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9"/>
  </p:notesMasterIdLst>
  <p:sldIdLst>
    <p:sldId id="264" r:id="rId2"/>
    <p:sldId id="257" r:id="rId3"/>
    <p:sldId id="363" r:id="rId4"/>
    <p:sldId id="362" r:id="rId5"/>
    <p:sldId id="364" r:id="rId6"/>
    <p:sldId id="365" r:id="rId7"/>
    <p:sldId id="366" r:id="rId8"/>
    <p:sldId id="367" r:id="rId9"/>
    <p:sldId id="368" r:id="rId10"/>
    <p:sldId id="369" r:id="rId11"/>
    <p:sldId id="370" r:id="rId12"/>
    <p:sldId id="371" r:id="rId13"/>
    <p:sldId id="372" r:id="rId14"/>
    <p:sldId id="373" r:id="rId15"/>
    <p:sldId id="374" r:id="rId16"/>
    <p:sldId id="375" r:id="rId17"/>
    <p:sldId id="376" r:id="rId18"/>
    <p:sldId id="377" r:id="rId19"/>
    <p:sldId id="378" r:id="rId20"/>
    <p:sldId id="379" r:id="rId21"/>
    <p:sldId id="380" r:id="rId22"/>
    <p:sldId id="381" r:id="rId23"/>
    <p:sldId id="382" r:id="rId24"/>
    <p:sldId id="383" r:id="rId25"/>
    <p:sldId id="359" r:id="rId26"/>
    <p:sldId id="384" r:id="rId27"/>
    <p:sldId id="385" r:id="rId28"/>
    <p:sldId id="386" r:id="rId29"/>
    <p:sldId id="388" r:id="rId30"/>
    <p:sldId id="423" r:id="rId31"/>
    <p:sldId id="424" r:id="rId32"/>
    <p:sldId id="389" r:id="rId33"/>
    <p:sldId id="390" r:id="rId34"/>
    <p:sldId id="391" r:id="rId35"/>
    <p:sldId id="392" r:id="rId36"/>
    <p:sldId id="393" r:id="rId37"/>
    <p:sldId id="420" r:id="rId38"/>
    <p:sldId id="394" r:id="rId39"/>
    <p:sldId id="395" r:id="rId40"/>
    <p:sldId id="396" r:id="rId41"/>
    <p:sldId id="397" r:id="rId42"/>
    <p:sldId id="398" r:id="rId43"/>
    <p:sldId id="399" r:id="rId44"/>
    <p:sldId id="400" r:id="rId45"/>
    <p:sldId id="401" r:id="rId46"/>
    <p:sldId id="402" r:id="rId47"/>
    <p:sldId id="403" r:id="rId48"/>
    <p:sldId id="404" r:id="rId49"/>
    <p:sldId id="405" r:id="rId50"/>
    <p:sldId id="360" r:id="rId51"/>
    <p:sldId id="406" r:id="rId52"/>
    <p:sldId id="407" r:id="rId53"/>
    <p:sldId id="408" r:id="rId54"/>
    <p:sldId id="409" r:id="rId55"/>
    <p:sldId id="410" r:id="rId56"/>
    <p:sldId id="411" r:id="rId57"/>
    <p:sldId id="412" r:id="rId58"/>
    <p:sldId id="413" r:id="rId59"/>
    <p:sldId id="414" r:id="rId60"/>
    <p:sldId id="415" r:id="rId61"/>
    <p:sldId id="416" r:id="rId62"/>
    <p:sldId id="417" r:id="rId63"/>
    <p:sldId id="418" r:id="rId64"/>
    <p:sldId id="419" r:id="rId65"/>
    <p:sldId id="263" r:id="rId66"/>
    <p:sldId id="422" r:id="rId67"/>
    <p:sldId id="259" r:id="rId6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A4EC"/>
    <a:srgbClr val="D2DDEE"/>
    <a:srgbClr val="FCA900"/>
    <a:srgbClr val="1C4670"/>
    <a:srgbClr val="5DB4EE"/>
    <a:srgbClr val="5ECCF0"/>
    <a:srgbClr val="F5F9FD"/>
    <a:srgbClr val="FFF9E7"/>
    <a:srgbClr val="C48300"/>
    <a:srgbClr val="5C9F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44" autoAdjust="0"/>
    <p:restoredTop sz="94660"/>
  </p:normalViewPr>
  <p:slideViewPr>
    <p:cSldViewPr snapToGrid="0">
      <p:cViewPr varScale="1">
        <p:scale>
          <a:sx n="86" d="100"/>
          <a:sy n="86" d="100"/>
        </p:scale>
        <p:origin x="40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20BA-A163-4BD3-BDA9-31669BE84D55}" type="datetimeFigureOut">
              <a:rPr lang="zh-CN" altLang="en-US" smtClean="0"/>
              <a:t>2022/6/30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A7EE26-DDC7-460F-96DE-968761CC85E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素材：</a:t>
            </a:r>
            <a:r>
              <a:rPr lang="en-US" altLang="zh-CN" dirty="0"/>
              <a:t>https://ibaotu.com/sucai/18259102.html,https://ibaotu.com/sucai/18251488.html, https://ibaotu.com/sucai/19471573.html</a:t>
            </a:r>
          </a:p>
          <a:p>
            <a:r>
              <a:rPr lang="zh-CN" altLang="en-US" dirty="0"/>
              <a:t>摄影图：</a:t>
            </a:r>
            <a:r>
              <a:rPr lang="en-US" altLang="zh-CN" dirty="0"/>
              <a:t>https://ibaotu.com/sucai/19468964.html</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字体：</a:t>
            </a:r>
            <a:r>
              <a:rPr lang="en-US" altLang="zh-CN" sz="1200" kern="1200" dirty="0">
                <a:solidFill>
                  <a:schemeClr val="tx1"/>
                </a:solidFill>
                <a:effectLst/>
                <a:latin typeface="+mn-lt"/>
                <a:ea typeface="+mn-ea"/>
                <a:cs typeface="+mn-cs"/>
              </a:rPr>
              <a:t>https://izihun.com/shangyongziti-574.html</a:t>
            </a:r>
            <a:endParaRPr lang="zh-CN"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音乐：https://ibaotu.com/sucai/18346603.html?kwd=小清新</a:t>
            </a:r>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58B01D4-5A9D-45F4-BB5C-E4FE4AFB7C5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58B01D4-5A9D-45F4-BB5C-E4FE4AFB7C5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65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4213173-962F-4ABA-9B5F-4291E5A62A31}"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A00492-AB7E-4329-8A3A-AB616F7E62E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4213173-962F-4ABA-9B5F-4291E5A62A31}"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A00492-AB7E-4329-8A3A-AB616F7E62E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4213173-962F-4ABA-9B5F-4291E5A62A31}"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A00492-AB7E-4329-8A3A-AB616F7E62E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4213173-962F-4ABA-9B5F-4291E5A62A31}"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A00492-AB7E-4329-8A3A-AB616F7E62E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4213173-962F-4ABA-9B5F-4291E5A62A31}"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A00492-AB7E-4329-8A3A-AB616F7E62E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94213173-962F-4ABA-9B5F-4291E5A62A31}" type="datetimeFigureOut">
              <a:rPr lang="zh-CN" altLang="en-US" smtClean="0"/>
              <a:t>2022/6/30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A00492-AB7E-4329-8A3A-AB616F7E62E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94213173-962F-4ABA-9B5F-4291E5A62A31}" type="datetimeFigureOut">
              <a:rPr lang="zh-CN" altLang="en-US" smtClean="0"/>
              <a:t>2022/6/30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2A00492-AB7E-4329-8A3A-AB616F7E62E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4213173-962F-4ABA-9B5F-4291E5A62A31}" type="datetimeFigureOut">
              <a:rPr lang="zh-CN" altLang="en-US" smtClean="0"/>
              <a:t>2022/6/30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2A00492-AB7E-4329-8A3A-AB616F7E62E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4213173-962F-4ABA-9B5F-4291E5A62A31}" type="datetimeFigureOut">
              <a:rPr lang="zh-CN" altLang="en-US" smtClean="0"/>
              <a:t>2022/6/30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2A00492-AB7E-4329-8A3A-AB616F7E62E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4213173-962F-4ABA-9B5F-4291E5A62A31}" type="datetimeFigureOut">
              <a:rPr lang="zh-CN" altLang="en-US" smtClean="0"/>
              <a:t>2022/6/30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A00492-AB7E-4329-8A3A-AB616F7E62E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4213173-962F-4ABA-9B5F-4291E5A62A31}" type="datetimeFigureOut">
              <a:rPr lang="zh-CN" altLang="en-US" smtClean="0"/>
              <a:t>2022/6/30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A00492-AB7E-4329-8A3A-AB616F7E62E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213173-962F-4ABA-9B5F-4291E5A62A31}" type="datetimeFigureOut">
              <a:rPr lang="zh-CN" altLang="en-US" smtClean="0"/>
              <a:t>2022/6/30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A00492-AB7E-4329-8A3A-AB616F7E62E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6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17416"/>
            <a:ext cx="12201236" cy="6884220"/>
          </a:xfrm>
          <a:prstGeom prst="rect">
            <a:avLst/>
          </a:prstGeom>
          <a:pattFill prst="wdUpDiag">
            <a:fgClr>
              <a:srgbClr val="F7F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任意多边形: 形状 10"/>
          <p:cNvSpPr/>
          <p:nvPr/>
        </p:nvSpPr>
        <p:spPr>
          <a:xfrm>
            <a:off x="4993953" y="2409366"/>
            <a:ext cx="7207283" cy="4457438"/>
          </a:xfrm>
          <a:custGeom>
            <a:avLst/>
            <a:gdLst>
              <a:gd name="connsiteX0" fmla="*/ 25400 w 7200900"/>
              <a:gd name="connsiteY0" fmla="*/ 4432300 h 4432300"/>
              <a:gd name="connsiteX1" fmla="*/ 7200900 w 7200900"/>
              <a:gd name="connsiteY1" fmla="*/ 4432300 h 4432300"/>
              <a:gd name="connsiteX2" fmla="*/ 7200900 w 7200900"/>
              <a:gd name="connsiteY2" fmla="*/ 1511300 h 4432300"/>
              <a:gd name="connsiteX3" fmla="*/ 6743700 w 7200900"/>
              <a:gd name="connsiteY3" fmla="*/ 1600200 h 4432300"/>
              <a:gd name="connsiteX4" fmla="*/ 6096000 w 7200900"/>
              <a:gd name="connsiteY4" fmla="*/ 1638300 h 4432300"/>
              <a:gd name="connsiteX5" fmla="*/ 5880100 w 7200900"/>
              <a:gd name="connsiteY5" fmla="*/ 1066800 h 4432300"/>
              <a:gd name="connsiteX6" fmla="*/ 5575300 w 7200900"/>
              <a:gd name="connsiteY6" fmla="*/ 355600 h 4432300"/>
              <a:gd name="connsiteX7" fmla="*/ 4826000 w 7200900"/>
              <a:gd name="connsiteY7" fmla="*/ 0 h 4432300"/>
              <a:gd name="connsiteX8" fmla="*/ 4038600 w 7200900"/>
              <a:gd name="connsiteY8" fmla="*/ 114300 h 4432300"/>
              <a:gd name="connsiteX9" fmla="*/ 3556000 w 7200900"/>
              <a:gd name="connsiteY9" fmla="*/ 571500 h 4432300"/>
              <a:gd name="connsiteX10" fmla="*/ 3187700 w 7200900"/>
              <a:gd name="connsiteY10" fmla="*/ 1244600 h 4432300"/>
              <a:gd name="connsiteX11" fmla="*/ 2794000 w 7200900"/>
              <a:gd name="connsiteY11" fmla="*/ 1511300 h 4432300"/>
              <a:gd name="connsiteX12" fmla="*/ 2019300 w 7200900"/>
              <a:gd name="connsiteY12" fmla="*/ 1498600 h 4432300"/>
              <a:gd name="connsiteX13" fmla="*/ 1308100 w 7200900"/>
              <a:gd name="connsiteY13" fmla="*/ 1752600 h 4432300"/>
              <a:gd name="connsiteX14" fmla="*/ 660400 w 7200900"/>
              <a:gd name="connsiteY14" fmla="*/ 2298700 h 4432300"/>
              <a:gd name="connsiteX15" fmla="*/ 101600 w 7200900"/>
              <a:gd name="connsiteY15" fmla="*/ 3238500 h 4432300"/>
              <a:gd name="connsiteX16" fmla="*/ 0 w 7200900"/>
              <a:gd name="connsiteY16" fmla="*/ 4038600 h 4432300"/>
              <a:gd name="connsiteX17" fmla="*/ 25400 w 7200900"/>
              <a:gd name="connsiteY17" fmla="*/ 4432300 h 4432300"/>
              <a:gd name="connsiteX0-1" fmla="*/ 27614 w 7203114"/>
              <a:gd name="connsiteY0-2" fmla="*/ 4432300 h 4432300"/>
              <a:gd name="connsiteX1-3" fmla="*/ 7203114 w 7203114"/>
              <a:gd name="connsiteY1-4" fmla="*/ 4432300 h 4432300"/>
              <a:gd name="connsiteX2-5" fmla="*/ 7203114 w 7203114"/>
              <a:gd name="connsiteY2-6" fmla="*/ 1511300 h 4432300"/>
              <a:gd name="connsiteX3-7" fmla="*/ 6745914 w 7203114"/>
              <a:gd name="connsiteY3-8" fmla="*/ 1600200 h 4432300"/>
              <a:gd name="connsiteX4-9" fmla="*/ 6098214 w 7203114"/>
              <a:gd name="connsiteY4-10" fmla="*/ 1638300 h 4432300"/>
              <a:gd name="connsiteX5-11" fmla="*/ 5882314 w 7203114"/>
              <a:gd name="connsiteY5-12" fmla="*/ 1066800 h 4432300"/>
              <a:gd name="connsiteX6-13" fmla="*/ 5577514 w 7203114"/>
              <a:gd name="connsiteY6-14" fmla="*/ 355600 h 4432300"/>
              <a:gd name="connsiteX7-15" fmla="*/ 4828214 w 7203114"/>
              <a:gd name="connsiteY7-16" fmla="*/ 0 h 4432300"/>
              <a:gd name="connsiteX8-17" fmla="*/ 4040814 w 7203114"/>
              <a:gd name="connsiteY8-18" fmla="*/ 114300 h 4432300"/>
              <a:gd name="connsiteX9-19" fmla="*/ 3558214 w 7203114"/>
              <a:gd name="connsiteY9-20" fmla="*/ 571500 h 4432300"/>
              <a:gd name="connsiteX10-21" fmla="*/ 3189914 w 7203114"/>
              <a:gd name="connsiteY10-22" fmla="*/ 1244600 h 4432300"/>
              <a:gd name="connsiteX11-23" fmla="*/ 2796214 w 7203114"/>
              <a:gd name="connsiteY11-24" fmla="*/ 1511300 h 4432300"/>
              <a:gd name="connsiteX12-25" fmla="*/ 2021514 w 7203114"/>
              <a:gd name="connsiteY12-26" fmla="*/ 1498600 h 4432300"/>
              <a:gd name="connsiteX13-27" fmla="*/ 1310314 w 7203114"/>
              <a:gd name="connsiteY13-28" fmla="*/ 1752600 h 4432300"/>
              <a:gd name="connsiteX14-29" fmla="*/ 662614 w 7203114"/>
              <a:gd name="connsiteY14-30" fmla="*/ 2298700 h 4432300"/>
              <a:gd name="connsiteX15-31" fmla="*/ 103814 w 7203114"/>
              <a:gd name="connsiteY15-32" fmla="*/ 3238500 h 4432300"/>
              <a:gd name="connsiteX16-33" fmla="*/ 2214 w 7203114"/>
              <a:gd name="connsiteY16-34" fmla="*/ 4038600 h 4432300"/>
              <a:gd name="connsiteX17-35" fmla="*/ 27614 w 7203114"/>
              <a:gd name="connsiteY17-36" fmla="*/ 4432300 h 4432300"/>
              <a:gd name="connsiteX0-37" fmla="*/ 30075 w 7205575"/>
              <a:gd name="connsiteY0-38" fmla="*/ 4432300 h 4432300"/>
              <a:gd name="connsiteX1-39" fmla="*/ 7205575 w 7205575"/>
              <a:gd name="connsiteY1-40" fmla="*/ 4432300 h 4432300"/>
              <a:gd name="connsiteX2-41" fmla="*/ 7205575 w 7205575"/>
              <a:gd name="connsiteY2-42" fmla="*/ 1511300 h 4432300"/>
              <a:gd name="connsiteX3-43" fmla="*/ 6748375 w 7205575"/>
              <a:gd name="connsiteY3-44" fmla="*/ 1600200 h 4432300"/>
              <a:gd name="connsiteX4-45" fmla="*/ 6100675 w 7205575"/>
              <a:gd name="connsiteY4-46" fmla="*/ 1638300 h 4432300"/>
              <a:gd name="connsiteX5-47" fmla="*/ 5884775 w 7205575"/>
              <a:gd name="connsiteY5-48" fmla="*/ 1066800 h 4432300"/>
              <a:gd name="connsiteX6-49" fmla="*/ 5579975 w 7205575"/>
              <a:gd name="connsiteY6-50" fmla="*/ 355600 h 4432300"/>
              <a:gd name="connsiteX7-51" fmla="*/ 4830675 w 7205575"/>
              <a:gd name="connsiteY7-52" fmla="*/ 0 h 4432300"/>
              <a:gd name="connsiteX8-53" fmla="*/ 4043275 w 7205575"/>
              <a:gd name="connsiteY8-54" fmla="*/ 114300 h 4432300"/>
              <a:gd name="connsiteX9-55" fmla="*/ 3560675 w 7205575"/>
              <a:gd name="connsiteY9-56" fmla="*/ 571500 h 4432300"/>
              <a:gd name="connsiteX10-57" fmla="*/ 3192375 w 7205575"/>
              <a:gd name="connsiteY10-58" fmla="*/ 1244600 h 4432300"/>
              <a:gd name="connsiteX11-59" fmla="*/ 2798675 w 7205575"/>
              <a:gd name="connsiteY11-60" fmla="*/ 1511300 h 4432300"/>
              <a:gd name="connsiteX12-61" fmla="*/ 2023975 w 7205575"/>
              <a:gd name="connsiteY12-62" fmla="*/ 1498600 h 4432300"/>
              <a:gd name="connsiteX13-63" fmla="*/ 1312775 w 7205575"/>
              <a:gd name="connsiteY13-64" fmla="*/ 1752600 h 4432300"/>
              <a:gd name="connsiteX14-65" fmla="*/ 665075 w 7205575"/>
              <a:gd name="connsiteY14-66" fmla="*/ 2298700 h 4432300"/>
              <a:gd name="connsiteX15-67" fmla="*/ 106275 w 7205575"/>
              <a:gd name="connsiteY15-68" fmla="*/ 3238500 h 4432300"/>
              <a:gd name="connsiteX16-69" fmla="*/ 4675 w 7205575"/>
              <a:gd name="connsiteY16-70" fmla="*/ 4038600 h 4432300"/>
              <a:gd name="connsiteX17-71" fmla="*/ 30075 w 7205575"/>
              <a:gd name="connsiteY17-72" fmla="*/ 4432300 h 4432300"/>
              <a:gd name="connsiteX0-73" fmla="*/ 41778 w 7204578"/>
              <a:gd name="connsiteY0-74" fmla="*/ 4451350 h 4451350"/>
              <a:gd name="connsiteX1-75" fmla="*/ 7204578 w 7204578"/>
              <a:gd name="connsiteY1-76" fmla="*/ 4432300 h 4451350"/>
              <a:gd name="connsiteX2-77" fmla="*/ 7204578 w 7204578"/>
              <a:gd name="connsiteY2-78" fmla="*/ 1511300 h 4451350"/>
              <a:gd name="connsiteX3-79" fmla="*/ 6747378 w 7204578"/>
              <a:gd name="connsiteY3-80" fmla="*/ 1600200 h 4451350"/>
              <a:gd name="connsiteX4-81" fmla="*/ 6099678 w 7204578"/>
              <a:gd name="connsiteY4-82" fmla="*/ 1638300 h 4451350"/>
              <a:gd name="connsiteX5-83" fmla="*/ 5883778 w 7204578"/>
              <a:gd name="connsiteY5-84" fmla="*/ 1066800 h 4451350"/>
              <a:gd name="connsiteX6-85" fmla="*/ 5578978 w 7204578"/>
              <a:gd name="connsiteY6-86" fmla="*/ 355600 h 4451350"/>
              <a:gd name="connsiteX7-87" fmla="*/ 4829678 w 7204578"/>
              <a:gd name="connsiteY7-88" fmla="*/ 0 h 4451350"/>
              <a:gd name="connsiteX8-89" fmla="*/ 4042278 w 7204578"/>
              <a:gd name="connsiteY8-90" fmla="*/ 114300 h 4451350"/>
              <a:gd name="connsiteX9-91" fmla="*/ 3559678 w 7204578"/>
              <a:gd name="connsiteY9-92" fmla="*/ 571500 h 4451350"/>
              <a:gd name="connsiteX10-93" fmla="*/ 3191378 w 7204578"/>
              <a:gd name="connsiteY10-94" fmla="*/ 1244600 h 4451350"/>
              <a:gd name="connsiteX11-95" fmla="*/ 2797678 w 7204578"/>
              <a:gd name="connsiteY11-96" fmla="*/ 1511300 h 4451350"/>
              <a:gd name="connsiteX12-97" fmla="*/ 2022978 w 7204578"/>
              <a:gd name="connsiteY12-98" fmla="*/ 1498600 h 4451350"/>
              <a:gd name="connsiteX13-99" fmla="*/ 1311778 w 7204578"/>
              <a:gd name="connsiteY13-100" fmla="*/ 1752600 h 4451350"/>
              <a:gd name="connsiteX14-101" fmla="*/ 664078 w 7204578"/>
              <a:gd name="connsiteY14-102" fmla="*/ 2298700 h 4451350"/>
              <a:gd name="connsiteX15-103" fmla="*/ 105278 w 7204578"/>
              <a:gd name="connsiteY15-104" fmla="*/ 3238500 h 4451350"/>
              <a:gd name="connsiteX16-105" fmla="*/ 3678 w 7204578"/>
              <a:gd name="connsiteY16-106" fmla="*/ 4038600 h 4451350"/>
              <a:gd name="connsiteX17-107" fmla="*/ 41778 w 7204578"/>
              <a:gd name="connsiteY17-108" fmla="*/ 4451350 h 4451350"/>
              <a:gd name="connsiteX0-109" fmla="*/ 19083 w 7207283"/>
              <a:gd name="connsiteY0-110" fmla="*/ 4451350 h 4451350"/>
              <a:gd name="connsiteX1-111" fmla="*/ 7207283 w 7207283"/>
              <a:gd name="connsiteY1-112" fmla="*/ 4432300 h 4451350"/>
              <a:gd name="connsiteX2-113" fmla="*/ 7207283 w 7207283"/>
              <a:gd name="connsiteY2-114" fmla="*/ 1511300 h 4451350"/>
              <a:gd name="connsiteX3-115" fmla="*/ 6750083 w 7207283"/>
              <a:gd name="connsiteY3-116" fmla="*/ 1600200 h 4451350"/>
              <a:gd name="connsiteX4-117" fmla="*/ 6102383 w 7207283"/>
              <a:gd name="connsiteY4-118" fmla="*/ 1638300 h 4451350"/>
              <a:gd name="connsiteX5-119" fmla="*/ 5886483 w 7207283"/>
              <a:gd name="connsiteY5-120" fmla="*/ 1066800 h 4451350"/>
              <a:gd name="connsiteX6-121" fmla="*/ 5581683 w 7207283"/>
              <a:gd name="connsiteY6-122" fmla="*/ 355600 h 4451350"/>
              <a:gd name="connsiteX7-123" fmla="*/ 4832383 w 7207283"/>
              <a:gd name="connsiteY7-124" fmla="*/ 0 h 4451350"/>
              <a:gd name="connsiteX8-125" fmla="*/ 4044983 w 7207283"/>
              <a:gd name="connsiteY8-126" fmla="*/ 114300 h 4451350"/>
              <a:gd name="connsiteX9-127" fmla="*/ 3562383 w 7207283"/>
              <a:gd name="connsiteY9-128" fmla="*/ 571500 h 4451350"/>
              <a:gd name="connsiteX10-129" fmla="*/ 3194083 w 7207283"/>
              <a:gd name="connsiteY10-130" fmla="*/ 1244600 h 4451350"/>
              <a:gd name="connsiteX11-131" fmla="*/ 2800383 w 7207283"/>
              <a:gd name="connsiteY11-132" fmla="*/ 1511300 h 4451350"/>
              <a:gd name="connsiteX12-133" fmla="*/ 2025683 w 7207283"/>
              <a:gd name="connsiteY12-134" fmla="*/ 1498600 h 4451350"/>
              <a:gd name="connsiteX13-135" fmla="*/ 1314483 w 7207283"/>
              <a:gd name="connsiteY13-136" fmla="*/ 1752600 h 4451350"/>
              <a:gd name="connsiteX14-137" fmla="*/ 666783 w 7207283"/>
              <a:gd name="connsiteY14-138" fmla="*/ 2298700 h 4451350"/>
              <a:gd name="connsiteX15-139" fmla="*/ 107983 w 7207283"/>
              <a:gd name="connsiteY15-140" fmla="*/ 3238500 h 4451350"/>
              <a:gd name="connsiteX16-141" fmla="*/ 6383 w 7207283"/>
              <a:gd name="connsiteY16-142" fmla="*/ 4038600 h 4451350"/>
              <a:gd name="connsiteX17-143" fmla="*/ 19083 w 7207283"/>
              <a:gd name="connsiteY17-144" fmla="*/ 4451350 h 4451350"/>
              <a:gd name="connsiteX0-145" fmla="*/ 19083 w 7207283"/>
              <a:gd name="connsiteY0-146" fmla="*/ 4451350 h 4451350"/>
              <a:gd name="connsiteX1-147" fmla="*/ 7207283 w 7207283"/>
              <a:gd name="connsiteY1-148" fmla="*/ 4432300 h 4451350"/>
              <a:gd name="connsiteX2-149" fmla="*/ 7207283 w 7207283"/>
              <a:gd name="connsiteY2-150" fmla="*/ 1511300 h 4451350"/>
              <a:gd name="connsiteX3-151" fmla="*/ 6750083 w 7207283"/>
              <a:gd name="connsiteY3-152" fmla="*/ 1600200 h 4451350"/>
              <a:gd name="connsiteX4-153" fmla="*/ 6102383 w 7207283"/>
              <a:gd name="connsiteY4-154" fmla="*/ 1638300 h 4451350"/>
              <a:gd name="connsiteX5-155" fmla="*/ 5886483 w 7207283"/>
              <a:gd name="connsiteY5-156" fmla="*/ 1066800 h 4451350"/>
              <a:gd name="connsiteX6-157" fmla="*/ 5581683 w 7207283"/>
              <a:gd name="connsiteY6-158" fmla="*/ 355600 h 4451350"/>
              <a:gd name="connsiteX7-159" fmla="*/ 4832383 w 7207283"/>
              <a:gd name="connsiteY7-160" fmla="*/ 0 h 4451350"/>
              <a:gd name="connsiteX8-161" fmla="*/ 4044983 w 7207283"/>
              <a:gd name="connsiteY8-162" fmla="*/ 114300 h 4451350"/>
              <a:gd name="connsiteX9-163" fmla="*/ 3562383 w 7207283"/>
              <a:gd name="connsiteY9-164" fmla="*/ 571500 h 4451350"/>
              <a:gd name="connsiteX10-165" fmla="*/ 3194083 w 7207283"/>
              <a:gd name="connsiteY10-166" fmla="*/ 1244600 h 4451350"/>
              <a:gd name="connsiteX11-167" fmla="*/ 2800383 w 7207283"/>
              <a:gd name="connsiteY11-168" fmla="*/ 1511300 h 4451350"/>
              <a:gd name="connsiteX12-169" fmla="*/ 2025683 w 7207283"/>
              <a:gd name="connsiteY12-170" fmla="*/ 1498600 h 4451350"/>
              <a:gd name="connsiteX13-171" fmla="*/ 1314483 w 7207283"/>
              <a:gd name="connsiteY13-172" fmla="*/ 1752600 h 4451350"/>
              <a:gd name="connsiteX14-173" fmla="*/ 666783 w 7207283"/>
              <a:gd name="connsiteY14-174" fmla="*/ 2298700 h 4451350"/>
              <a:gd name="connsiteX15-175" fmla="*/ 107983 w 7207283"/>
              <a:gd name="connsiteY15-176" fmla="*/ 3238500 h 4451350"/>
              <a:gd name="connsiteX16-177" fmla="*/ 6383 w 7207283"/>
              <a:gd name="connsiteY16-178" fmla="*/ 4038600 h 4451350"/>
              <a:gd name="connsiteX17-179" fmla="*/ 19083 w 7207283"/>
              <a:gd name="connsiteY17-180" fmla="*/ 4451350 h 4451350"/>
              <a:gd name="connsiteX0-181" fmla="*/ 19083 w 7207283"/>
              <a:gd name="connsiteY0-182" fmla="*/ 4451350 h 4451350"/>
              <a:gd name="connsiteX1-183" fmla="*/ 7207283 w 7207283"/>
              <a:gd name="connsiteY1-184" fmla="*/ 4432300 h 4451350"/>
              <a:gd name="connsiteX2-185" fmla="*/ 7207283 w 7207283"/>
              <a:gd name="connsiteY2-186" fmla="*/ 1511300 h 4451350"/>
              <a:gd name="connsiteX3-187" fmla="*/ 6750083 w 7207283"/>
              <a:gd name="connsiteY3-188" fmla="*/ 1600200 h 4451350"/>
              <a:gd name="connsiteX4-189" fmla="*/ 6102383 w 7207283"/>
              <a:gd name="connsiteY4-190" fmla="*/ 1638300 h 4451350"/>
              <a:gd name="connsiteX5-191" fmla="*/ 5886483 w 7207283"/>
              <a:gd name="connsiteY5-192" fmla="*/ 1066800 h 4451350"/>
              <a:gd name="connsiteX6-193" fmla="*/ 5581683 w 7207283"/>
              <a:gd name="connsiteY6-194" fmla="*/ 355600 h 4451350"/>
              <a:gd name="connsiteX7-195" fmla="*/ 4832383 w 7207283"/>
              <a:gd name="connsiteY7-196" fmla="*/ 0 h 4451350"/>
              <a:gd name="connsiteX8-197" fmla="*/ 4044983 w 7207283"/>
              <a:gd name="connsiteY8-198" fmla="*/ 114300 h 4451350"/>
              <a:gd name="connsiteX9-199" fmla="*/ 3562383 w 7207283"/>
              <a:gd name="connsiteY9-200" fmla="*/ 571500 h 4451350"/>
              <a:gd name="connsiteX10-201" fmla="*/ 3194083 w 7207283"/>
              <a:gd name="connsiteY10-202" fmla="*/ 1244600 h 4451350"/>
              <a:gd name="connsiteX11-203" fmla="*/ 2800383 w 7207283"/>
              <a:gd name="connsiteY11-204" fmla="*/ 1511300 h 4451350"/>
              <a:gd name="connsiteX12-205" fmla="*/ 2025683 w 7207283"/>
              <a:gd name="connsiteY12-206" fmla="*/ 1498600 h 4451350"/>
              <a:gd name="connsiteX13-207" fmla="*/ 1314483 w 7207283"/>
              <a:gd name="connsiteY13-208" fmla="*/ 1752600 h 4451350"/>
              <a:gd name="connsiteX14-209" fmla="*/ 666783 w 7207283"/>
              <a:gd name="connsiteY14-210" fmla="*/ 2298700 h 4451350"/>
              <a:gd name="connsiteX15-211" fmla="*/ 107983 w 7207283"/>
              <a:gd name="connsiteY15-212" fmla="*/ 3238500 h 4451350"/>
              <a:gd name="connsiteX16-213" fmla="*/ 6383 w 7207283"/>
              <a:gd name="connsiteY16-214" fmla="*/ 4038600 h 4451350"/>
              <a:gd name="connsiteX17-215" fmla="*/ 19083 w 7207283"/>
              <a:gd name="connsiteY17-216" fmla="*/ 4451350 h 4451350"/>
              <a:gd name="connsiteX0-217" fmla="*/ 19083 w 7207283"/>
              <a:gd name="connsiteY0-218" fmla="*/ 4451350 h 4451350"/>
              <a:gd name="connsiteX1-219" fmla="*/ 7207283 w 7207283"/>
              <a:gd name="connsiteY1-220" fmla="*/ 4432300 h 4451350"/>
              <a:gd name="connsiteX2-221" fmla="*/ 7207283 w 7207283"/>
              <a:gd name="connsiteY2-222" fmla="*/ 1511300 h 4451350"/>
              <a:gd name="connsiteX3-223" fmla="*/ 6750083 w 7207283"/>
              <a:gd name="connsiteY3-224" fmla="*/ 1600200 h 4451350"/>
              <a:gd name="connsiteX4-225" fmla="*/ 6102383 w 7207283"/>
              <a:gd name="connsiteY4-226" fmla="*/ 1638300 h 4451350"/>
              <a:gd name="connsiteX5-227" fmla="*/ 5886483 w 7207283"/>
              <a:gd name="connsiteY5-228" fmla="*/ 1066800 h 4451350"/>
              <a:gd name="connsiteX6-229" fmla="*/ 5581683 w 7207283"/>
              <a:gd name="connsiteY6-230" fmla="*/ 355600 h 4451350"/>
              <a:gd name="connsiteX7-231" fmla="*/ 4832383 w 7207283"/>
              <a:gd name="connsiteY7-232" fmla="*/ 0 h 4451350"/>
              <a:gd name="connsiteX8-233" fmla="*/ 4044983 w 7207283"/>
              <a:gd name="connsiteY8-234" fmla="*/ 114300 h 4451350"/>
              <a:gd name="connsiteX9-235" fmla="*/ 3562383 w 7207283"/>
              <a:gd name="connsiteY9-236" fmla="*/ 571500 h 4451350"/>
              <a:gd name="connsiteX10-237" fmla="*/ 3194083 w 7207283"/>
              <a:gd name="connsiteY10-238" fmla="*/ 1244600 h 4451350"/>
              <a:gd name="connsiteX11-239" fmla="*/ 2800383 w 7207283"/>
              <a:gd name="connsiteY11-240" fmla="*/ 1511300 h 4451350"/>
              <a:gd name="connsiteX12-241" fmla="*/ 2025683 w 7207283"/>
              <a:gd name="connsiteY12-242" fmla="*/ 1498600 h 4451350"/>
              <a:gd name="connsiteX13-243" fmla="*/ 1314483 w 7207283"/>
              <a:gd name="connsiteY13-244" fmla="*/ 1752600 h 4451350"/>
              <a:gd name="connsiteX14-245" fmla="*/ 660433 w 7207283"/>
              <a:gd name="connsiteY14-246" fmla="*/ 2286000 h 4451350"/>
              <a:gd name="connsiteX15-247" fmla="*/ 107983 w 7207283"/>
              <a:gd name="connsiteY15-248" fmla="*/ 3238500 h 4451350"/>
              <a:gd name="connsiteX16-249" fmla="*/ 6383 w 7207283"/>
              <a:gd name="connsiteY16-250" fmla="*/ 4038600 h 4451350"/>
              <a:gd name="connsiteX17-251" fmla="*/ 19083 w 7207283"/>
              <a:gd name="connsiteY17-252" fmla="*/ 4451350 h 4451350"/>
              <a:gd name="connsiteX0-253" fmla="*/ 19083 w 7207283"/>
              <a:gd name="connsiteY0-254" fmla="*/ 4451350 h 4451350"/>
              <a:gd name="connsiteX1-255" fmla="*/ 7207283 w 7207283"/>
              <a:gd name="connsiteY1-256" fmla="*/ 4432300 h 4451350"/>
              <a:gd name="connsiteX2-257" fmla="*/ 7207283 w 7207283"/>
              <a:gd name="connsiteY2-258" fmla="*/ 1511300 h 4451350"/>
              <a:gd name="connsiteX3-259" fmla="*/ 6750083 w 7207283"/>
              <a:gd name="connsiteY3-260" fmla="*/ 1600200 h 4451350"/>
              <a:gd name="connsiteX4-261" fmla="*/ 6102383 w 7207283"/>
              <a:gd name="connsiteY4-262" fmla="*/ 1638300 h 4451350"/>
              <a:gd name="connsiteX5-263" fmla="*/ 5886483 w 7207283"/>
              <a:gd name="connsiteY5-264" fmla="*/ 1066800 h 4451350"/>
              <a:gd name="connsiteX6-265" fmla="*/ 5581683 w 7207283"/>
              <a:gd name="connsiteY6-266" fmla="*/ 355600 h 4451350"/>
              <a:gd name="connsiteX7-267" fmla="*/ 4832383 w 7207283"/>
              <a:gd name="connsiteY7-268" fmla="*/ 0 h 4451350"/>
              <a:gd name="connsiteX8-269" fmla="*/ 4044983 w 7207283"/>
              <a:gd name="connsiteY8-270" fmla="*/ 114300 h 4451350"/>
              <a:gd name="connsiteX9-271" fmla="*/ 3562383 w 7207283"/>
              <a:gd name="connsiteY9-272" fmla="*/ 571500 h 4451350"/>
              <a:gd name="connsiteX10-273" fmla="*/ 3194083 w 7207283"/>
              <a:gd name="connsiteY10-274" fmla="*/ 1244600 h 4451350"/>
              <a:gd name="connsiteX11-275" fmla="*/ 2800383 w 7207283"/>
              <a:gd name="connsiteY11-276" fmla="*/ 1511300 h 4451350"/>
              <a:gd name="connsiteX12-277" fmla="*/ 2025683 w 7207283"/>
              <a:gd name="connsiteY12-278" fmla="*/ 1498600 h 4451350"/>
              <a:gd name="connsiteX13-279" fmla="*/ 1314483 w 7207283"/>
              <a:gd name="connsiteY13-280" fmla="*/ 1752600 h 4451350"/>
              <a:gd name="connsiteX14-281" fmla="*/ 660433 w 7207283"/>
              <a:gd name="connsiteY14-282" fmla="*/ 2286000 h 4451350"/>
              <a:gd name="connsiteX15-283" fmla="*/ 107983 w 7207283"/>
              <a:gd name="connsiteY15-284" fmla="*/ 3238500 h 4451350"/>
              <a:gd name="connsiteX16-285" fmla="*/ 6383 w 7207283"/>
              <a:gd name="connsiteY16-286" fmla="*/ 4038600 h 4451350"/>
              <a:gd name="connsiteX17-287" fmla="*/ 19083 w 7207283"/>
              <a:gd name="connsiteY17-288" fmla="*/ 4451350 h 4451350"/>
              <a:gd name="connsiteX0-289" fmla="*/ 19083 w 7207283"/>
              <a:gd name="connsiteY0-290" fmla="*/ 4451350 h 4451350"/>
              <a:gd name="connsiteX1-291" fmla="*/ 7207283 w 7207283"/>
              <a:gd name="connsiteY1-292" fmla="*/ 4432300 h 4451350"/>
              <a:gd name="connsiteX2-293" fmla="*/ 7207283 w 7207283"/>
              <a:gd name="connsiteY2-294" fmla="*/ 1511300 h 4451350"/>
              <a:gd name="connsiteX3-295" fmla="*/ 6750083 w 7207283"/>
              <a:gd name="connsiteY3-296" fmla="*/ 1600200 h 4451350"/>
              <a:gd name="connsiteX4-297" fmla="*/ 6102383 w 7207283"/>
              <a:gd name="connsiteY4-298" fmla="*/ 1638300 h 4451350"/>
              <a:gd name="connsiteX5-299" fmla="*/ 5886483 w 7207283"/>
              <a:gd name="connsiteY5-300" fmla="*/ 1066800 h 4451350"/>
              <a:gd name="connsiteX6-301" fmla="*/ 5581683 w 7207283"/>
              <a:gd name="connsiteY6-302" fmla="*/ 355600 h 4451350"/>
              <a:gd name="connsiteX7-303" fmla="*/ 4832383 w 7207283"/>
              <a:gd name="connsiteY7-304" fmla="*/ 0 h 4451350"/>
              <a:gd name="connsiteX8-305" fmla="*/ 4044983 w 7207283"/>
              <a:gd name="connsiteY8-306" fmla="*/ 114300 h 4451350"/>
              <a:gd name="connsiteX9-307" fmla="*/ 3562383 w 7207283"/>
              <a:gd name="connsiteY9-308" fmla="*/ 571500 h 4451350"/>
              <a:gd name="connsiteX10-309" fmla="*/ 3194083 w 7207283"/>
              <a:gd name="connsiteY10-310" fmla="*/ 1244600 h 4451350"/>
              <a:gd name="connsiteX11-311" fmla="*/ 2800383 w 7207283"/>
              <a:gd name="connsiteY11-312" fmla="*/ 1511300 h 4451350"/>
              <a:gd name="connsiteX12-313" fmla="*/ 2025683 w 7207283"/>
              <a:gd name="connsiteY12-314" fmla="*/ 1498600 h 4451350"/>
              <a:gd name="connsiteX13-315" fmla="*/ 1314483 w 7207283"/>
              <a:gd name="connsiteY13-316" fmla="*/ 1752600 h 4451350"/>
              <a:gd name="connsiteX14-317" fmla="*/ 660433 w 7207283"/>
              <a:gd name="connsiteY14-318" fmla="*/ 2286000 h 4451350"/>
              <a:gd name="connsiteX15-319" fmla="*/ 107983 w 7207283"/>
              <a:gd name="connsiteY15-320" fmla="*/ 3238500 h 4451350"/>
              <a:gd name="connsiteX16-321" fmla="*/ 6383 w 7207283"/>
              <a:gd name="connsiteY16-322" fmla="*/ 4038600 h 4451350"/>
              <a:gd name="connsiteX17-323" fmla="*/ 19083 w 7207283"/>
              <a:gd name="connsiteY17-324" fmla="*/ 4451350 h 4451350"/>
              <a:gd name="connsiteX0-325" fmla="*/ 19083 w 7207283"/>
              <a:gd name="connsiteY0-326" fmla="*/ 4451350 h 4451350"/>
              <a:gd name="connsiteX1-327" fmla="*/ 7207283 w 7207283"/>
              <a:gd name="connsiteY1-328" fmla="*/ 4432300 h 4451350"/>
              <a:gd name="connsiteX2-329" fmla="*/ 7207283 w 7207283"/>
              <a:gd name="connsiteY2-330" fmla="*/ 1511300 h 4451350"/>
              <a:gd name="connsiteX3-331" fmla="*/ 6750083 w 7207283"/>
              <a:gd name="connsiteY3-332" fmla="*/ 1600200 h 4451350"/>
              <a:gd name="connsiteX4-333" fmla="*/ 6102383 w 7207283"/>
              <a:gd name="connsiteY4-334" fmla="*/ 1638300 h 4451350"/>
              <a:gd name="connsiteX5-335" fmla="*/ 5886483 w 7207283"/>
              <a:gd name="connsiteY5-336" fmla="*/ 1066800 h 4451350"/>
              <a:gd name="connsiteX6-337" fmla="*/ 5581683 w 7207283"/>
              <a:gd name="connsiteY6-338" fmla="*/ 355600 h 4451350"/>
              <a:gd name="connsiteX7-339" fmla="*/ 4832383 w 7207283"/>
              <a:gd name="connsiteY7-340" fmla="*/ 0 h 4451350"/>
              <a:gd name="connsiteX8-341" fmla="*/ 4044983 w 7207283"/>
              <a:gd name="connsiteY8-342" fmla="*/ 114300 h 4451350"/>
              <a:gd name="connsiteX9-343" fmla="*/ 3562383 w 7207283"/>
              <a:gd name="connsiteY9-344" fmla="*/ 571500 h 4451350"/>
              <a:gd name="connsiteX10-345" fmla="*/ 3194083 w 7207283"/>
              <a:gd name="connsiteY10-346" fmla="*/ 1244600 h 4451350"/>
              <a:gd name="connsiteX11-347" fmla="*/ 2800383 w 7207283"/>
              <a:gd name="connsiteY11-348" fmla="*/ 1511300 h 4451350"/>
              <a:gd name="connsiteX12-349" fmla="*/ 2025683 w 7207283"/>
              <a:gd name="connsiteY12-350" fmla="*/ 1498600 h 4451350"/>
              <a:gd name="connsiteX13-351" fmla="*/ 1314483 w 7207283"/>
              <a:gd name="connsiteY13-352" fmla="*/ 1752600 h 4451350"/>
              <a:gd name="connsiteX14-353" fmla="*/ 660433 w 7207283"/>
              <a:gd name="connsiteY14-354" fmla="*/ 2286000 h 4451350"/>
              <a:gd name="connsiteX15-355" fmla="*/ 107983 w 7207283"/>
              <a:gd name="connsiteY15-356" fmla="*/ 3238500 h 4451350"/>
              <a:gd name="connsiteX16-357" fmla="*/ 6383 w 7207283"/>
              <a:gd name="connsiteY16-358" fmla="*/ 4038600 h 4451350"/>
              <a:gd name="connsiteX17-359" fmla="*/ 19083 w 7207283"/>
              <a:gd name="connsiteY17-360" fmla="*/ 4451350 h 4451350"/>
              <a:gd name="connsiteX0-361" fmla="*/ 19083 w 7207283"/>
              <a:gd name="connsiteY0-362" fmla="*/ 4451350 h 4451350"/>
              <a:gd name="connsiteX1-363" fmla="*/ 7207283 w 7207283"/>
              <a:gd name="connsiteY1-364" fmla="*/ 4432300 h 4451350"/>
              <a:gd name="connsiteX2-365" fmla="*/ 7207283 w 7207283"/>
              <a:gd name="connsiteY2-366" fmla="*/ 1511300 h 4451350"/>
              <a:gd name="connsiteX3-367" fmla="*/ 6750083 w 7207283"/>
              <a:gd name="connsiteY3-368" fmla="*/ 1600200 h 4451350"/>
              <a:gd name="connsiteX4-369" fmla="*/ 6102383 w 7207283"/>
              <a:gd name="connsiteY4-370" fmla="*/ 1638300 h 4451350"/>
              <a:gd name="connsiteX5-371" fmla="*/ 5886483 w 7207283"/>
              <a:gd name="connsiteY5-372" fmla="*/ 1066800 h 4451350"/>
              <a:gd name="connsiteX6-373" fmla="*/ 5581683 w 7207283"/>
              <a:gd name="connsiteY6-374" fmla="*/ 355600 h 4451350"/>
              <a:gd name="connsiteX7-375" fmla="*/ 4832383 w 7207283"/>
              <a:gd name="connsiteY7-376" fmla="*/ 0 h 4451350"/>
              <a:gd name="connsiteX8-377" fmla="*/ 4044983 w 7207283"/>
              <a:gd name="connsiteY8-378" fmla="*/ 114300 h 4451350"/>
              <a:gd name="connsiteX9-379" fmla="*/ 3562383 w 7207283"/>
              <a:gd name="connsiteY9-380" fmla="*/ 571500 h 4451350"/>
              <a:gd name="connsiteX10-381" fmla="*/ 3194083 w 7207283"/>
              <a:gd name="connsiteY10-382" fmla="*/ 1244600 h 4451350"/>
              <a:gd name="connsiteX11-383" fmla="*/ 2800383 w 7207283"/>
              <a:gd name="connsiteY11-384" fmla="*/ 1511300 h 4451350"/>
              <a:gd name="connsiteX12-385" fmla="*/ 2025683 w 7207283"/>
              <a:gd name="connsiteY12-386" fmla="*/ 1498600 h 4451350"/>
              <a:gd name="connsiteX13-387" fmla="*/ 1314483 w 7207283"/>
              <a:gd name="connsiteY13-388" fmla="*/ 1752600 h 4451350"/>
              <a:gd name="connsiteX14-389" fmla="*/ 660433 w 7207283"/>
              <a:gd name="connsiteY14-390" fmla="*/ 2286000 h 4451350"/>
              <a:gd name="connsiteX15-391" fmla="*/ 107983 w 7207283"/>
              <a:gd name="connsiteY15-392" fmla="*/ 3238500 h 4451350"/>
              <a:gd name="connsiteX16-393" fmla="*/ 6383 w 7207283"/>
              <a:gd name="connsiteY16-394" fmla="*/ 4038600 h 4451350"/>
              <a:gd name="connsiteX17-395" fmla="*/ 19083 w 7207283"/>
              <a:gd name="connsiteY17-396" fmla="*/ 4451350 h 4451350"/>
              <a:gd name="connsiteX0-397" fmla="*/ 19083 w 7207283"/>
              <a:gd name="connsiteY0-398" fmla="*/ 4451350 h 4451350"/>
              <a:gd name="connsiteX1-399" fmla="*/ 7207283 w 7207283"/>
              <a:gd name="connsiteY1-400" fmla="*/ 4432300 h 4451350"/>
              <a:gd name="connsiteX2-401" fmla="*/ 7207283 w 7207283"/>
              <a:gd name="connsiteY2-402" fmla="*/ 1511300 h 4451350"/>
              <a:gd name="connsiteX3-403" fmla="*/ 6750083 w 7207283"/>
              <a:gd name="connsiteY3-404" fmla="*/ 1600200 h 4451350"/>
              <a:gd name="connsiteX4-405" fmla="*/ 6102383 w 7207283"/>
              <a:gd name="connsiteY4-406" fmla="*/ 1638300 h 4451350"/>
              <a:gd name="connsiteX5-407" fmla="*/ 5886483 w 7207283"/>
              <a:gd name="connsiteY5-408" fmla="*/ 1066800 h 4451350"/>
              <a:gd name="connsiteX6-409" fmla="*/ 5581683 w 7207283"/>
              <a:gd name="connsiteY6-410" fmla="*/ 355600 h 4451350"/>
              <a:gd name="connsiteX7-411" fmla="*/ 4832383 w 7207283"/>
              <a:gd name="connsiteY7-412" fmla="*/ 0 h 4451350"/>
              <a:gd name="connsiteX8-413" fmla="*/ 4044983 w 7207283"/>
              <a:gd name="connsiteY8-414" fmla="*/ 114300 h 4451350"/>
              <a:gd name="connsiteX9-415" fmla="*/ 3562383 w 7207283"/>
              <a:gd name="connsiteY9-416" fmla="*/ 571500 h 4451350"/>
              <a:gd name="connsiteX10-417" fmla="*/ 3194083 w 7207283"/>
              <a:gd name="connsiteY10-418" fmla="*/ 1244600 h 4451350"/>
              <a:gd name="connsiteX11-419" fmla="*/ 2800383 w 7207283"/>
              <a:gd name="connsiteY11-420" fmla="*/ 1511300 h 4451350"/>
              <a:gd name="connsiteX12-421" fmla="*/ 2025683 w 7207283"/>
              <a:gd name="connsiteY12-422" fmla="*/ 1498600 h 4451350"/>
              <a:gd name="connsiteX13-423" fmla="*/ 1314483 w 7207283"/>
              <a:gd name="connsiteY13-424" fmla="*/ 1752600 h 4451350"/>
              <a:gd name="connsiteX14-425" fmla="*/ 660433 w 7207283"/>
              <a:gd name="connsiteY14-426" fmla="*/ 2286000 h 4451350"/>
              <a:gd name="connsiteX15-427" fmla="*/ 107983 w 7207283"/>
              <a:gd name="connsiteY15-428" fmla="*/ 3238500 h 4451350"/>
              <a:gd name="connsiteX16-429" fmla="*/ 6383 w 7207283"/>
              <a:gd name="connsiteY16-430" fmla="*/ 4038600 h 4451350"/>
              <a:gd name="connsiteX17-431" fmla="*/ 19083 w 7207283"/>
              <a:gd name="connsiteY17-432" fmla="*/ 4451350 h 4451350"/>
              <a:gd name="connsiteX0-433" fmla="*/ 19083 w 7207283"/>
              <a:gd name="connsiteY0-434" fmla="*/ 4451350 h 4451350"/>
              <a:gd name="connsiteX1-435" fmla="*/ 7207283 w 7207283"/>
              <a:gd name="connsiteY1-436" fmla="*/ 4432300 h 4451350"/>
              <a:gd name="connsiteX2-437" fmla="*/ 7207283 w 7207283"/>
              <a:gd name="connsiteY2-438" fmla="*/ 1511300 h 4451350"/>
              <a:gd name="connsiteX3-439" fmla="*/ 6750083 w 7207283"/>
              <a:gd name="connsiteY3-440" fmla="*/ 1600200 h 4451350"/>
              <a:gd name="connsiteX4-441" fmla="*/ 6102383 w 7207283"/>
              <a:gd name="connsiteY4-442" fmla="*/ 1638300 h 4451350"/>
              <a:gd name="connsiteX5-443" fmla="*/ 5886483 w 7207283"/>
              <a:gd name="connsiteY5-444" fmla="*/ 1066800 h 4451350"/>
              <a:gd name="connsiteX6-445" fmla="*/ 5581683 w 7207283"/>
              <a:gd name="connsiteY6-446" fmla="*/ 355600 h 4451350"/>
              <a:gd name="connsiteX7-447" fmla="*/ 4832383 w 7207283"/>
              <a:gd name="connsiteY7-448" fmla="*/ 0 h 4451350"/>
              <a:gd name="connsiteX8-449" fmla="*/ 4044983 w 7207283"/>
              <a:gd name="connsiteY8-450" fmla="*/ 114300 h 4451350"/>
              <a:gd name="connsiteX9-451" fmla="*/ 3562383 w 7207283"/>
              <a:gd name="connsiteY9-452" fmla="*/ 571500 h 4451350"/>
              <a:gd name="connsiteX10-453" fmla="*/ 3194083 w 7207283"/>
              <a:gd name="connsiteY10-454" fmla="*/ 1244600 h 4451350"/>
              <a:gd name="connsiteX11-455" fmla="*/ 2800383 w 7207283"/>
              <a:gd name="connsiteY11-456" fmla="*/ 1511300 h 4451350"/>
              <a:gd name="connsiteX12-457" fmla="*/ 2025683 w 7207283"/>
              <a:gd name="connsiteY12-458" fmla="*/ 1498600 h 4451350"/>
              <a:gd name="connsiteX13-459" fmla="*/ 1314483 w 7207283"/>
              <a:gd name="connsiteY13-460" fmla="*/ 1752600 h 4451350"/>
              <a:gd name="connsiteX14-461" fmla="*/ 660433 w 7207283"/>
              <a:gd name="connsiteY14-462" fmla="*/ 2286000 h 4451350"/>
              <a:gd name="connsiteX15-463" fmla="*/ 107983 w 7207283"/>
              <a:gd name="connsiteY15-464" fmla="*/ 3238500 h 4451350"/>
              <a:gd name="connsiteX16-465" fmla="*/ 6383 w 7207283"/>
              <a:gd name="connsiteY16-466" fmla="*/ 4038600 h 4451350"/>
              <a:gd name="connsiteX17-467" fmla="*/ 19083 w 7207283"/>
              <a:gd name="connsiteY17-468" fmla="*/ 4451350 h 4451350"/>
              <a:gd name="connsiteX0-469" fmla="*/ 19083 w 7207283"/>
              <a:gd name="connsiteY0-470" fmla="*/ 4451350 h 4451350"/>
              <a:gd name="connsiteX1-471" fmla="*/ 7207283 w 7207283"/>
              <a:gd name="connsiteY1-472" fmla="*/ 4432300 h 4451350"/>
              <a:gd name="connsiteX2-473" fmla="*/ 7207283 w 7207283"/>
              <a:gd name="connsiteY2-474" fmla="*/ 1511300 h 4451350"/>
              <a:gd name="connsiteX3-475" fmla="*/ 6750083 w 7207283"/>
              <a:gd name="connsiteY3-476" fmla="*/ 1600200 h 4451350"/>
              <a:gd name="connsiteX4-477" fmla="*/ 6102383 w 7207283"/>
              <a:gd name="connsiteY4-478" fmla="*/ 1638300 h 4451350"/>
              <a:gd name="connsiteX5-479" fmla="*/ 5886483 w 7207283"/>
              <a:gd name="connsiteY5-480" fmla="*/ 1066800 h 4451350"/>
              <a:gd name="connsiteX6-481" fmla="*/ 5581683 w 7207283"/>
              <a:gd name="connsiteY6-482" fmla="*/ 355600 h 4451350"/>
              <a:gd name="connsiteX7-483" fmla="*/ 4832383 w 7207283"/>
              <a:gd name="connsiteY7-484" fmla="*/ 0 h 4451350"/>
              <a:gd name="connsiteX8-485" fmla="*/ 4044983 w 7207283"/>
              <a:gd name="connsiteY8-486" fmla="*/ 114300 h 4451350"/>
              <a:gd name="connsiteX9-487" fmla="*/ 3562383 w 7207283"/>
              <a:gd name="connsiteY9-488" fmla="*/ 571500 h 4451350"/>
              <a:gd name="connsiteX10-489" fmla="*/ 3194083 w 7207283"/>
              <a:gd name="connsiteY10-490" fmla="*/ 1244600 h 4451350"/>
              <a:gd name="connsiteX11-491" fmla="*/ 2800383 w 7207283"/>
              <a:gd name="connsiteY11-492" fmla="*/ 1511300 h 4451350"/>
              <a:gd name="connsiteX12-493" fmla="*/ 2025683 w 7207283"/>
              <a:gd name="connsiteY12-494" fmla="*/ 1498600 h 4451350"/>
              <a:gd name="connsiteX13-495" fmla="*/ 1314483 w 7207283"/>
              <a:gd name="connsiteY13-496" fmla="*/ 1752600 h 4451350"/>
              <a:gd name="connsiteX14-497" fmla="*/ 660433 w 7207283"/>
              <a:gd name="connsiteY14-498" fmla="*/ 2286000 h 4451350"/>
              <a:gd name="connsiteX15-499" fmla="*/ 107983 w 7207283"/>
              <a:gd name="connsiteY15-500" fmla="*/ 3238500 h 4451350"/>
              <a:gd name="connsiteX16-501" fmla="*/ 6383 w 7207283"/>
              <a:gd name="connsiteY16-502" fmla="*/ 4038600 h 4451350"/>
              <a:gd name="connsiteX17-503" fmla="*/ 19083 w 7207283"/>
              <a:gd name="connsiteY17-504" fmla="*/ 4451350 h 4451350"/>
              <a:gd name="connsiteX0-505" fmla="*/ 19083 w 7207283"/>
              <a:gd name="connsiteY0-506" fmla="*/ 4451350 h 4451350"/>
              <a:gd name="connsiteX1-507" fmla="*/ 7207283 w 7207283"/>
              <a:gd name="connsiteY1-508" fmla="*/ 4432300 h 4451350"/>
              <a:gd name="connsiteX2-509" fmla="*/ 7207283 w 7207283"/>
              <a:gd name="connsiteY2-510" fmla="*/ 1511300 h 4451350"/>
              <a:gd name="connsiteX3-511" fmla="*/ 6750083 w 7207283"/>
              <a:gd name="connsiteY3-512" fmla="*/ 1600200 h 4451350"/>
              <a:gd name="connsiteX4-513" fmla="*/ 6102383 w 7207283"/>
              <a:gd name="connsiteY4-514" fmla="*/ 1638300 h 4451350"/>
              <a:gd name="connsiteX5-515" fmla="*/ 5886483 w 7207283"/>
              <a:gd name="connsiteY5-516" fmla="*/ 1066800 h 4451350"/>
              <a:gd name="connsiteX6-517" fmla="*/ 5581683 w 7207283"/>
              <a:gd name="connsiteY6-518" fmla="*/ 355600 h 4451350"/>
              <a:gd name="connsiteX7-519" fmla="*/ 4832383 w 7207283"/>
              <a:gd name="connsiteY7-520" fmla="*/ 0 h 4451350"/>
              <a:gd name="connsiteX8-521" fmla="*/ 4044983 w 7207283"/>
              <a:gd name="connsiteY8-522" fmla="*/ 114300 h 4451350"/>
              <a:gd name="connsiteX9-523" fmla="*/ 3562383 w 7207283"/>
              <a:gd name="connsiteY9-524" fmla="*/ 571500 h 4451350"/>
              <a:gd name="connsiteX10-525" fmla="*/ 3194083 w 7207283"/>
              <a:gd name="connsiteY10-526" fmla="*/ 1244600 h 4451350"/>
              <a:gd name="connsiteX11-527" fmla="*/ 2800383 w 7207283"/>
              <a:gd name="connsiteY11-528" fmla="*/ 1511300 h 4451350"/>
              <a:gd name="connsiteX12-529" fmla="*/ 2025683 w 7207283"/>
              <a:gd name="connsiteY12-530" fmla="*/ 1498600 h 4451350"/>
              <a:gd name="connsiteX13-531" fmla="*/ 1314483 w 7207283"/>
              <a:gd name="connsiteY13-532" fmla="*/ 1752600 h 4451350"/>
              <a:gd name="connsiteX14-533" fmla="*/ 660433 w 7207283"/>
              <a:gd name="connsiteY14-534" fmla="*/ 2286000 h 4451350"/>
              <a:gd name="connsiteX15-535" fmla="*/ 107983 w 7207283"/>
              <a:gd name="connsiteY15-536" fmla="*/ 3238500 h 4451350"/>
              <a:gd name="connsiteX16-537" fmla="*/ 6383 w 7207283"/>
              <a:gd name="connsiteY16-538" fmla="*/ 4038600 h 4451350"/>
              <a:gd name="connsiteX17-539" fmla="*/ 19083 w 7207283"/>
              <a:gd name="connsiteY17-540" fmla="*/ 4451350 h 4451350"/>
              <a:gd name="connsiteX0-541" fmla="*/ 19083 w 7207283"/>
              <a:gd name="connsiteY0-542" fmla="*/ 4451350 h 4451350"/>
              <a:gd name="connsiteX1-543" fmla="*/ 7207283 w 7207283"/>
              <a:gd name="connsiteY1-544" fmla="*/ 4432300 h 4451350"/>
              <a:gd name="connsiteX2-545" fmla="*/ 7207283 w 7207283"/>
              <a:gd name="connsiteY2-546" fmla="*/ 1511300 h 4451350"/>
              <a:gd name="connsiteX3-547" fmla="*/ 6750083 w 7207283"/>
              <a:gd name="connsiteY3-548" fmla="*/ 1600200 h 4451350"/>
              <a:gd name="connsiteX4-549" fmla="*/ 6102383 w 7207283"/>
              <a:gd name="connsiteY4-550" fmla="*/ 1638300 h 4451350"/>
              <a:gd name="connsiteX5-551" fmla="*/ 5886483 w 7207283"/>
              <a:gd name="connsiteY5-552" fmla="*/ 1066800 h 4451350"/>
              <a:gd name="connsiteX6-553" fmla="*/ 5581683 w 7207283"/>
              <a:gd name="connsiteY6-554" fmla="*/ 355600 h 4451350"/>
              <a:gd name="connsiteX7-555" fmla="*/ 4832383 w 7207283"/>
              <a:gd name="connsiteY7-556" fmla="*/ 0 h 4451350"/>
              <a:gd name="connsiteX8-557" fmla="*/ 4044983 w 7207283"/>
              <a:gd name="connsiteY8-558" fmla="*/ 114300 h 4451350"/>
              <a:gd name="connsiteX9-559" fmla="*/ 3562383 w 7207283"/>
              <a:gd name="connsiteY9-560" fmla="*/ 571500 h 4451350"/>
              <a:gd name="connsiteX10-561" fmla="*/ 3194083 w 7207283"/>
              <a:gd name="connsiteY10-562" fmla="*/ 1244600 h 4451350"/>
              <a:gd name="connsiteX11-563" fmla="*/ 2800383 w 7207283"/>
              <a:gd name="connsiteY11-564" fmla="*/ 1511300 h 4451350"/>
              <a:gd name="connsiteX12-565" fmla="*/ 2025683 w 7207283"/>
              <a:gd name="connsiteY12-566" fmla="*/ 1498600 h 4451350"/>
              <a:gd name="connsiteX13-567" fmla="*/ 1314483 w 7207283"/>
              <a:gd name="connsiteY13-568" fmla="*/ 1752600 h 4451350"/>
              <a:gd name="connsiteX14-569" fmla="*/ 660433 w 7207283"/>
              <a:gd name="connsiteY14-570" fmla="*/ 2286000 h 4451350"/>
              <a:gd name="connsiteX15-571" fmla="*/ 107983 w 7207283"/>
              <a:gd name="connsiteY15-572" fmla="*/ 3238500 h 4451350"/>
              <a:gd name="connsiteX16-573" fmla="*/ 6383 w 7207283"/>
              <a:gd name="connsiteY16-574" fmla="*/ 4038600 h 4451350"/>
              <a:gd name="connsiteX17-575" fmla="*/ 19083 w 7207283"/>
              <a:gd name="connsiteY17-576" fmla="*/ 4451350 h 4451350"/>
              <a:gd name="connsiteX0-577" fmla="*/ 19083 w 7207283"/>
              <a:gd name="connsiteY0-578" fmla="*/ 4451350 h 4451350"/>
              <a:gd name="connsiteX1-579" fmla="*/ 7207283 w 7207283"/>
              <a:gd name="connsiteY1-580" fmla="*/ 4432300 h 4451350"/>
              <a:gd name="connsiteX2-581" fmla="*/ 7207283 w 7207283"/>
              <a:gd name="connsiteY2-582" fmla="*/ 1511300 h 4451350"/>
              <a:gd name="connsiteX3-583" fmla="*/ 6750083 w 7207283"/>
              <a:gd name="connsiteY3-584" fmla="*/ 1600200 h 4451350"/>
              <a:gd name="connsiteX4-585" fmla="*/ 6102383 w 7207283"/>
              <a:gd name="connsiteY4-586" fmla="*/ 1638300 h 4451350"/>
              <a:gd name="connsiteX5-587" fmla="*/ 5886483 w 7207283"/>
              <a:gd name="connsiteY5-588" fmla="*/ 1066800 h 4451350"/>
              <a:gd name="connsiteX6-589" fmla="*/ 5581683 w 7207283"/>
              <a:gd name="connsiteY6-590" fmla="*/ 355600 h 4451350"/>
              <a:gd name="connsiteX7-591" fmla="*/ 4832383 w 7207283"/>
              <a:gd name="connsiteY7-592" fmla="*/ 0 h 4451350"/>
              <a:gd name="connsiteX8-593" fmla="*/ 4044983 w 7207283"/>
              <a:gd name="connsiteY8-594" fmla="*/ 114300 h 4451350"/>
              <a:gd name="connsiteX9-595" fmla="*/ 3562383 w 7207283"/>
              <a:gd name="connsiteY9-596" fmla="*/ 571500 h 4451350"/>
              <a:gd name="connsiteX10-597" fmla="*/ 3251233 w 7207283"/>
              <a:gd name="connsiteY10-598" fmla="*/ 1257300 h 4451350"/>
              <a:gd name="connsiteX11-599" fmla="*/ 2800383 w 7207283"/>
              <a:gd name="connsiteY11-600" fmla="*/ 1511300 h 4451350"/>
              <a:gd name="connsiteX12-601" fmla="*/ 2025683 w 7207283"/>
              <a:gd name="connsiteY12-602" fmla="*/ 1498600 h 4451350"/>
              <a:gd name="connsiteX13-603" fmla="*/ 1314483 w 7207283"/>
              <a:gd name="connsiteY13-604" fmla="*/ 1752600 h 4451350"/>
              <a:gd name="connsiteX14-605" fmla="*/ 660433 w 7207283"/>
              <a:gd name="connsiteY14-606" fmla="*/ 2286000 h 4451350"/>
              <a:gd name="connsiteX15-607" fmla="*/ 107983 w 7207283"/>
              <a:gd name="connsiteY15-608" fmla="*/ 3238500 h 4451350"/>
              <a:gd name="connsiteX16-609" fmla="*/ 6383 w 7207283"/>
              <a:gd name="connsiteY16-610" fmla="*/ 4038600 h 4451350"/>
              <a:gd name="connsiteX17-611" fmla="*/ 19083 w 7207283"/>
              <a:gd name="connsiteY17-612" fmla="*/ 4451350 h 4451350"/>
              <a:gd name="connsiteX0-613" fmla="*/ 19083 w 7207283"/>
              <a:gd name="connsiteY0-614" fmla="*/ 4451350 h 4451350"/>
              <a:gd name="connsiteX1-615" fmla="*/ 7207283 w 7207283"/>
              <a:gd name="connsiteY1-616" fmla="*/ 4432300 h 4451350"/>
              <a:gd name="connsiteX2-617" fmla="*/ 7207283 w 7207283"/>
              <a:gd name="connsiteY2-618" fmla="*/ 1511300 h 4451350"/>
              <a:gd name="connsiteX3-619" fmla="*/ 6750083 w 7207283"/>
              <a:gd name="connsiteY3-620" fmla="*/ 1600200 h 4451350"/>
              <a:gd name="connsiteX4-621" fmla="*/ 6102383 w 7207283"/>
              <a:gd name="connsiteY4-622" fmla="*/ 1638300 h 4451350"/>
              <a:gd name="connsiteX5-623" fmla="*/ 5886483 w 7207283"/>
              <a:gd name="connsiteY5-624" fmla="*/ 1066800 h 4451350"/>
              <a:gd name="connsiteX6-625" fmla="*/ 5581683 w 7207283"/>
              <a:gd name="connsiteY6-626" fmla="*/ 355600 h 4451350"/>
              <a:gd name="connsiteX7-627" fmla="*/ 4832383 w 7207283"/>
              <a:gd name="connsiteY7-628" fmla="*/ 0 h 4451350"/>
              <a:gd name="connsiteX8-629" fmla="*/ 4044983 w 7207283"/>
              <a:gd name="connsiteY8-630" fmla="*/ 114300 h 4451350"/>
              <a:gd name="connsiteX9-631" fmla="*/ 3562383 w 7207283"/>
              <a:gd name="connsiteY9-632" fmla="*/ 571500 h 4451350"/>
              <a:gd name="connsiteX10-633" fmla="*/ 3194083 w 7207283"/>
              <a:gd name="connsiteY10-634" fmla="*/ 1212850 h 4451350"/>
              <a:gd name="connsiteX11-635" fmla="*/ 2800383 w 7207283"/>
              <a:gd name="connsiteY11-636" fmla="*/ 1511300 h 4451350"/>
              <a:gd name="connsiteX12-637" fmla="*/ 2025683 w 7207283"/>
              <a:gd name="connsiteY12-638" fmla="*/ 1498600 h 4451350"/>
              <a:gd name="connsiteX13-639" fmla="*/ 1314483 w 7207283"/>
              <a:gd name="connsiteY13-640" fmla="*/ 1752600 h 4451350"/>
              <a:gd name="connsiteX14-641" fmla="*/ 660433 w 7207283"/>
              <a:gd name="connsiteY14-642" fmla="*/ 2286000 h 4451350"/>
              <a:gd name="connsiteX15-643" fmla="*/ 107983 w 7207283"/>
              <a:gd name="connsiteY15-644" fmla="*/ 3238500 h 4451350"/>
              <a:gd name="connsiteX16-645" fmla="*/ 6383 w 7207283"/>
              <a:gd name="connsiteY16-646" fmla="*/ 4038600 h 4451350"/>
              <a:gd name="connsiteX17-647" fmla="*/ 19083 w 7207283"/>
              <a:gd name="connsiteY17-648" fmla="*/ 4451350 h 4451350"/>
              <a:gd name="connsiteX0-649" fmla="*/ 19083 w 7207283"/>
              <a:gd name="connsiteY0-650" fmla="*/ 4451350 h 4451350"/>
              <a:gd name="connsiteX1-651" fmla="*/ 7207283 w 7207283"/>
              <a:gd name="connsiteY1-652" fmla="*/ 4432300 h 4451350"/>
              <a:gd name="connsiteX2-653" fmla="*/ 7207283 w 7207283"/>
              <a:gd name="connsiteY2-654" fmla="*/ 1511300 h 4451350"/>
              <a:gd name="connsiteX3-655" fmla="*/ 6750083 w 7207283"/>
              <a:gd name="connsiteY3-656" fmla="*/ 1600200 h 4451350"/>
              <a:gd name="connsiteX4-657" fmla="*/ 6102383 w 7207283"/>
              <a:gd name="connsiteY4-658" fmla="*/ 1638300 h 4451350"/>
              <a:gd name="connsiteX5-659" fmla="*/ 5886483 w 7207283"/>
              <a:gd name="connsiteY5-660" fmla="*/ 1066800 h 4451350"/>
              <a:gd name="connsiteX6-661" fmla="*/ 5581683 w 7207283"/>
              <a:gd name="connsiteY6-662" fmla="*/ 355600 h 4451350"/>
              <a:gd name="connsiteX7-663" fmla="*/ 4832383 w 7207283"/>
              <a:gd name="connsiteY7-664" fmla="*/ 0 h 4451350"/>
              <a:gd name="connsiteX8-665" fmla="*/ 4044983 w 7207283"/>
              <a:gd name="connsiteY8-666" fmla="*/ 114300 h 4451350"/>
              <a:gd name="connsiteX9-667" fmla="*/ 3562383 w 7207283"/>
              <a:gd name="connsiteY9-668" fmla="*/ 571500 h 4451350"/>
              <a:gd name="connsiteX10-669" fmla="*/ 3194083 w 7207283"/>
              <a:gd name="connsiteY10-670" fmla="*/ 1212850 h 4451350"/>
              <a:gd name="connsiteX11-671" fmla="*/ 2800383 w 7207283"/>
              <a:gd name="connsiteY11-672" fmla="*/ 1511300 h 4451350"/>
              <a:gd name="connsiteX12-673" fmla="*/ 2025683 w 7207283"/>
              <a:gd name="connsiteY12-674" fmla="*/ 1498600 h 4451350"/>
              <a:gd name="connsiteX13-675" fmla="*/ 1314483 w 7207283"/>
              <a:gd name="connsiteY13-676" fmla="*/ 1752600 h 4451350"/>
              <a:gd name="connsiteX14-677" fmla="*/ 660433 w 7207283"/>
              <a:gd name="connsiteY14-678" fmla="*/ 2286000 h 4451350"/>
              <a:gd name="connsiteX15-679" fmla="*/ 107983 w 7207283"/>
              <a:gd name="connsiteY15-680" fmla="*/ 3238500 h 4451350"/>
              <a:gd name="connsiteX16-681" fmla="*/ 6383 w 7207283"/>
              <a:gd name="connsiteY16-682" fmla="*/ 4038600 h 4451350"/>
              <a:gd name="connsiteX17-683" fmla="*/ 19083 w 7207283"/>
              <a:gd name="connsiteY17-684" fmla="*/ 4451350 h 4451350"/>
              <a:gd name="connsiteX0-685" fmla="*/ 19083 w 7207283"/>
              <a:gd name="connsiteY0-686" fmla="*/ 4451350 h 4451350"/>
              <a:gd name="connsiteX1-687" fmla="*/ 7207283 w 7207283"/>
              <a:gd name="connsiteY1-688" fmla="*/ 4432300 h 4451350"/>
              <a:gd name="connsiteX2-689" fmla="*/ 7207283 w 7207283"/>
              <a:gd name="connsiteY2-690" fmla="*/ 1511300 h 4451350"/>
              <a:gd name="connsiteX3-691" fmla="*/ 6750083 w 7207283"/>
              <a:gd name="connsiteY3-692" fmla="*/ 1600200 h 4451350"/>
              <a:gd name="connsiteX4-693" fmla="*/ 6102383 w 7207283"/>
              <a:gd name="connsiteY4-694" fmla="*/ 1638300 h 4451350"/>
              <a:gd name="connsiteX5-695" fmla="*/ 5886483 w 7207283"/>
              <a:gd name="connsiteY5-696" fmla="*/ 1066800 h 4451350"/>
              <a:gd name="connsiteX6-697" fmla="*/ 5581683 w 7207283"/>
              <a:gd name="connsiteY6-698" fmla="*/ 355600 h 4451350"/>
              <a:gd name="connsiteX7-699" fmla="*/ 4832383 w 7207283"/>
              <a:gd name="connsiteY7-700" fmla="*/ 0 h 4451350"/>
              <a:gd name="connsiteX8-701" fmla="*/ 4044983 w 7207283"/>
              <a:gd name="connsiteY8-702" fmla="*/ 114300 h 4451350"/>
              <a:gd name="connsiteX9-703" fmla="*/ 3562383 w 7207283"/>
              <a:gd name="connsiteY9-704" fmla="*/ 571500 h 4451350"/>
              <a:gd name="connsiteX10-705" fmla="*/ 3194083 w 7207283"/>
              <a:gd name="connsiteY10-706" fmla="*/ 1212850 h 4451350"/>
              <a:gd name="connsiteX11-707" fmla="*/ 2800383 w 7207283"/>
              <a:gd name="connsiteY11-708" fmla="*/ 1511300 h 4451350"/>
              <a:gd name="connsiteX12-709" fmla="*/ 2025683 w 7207283"/>
              <a:gd name="connsiteY12-710" fmla="*/ 1498600 h 4451350"/>
              <a:gd name="connsiteX13-711" fmla="*/ 1314483 w 7207283"/>
              <a:gd name="connsiteY13-712" fmla="*/ 1752600 h 4451350"/>
              <a:gd name="connsiteX14-713" fmla="*/ 660433 w 7207283"/>
              <a:gd name="connsiteY14-714" fmla="*/ 2286000 h 4451350"/>
              <a:gd name="connsiteX15-715" fmla="*/ 107983 w 7207283"/>
              <a:gd name="connsiteY15-716" fmla="*/ 3238500 h 4451350"/>
              <a:gd name="connsiteX16-717" fmla="*/ 6383 w 7207283"/>
              <a:gd name="connsiteY16-718" fmla="*/ 4038600 h 4451350"/>
              <a:gd name="connsiteX17-719" fmla="*/ 19083 w 7207283"/>
              <a:gd name="connsiteY17-720" fmla="*/ 4451350 h 4451350"/>
              <a:gd name="connsiteX0-721" fmla="*/ 19083 w 7207283"/>
              <a:gd name="connsiteY0-722" fmla="*/ 4451350 h 4451350"/>
              <a:gd name="connsiteX1-723" fmla="*/ 7207283 w 7207283"/>
              <a:gd name="connsiteY1-724" fmla="*/ 4432300 h 4451350"/>
              <a:gd name="connsiteX2-725" fmla="*/ 7207283 w 7207283"/>
              <a:gd name="connsiteY2-726" fmla="*/ 1511300 h 4451350"/>
              <a:gd name="connsiteX3-727" fmla="*/ 6750083 w 7207283"/>
              <a:gd name="connsiteY3-728" fmla="*/ 1600200 h 4451350"/>
              <a:gd name="connsiteX4-729" fmla="*/ 6102383 w 7207283"/>
              <a:gd name="connsiteY4-730" fmla="*/ 1638300 h 4451350"/>
              <a:gd name="connsiteX5-731" fmla="*/ 5886483 w 7207283"/>
              <a:gd name="connsiteY5-732" fmla="*/ 1066800 h 4451350"/>
              <a:gd name="connsiteX6-733" fmla="*/ 5581683 w 7207283"/>
              <a:gd name="connsiteY6-734" fmla="*/ 355600 h 4451350"/>
              <a:gd name="connsiteX7-735" fmla="*/ 4832383 w 7207283"/>
              <a:gd name="connsiteY7-736" fmla="*/ 0 h 4451350"/>
              <a:gd name="connsiteX8-737" fmla="*/ 4044983 w 7207283"/>
              <a:gd name="connsiteY8-738" fmla="*/ 114300 h 4451350"/>
              <a:gd name="connsiteX9-739" fmla="*/ 3562383 w 7207283"/>
              <a:gd name="connsiteY9-740" fmla="*/ 571500 h 4451350"/>
              <a:gd name="connsiteX10-741" fmla="*/ 3194083 w 7207283"/>
              <a:gd name="connsiteY10-742" fmla="*/ 1212850 h 4451350"/>
              <a:gd name="connsiteX11-743" fmla="*/ 2800383 w 7207283"/>
              <a:gd name="connsiteY11-744" fmla="*/ 1511300 h 4451350"/>
              <a:gd name="connsiteX12-745" fmla="*/ 2025683 w 7207283"/>
              <a:gd name="connsiteY12-746" fmla="*/ 1498600 h 4451350"/>
              <a:gd name="connsiteX13-747" fmla="*/ 1314483 w 7207283"/>
              <a:gd name="connsiteY13-748" fmla="*/ 1752600 h 4451350"/>
              <a:gd name="connsiteX14-749" fmla="*/ 660433 w 7207283"/>
              <a:gd name="connsiteY14-750" fmla="*/ 2286000 h 4451350"/>
              <a:gd name="connsiteX15-751" fmla="*/ 107983 w 7207283"/>
              <a:gd name="connsiteY15-752" fmla="*/ 3238500 h 4451350"/>
              <a:gd name="connsiteX16-753" fmla="*/ 6383 w 7207283"/>
              <a:gd name="connsiteY16-754" fmla="*/ 4038600 h 4451350"/>
              <a:gd name="connsiteX17-755" fmla="*/ 19083 w 7207283"/>
              <a:gd name="connsiteY17-756" fmla="*/ 4451350 h 4451350"/>
              <a:gd name="connsiteX0-757" fmla="*/ 19083 w 7207283"/>
              <a:gd name="connsiteY0-758" fmla="*/ 4451350 h 4451350"/>
              <a:gd name="connsiteX1-759" fmla="*/ 7207283 w 7207283"/>
              <a:gd name="connsiteY1-760" fmla="*/ 4432300 h 4451350"/>
              <a:gd name="connsiteX2-761" fmla="*/ 7207283 w 7207283"/>
              <a:gd name="connsiteY2-762" fmla="*/ 1511300 h 4451350"/>
              <a:gd name="connsiteX3-763" fmla="*/ 6750083 w 7207283"/>
              <a:gd name="connsiteY3-764" fmla="*/ 1600200 h 4451350"/>
              <a:gd name="connsiteX4-765" fmla="*/ 6102383 w 7207283"/>
              <a:gd name="connsiteY4-766" fmla="*/ 1638300 h 4451350"/>
              <a:gd name="connsiteX5-767" fmla="*/ 5886483 w 7207283"/>
              <a:gd name="connsiteY5-768" fmla="*/ 1066800 h 4451350"/>
              <a:gd name="connsiteX6-769" fmla="*/ 5581683 w 7207283"/>
              <a:gd name="connsiteY6-770" fmla="*/ 355600 h 4451350"/>
              <a:gd name="connsiteX7-771" fmla="*/ 4832383 w 7207283"/>
              <a:gd name="connsiteY7-772" fmla="*/ 0 h 4451350"/>
              <a:gd name="connsiteX8-773" fmla="*/ 4044983 w 7207283"/>
              <a:gd name="connsiteY8-774" fmla="*/ 114300 h 4451350"/>
              <a:gd name="connsiteX9-775" fmla="*/ 3562383 w 7207283"/>
              <a:gd name="connsiteY9-776" fmla="*/ 571500 h 4451350"/>
              <a:gd name="connsiteX10-777" fmla="*/ 3194083 w 7207283"/>
              <a:gd name="connsiteY10-778" fmla="*/ 1212850 h 4451350"/>
              <a:gd name="connsiteX11-779" fmla="*/ 2800383 w 7207283"/>
              <a:gd name="connsiteY11-780" fmla="*/ 1511300 h 4451350"/>
              <a:gd name="connsiteX12-781" fmla="*/ 2025683 w 7207283"/>
              <a:gd name="connsiteY12-782" fmla="*/ 1498600 h 4451350"/>
              <a:gd name="connsiteX13-783" fmla="*/ 1314483 w 7207283"/>
              <a:gd name="connsiteY13-784" fmla="*/ 1752600 h 4451350"/>
              <a:gd name="connsiteX14-785" fmla="*/ 660433 w 7207283"/>
              <a:gd name="connsiteY14-786" fmla="*/ 2286000 h 4451350"/>
              <a:gd name="connsiteX15-787" fmla="*/ 107983 w 7207283"/>
              <a:gd name="connsiteY15-788" fmla="*/ 3238500 h 4451350"/>
              <a:gd name="connsiteX16-789" fmla="*/ 6383 w 7207283"/>
              <a:gd name="connsiteY16-790" fmla="*/ 4038600 h 4451350"/>
              <a:gd name="connsiteX17-791" fmla="*/ 19083 w 7207283"/>
              <a:gd name="connsiteY17-792" fmla="*/ 4451350 h 4451350"/>
              <a:gd name="connsiteX0-793" fmla="*/ 19083 w 7207283"/>
              <a:gd name="connsiteY0-794" fmla="*/ 4451350 h 4451350"/>
              <a:gd name="connsiteX1-795" fmla="*/ 7207283 w 7207283"/>
              <a:gd name="connsiteY1-796" fmla="*/ 4432300 h 4451350"/>
              <a:gd name="connsiteX2-797" fmla="*/ 7207283 w 7207283"/>
              <a:gd name="connsiteY2-798" fmla="*/ 1511300 h 4451350"/>
              <a:gd name="connsiteX3-799" fmla="*/ 6750083 w 7207283"/>
              <a:gd name="connsiteY3-800" fmla="*/ 1600200 h 4451350"/>
              <a:gd name="connsiteX4-801" fmla="*/ 6102383 w 7207283"/>
              <a:gd name="connsiteY4-802" fmla="*/ 1638300 h 4451350"/>
              <a:gd name="connsiteX5-803" fmla="*/ 5886483 w 7207283"/>
              <a:gd name="connsiteY5-804" fmla="*/ 1066800 h 4451350"/>
              <a:gd name="connsiteX6-805" fmla="*/ 5581683 w 7207283"/>
              <a:gd name="connsiteY6-806" fmla="*/ 355600 h 4451350"/>
              <a:gd name="connsiteX7-807" fmla="*/ 4832383 w 7207283"/>
              <a:gd name="connsiteY7-808" fmla="*/ 0 h 4451350"/>
              <a:gd name="connsiteX8-809" fmla="*/ 4044983 w 7207283"/>
              <a:gd name="connsiteY8-810" fmla="*/ 114300 h 4451350"/>
              <a:gd name="connsiteX9-811" fmla="*/ 3543333 w 7207283"/>
              <a:gd name="connsiteY9-812" fmla="*/ 533400 h 4451350"/>
              <a:gd name="connsiteX10-813" fmla="*/ 3194083 w 7207283"/>
              <a:gd name="connsiteY10-814" fmla="*/ 1212850 h 4451350"/>
              <a:gd name="connsiteX11-815" fmla="*/ 2800383 w 7207283"/>
              <a:gd name="connsiteY11-816" fmla="*/ 1511300 h 4451350"/>
              <a:gd name="connsiteX12-817" fmla="*/ 2025683 w 7207283"/>
              <a:gd name="connsiteY12-818" fmla="*/ 1498600 h 4451350"/>
              <a:gd name="connsiteX13-819" fmla="*/ 1314483 w 7207283"/>
              <a:gd name="connsiteY13-820" fmla="*/ 1752600 h 4451350"/>
              <a:gd name="connsiteX14-821" fmla="*/ 660433 w 7207283"/>
              <a:gd name="connsiteY14-822" fmla="*/ 2286000 h 4451350"/>
              <a:gd name="connsiteX15-823" fmla="*/ 107983 w 7207283"/>
              <a:gd name="connsiteY15-824" fmla="*/ 3238500 h 4451350"/>
              <a:gd name="connsiteX16-825" fmla="*/ 6383 w 7207283"/>
              <a:gd name="connsiteY16-826" fmla="*/ 4038600 h 4451350"/>
              <a:gd name="connsiteX17-827" fmla="*/ 19083 w 7207283"/>
              <a:gd name="connsiteY17-828" fmla="*/ 4451350 h 4451350"/>
              <a:gd name="connsiteX0-829" fmla="*/ 19083 w 7207283"/>
              <a:gd name="connsiteY0-830" fmla="*/ 4451350 h 4451350"/>
              <a:gd name="connsiteX1-831" fmla="*/ 7207283 w 7207283"/>
              <a:gd name="connsiteY1-832" fmla="*/ 4432300 h 4451350"/>
              <a:gd name="connsiteX2-833" fmla="*/ 7207283 w 7207283"/>
              <a:gd name="connsiteY2-834" fmla="*/ 1511300 h 4451350"/>
              <a:gd name="connsiteX3-835" fmla="*/ 6750083 w 7207283"/>
              <a:gd name="connsiteY3-836" fmla="*/ 1600200 h 4451350"/>
              <a:gd name="connsiteX4-837" fmla="*/ 6102383 w 7207283"/>
              <a:gd name="connsiteY4-838" fmla="*/ 1638300 h 4451350"/>
              <a:gd name="connsiteX5-839" fmla="*/ 5886483 w 7207283"/>
              <a:gd name="connsiteY5-840" fmla="*/ 1066800 h 4451350"/>
              <a:gd name="connsiteX6-841" fmla="*/ 5581683 w 7207283"/>
              <a:gd name="connsiteY6-842" fmla="*/ 355600 h 4451350"/>
              <a:gd name="connsiteX7-843" fmla="*/ 4832383 w 7207283"/>
              <a:gd name="connsiteY7-844" fmla="*/ 0 h 4451350"/>
              <a:gd name="connsiteX8-845" fmla="*/ 4044983 w 7207283"/>
              <a:gd name="connsiteY8-846" fmla="*/ 114300 h 4451350"/>
              <a:gd name="connsiteX9-847" fmla="*/ 3543333 w 7207283"/>
              <a:gd name="connsiteY9-848" fmla="*/ 533400 h 4451350"/>
              <a:gd name="connsiteX10-849" fmla="*/ 3194083 w 7207283"/>
              <a:gd name="connsiteY10-850" fmla="*/ 1212850 h 4451350"/>
              <a:gd name="connsiteX11-851" fmla="*/ 2800383 w 7207283"/>
              <a:gd name="connsiteY11-852" fmla="*/ 1511300 h 4451350"/>
              <a:gd name="connsiteX12-853" fmla="*/ 2025683 w 7207283"/>
              <a:gd name="connsiteY12-854" fmla="*/ 1498600 h 4451350"/>
              <a:gd name="connsiteX13-855" fmla="*/ 1314483 w 7207283"/>
              <a:gd name="connsiteY13-856" fmla="*/ 1752600 h 4451350"/>
              <a:gd name="connsiteX14-857" fmla="*/ 660433 w 7207283"/>
              <a:gd name="connsiteY14-858" fmla="*/ 2286000 h 4451350"/>
              <a:gd name="connsiteX15-859" fmla="*/ 107983 w 7207283"/>
              <a:gd name="connsiteY15-860" fmla="*/ 3238500 h 4451350"/>
              <a:gd name="connsiteX16-861" fmla="*/ 6383 w 7207283"/>
              <a:gd name="connsiteY16-862" fmla="*/ 4038600 h 4451350"/>
              <a:gd name="connsiteX17-863" fmla="*/ 19083 w 7207283"/>
              <a:gd name="connsiteY17-864" fmla="*/ 4451350 h 4451350"/>
              <a:gd name="connsiteX0-865" fmla="*/ 19083 w 7207283"/>
              <a:gd name="connsiteY0-866" fmla="*/ 4451350 h 4451350"/>
              <a:gd name="connsiteX1-867" fmla="*/ 7207283 w 7207283"/>
              <a:gd name="connsiteY1-868" fmla="*/ 4432300 h 4451350"/>
              <a:gd name="connsiteX2-869" fmla="*/ 7207283 w 7207283"/>
              <a:gd name="connsiteY2-870" fmla="*/ 1511300 h 4451350"/>
              <a:gd name="connsiteX3-871" fmla="*/ 6750083 w 7207283"/>
              <a:gd name="connsiteY3-872" fmla="*/ 1600200 h 4451350"/>
              <a:gd name="connsiteX4-873" fmla="*/ 6102383 w 7207283"/>
              <a:gd name="connsiteY4-874" fmla="*/ 1638300 h 4451350"/>
              <a:gd name="connsiteX5-875" fmla="*/ 5886483 w 7207283"/>
              <a:gd name="connsiteY5-876" fmla="*/ 1066800 h 4451350"/>
              <a:gd name="connsiteX6-877" fmla="*/ 5581683 w 7207283"/>
              <a:gd name="connsiteY6-878" fmla="*/ 355600 h 4451350"/>
              <a:gd name="connsiteX7-879" fmla="*/ 4832383 w 7207283"/>
              <a:gd name="connsiteY7-880" fmla="*/ 0 h 4451350"/>
              <a:gd name="connsiteX8-881" fmla="*/ 4044983 w 7207283"/>
              <a:gd name="connsiteY8-882" fmla="*/ 114300 h 4451350"/>
              <a:gd name="connsiteX9-883" fmla="*/ 3543333 w 7207283"/>
              <a:gd name="connsiteY9-884" fmla="*/ 533400 h 4451350"/>
              <a:gd name="connsiteX10-885" fmla="*/ 3194083 w 7207283"/>
              <a:gd name="connsiteY10-886" fmla="*/ 1212850 h 4451350"/>
              <a:gd name="connsiteX11-887" fmla="*/ 2800383 w 7207283"/>
              <a:gd name="connsiteY11-888" fmla="*/ 1511300 h 4451350"/>
              <a:gd name="connsiteX12-889" fmla="*/ 2025683 w 7207283"/>
              <a:gd name="connsiteY12-890" fmla="*/ 1498600 h 4451350"/>
              <a:gd name="connsiteX13-891" fmla="*/ 1314483 w 7207283"/>
              <a:gd name="connsiteY13-892" fmla="*/ 1752600 h 4451350"/>
              <a:gd name="connsiteX14-893" fmla="*/ 660433 w 7207283"/>
              <a:gd name="connsiteY14-894" fmla="*/ 2286000 h 4451350"/>
              <a:gd name="connsiteX15-895" fmla="*/ 107983 w 7207283"/>
              <a:gd name="connsiteY15-896" fmla="*/ 3238500 h 4451350"/>
              <a:gd name="connsiteX16-897" fmla="*/ 6383 w 7207283"/>
              <a:gd name="connsiteY16-898" fmla="*/ 4038600 h 4451350"/>
              <a:gd name="connsiteX17-899" fmla="*/ 19083 w 7207283"/>
              <a:gd name="connsiteY17-900" fmla="*/ 4451350 h 4451350"/>
              <a:gd name="connsiteX0-901" fmla="*/ 19083 w 7207283"/>
              <a:gd name="connsiteY0-902" fmla="*/ 4457438 h 4457438"/>
              <a:gd name="connsiteX1-903" fmla="*/ 7207283 w 7207283"/>
              <a:gd name="connsiteY1-904" fmla="*/ 4438388 h 4457438"/>
              <a:gd name="connsiteX2-905" fmla="*/ 7207283 w 7207283"/>
              <a:gd name="connsiteY2-906" fmla="*/ 1517388 h 4457438"/>
              <a:gd name="connsiteX3-907" fmla="*/ 6750083 w 7207283"/>
              <a:gd name="connsiteY3-908" fmla="*/ 1606288 h 4457438"/>
              <a:gd name="connsiteX4-909" fmla="*/ 6102383 w 7207283"/>
              <a:gd name="connsiteY4-910" fmla="*/ 1644388 h 4457438"/>
              <a:gd name="connsiteX5-911" fmla="*/ 5886483 w 7207283"/>
              <a:gd name="connsiteY5-912" fmla="*/ 1072888 h 4457438"/>
              <a:gd name="connsiteX6-913" fmla="*/ 5581683 w 7207283"/>
              <a:gd name="connsiteY6-914" fmla="*/ 361688 h 4457438"/>
              <a:gd name="connsiteX7-915" fmla="*/ 4832383 w 7207283"/>
              <a:gd name="connsiteY7-916" fmla="*/ 6088 h 4457438"/>
              <a:gd name="connsiteX8-917" fmla="*/ 4044983 w 7207283"/>
              <a:gd name="connsiteY8-918" fmla="*/ 120388 h 4457438"/>
              <a:gd name="connsiteX9-919" fmla="*/ 3543333 w 7207283"/>
              <a:gd name="connsiteY9-920" fmla="*/ 539488 h 4457438"/>
              <a:gd name="connsiteX10-921" fmla="*/ 3194083 w 7207283"/>
              <a:gd name="connsiteY10-922" fmla="*/ 1218938 h 4457438"/>
              <a:gd name="connsiteX11-923" fmla="*/ 2800383 w 7207283"/>
              <a:gd name="connsiteY11-924" fmla="*/ 1517388 h 4457438"/>
              <a:gd name="connsiteX12-925" fmla="*/ 2025683 w 7207283"/>
              <a:gd name="connsiteY12-926" fmla="*/ 1504688 h 4457438"/>
              <a:gd name="connsiteX13-927" fmla="*/ 1314483 w 7207283"/>
              <a:gd name="connsiteY13-928" fmla="*/ 1758688 h 4457438"/>
              <a:gd name="connsiteX14-929" fmla="*/ 660433 w 7207283"/>
              <a:gd name="connsiteY14-930" fmla="*/ 2292088 h 4457438"/>
              <a:gd name="connsiteX15-931" fmla="*/ 107983 w 7207283"/>
              <a:gd name="connsiteY15-932" fmla="*/ 3244588 h 4457438"/>
              <a:gd name="connsiteX16-933" fmla="*/ 6383 w 7207283"/>
              <a:gd name="connsiteY16-934" fmla="*/ 4044688 h 4457438"/>
              <a:gd name="connsiteX17-935" fmla="*/ 19083 w 7207283"/>
              <a:gd name="connsiteY17-936" fmla="*/ 4457438 h 4457438"/>
              <a:gd name="connsiteX0-937" fmla="*/ 19083 w 7207283"/>
              <a:gd name="connsiteY0-938" fmla="*/ 4457438 h 4457438"/>
              <a:gd name="connsiteX1-939" fmla="*/ 7207283 w 7207283"/>
              <a:gd name="connsiteY1-940" fmla="*/ 4438388 h 4457438"/>
              <a:gd name="connsiteX2-941" fmla="*/ 7207283 w 7207283"/>
              <a:gd name="connsiteY2-942" fmla="*/ 1517388 h 4457438"/>
              <a:gd name="connsiteX3-943" fmla="*/ 6750083 w 7207283"/>
              <a:gd name="connsiteY3-944" fmla="*/ 1606288 h 4457438"/>
              <a:gd name="connsiteX4-945" fmla="*/ 6102383 w 7207283"/>
              <a:gd name="connsiteY4-946" fmla="*/ 1644388 h 4457438"/>
              <a:gd name="connsiteX5-947" fmla="*/ 5886483 w 7207283"/>
              <a:gd name="connsiteY5-948" fmla="*/ 1072888 h 4457438"/>
              <a:gd name="connsiteX6-949" fmla="*/ 5581683 w 7207283"/>
              <a:gd name="connsiteY6-950" fmla="*/ 361688 h 4457438"/>
              <a:gd name="connsiteX7-951" fmla="*/ 4832383 w 7207283"/>
              <a:gd name="connsiteY7-952" fmla="*/ 6088 h 4457438"/>
              <a:gd name="connsiteX8-953" fmla="*/ 4044983 w 7207283"/>
              <a:gd name="connsiteY8-954" fmla="*/ 120388 h 4457438"/>
              <a:gd name="connsiteX9-955" fmla="*/ 3543333 w 7207283"/>
              <a:gd name="connsiteY9-956" fmla="*/ 539488 h 4457438"/>
              <a:gd name="connsiteX10-957" fmla="*/ 3194083 w 7207283"/>
              <a:gd name="connsiteY10-958" fmla="*/ 1218938 h 4457438"/>
              <a:gd name="connsiteX11-959" fmla="*/ 2800383 w 7207283"/>
              <a:gd name="connsiteY11-960" fmla="*/ 1517388 h 4457438"/>
              <a:gd name="connsiteX12-961" fmla="*/ 2025683 w 7207283"/>
              <a:gd name="connsiteY12-962" fmla="*/ 1504688 h 4457438"/>
              <a:gd name="connsiteX13-963" fmla="*/ 1314483 w 7207283"/>
              <a:gd name="connsiteY13-964" fmla="*/ 1758688 h 4457438"/>
              <a:gd name="connsiteX14-965" fmla="*/ 660433 w 7207283"/>
              <a:gd name="connsiteY14-966" fmla="*/ 2292088 h 4457438"/>
              <a:gd name="connsiteX15-967" fmla="*/ 107983 w 7207283"/>
              <a:gd name="connsiteY15-968" fmla="*/ 3244588 h 4457438"/>
              <a:gd name="connsiteX16-969" fmla="*/ 6383 w 7207283"/>
              <a:gd name="connsiteY16-970" fmla="*/ 4044688 h 4457438"/>
              <a:gd name="connsiteX17-971" fmla="*/ 19083 w 7207283"/>
              <a:gd name="connsiteY17-972" fmla="*/ 4457438 h 4457438"/>
              <a:gd name="connsiteX0-973" fmla="*/ 19083 w 7207283"/>
              <a:gd name="connsiteY0-974" fmla="*/ 4457438 h 4457438"/>
              <a:gd name="connsiteX1-975" fmla="*/ 7207283 w 7207283"/>
              <a:gd name="connsiteY1-976" fmla="*/ 4438388 h 4457438"/>
              <a:gd name="connsiteX2-977" fmla="*/ 7207283 w 7207283"/>
              <a:gd name="connsiteY2-978" fmla="*/ 1517388 h 4457438"/>
              <a:gd name="connsiteX3-979" fmla="*/ 6750083 w 7207283"/>
              <a:gd name="connsiteY3-980" fmla="*/ 1606288 h 4457438"/>
              <a:gd name="connsiteX4-981" fmla="*/ 6102383 w 7207283"/>
              <a:gd name="connsiteY4-982" fmla="*/ 1644388 h 4457438"/>
              <a:gd name="connsiteX5-983" fmla="*/ 5886483 w 7207283"/>
              <a:gd name="connsiteY5-984" fmla="*/ 1072888 h 4457438"/>
              <a:gd name="connsiteX6-985" fmla="*/ 5581683 w 7207283"/>
              <a:gd name="connsiteY6-986" fmla="*/ 361688 h 4457438"/>
              <a:gd name="connsiteX7-987" fmla="*/ 4832383 w 7207283"/>
              <a:gd name="connsiteY7-988" fmla="*/ 6088 h 4457438"/>
              <a:gd name="connsiteX8-989" fmla="*/ 4044983 w 7207283"/>
              <a:gd name="connsiteY8-990" fmla="*/ 120388 h 4457438"/>
              <a:gd name="connsiteX9-991" fmla="*/ 3543333 w 7207283"/>
              <a:gd name="connsiteY9-992" fmla="*/ 539488 h 4457438"/>
              <a:gd name="connsiteX10-993" fmla="*/ 3194083 w 7207283"/>
              <a:gd name="connsiteY10-994" fmla="*/ 1218938 h 4457438"/>
              <a:gd name="connsiteX11-995" fmla="*/ 2800383 w 7207283"/>
              <a:gd name="connsiteY11-996" fmla="*/ 1517388 h 4457438"/>
              <a:gd name="connsiteX12-997" fmla="*/ 2025683 w 7207283"/>
              <a:gd name="connsiteY12-998" fmla="*/ 1504688 h 4457438"/>
              <a:gd name="connsiteX13-999" fmla="*/ 1314483 w 7207283"/>
              <a:gd name="connsiteY13-1000" fmla="*/ 1758688 h 4457438"/>
              <a:gd name="connsiteX14-1001" fmla="*/ 660433 w 7207283"/>
              <a:gd name="connsiteY14-1002" fmla="*/ 2292088 h 4457438"/>
              <a:gd name="connsiteX15-1003" fmla="*/ 107983 w 7207283"/>
              <a:gd name="connsiteY15-1004" fmla="*/ 3244588 h 4457438"/>
              <a:gd name="connsiteX16-1005" fmla="*/ 6383 w 7207283"/>
              <a:gd name="connsiteY16-1006" fmla="*/ 4044688 h 4457438"/>
              <a:gd name="connsiteX17-1007" fmla="*/ 19083 w 7207283"/>
              <a:gd name="connsiteY17-1008" fmla="*/ 4457438 h 4457438"/>
              <a:gd name="connsiteX0-1009" fmla="*/ 19083 w 7207283"/>
              <a:gd name="connsiteY0-1010" fmla="*/ 4457438 h 4457438"/>
              <a:gd name="connsiteX1-1011" fmla="*/ 7207283 w 7207283"/>
              <a:gd name="connsiteY1-1012" fmla="*/ 4438388 h 4457438"/>
              <a:gd name="connsiteX2-1013" fmla="*/ 7207283 w 7207283"/>
              <a:gd name="connsiteY2-1014" fmla="*/ 1517388 h 4457438"/>
              <a:gd name="connsiteX3-1015" fmla="*/ 6750083 w 7207283"/>
              <a:gd name="connsiteY3-1016" fmla="*/ 1606288 h 4457438"/>
              <a:gd name="connsiteX4-1017" fmla="*/ 6102383 w 7207283"/>
              <a:gd name="connsiteY4-1018" fmla="*/ 1644388 h 4457438"/>
              <a:gd name="connsiteX5-1019" fmla="*/ 5886483 w 7207283"/>
              <a:gd name="connsiteY5-1020" fmla="*/ 1072888 h 4457438"/>
              <a:gd name="connsiteX6-1021" fmla="*/ 5581683 w 7207283"/>
              <a:gd name="connsiteY6-1022" fmla="*/ 361688 h 4457438"/>
              <a:gd name="connsiteX7-1023" fmla="*/ 4832383 w 7207283"/>
              <a:gd name="connsiteY7-1024" fmla="*/ 6088 h 4457438"/>
              <a:gd name="connsiteX8-1025" fmla="*/ 4044983 w 7207283"/>
              <a:gd name="connsiteY8-1026" fmla="*/ 120388 h 4457438"/>
              <a:gd name="connsiteX9-1027" fmla="*/ 3543333 w 7207283"/>
              <a:gd name="connsiteY9-1028" fmla="*/ 539488 h 4457438"/>
              <a:gd name="connsiteX10-1029" fmla="*/ 3194083 w 7207283"/>
              <a:gd name="connsiteY10-1030" fmla="*/ 1218938 h 4457438"/>
              <a:gd name="connsiteX11-1031" fmla="*/ 2800383 w 7207283"/>
              <a:gd name="connsiteY11-1032" fmla="*/ 1517388 h 4457438"/>
              <a:gd name="connsiteX12-1033" fmla="*/ 2025683 w 7207283"/>
              <a:gd name="connsiteY12-1034" fmla="*/ 1504688 h 4457438"/>
              <a:gd name="connsiteX13-1035" fmla="*/ 1314483 w 7207283"/>
              <a:gd name="connsiteY13-1036" fmla="*/ 1758688 h 4457438"/>
              <a:gd name="connsiteX14-1037" fmla="*/ 660433 w 7207283"/>
              <a:gd name="connsiteY14-1038" fmla="*/ 2292088 h 4457438"/>
              <a:gd name="connsiteX15-1039" fmla="*/ 107983 w 7207283"/>
              <a:gd name="connsiteY15-1040" fmla="*/ 3244588 h 4457438"/>
              <a:gd name="connsiteX16-1041" fmla="*/ 6383 w 7207283"/>
              <a:gd name="connsiteY16-1042" fmla="*/ 4044688 h 4457438"/>
              <a:gd name="connsiteX17-1043" fmla="*/ 19083 w 7207283"/>
              <a:gd name="connsiteY17-1044" fmla="*/ 4457438 h 4457438"/>
              <a:gd name="connsiteX0-1045" fmla="*/ 19083 w 7207283"/>
              <a:gd name="connsiteY0-1046" fmla="*/ 4457438 h 4457438"/>
              <a:gd name="connsiteX1-1047" fmla="*/ 7207283 w 7207283"/>
              <a:gd name="connsiteY1-1048" fmla="*/ 4438388 h 4457438"/>
              <a:gd name="connsiteX2-1049" fmla="*/ 7207283 w 7207283"/>
              <a:gd name="connsiteY2-1050" fmla="*/ 1517388 h 4457438"/>
              <a:gd name="connsiteX3-1051" fmla="*/ 6750083 w 7207283"/>
              <a:gd name="connsiteY3-1052" fmla="*/ 1606288 h 4457438"/>
              <a:gd name="connsiteX4-1053" fmla="*/ 6102383 w 7207283"/>
              <a:gd name="connsiteY4-1054" fmla="*/ 1644388 h 4457438"/>
              <a:gd name="connsiteX5-1055" fmla="*/ 5886483 w 7207283"/>
              <a:gd name="connsiteY5-1056" fmla="*/ 1072888 h 4457438"/>
              <a:gd name="connsiteX6-1057" fmla="*/ 5581683 w 7207283"/>
              <a:gd name="connsiteY6-1058" fmla="*/ 361688 h 4457438"/>
              <a:gd name="connsiteX7-1059" fmla="*/ 4832383 w 7207283"/>
              <a:gd name="connsiteY7-1060" fmla="*/ 6088 h 4457438"/>
              <a:gd name="connsiteX8-1061" fmla="*/ 4044983 w 7207283"/>
              <a:gd name="connsiteY8-1062" fmla="*/ 120388 h 4457438"/>
              <a:gd name="connsiteX9-1063" fmla="*/ 3543333 w 7207283"/>
              <a:gd name="connsiteY9-1064" fmla="*/ 539488 h 4457438"/>
              <a:gd name="connsiteX10-1065" fmla="*/ 3194083 w 7207283"/>
              <a:gd name="connsiteY10-1066" fmla="*/ 1218938 h 4457438"/>
              <a:gd name="connsiteX11-1067" fmla="*/ 2800383 w 7207283"/>
              <a:gd name="connsiteY11-1068" fmla="*/ 1517388 h 4457438"/>
              <a:gd name="connsiteX12-1069" fmla="*/ 2025683 w 7207283"/>
              <a:gd name="connsiteY12-1070" fmla="*/ 1504688 h 4457438"/>
              <a:gd name="connsiteX13-1071" fmla="*/ 1314483 w 7207283"/>
              <a:gd name="connsiteY13-1072" fmla="*/ 1758688 h 4457438"/>
              <a:gd name="connsiteX14-1073" fmla="*/ 660433 w 7207283"/>
              <a:gd name="connsiteY14-1074" fmla="*/ 2292088 h 4457438"/>
              <a:gd name="connsiteX15-1075" fmla="*/ 107983 w 7207283"/>
              <a:gd name="connsiteY15-1076" fmla="*/ 3244588 h 4457438"/>
              <a:gd name="connsiteX16-1077" fmla="*/ 6383 w 7207283"/>
              <a:gd name="connsiteY16-1078" fmla="*/ 4044688 h 4457438"/>
              <a:gd name="connsiteX17-1079" fmla="*/ 19083 w 7207283"/>
              <a:gd name="connsiteY17-1080" fmla="*/ 4457438 h 4457438"/>
              <a:gd name="connsiteX0-1081" fmla="*/ 19083 w 7207283"/>
              <a:gd name="connsiteY0-1082" fmla="*/ 4457438 h 4457438"/>
              <a:gd name="connsiteX1-1083" fmla="*/ 7207283 w 7207283"/>
              <a:gd name="connsiteY1-1084" fmla="*/ 4438388 h 4457438"/>
              <a:gd name="connsiteX2-1085" fmla="*/ 7207283 w 7207283"/>
              <a:gd name="connsiteY2-1086" fmla="*/ 1517388 h 4457438"/>
              <a:gd name="connsiteX3-1087" fmla="*/ 6750083 w 7207283"/>
              <a:gd name="connsiteY3-1088" fmla="*/ 1606288 h 4457438"/>
              <a:gd name="connsiteX4-1089" fmla="*/ 6102383 w 7207283"/>
              <a:gd name="connsiteY4-1090" fmla="*/ 1644388 h 4457438"/>
              <a:gd name="connsiteX5-1091" fmla="*/ 6032534 w 7207283"/>
              <a:gd name="connsiteY5-1092" fmla="*/ 1314188 h 4457438"/>
              <a:gd name="connsiteX6-1093" fmla="*/ 5886483 w 7207283"/>
              <a:gd name="connsiteY6-1094" fmla="*/ 1072888 h 4457438"/>
              <a:gd name="connsiteX7-1095" fmla="*/ 5581683 w 7207283"/>
              <a:gd name="connsiteY7-1096" fmla="*/ 361688 h 4457438"/>
              <a:gd name="connsiteX8-1097" fmla="*/ 4832383 w 7207283"/>
              <a:gd name="connsiteY8-1098" fmla="*/ 6088 h 4457438"/>
              <a:gd name="connsiteX9-1099" fmla="*/ 4044983 w 7207283"/>
              <a:gd name="connsiteY9-1100" fmla="*/ 120388 h 4457438"/>
              <a:gd name="connsiteX10-1101" fmla="*/ 3543333 w 7207283"/>
              <a:gd name="connsiteY10-1102" fmla="*/ 539488 h 4457438"/>
              <a:gd name="connsiteX11-1103" fmla="*/ 3194083 w 7207283"/>
              <a:gd name="connsiteY11-1104" fmla="*/ 1218938 h 4457438"/>
              <a:gd name="connsiteX12-1105" fmla="*/ 2800383 w 7207283"/>
              <a:gd name="connsiteY12-1106" fmla="*/ 1517388 h 4457438"/>
              <a:gd name="connsiteX13-1107" fmla="*/ 2025683 w 7207283"/>
              <a:gd name="connsiteY13-1108" fmla="*/ 1504688 h 4457438"/>
              <a:gd name="connsiteX14-1109" fmla="*/ 1314483 w 7207283"/>
              <a:gd name="connsiteY14-1110" fmla="*/ 1758688 h 4457438"/>
              <a:gd name="connsiteX15-1111" fmla="*/ 660433 w 7207283"/>
              <a:gd name="connsiteY15-1112" fmla="*/ 2292088 h 4457438"/>
              <a:gd name="connsiteX16-1113" fmla="*/ 107983 w 7207283"/>
              <a:gd name="connsiteY16-1114" fmla="*/ 3244588 h 4457438"/>
              <a:gd name="connsiteX17-1115" fmla="*/ 6383 w 7207283"/>
              <a:gd name="connsiteY17-1116" fmla="*/ 4044688 h 4457438"/>
              <a:gd name="connsiteX18" fmla="*/ 19083 w 7207283"/>
              <a:gd name="connsiteY18" fmla="*/ 4457438 h 4457438"/>
              <a:gd name="connsiteX0-1117" fmla="*/ 19083 w 7207283"/>
              <a:gd name="connsiteY0-1118" fmla="*/ 4457438 h 4457438"/>
              <a:gd name="connsiteX1-1119" fmla="*/ 7207283 w 7207283"/>
              <a:gd name="connsiteY1-1120" fmla="*/ 4438388 h 4457438"/>
              <a:gd name="connsiteX2-1121" fmla="*/ 7207283 w 7207283"/>
              <a:gd name="connsiteY2-1122" fmla="*/ 1517388 h 4457438"/>
              <a:gd name="connsiteX3-1123" fmla="*/ 6750083 w 7207283"/>
              <a:gd name="connsiteY3-1124" fmla="*/ 1606288 h 4457438"/>
              <a:gd name="connsiteX4-1125" fmla="*/ 6102383 w 7207283"/>
              <a:gd name="connsiteY4-1126" fmla="*/ 1644388 h 4457438"/>
              <a:gd name="connsiteX5-1127" fmla="*/ 6032534 w 7207283"/>
              <a:gd name="connsiteY5-1128" fmla="*/ 1314188 h 4457438"/>
              <a:gd name="connsiteX6-1129" fmla="*/ 5924583 w 7207283"/>
              <a:gd name="connsiteY6-1130" fmla="*/ 1034788 h 4457438"/>
              <a:gd name="connsiteX7-1131" fmla="*/ 5581683 w 7207283"/>
              <a:gd name="connsiteY7-1132" fmla="*/ 361688 h 4457438"/>
              <a:gd name="connsiteX8-1133" fmla="*/ 4832383 w 7207283"/>
              <a:gd name="connsiteY8-1134" fmla="*/ 6088 h 4457438"/>
              <a:gd name="connsiteX9-1135" fmla="*/ 4044983 w 7207283"/>
              <a:gd name="connsiteY9-1136" fmla="*/ 120388 h 4457438"/>
              <a:gd name="connsiteX10-1137" fmla="*/ 3543333 w 7207283"/>
              <a:gd name="connsiteY10-1138" fmla="*/ 539488 h 4457438"/>
              <a:gd name="connsiteX11-1139" fmla="*/ 3194083 w 7207283"/>
              <a:gd name="connsiteY11-1140" fmla="*/ 1218938 h 4457438"/>
              <a:gd name="connsiteX12-1141" fmla="*/ 2800383 w 7207283"/>
              <a:gd name="connsiteY12-1142" fmla="*/ 1517388 h 4457438"/>
              <a:gd name="connsiteX13-1143" fmla="*/ 2025683 w 7207283"/>
              <a:gd name="connsiteY13-1144" fmla="*/ 1504688 h 4457438"/>
              <a:gd name="connsiteX14-1145" fmla="*/ 1314483 w 7207283"/>
              <a:gd name="connsiteY14-1146" fmla="*/ 1758688 h 4457438"/>
              <a:gd name="connsiteX15-1147" fmla="*/ 660433 w 7207283"/>
              <a:gd name="connsiteY15-1148" fmla="*/ 2292088 h 4457438"/>
              <a:gd name="connsiteX16-1149" fmla="*/ 107983 w 7207283"/>
              <a:gd name="connsiteY16-1150" fmla="*/ 3244588 h 4457438"/>
              <a:gd name="connsiteX17-1151" fmla="*/ 6383 w 7207283"/>
              <a:gd name="connsiteY17-1152" fmla="*/ 4044688 h 4457438"/>
              <a:gd name="connsiteX18-1153" fmla="*/ 19083 w 7207283"/>
              <a:gd name="connsiteY18-1154" fmla="*/ 4457438 h 4457438"/>
              <a:gd name="connsiteX0-1155" fmla="*/ 19083 w 7207283"/>
              <a:gd name="connsiteY0-1156" fmla="*/ 4457438 h 4457438"/>
              <a:gd name="connsiteX1-1157" fmla="*/ 7207283 w 7207283"/>
              <a:gd name="connsiteY1-1158" fmla="*/ 4438388 h 4457438"/>
              <a:gd name="connsiteX2-1159" fmla="*/ 7207283 w 7207283"/>
              <a:gd name="connsiteY2-1160" fmla="*/ 1517388 h 4457438"/>
              <a:gd name="connsiteX3-1161" fmla="*/ 6750083 w 7207283"/>
              <a:gd name="connsiteY3-1162" fmla="*/ 1606288 h 4457438"/>
              <a:gd name="connsiteX4-1163" fmla="*/ 6178583 w 7207283"/>
              <a:gd name="connsiteY4-1164" fmla="*/ 1606288 h 4457438"/>
              <a:gd name="connsiteX5-1165" fmla="*/ 6032534 w 7207283"/>
              <a:gd name="connsiteY5-1166" fmla="*/ 1314188 h 4457438"/>
              <a:gd name="connsiteX6-1167" fmla="*/ 5924583 w 7207283"/>
              <a:gd name="connsiteY6-1168" fmla="*/ 1034788 h 4457438"/>
              <a:gd name="connsiteX7-1169" fmla="*/ 5581683 w 7207283"/>
              <a:gd name="connsiteY7-1170" fmla="*/ 361688 h 4457438"/>
              <a:gd name="connsiteX8-1171" fmla="*/ 4832383 w 7207283"/>
              <a:gd name="connsiteY8-1172" fmla="*/ 6088 h 4457438"/>
              <a:gd name="connsiteX9-1173" fmla="*/ 4044983 w 7207283"/>
              <a:gd name="connsiteY9-1174" fmla="*/ 120388 h 4457438"/>
              <a:gd name="connsiteX10-1175" fmla="*/ 3543333 w 7207283"/>
              <a:gd name="connsiteY10-1176" fmla="*/ 539488 h 4457438"/>
              <a:gd name="connsiteX11-1177" fmla="*/ 3194083 w 7207283"/>
              <a:gd name="connsiteY11-1178" fmla="*/ 1218938 h 4457438"/>
              <a:gd name="connsiteX12-1179" fmla="*/ 2800383 w 7207283"/>
              <a:gd name="connsiteY12-1180" fmla="*/ 1517388 h 4457438"/>
              <a:gd name="connsiteX13-1181" fmla="*/ 2025683 w 7207283"/>
              <a:gd name="connsiteY13-1182" fmla="*/ 1504688 h 4457438"/>
              <a:gd name="connsiteX14-1183" fmla="*/ 1314483 w 7207283"/>
              <a:gd name="connsiteY14-1184" fmla="*/ 1758688 h 4457438"/>
              <a:gd name="connsiteX15-1185" fmla="*/ 660433 w 7207283"/>
              <a:gd name="connsiteY15-1186" fmla="*/ 2292088 h 4457438"/>
              <a:gd name="connsiteX16-1187" fmla="*/ 107983 w 7207283"/>
              <a:gd name="connsiteY16-1188" fmla="*/ 3244588 h 4457438"/>
              <a:gd name="connsiteX17-1189" fmla="*/ 6383 w 7207283"/>
              <a:gd name="connsiteY17-1190" fmla="*/ 4044688 h 4457438"/>
              <a:gd name="connsiteX18-1191" fmla="*/ 19083 w 7207283"/>
              <a:gd name="connsiteY18-1192" fmla="*/ 4457438 h 4457438"/>
              <a:gd name="connsiteX0-1193" fmla="*/ 19083 w 7207283"/>
              <a:gd name="connsiteY0-1194" fmla="*/ 4457438 h 4457438"/>
              <a:gd name="connsiteX1-1195" fmla="*/ 7207283 w 7207283"/>
              <a:gd name="connsiteY1-1196" fmla="*/ 4438388 h 4457438"/>
              <a:gd name="connsiteX2-1197" fmla="*/ 7207283 w 7207283"/>
              <a:gd name="connsiteY2-1198" fmla="*/ 1517388 h 4457438"/>
              <a:gd name="connsiteX3-1199" fmla="*/ 6750083 w 7207283"/>
              <a:gd name="connsiteY3-1200" fmla="*/ 1606288 h 4457438"/>
              <a:gd name="connsiteX4-1201" fmla="*/ 6178583 w 7207283"/>
              <a:gd name="connsiteY4-1202" fmla="*/ 1606288 h 4457438"/>
              <a:gd name="connsiteX5-1203" fmla="*/ 6057934 w 7207283"/>
              <a:gd name="connsiteY5-1204" fmla="*/ 1307838 h 4457438"/>
              <a:gd name="connsiteX6-1205" fmla="*/ 5924583 w 7207283"/>
              <a:gd name="connsiteY6-1206" fmla="*/ 1034788 h 4457438"/>
              <a:gd name="connsiteX7-1207" fmla="*/ 5581683 w 7207283"/>
              <a:gd name="connsiteY7-1208" fmla="*/ 361688 h 4457438"/>
              <a:gd name="connsiteX8-1209" fmla="*/ 4832383 w 7207283"/>
              <a:gd name="connsiteY8-1210" fmla="*/ 6088 h 4457438"/>
              <a:gd name="connsiteX9-1211" fmla="*/ 4044983 w 7207283"/>
              <a:gd name="connsiteY9-1212" fmla="*/ 120388 h 4457438"/>
              <a:gd name="connsiteX10-1213" fmla="*/ 3543333 w 7207283"/>
              <a:gd name="connsiteY10-1214" fmla="*/ 539488 h 4457438"/>
              <a:gd name="connsiteX11-1215" fmla="*/ 3194083 w 7207283"/>
              <a:gd name="connsiteY11-1216" fmla="*/ 1218938 h 4457438"/>
              <a:gd name="connsiteX12-1217" fmla="*/ 2800383 w 7207283"/>
              <a:gd name="connsiteY12-1218" fmla="*/ 1517388 h 4457438"/>
              <a:gd name="connsiteX13-1219" fmla="*/ 2025683 w 7207283"/>
              <a:gd name="connsiteY13-1220" fmla="*/ 1504688 h 4457438"/>
              <a:gd name="connsiteX14-1221" fmla="*/ 1314483 w 7207283"/>
              <a:gd name="connsiteY14-1222" fmla="*/ 1758688 h 4457438"/>
              <a:gd name="connsiteX15-1223" fmla="*/ 660433 w 7207283"/>
              <a:gd name="connsiteY15-1224" fmla="*/ 2292088 h 4457438"/>
              <a:gd name="connsiteX16-1225" fmla="*/ 107983 w 7207283"/>
              <a:gd name="connsiteY16-1226" fmla="*/ 3244588 h 4457438"/>
              <a:gd name="connsiteX17-1227" fmla="*/ 6383 w 7207283"/>
              <a:gd name="connsiteY17-1228" fmla="*/ 4044688 h 4457438"/>
              <a:gd name="connsiteX18-1229" fmla="*/ 19083 w 7207283"/>
              <a:gd name="connsiteY18-1230" fmla="*/ 4457438 h 4457438"/>
              <a:gd name="connsiteX0-1231" fmla="*/ 19083 w 7207283"/>
              <a:gd name="connsiteY0-1232" fmla="*/ 4457438 h 4457438"/>
              <a:gd name="connsiteX1-1233" fmla="*/ 7207283 w 7207283"/>
              <a:gd name="connsiteY1-1234" fmla="*/ 4438388 h 4457438"/>
              <a:gd name="connsiteX2-1235" fmla="*/ 7207283 w 7207283"/>
              <a:gd name="connsiteY2-1236" fmla="*/ 1517388 h 4457438"/>
              <a:gd name="connsiteX3-1237" fmla="*/ 6750083 w 7207283"/>
              <a:gd name="connsiteY3-1238" fmla="*/ 1606288 h 4457438"/>
              <a:gd name="connsiteX4-1239" fmla="*/ 6216683 w 7207283"/>
              <a:gd name="connsiteY4-1240" fmla="*/ 1593588 h 4457438"/>
              <a:gd name="connsiteX5-1241" fmla="*/ 6057934 w 7207283"/>
              <a:gd name="connsiteY5-1242" fmla="*/ 1307838 h 4457438"/>
              <a:gd name="connsiteX6-1243" fmla="*/ 5924583 w 7207283"/>
              <a:gd name="connsiteY6-1244" fmla="*/ 1034788 h 4457438"/>
              <a:gd name="connsiteX7-1245" fmla="*/ 5581683 w 7207283"/>
              <a:gd name="connsiteY7-1246" fmla="*/ 361688 h 4457438"/>
              <a:gd name="connsiteX8-1247" fmla="*/ 4832383 w 7207283"/>
              <a:gd name="connsiteY8-1248" fmla="*/ 6088 h 4457438"/>
              <a:gd name="connsiteX9-1249" fmla="*/ 4044983 w 7207283"/>
              <a:gd name="connsiteY9-1250" fmla="*/ 120388 h 4457438"/>
              <a:gd name="connsiteX10-1251" fmla="*/ 3543333 w 7207283"/>
              <a:gd name="connsiteY10-1252" fmla="*/ 539488 h 4457438"/>
              <a:gd name="connsiteX11-1253" fmla="*/ 3194083 w 7207283"/>
              <a:gd name="connsiteY11-1254" fmla="*/ 1218938 h 4457438"/>
              <a:gd name="connsiteX12-1255" fmla="*/ 2800383 w 7207283"/>
              <a:gd name="connsiteY12-1256" fmla="*/ 1517388 h 4457438"/>
              <a:gd name="connsiteX13-1257" fmla="*/ 2025683 w 7207283"/>
              <a:gd name="connsiteY13-1258" fmla="*/ 1504688 h 4457438"/>
              <a:gd name="connsiteX14-1259" fmla="*/ 1314483 w 7207283"/>
              <a:gd name="connsiteY14-1260" fmla="*/ 1758688 h 4457438"/>
              <a:gd name="connsiteX15-1261" fmla="*/ 660433 w 7207283"/>
              <a:gd name="connsiteY15-1262" fmla="*/ 2292088 h 4457438"/>
              <a:gd name="connsiteX16-1263" fmla="*/ 107983 w 7207283"/>
              <a:gd name="connsiteY16-1264" fmla="*/ 3244588 h 4457438"/>
              <a:gd name="connsiteX17-1265" fmla="*/ 6383 w 7207283"/>
              <a:gd name="connsiteY17-1266" fmla="*/ 4044688 h 4457438"/>
              <a:gd name="connsiteX18-1267" fmla="*/ 19083 w 7207283"/>
              <a:gd name="connsiteY18-1268" fmla="*/ 4457438 h 4457438"/>
              <a:gd name="connsiteX0-1269" fmla="*/ 19083 w 7207283"/>
              <a:gd name="connsiteY0-1270" fmla="*/ 4457438 h 4457438"/>
              <a:gd name="connsiteX1-1271" fmla="*/ 7207283 w 7207283"/>
              <a:gd name="connsiteY1-1272" fmla="*/ 4438388 h 4457438"/>
              <a:gd name="connsiteX2-1273" fmla="*/ 7207283 w 7207283"/>
              <a:gd name="connsiteY2-1274" fmla="*/ 1517388 h 4457438"/>
              <a:gd name="connsiteX3-1275" fmla="*/ 6750083 w 7207283"/>
              <a:gd name="connsiteY3-1276" fmla="*/ 1606288 h 4457438"/>
              <a:gd name="connsiteX4-1277" fmla="*/ 6216683 w 7207283"/>
              <a:gd name="connsiteY4-1278" fmla="*/ 1593588 h 4457438"/>
              <a:gd name="connsiteX5-1279" fmla="*/ 6057934 w 7207283"/>
              <a:gd name="connsiteY5-1280" fmla="*/ 1307838 h 4457438"/>
              <a:gd name="connsiteX6-1281" fmla="*/ 5924583 w 7207283"/>
              <a:gd name="connsiteY6-1282" fmla="*/ 1034788 h 4457438"/>
              <a:gd name="connsiteX7-1283" fmla="*/ 5581683 w 7207283"/>
              <a:gd name="connsiteY7-1284" fmla="*/ 361688 h 4457438"/>
              <a:gd name="connsiteX8-1285" fmla="*/ 4832383 w 7207283"/>
              <a:gd name="connsiteY8-1286" fmla="*/ 6088 h 4457438"/>
              <a:gd name="connsiteX9-1287" fmla="*/ 4044983 w 7207283"/>
              <a:gd name="connsiteY9-1288" fmla="*/ 120388 h 4457438"/>
              <a:gd name="connsiteX10-1289" fmla="*/ 3543333 w 7207283"/>
              <a:gd name="connsiteY10-1290" fmla="*/ 539488 h 4457438"/>
              <a:gd name="connsiteX11-1291" fmla="*/ 3194083 w 7207283"/>
              <a:gd name="connsiteY11-1292" fmla="*/ 1218938 h 4457438"/>
              <a:gd name="connsiteX12-1293" fmla="*/ 2800383 w 7207283"/>
              <a:gd name="connsiteY12-1294" fmla="*/ 1517388 h 4457438"/>
              <a:gd name="connsiteX13-1295" fmla="*/ 2025683 w 7207283"/>
              <a:gd name="connsiteY13-1296" fmla="*/ 1504688 h 4457438"/>
              <a:gd name="connsiteX14-1297" fmla="*/ 1314483 w 7207283"/>
              <a:gd name="connsiteY14-1298" fmla="*/ 1758688 h 4457438"/>
              <a:gd name="connsiteX15-1299" fmla="*/ 660433 w 7207283"/>
              <a:gd name="connsiteY15-1300" fmla="*/ 2292088 h 4457438"/>
              <a:gd name="connsiteX16-1301" fmla="*/ 107983 w 7207283"/>
              <a:gd name="connsiteY16-1302" fmla="*/ 3244588 h 4457438"/>
              <a:gd name="connsiteX17-1303" fmla="*/ 6383 w 7207283"/>
              <a:gd name="connsiteY17-1304" fmla="*/ 4044688 h 4457438"/>
              <a:gd name="connsiteX18-1305" fmla="*/ 19083 w 7207283"/>
              <a:gd name="connsiteY18-1306" fmla="*/ 4457438 h 4457438"/>
              <a:gd name="connsiteX0-1307" fmla="*/ 19083 w 7207283"/>
              <a:gd name="connsiteY0-1308" fmla="*/ 4457438 h 4457438"/>
              <a:gd name="connsiteX1-1309" fmla="*/ 7207283 w 7207283"/>
              <a:gd name="connsiteY1-1310" fmla="*/ 4438388 h 4457438"/>
              <a:gd name="connsiteX2-1311" fmla="*/ 7207283 w 7207283"/>
              <a:gd name="connsiteY2-1312" fmla="*/ 1517388 h 4457438"/>
              <a:gd name="connsiteX3-1313" fmla="*/ 6750083 w 7207283"/>
              <a:gd name="connsiteY3-1314" fmla="*/ 1606288 h 4457438"/>
              <a:gd name="connsiteX4-1315" fmla="*/ 6216683 w 7207283"/>
              <a:gd name="connsiteY4-1316" fmla="*/ 1593588 h 4457438"/>
              <a:gd name="connsiteX5-1317" fmla="*/ 6057934 w 7207283"/>
              <a:gd name="connsiteY5-1318" fmla="*/ 1307838 h 4457438"/>
              <a:gd name="connsiteX6-1319" fmla="*/ 5924583 w 7207283"/>
              <a:gd name="connsiteY6-1320" fmla="*/ 1034788 h 4457438"/>
              <a:gd name="connsiteX7-1321" fmla="*/ 5581683 w 7207283"/>
              <a:gd name="connsiteY7-1322" fmla="*/ 361688 h 4457438"/>
              <a:gd name="connsiteX8-1323" fmla="*/ 4832383 w 7207283"/>
              <a:gd name="connsiteY8-1324" fmla="*/ 6088 h 4457438"/>
              <a:gd name="connsiteX9-1325" fmla="*/ 4044983 w 7207283"/>
              <a:gd name="connsiteY9-1326" fmla="*/ 120388 h 4457438"/>
              <a:gd name="connsiteX10-1327" fmla="*/ 3543333 w 7207283"/>
              <a:gd name="connsiteY10-1328" fmla="*/ 539488 h 4457438"/>
              <a:gd name="connsiteX11-1329" fmla="*/ 3194083 w 7207283"/>
              <a:gd name="connsiteY11-1330" fmla="*/ 1218938 h 4457438"/>
              <a:gd name="connsiteX12-1331" fmla="*/ 2800383 w 7207283"/>
              <a:gd name="connsiteY12-1332" fmla="*/ 1517388 h 4457438"/>
              <a:gd name="connsiteX13-1333" fmla="*/ 2025683 w 7207283"/>
              <a:gd name="connsiteY13-1334" fmla="*/ 1504688 h 4457438"/>
              <a:gd name="connsiteX14-1335" fmla="*/ 1314483 w 7207283"/>
              <a:gd name="connsiteY14-1336" fmla="*/ 1758688 h 4457438"/>
              <a:gd name="connsiteX15-1337" fmla="*/ 660433 w 7207283"/>
              <a:gd name="connsiteY15-1338" fmla="*/ 2292088 h 4457438"/>
              <a:gd name="connsiteX16-1339" fmla="*/ 107983 w 7207283"/>
              <a:gd name="connsiteY16-1340" fmla="*/ 3244588 h 4457438"/>
              <a:gd name="connsiteX17-1341" fmla="*/ 6383 w 7207283"/>
              <a:gd name="connsiteY17-1342" fmla="*/ 4044688 h 4457438"/>
              <a:gd name="connsiteX18-1343" fmla="*/ 19083 w 7207283"/>
              <a:gd name="connsiteY18-1344" fmla="*/ 4457438 h 4457438"/>
              <a:gd name="connsiteX0-1345" fmla="*/ 19083 w 7207283"/>
              <a:gd name="connsiteY0-1346" fmla="*/ 4457438 h 4457438"/>
              <a:gd name="connsiteX1-1347" fmla="*/ 7207283 w 7207283"/>
              <a:gd name="connsiteY1-1348" fmla="*/ 4438388 h 4457438"/>
              <a:gd name="connsiteX2-1349" fmla="*/ 7207283 w 7207283"/>
              <a:gd name="connsiteY2-1350" fmla="*/ 1517388 h 4457438"/>
              <a:gd name="connsiteX3-1351" fmla="*/ 6750083 w 7207283"/>
              <a:gd name="connsiteY3-1352" fmla="*/ 1606288 h 4457438"/>
              <a:gd name="connsiteX4-1353" fmla="*/ 6216683 w 7207283"/>
              <a:gd name="connsiteY4-1354" fmla="*/ 1593588 h 4457438"/>
              <a:gd name="connsiteX5-1355" fmla="*/ 6057934 w 7207283"/>
              <a:gd name="connsiteY5-1356" fmla="*/ 1307838 h 4457438"/>
              <a:gd name="connsiteX6-1357" fmla="*/ 5924583 w 7207283"/>
              <a:gd name="connsiteY6-1358" fmla="*/ 1034788 h 4457438"/>
              <a:gd name="connsiteX7-1359" fmla="*/ 5581683 w 7207283"/>
              <a:gd name="connsiteY7-1360" fmla="*/ 361688 h 4457438"/>
              <a:gd name="connsiteX8-1361" fmla="*/ 4832383 w 7207283"/>
              <a:gd name="connsiteY8-1362" fmla="*/ 6088 h 4457438"/>
              <a:gd name="connsiteX9-1363" fmla="*/ 4044983 w 7207283"/>
              <a:gd name="connsiteY9-1364" fmla="*/ 120388 h 4457438"/>
              <a:gd name="connsiteX10-1365" fmla="*/ 3543333 w 7207283"/>
              <a:gd name="connsiteY10-1366" fmla="*/ 539488 h 4457438"/>
              <a:gd name="connsiteX11-1367" fmla="*/ 3194083 w 7207283"/>
              <a:gd name="connsiteY11-1368" fmla="*/ 1218938 h 4457438"/>
              <a:gd name="connsiteX12-1369" fmla="*/ 2800383 w 7207283"/>
              <a:gd name="connsiteY12-1370" fmla="*/ 1517388 h 4457438"/>
              <a:gd name="connsiteX13-1371" fmla="*/ 2025683 w 7207283"/>
              <a:gd name="connsiteY13-1372" fmla="*/ 1504688 h 4457438"/>
              <a:gd name="connsiteX14-1373" fmla="*/ 1314483 w 7207283"/>
              <a:gd name="connsiteY14-1374" fmla="*/ 1758688 h 4457438"/>
              <a:gd name="connsiteX15-1375" fmla="*/ 660433 w 7207283"/>
              <a:gd name="connsiteY15-1376" fmla="*/ 2292088 h 4457438"/>
              <a:gd name="connsiteX16-1377" fmla="*/ 107983 w 7207283"/>
              <a:gd name="connsiteY16-1378" fmla="*/ 3244588 h 4457438"/>
              <a:gd name="connsiteX17-1379" fmla="*/ 6383 w 7207283"/>
              <a:gd name="connsiteY17-1380" fmla="*/ 4044688 h 4457438"/>
              <a:gd name="connsiteX18-1381" fmla="*/ 19083 w 7207283"/>
              <a:gd name="connsiteY18-1382" fmla="*/ 4457438 h 4457438"/>
              <a:gd name="connsiteX0-1383" fmla="*/ 19083 w 7207283"/>
              <a:gd name="connsiteY0-1384" fmla="*/ 4457438 h 4457438"/>
              <a:gd name="connsiteX1-1385" fmla="*/ 7207283 w 7207283"/>
              <a:gd name="connsiteY1-1386" fmla="*/ 4438388 h 4457438"/>
              <a:gd name="connsiteX2-1387" fmla="*/ 7207283 w 7207283"/>
              <a:gd name="connsiteY2-1388" fmla="*/ 1517388 h 4457438"/>
              <a:gd name="connsiteX3-1389" fmla="*/ 6750083 w 7207283"/>
              <a:gd name="connsiteY3-1390" fmla="*/ 1606288 h 4457438"/>
              <a:gd name="connsiteX4-1391" fmla="*/ 6216683 w 7207283"/>
              <a:gd name="connsiteY4-1392" fmla="*/ 1593588 h 4457438"/>
              <a:gd name="connsiteX5-1393" fmla="*/ 6057934 w 7207283"/>
              <a:gd name="connsiteY5-1394" fmla="*/ 1307838 h 4457438"/>
              <a:gd name="connsiteX6-1395" fmla="*/ 5924583 w 7207283"/>
              <a:gd name="connsiteY6-1396" fmla="*/ 1034788 h 4457438"/>
              <a:gd name="connsiteX7-1397" fmla="*/ 5581683 w 7207283"/>
              <a:gd name="connsiteY7-1398" fmla="*/ 361688 h 4457438"/>
              <a:gd name="connsiteX8-1399" fmla="*/ 4832383 w 7207283"/>
              <a:gd name="connsiteY8-1400" fmla="*/ 6088 h 4457438"/>
              <a:gd name="connsiteX9-1401" fmla="*/ 4044983 w 7207283"/>
              <a:gd name="connsiteY9-1402" fmla="*/ 120388 h 4457438"/>
              <a:gd name="connsiteX10-1403" fmla="*/ 3543333 w 7207283"/>
              <a:gd name="connsiteY10-1404" fmla="*/ 539488 h 4457438"/>
              <a:gd name="connsiteX11-1405" fmla="*/ 3194083 w 7207283"/>
              <a:gd name="connsiteY11-1406" fmla="*/ 1218938 h 4457438"/>
              <a:gd name="connsiteX12-1407" fmla="*/ 2800383 w 7207283"/>
              <a:gd name="connsiteY12-1408" fmla="*/ 1517388 h 4457438"/>
              <a:gd name="connsiteX13-1409" fmla="*/ 2025683 w 7207283"/>
              <a:gd name="connsiteY13-1410" fmla="*/ 1504688 h 4457438"/>
              <a:gd name="connsiteX14-1411" fmla="*/ 1314483 w 7207283"/>
              <a:gd name="connsiteY14-1412" fmla="*/ 1758688 h 4457438"/>
              <a:gd name="connsiteX15-1413" fmla="*/ 660433 w 7207283"/>
              <a:gd name="connsiteY15-1414" fmla="*/ 2292088 h 4457438"/>
              <a:gd name="connsiteX16-1415" fmla="*/ 107983 w 7207283"/>
              <a:gd name="connsiteY16-1416" fmla="*/ 3244588 h 4457438"/>
              <a:gd name="connsiteX17-1417" fmla="*/ 6383 w 7207283"/>
              <a:gd name="connsiteY17-1418" fmla="*/ 4044688 h 4457438"/>
              <a:gd name="connsiteX18-1419" fmla="*/ 19083 w 7207283"/>
              <a:gd name="connsiteY18-1420" fmla="*/ 4457438 h 4457438"/>
              <a:gd name="connsiteX0-1421" fmla="*/ 19083 w 7207283"/>
              <a:gd name="connsiteY0-1422" fmla="*/ 4457438 h 4457438"/>
              <a:gd name="connsiteX1-1423" fmla="*/ 7207283 w 7207283"/>
              <a:gd name="connsiteY1-1424" fmla="*/ 4438388 h 4457438"/>
              <a:gd name="connsiteX2-1425" fmla="*/ 7207283 w 7207283"/>
              <a:gd name="connsiteY2-1426" fmla="*/ 1466588 h 4457438"/>
              <a:gd name="connsiteX3-1427" fmla="*/ 6750083 w 7207283"/>
              <a:gd name="connsiteY3-1428" fmla="*/ 1606288 h 4457438"/>
              <a:gd name="connsiteX4-1429" fmla="*/ 6216683 w 7207283"/>
              <a:gd name="connsiteY4-1430" fmla="*/ 1593588 h 4457438"/>
              <a:gd name="connsiteX5-1431" fmla="*/ 6057934 w 7207283"/>
              <a:gd name="connsiteY5-1432" fmla="*/ 1307838 h 4457438"/>
              <a:gd name="connsiteX6-1433" fmla="*/ 5924583 w 7207283"/>
              <a:gd name="connsiteY6-1434" fmla="*/ 1034788 h 4457438"/>
              <a:gd name="connsiteX7-1435" fmla="*/ 5581683 w 7207283"/>
              <a:gd name="connsiteY7-1436" fmla="*/ 361688 h 4457438"/>
              <a:gd name="connsiteX8-1437" fmla="*/ 4832383 w 7207283"/>
              <a:gd name="connsiteY8-1438" fmla="*/ 6088 h 4457438"/>
              <a:gd name="connsiteX9-1439" fmla="*/ 4044983 w 7207283"/>
              <a:gd name="connsiteY9-1440" fmla="*/ 120388 h 4457438"/>
              <a:gd name="connsiteX10-1441" fmla="*/ 3543333 w 7207283"/>
              <a:gd name="connsiteY10-1442" fmla="*/ 539488 h 4457438"/>
              <a:gd name="connsiteX11-1443" fmla="*/ 3194083 w 7207283"/>
              <a:gd name="connsiteY11-1444" fmla="*/ 1218938 h 4457438"/>
              <a:gd name="connsiteX12-1445" fmla="*/ 2800383 w 7207283"/>
              <a:gd name="connsiteY12-1446" fmla="*/ 1517388 h 4457438"/>
              <a:gd name="connsiteX13-1447" fmla="*/ 2025683 w 7207283"/>
              <a:gd name="connsiteY13-1448" fmla="*/ 1504688 h 4457438"/>
              <a:gd name="connsiteX14-1449" fmla="*/ 1314483 w 7207283"/>
              <a:gd name="connsiteY14-1450" fmla="*/ 1758688 h 4457438"/>
              <a:gd name="connsiteX15-1451" fmla="*/ 660433 w 7207283"/>
              <a:gd name="connsiteY15-1452" fmla="*/ 2292088 h 4457438"/>
              <a:gd name="connsiteX16-1453" fmla="*/ 107983 w 7207283"/>
              <a:gd name="connsiteY16-1454" fmla="*/ 3244588 h 4457438"/>
              <a:gd name="connsiteX17-1455" fmla="*/ 6383 w 7207283"/>
              <a:gd name="connsiteY17-1456" fmla="*/ 4044688 h 4457438"/>
              <a:gd name="connsiteX18-1457" fmla="*/ 19083 w 7207283"/>
              <a:gd name="connsiteY18-1458" fmla="*/ 4457438 h 44574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1153" y="connsiteY18-1154"/>
              </a:cxn>
            </a:cxnLst>
            <a:rect l="l" t="t" r="r" b="b"/>
            <a:pathLst>
              <a:path w="7207283" h="4457438">
                <a:moveTo>
                  <a:pt x="19083" y="4457438"/>
                </a:moveTo>
                <a:lnTo>
                  <a:pt x="7207283" y="4438388"/>
                </a:lnTo>
                <a:lnTo>
                  <a:pt x="7207283" y="1466588"/>
                </a:lnTo>
                <a:cubicBezTo>
                  <a:pt x="7054883" y="1496221"/>
                  <a:pt x="6908833" y="1563955"/>
                  <a:pt x="6750083" y="1606288"/>
                </a:cubicBezTo>
                <a:cubicBezTo>
                  <a:pt x="6572283" y="1621105"/>
                  <a:pt x="6451633" y="1667671"/>
                  <a:pt x="6216683" y="1593588"/>
                </a:cubicBezTo>
                <a:cubicBezTo>
                  <a:pt x="6091800" y="1451771"/>
                  <a:pt x="6100267" y="1417905"/>
                  <a:pt x="6057934" y="1307838"/>
                </a:cubicBezTo>
                <a:lnTo>
                  <a:pt x="5924583" y="1034788"/>
                </a:lnTo>
                <a:cubicBezTo>
                  <a:pt x="5822983" y="797721"/>
                  <a:pt x="5778533" y="554305"/>
                  <a:pt x="5581683" y="361688"/>
                </a:cubicBezTo>
                <a:cubicBezTo>
                  <a:pt x="5389066" y="211405"/>
                  <a:pt x="5139300" y="67471"/>
                  <a:pt x="4832383" y="6088"/>
                </a:cubicBezTo>
                <a:cubicBezTo>
                  <a:pt x="4569916" y="-19312"/>
                  <a:pt x="4313800" y="37838"/>
                  <a:pt x="4044983" y="120388"/>
                </a:cubicBezTo>
                <a:cubicBezTo>
                  <a:pt x="3865066" y="196588"/>
                  <a:pt x="3697850" y="310888"/>
                  <a:pt x="3543333" y="539488"/>
                </a:cubicBezTo>
                <a:cubicBezTo>
                  <a:pt x="3395166" y="727871"/>
                  <a:pt x="3361300" y="1011505"/>
                  <a:pt x="3194083" y="1218938"/>
                </a:cubicBezTo>
                <a:cubicBezTo>
                  <a:pt x="3113650" y="1339588"/>
                  <a:pt x="3007816" y="1453888"/>
                  <a:pt x="2800383" y="1517388"/>
                </a:cubicBezTo>
                <a:cubicBezTo>
                  <a:pt x="2535800" y="1570305"/>
                  <a:pt x="2328366" y="1458121"/>
                  <a:pt x="2025683" y="1504688"/>
                </a:cubicBezTo>
                <a:cubicBezTo>
                  <a:pt x="1788616" y="1532205"/>
                  <a:pt x="1538850" y="1616871"/>
                  <a:pt x="1314483" y="1758688"/>
                </a:cubicBezTo>
                <a:cubicBezTo>
                  <a:pt x="1090116" y="1885688"/>
                  <a:pt x="859400" y="2082538"/>
                  <a:pt x="660433" y="2292088"/>
                </a:cubicBezTo>
                <a:cubicBezTo>
                  <a:pt x="436066" y="2579955"/>
                  <a:pt x="218050" y="2874171"/>
                  <a:pt x="107983" y="3244588"/>
                </a:cubicBezTo>
                <a:cubicBezTo>
                  <a:pt x="42366" y="3511288"/>
                  <a:pt x="-10550" y="3777988"/>
                  <a:pt x="6383" y="4044688"/>
                </a:cubicBezTo>
                <a:cubicBezTo>
                  <a:pt x="-10550" y="4175921"/>
                  <a:pt x="10616" y="4326205"/>
                  <a:pt x="19083" y="4457438"/>
                </a:cubicBezTo>
                <a:close/>
              </a:path>
            </a:pathLst>
          </a:custGeom>
          <a:gradFill flip="none" rotWithShape="1">
            <a:gsLst>
              <a:gs pos="0">
                <a:srgbClr val="E0F9FC"/>
              </a:gs>
              <a:gs pos="100000">
                <a:srgbClr val="A2F3F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任意多边形: 形状 4"/>
          <p:cNvSpPr/>
          <p:nvPr/>
        </p:nvSpPr>
        <p:spPr>
          <a:xfrm>
            <a:off x="0" y="-16908"/>
            <a:ext cx="2755107" cy="1547812"/>
          </a:xfrm>
          <a:custGeom>
            <a:avLst/>
            <a:gdLst>
              <a:gd name="connsiteX0" fmla="*/ 0 w 2762250"/>
              <a:gd name="connsiteY0" fmla="*/ 9525 h 1543050"/>
              <a:gd name="connsiteX1" fmla="*/ 0 w 2762250"/>
              <a:gd name="connsiteY1" fmla="*/ 1543050 h 1543050"/>
              <a:gd name="connsiteX2" fmla="*/ 342900 w 2762250"/>
              <a:gd name="connsiteY2" fmla="*/ 981075 h 1543050"/>
              <a:gd name="connsiteX3" fmla="*/ 609600 w 2762250"/>
              <a:gd name="connsiteY3" fmla="*/ 638175 h 1543050"/>
              <a:gd name="connsiteX4" fmla="*/ 1133475 w 2762250"/>
              <a:gd name="connsiteY4" fmla="*/ 504825 h 1543050"/>
              <a:gd name="connsiteX5" fmla="*/ 1819275 w 2762250"/>
              <a:gd name="connsiteY5" fmla="*/ 495300 h 1543050"/>
              <a:gd name="connsiteX6" fmla="*/ 2438400 w 2762250"/>
              <a:gd name="connsiteY6" fmla="*/ 276225 h 1543050"/>
              <a:gd name="connsiteX7" fmla="*/ 2762250 w 2762250"/>
              <a:gd name="connsiteY7" fmla="*/ 0 h 1543050"/>
              <a:gd name="connsiteX8" fmla="*/ 0 w 2762250"/>
              <a:gd name="connsiteY8" fmla="*/ 9525 h 1543050"/>
              <a:gd name="connsiteX0-1" fmla="*/ 0 w 2762250"/>
              <a:gd name="connsiteY0-2" fmla="*/ 0 h 1547812"/>
              <a:gd name="connsiteX1-3" fmla="*/ 0 w 2762250"/>
              <a:gd name="connsiteY1-4" fmla="*/ 1547812 h 1547812"/>
              <a:gd name="connsiteX2-5" fmla="*/ 342900 w 2762250"/>
              <a:gd name="connsiteY2-6" fmla="*/ 985837 h 1547812"/>
              <a:gd name="connsiteX3-7" fmla="*/ 609600 w 2762250"/>
              <a:gd name="connsiteY3-8" fmla="*/ 642937 h 1547812"/>
              <a:gd name="connsiteX4-9" fmla="*/ 1133475 w 2762250"/>
              <a:gd name="connsiteY4-10" fmla="*/ 509587 h 1547812"/>
              <a:gd name="connsiteX5-11" fmla="*/ 1819275 w 2762250"/>
              <a:gd name="connsiteY5-12" fmla="*/ 500062 h 1547812"/>
              <a:gd name="connsiteX6-13" fmla="*/ 2438400 w 2762250"/>
              <a:gd name="connsiteY6-14" fmla="*/ 280987 h 1547812"/>
              <a:gd name="connsiteX7-15" fmla="*/ 2762250 w 2762250"/>
              <a:gd name="connsiteY7-16" fmla="*/ 4762 h 1547812"/>
              <a:gd name="connsiteX8-17" fmla="*/ 0 w 2762250"/>
              <a:gd name="connsiteY8-18" fmla="*/ 0 h 1547812"/>
              <a:gd name="connsiteX0-19" fmla="*/ 0 w 2762250"/>
              <a:gd name="connsiteY0-20" fmla="*/ 0 h 1547812"/>
              <a:gd name="connsiteX1-21" fmla="*/ 0 w 2762250"/>
              <a:gd name="connsiteY1-22" fmla="*/ 1547812 h 1547812"/>
              <a:gd name="connsiteX2-23" fmla="*/ 316706 w 2762250"/>
              <a:gd name="connsiteY2-24" fmla="*/ 919162 h 1547812"/>
              <a:gd name="connsiteX3-25" fmla="*/ 609600 w 2762250"/>
              <a:gd name="connsiteY3-26" fmla="*/ 642937 h 1547812"/>
              <a:gd name="connsiteX4-27" fmla="*/ 1133475 w 2762250"/>
              <a:gd name="connsiteY4-28" fmla="*/ 509587 h 1547812"/>
              <a:gd name="connsiteX5-29" fmla="*/ 1819275 w 2762250"/>
              <a:gd name="connsiteY5-30" fmla="*/ 500062 h 1547812"/>
              <a:gd name="connsiteX6-31" fmla="*/ 2438400 w 2762250"/>
              <a:gd name="connsiteY6-32" fmla="*/ 280987 h 1547812"/>
              <a:gd name="connsiteX7-33" fmla="*/ 2762250 w 2762250"/>
              <a:gd name="connsiteY7-34" fmla="*/ 4762 h 1547812"/>
              <a:gd name="connsiteX8-35" fmla="*/ 0 w 2762250"/>
              <a:gd name="connsiteY8-36" fmla="*/ 0 h 1547812"/>
              <a:gd name="connsiteX0-37" fmla="*/ 0 w 2762250"/>
              <a:gd name="connsiteY0-38" fmla="*/ 0 h 1547812"/>
              <a:gd name="connsiteX1-39" fmla="*/ 0 w 2762250"/>
              <a:gd name="connsiteY1-40" fmla="*/ 1547812 h 1547812"/>
              <a:gd name="connsiteX2-41" fmla="*/ 290512 w 2762250"/>
              <a:gd name="connsiteY2-42" fmla="*/ 862012 h 1547812"/>
              <a:gd name="connsiteX3-43" fmla="*/ 609600 w 2762250"/>
              <a:gd name="connsiteY3-44" fmla="*/ 642937 h 1547812"/>
              <a:gd name="connsiteX4-45" fmla="*/ 1133475 w 2762250"/>
              <a:gd name="connsiteY4-46" fmla="*/ 509587 h 1547812"/>
              <a:gd name="connsiteX5-47" fmla="*/ 1819275 w 2762250"/>
              <a:gd name="connsiteY5-48" fmla="*/ 500062 h 1547812"/>
              <a:gd name="connsiteX6-49" fmla="*/ 2438400 w 2762250"/>
              <a:gd name="connsiteY6-50" fmla="*/ 280987 h 1547812"/>
              <a:gd name="connsiteX7-51" fmla="*/ 2762250 w 2762250"/>
              <a:gd name="connsiteY7-52" fmla="*/ 4762 h 1547812"/>
              <a:gd name="connsiteX8-53" fmla="*/ 0 w 2762250"/>
              <a:gd name="connsiteY8-54" fmla="*/ 0 h 1547812"/>
              <a:gd name="connsiteX0-55" fmla="*/ 0 w 2762250"/>
              <a:gd name="connsiteY0-56" fmla="*/ 0 h 1547812"/>
              <a:gd name="connsiteX1-57" fmla="*/ 0 w 2762250"/>
              <a:gd name="connsiteY1-58" fmla="*/ 1547812 h 1547812"/>
              <a:gd name="connsiteX2-59" fmla="*/ 333375 w 2762250"/>
              <a:gd name="connsiteY2-60" fmla="*/ 902493 h 1547812"/>
              <a:gd name="connsiteX3-61" fmla="*/ 609600 w 2762250"/>
              <a:gd name="connsiteY3-62" fmla="*/ 642937 h 1547812"/>
              <a:gd name="connsiteX4-63" fmla="*/ 1133475 w 2762250"/>
              <a:gd name="connsiteY4-64" fmla="*/ 509587 h 1547812"/>
              <a:gd name="connsiteX5-65" fmla="*/ 1819275 w 2762250"/>
              <a:gd name="connsiteY5-66" fmla="*/ 500062 h 1547812"/>
              <a:gd name="connsiteX6-67" fmla="*/ 2438400 w 2762250"/>
              <a:gd name="connsiteY6-68" fmla="*/ 280987 h 1547812"/>
              <a:gd name="connsiteX7-69" fmla="*/ 2762250 w 2762250"/>
              <a:gd name="connsiteY7-70" fmla="*/ 4762 h 1547812"/>
              <a:gd name="connsiteX8-71" fmla="*/ 0 w 2762250"/>
              <a:gd name="connsiteY8-72" fmla="*/ 0 h 1547812"/>
              <a:gd name="connsiteX0-73" fmla="*/ 0 w 2762250"/>
              <a:gd name="connsiteY0-74" fmla="*/ 0 h 1547812"/>
              <a:gd name="connsiteX1-75" fmla="*/ 0 w 2762250"/>
              <a:gd name="connsiteY1-76" fmla="*/ 1547812 h 1547812"/>
              <a:gd name="connsiteX2-77" fmla="*/ 333375 w 2762250"/>
              <a:gd name="connsiteY2-78" fmla="*/ 902493 h 1547812"/>
              <a:gd name="connsiteX3-79" fmla="*/ 609600 w 2762250"/>
              <a:gd name="connsiteY3-80" fmla="*/ 642937 h 1547812"/>
              <a:gd name="connsiteX4-81" fmla="*/ 1133475 w 2762250"/>
              <a:gd name="connsiteY4-82" fmla="*/ 509587 h 1547812"/>
              <a:gd name="connsiteX5-83" fmla="*/ 1819275 w 2762250"/>
              <a:gd name="connsiteY5-84" fmla="*/ 500062 h 1547812"/>
              <a:gd name="connsiteX6-85" fmla="*/ 2438400 w 2762250"/>
              <a:gd name="connsiteY6-86" fmla="*/ 280987 h 1547812"/>
              <a:gd name="connsiteX7-87" fmla="*/ 2762250 w 2762250"/>
              <a:gd name="connsiteY7-88" fmla="*/ 4762 h 1547812"/>
              <a:gd name="connsiteX8-89" fmla="*/ 0 w 2762250"/>
              <a:gd name="connsiteY8-90" fmla="*/ 0 h 1547812"/>
              <a:gd name="connsiteX0-91" fmla="*/ 0 w 2762250"/>
              <a:gd name="connsiteY0-92" fmla="*/ 0 h 1547812"/>
              <a:gd name="connsiteX1-93" fmla="*/ 0 w 2762250"/>
              <a:gd name="connsiteY1-94" fmla="*/ 1547812 h 1547812"/>
              <a:gd name="connsiteX2-95" fmla="*/ 333375 w 2762250"/>
              <a:gd name="connsiteY2-96" fmla="*/ 902493 h 1547812"/>
              <a:gd name="connsiteX3-97" fmla="*/ 609600 w 2762250"/>
              <a:gd name="connsiteY3-98" fmla="*/ 642937 h 1547812"/>
              <a:gd name="connsiteX4-99" fmla="*/ 1133475 w 2762250"/>
              <a:gd name="connsiteY4-100" fmla="*/ 509587 h 1547812"/>
              <a:gd name="connsiteX5-101" fmla="*/ 1819275 w 2762250"/>
              <a:gd name="connsiteY5-102" fmla="*/ 500062 h 1547812"/>
              <a:gd name="connsiteX6-103" fmla="*/ 2438400 w 2762250"/>
              <a:gd name="connsiteY6-104" fmla="*/ 280987 h 1547812"/>
              <a:gd name="connsiteX7-105" fmla="*/ 2762250 w 2762250"/>
              <a:gd name="connsiteY7-106" fmla="*/ 4762 h 1547812"/>
              <a:gd name="connsiteX8-107" fmla="*/ 0 w 2762250"/>
              <a:gd name="connsiteY8-108" fmla="*/ 0 h 1547812"/>
              <a:gd name="connsiteX0-109" fmla="*/ 0 w 2762250"/>
              <a:gd name="connsiteY0-110" fmla="*/ 0 h 1547812"/>
              <a:gd name="connsiteX1-111" fmla="*/ 0 w 2762250"/>
              <a:gd name="connsiteY1-112" fmla="*/ 1547812 h 1547812"/>
              <a:gd name="connsiteX2-113" fmla="*/ 333375 w 2762250"/>
              <a:gd name="connsiteY2-114" fmla="*/ 902493 h 1547812"/>
              <a:gd name="connsiteX3-115" fmla="*/ 609600 w 2762250"/>
              <a:gd name="connsiteY3-116" fmla="*/ 642937 h 1547812"/>
              <a:gd name="connsiteX4-117" fmla="*/ 1133475 w 2762250"/>
              <a:gd name="connsiteY4-118" fmla="*/ 509587 h 1547812"/>
              <a:gd name="connsiteX5-119" fmla="*/ 1819275 w 2762250"/>
              <a:gd name="connsiteY5-120" fmla="*/ 500062 h 1547812"/>
              <a:gd name="connsiteX6-121" fmla="*/ 2438400 w 2762250"/>
              <a:gd name="connsiteY6-122" fmla="*/ 280987 h 1547812"/>
              <a:gd name="connsiteX7-123" fmla="*/ 2762250 w 2762250"/>
              <a:gd name="connsiteY7-124" fmla="*/ 4762 h 1547812"/>
              <a:gd name="connsiteX8-125" fmla="*/ 0 w 2762250"/>
              <a:gd name="connsiteY8-126" fmla="*/ 0 h 1547812"/>
              <a:gd name="connsiteX0-127" fmla="*/ 0 w 2762250"/>
              <a:gd name="connsiteY0-128" fmla="*/ 0 h 1547812"/>
              <a:gd name="connsiteX1-129" fmla="*/ 0 w 2762250"/>
              <a:gd name="connsiteY1-130" fmla="*/ 1547812 h 1547812"/>
              <a:gd name="connsiteX2-131" fmla="*/ 333375 w 2762250"/>
              <a:gd name="connsiteY2-132" fmla="*/ 902493 h 1547812"/>
              <a:gd name="connsiteX3-133" fmla="*/ 614362 w 2762250"/>
              <a:gd name="connsiteY3-134" fmla="*/ 588168 h 1547812"/>
              <a:gd name="connsiteX4-135" fmla="*/ 1133475 w 2762250"/>
              <a:gd name="connsiteY4-136" fmla="*/ 509587 h 1547812"/>
              <a:gd name="connsiteX5-137" fmla="*/ 1819275 w 2762250"/>
              <a:gd name="connsiteY5-138" fmla="*/ 500062 h 1547812"/>
              <a:gd name="connsiteX6-139" fmla="*/ 2438400 w 2762250"/>
              <a:gd name="connsiteY6-140" fmla="*/ 280987 h 1547812"/>
              <a:gd name="connsiteX7-141" fmla="*/ 2762250 w 2762250"/>
              <a:gd name="connsiteY7-142" fmla="*/ 4762 h 1547812"/>
              <a:gd name="connsiteX8-143" fmla="*/ 0 w 2762250"/>
              <a:gd name="connsiteY8-144" fmla="*/ 0 h 1547812"/>
              <a:gd name="connsiteX0-145" fmla="*/ 0 w 2762250"/>
              <a:gd name="connsiteY0-146" fmla="*/ 0 h 1547812"/>
              <a:gd name="connsiteX1-147" fmla="*/ 0 w 2762250"/>
              <a:gd name="connsiteY1-148" fmla="*/ 1547812 h 1547812"/>
              <a:gd name="connsiteX2-149" fmla="*/ 333375 w 2762250"/>
              <a:gd name="connsiteY2-150" fmla="*/ 902493 h 1547812"/>
              <a:gd name="connsiteX3-151" fmla="*/ 642937 w 2762250"/>
              <a:gd name="connsiteY3-152" fmla="*/ 597693 h 1547812"/>
              <a:gd name="connsiteX4-153" fmla="*/ 1133475 w 2762250"/>
              <a:gd name="connsiteY4-154" fmla="*/ 509587 h 1547812"/>
              <a:gd name="connsiteX5-155" fmla="*/ 1819275 w 2762250"/>
              <a:gd name="connsiteY5-156" fmla="*/ 500062 h 1547812"/>
              <a:gd name="connsiteX6-157" fmla="*/ 2438400 w 2762250"/>
              <a:gd name="connsiteY6-158" fmla="*/ 280987 h 1547812"/>
              <a:gd name="connsiteX7-159" fmla="*/ 2762250 w 2762250"/>
              <a:gd name="connsiteY7-160" fmla="*/ 4762 h 1547812"/>
              <a:gd name="connsiteX8-161" fmla="*/ 0 w 2762250"/>
              <a:gd name="connsiteY8-162" fmla="*/ 0 h 1547812"/>
              <a:gd name="connsiteX0-163" fmla="*/ 0 w 2762250"/>
              <a:gd name="connsiteY0-164" fmla="*/ 0 h 1547812"/>
              <a:gd name="connsiteX1-165" fmla="*/ 0 w 2762250"/>
              <a:gd name="connsiteY1-166" fmla="*/ 1547812 h 1547812"/>
              <a:gd name="connsiteX2-167" fmla="*/ 347663 w 2762250"/>
              <a:gd name="connsiteY2-168" fmla="*/ 902493 h 1547812"/>
              <a:gd name="connsiteX3-169" fmla="*/ 642937 w 2762250"/>
              <a:gd name="connsiteY3-170" fmla="*/ 597693 h 1547812"/>
              <a:gd name="connsiteX4-171" fmla="*/ 1133475 w 2762250"/>
              <a:gd name="connsiteY4-172" fmla="*/ 509587 h 1547812"/>
              <a:gd name="connsiteX5-173" fmla="*/ 1819275 w 2762250"/>
              <a:gd name="connsiteY5-174" fmla="*/ 500062 h 1547812"/>
              <a:gd name="connsiteX6-175" fmla="*/ 2438400 w 2762250"/>
              <a:gd name="connsiteY6-176" fmla="*/ 280987 h 1547812"/>
              <a:gd name="connsiteX7-177" fmla="*/ 2762250 w 2762250"/>
              <a:gd name="connsiteY7-178" fmla="*/ 4762 h 1547812"/>
              <a:gd name="connsiteX8-179" fmla="*/ 0 w 2762250"/>
              <a:gd name="connsiteY8-180" fmla="*/ 0 h 1547812"/>
              <a:gd name="connsiteX0-181" fmla="*/ 0 w 2762250"/>
              <a:gd name="connsiteY0-182" fmla="*/ 0 h 1547812"/>
              <a:gd name="connsiteX1-183" fmla="*/ 0 w 2762250"/>
              <a:gd name="connsiteY1-184" fmla="*/ 1547812 h 1547812"/>
              <a:gd name="connsiteX2-185" fmla="*/ 347663 w 2762250"/>
              <a:gd name="connsiteY2-186" fmla="*/ 902493 h 1547812"/>
              <a:gd name="connsiteX3-187" fmla="*/ 659606 w 2762250"/>
              <a:gd name="connsiteY3-188" fmla="*/ 609599 h 1547812"/>
              <a:gd name="connsiteX4-189" fmla="*/ 1133475 w 2762250"/>
              <a:gd name="connsiteY4-190" fmla="*/ 509587 h 1547812"/>
              <a:gd name="connsiteX5-191" fmla="*/ 1819275 w 2762250"/>
              <a:gd name="connsiteY5-192" fmla="*/ 500062 h 1547812"/>
              <a:gd name="connsiteX6-193" fmla="*/ 2438400 w 2762250"/>
              <a:gd name="connsiteY6-194" fmla="*/ 280987 h 1547812"/>
              <a:gd name="connsiteX7-195" fmla="*/ 2762250 w 2762250"/>
              <a:gd name="connsiteY7-196" fmla="*/ 4762 h 1547812"/>
              <a:gd name="connsiteX8-197" fmla="*/ 0 w 2762250"/>
              <a:gd name="connsiteY8-198" fmla="*/ 0 h 1547812"/>
              <a:gd name="connsiteX0-199" fmla="*/ 0 w 2762250"/>
              <a:gd name="connsiteY0-200" fmla="*/ 0 h 1547812"/>
              <a:gd name="connsiteX1-201" fmla="*/ 0 w 2762250"/>
              <a:gd name="connsiteY1-202" fmla="*/ 1547812 h 1547812"/>
              <a:gd name="connsiteX2-203" fmla="*/ 347663 w 2762250"/>
              <a:gd name="connsiteY2-204" fmla="*/ 902493 h 1547812"/>
              <a:gd name="connsiteX3-205" fmla="*/ 659606 w 2762250"/>
              <a:gd name="connsiteY3-206" fmla="*/ 609599 h 1547812"/>
              <a:gd name="connsiteX4-207" fmla="*/ 1133475 w 2762250"/>
              <a:gd name="connsiteY4-208" fmla="*/ 459580 h 1547812"/>
              <a:gd name="connsiteX5-209" fmla="*/ 1819275 w 2762250"/>
              <a:gd name="connsiteY5-210" fmla="*/ 500062 h 1547812"/>
              <a:gd name="connsiteX6-211" fmla="*/ 2438400 w 2762250"/>
              <a:gd name="connsiteY6-212" fmla="*/ 280987 h 1547812"/>
              <a:gd name="connsiteX7-213" fmla="*/ 2762250 w 2762250"/>
              <a:gd name="connsiteY7-214" fmla="*/ 4762 h 1547812"/>
              <a:gd name="connsiteX8-215" fmla="*/ 0 w 2762250"/>
              <a:gd name="connsiteY8-216" fmla="*/ 0 h 1547812"/>
              <a:gd name="connsiteX0-217" fmla="*/ 0 w 2762250"/>
              <a:gd name="connsiteY0-218" fmla="*/ 0 h 1547812"/>
              <a:gd name="connsiteX1-219" fmla="*/ 0 w 2762250"/>
              <a:gd name="connsiteY1-220" fmla="*/ 1547812 h 1547812"/>
              <a:gd name="connsiteX2-221" fmla="*/ 347663 w 2762250"/>
              <a:gd name="connsiteY2-222" fmla="*/ 902493 h 1547812"/>
              <a:gd name="connsiteX3-223" fmla="*/ 659606 w 2762250"/>
              <a:gd name="connsiteY3-224" fmla="*/ 609599 h 1547812"/>
              <a:gd name="connsiteX4-225" fmla="*/ 1133475 w 2762250"/>
              <a:gd name="connsiteY4-226" fmla="*/ 500062 h 1547812"/>
              <a:gd name="connsiteX5-227" fmla="*/ 1819275 w 2762250"/>
              <a:gd name="connsiteY5-228" fmla="*/ 500062 h 1547812"/>
              <a:gd name="connsiteX6-229" fmla="*/ 2438400 w 2762250"/>
              <a:gd name="connsiteY6-230" fmla="*/ 280987 h 1547812"/>
              <a:gd name="connsiteX7-231" fmla="*/ 2762250 w 2762250"/>
              <a:gd name="connsiteY7-232" fmla="*/ 4762 h 1547812"/>
              <a:gd name="connsiteX8-233" fmla="*/ 0 w 2762250"/>
              <a:gd name="connsiteY8-234" fmla="*/ 0 h 1547812"/>
              <a:gd name="connsiteX0-235" fmla="*/ 0 w 2762250"/>
              <a:gd name="connsiteY0-236" fmla="*/ 0 h 1547812"/>
              <a:gd name="connsiteX1-237" fmla="*/ 0 w 2762250"/>
              <a:gd name="connsiteY1-238" fmla="*/ 1547812 h 1547812"/>
              <a:gd name="connsiteX2-239" fmla="*/ 347663 w 2762250"/>
              <a:gd name="connsiteY2-240" fmla="*/ 902493 h 1547812"/>
              <a:gd name="connsiteX3-241" fmla="*/ 659606 w 2762250"/>
              <a:gd name="connsiteY3-242" fmla="*/ 609599 h 1547812"/>
              <a:gd name="connsiteX4-243" fmla="*/ 1133475 w 2762250"/>
              <a:gd name="connsiteY4-244" fmla="*/ 500062 h 1547812"/>
              <a:gd name="connsiteX5-245" fmla="*/ 1819275 w 2762250"/>
              <a:gd name="connsiteY5-246" fmla="*/ 500062 h 1547812"/>
              <a:gd name="connsiteX6-247" fmla="*/ 2438400 w 2762250"/>
              <a:gd name="connsiteY6-248" fmla="*/ 280987 h 1547812"/>
              <a:gd name="connsiteX7-249" fmla="*/ 2762250 w 2762250"/>
              <a:gd name="connsiteY7-250" fmla="*/ 4762 h 1547812"/>
              <a:gd name="connsiteX8-251" fmla="*/ 0 w 2762250"/>
              <a:gd name="connsiteY8-252" fmla="*/ 0 h 1547812"/>
              <a:gd name="connsiteX0-253" fmla="*/ 0 w 2762250"/>
              <a:gd name="connsiteY0-254" fmla="*/ 0 h 1547812"/>
              <a:gd name="connsiteX1-255" fmla="*/ 0 w 2762250"/>
              <a:gd name="connsiteY1-256" fmla="*/ 1547812 h 1547812"/>
              <a:gd name="connsiteX2-257" fmla="*/ 347663 w 2762250"/>
              <a:gd name="connsiteY2-258" fmla="*/ 902493 h 1547812"/>
              <a:gd name="connsiteX3-259" fmla="*/ 659606 w 2762250"/>
              <a:gd name="connsiteY3-260" fmla="*/ 609599 h 1547812"/>
              <a:gd name="connsiteX4-261" fmla="*/ 1133475 w 2762250"/>
              <a:gd name="connsiteY4-262" fmla="*/ 500062 h 1547812"/>
              <a:gd name="connsiteX5-263" fmla="*/ 1819275 w 2762250"/>
              <a:gd name="connsiteY5-264" fmla="*/ 500062 h 1547812"/>
              <a:gd name="connsiteX6-265" fmla="*/ 2438400 w 2762250"/>
              <a:gd name="connsiteY6-266" fmla="*/ 280987 h 1547812"/>
              <a:gd name="connsiteX7-267" fmla="*/ 2762250 w 2762250"/>
              <a:gd name="connsiteY7-268" fmla="*/ 4762 h 1547812"/>
              <a:gd name="connsiteX8-269" fmla="*/ 0 w 2762250"/>
              <a:gd name="connsiteY8-270" fmla="*/ 0 h 1547812"/>
              <a:gd name="connsiteX0-271" fmla="*/ 0 w 2762250"/>
              <a:gd name="connsiteY0-272" fmla="*/ 0 h 1547812"/>
              <a:gd name="connsiteX1-273" fmla="*/ 0 w 2762250"/>
              <a:gd name="connsiteY1-274" fmla="*/ 1547812 h 1547812"/>
              <a:gd name="connsiteX2-275" fmla="*/ 347663 w 2762250"/>
              <a:gd name="connsiteY2-276" fmla="*/ 902493 h 1547812"/>
              <a:gd name="connsiteX3-277" fmla="*/ 659606 w 2762250"/>
              <a:gd name="connsiteY3-278" fmla="*/ 609599 h 1547812"/>
              <a:gd name="connsiteX4-279" fmla="*/ 1138237 w 2762250"/>
              <a:gd name="connsiteY4-280" fmla="*/ 471487 h 1547812"/>
              <a:gd name="connsiteX5-281" fmla="*/ 1819275 w 2762250"/>
              <a:gd name="connsiteY5-282" fmla="*/ 500062 h 1547812"/>
              <a:gd name="connsiteX6-283" fmla="*/ 2438400 w 2762250"/>
              <a:gd name="connsiteY6-284" fmla="*/ 280987 h 1547812"/>
              <a:gd name="connsiteX7-285" fmla="*/ 2762250 w 2762250"/>
              <a:gd name="connsiteY7-286" fmla="*/ 4762 h 1547812"/>
              <a:gd name="connsiteX8-287" fmla="*/ 0 w 2762250"/>
              <a:gd name="connsiteY8-288" fmla="*/ 0 h 1547812"/>
              <a:gd name="connsiteX0-289" fmla="*/ 0 w 2762250"/>
              <a:gd name="connsiteY0-290" fmla="*/ 0 h 1547812"/>
              <a:gd name="connsiteX1-291" fmla="*/ 0 w 2762250"/>
              <a:gd name="connsiteY1-292" fmla="*/ 1547812 h 1547812"/>
              <a:gd name="connsiteX2-293" fmla="*/ 347663 w 2762250"/>
              <a:gd name="connsiteY2-294" fmla="*/ 902493 h 1547812"/>
              <a:gd name="connsiteX3-295" fmla="*/ 659606 w 2762250"/>
              <a:gd name="connsiteY3-296" fmla="*/ 609599 h 1547812"/>
              <a:gd name="connsiteX4-297" fmla="*/ 1135856 w 2762250"/>
              <a:gd name="connsiteY4-298" fmla="*/ 511968 h 1547812"/>
              <a:gd name="connsiteX5-299" fmla="*/ 1819275 w 2762250"/>
              <a:gd name="connsiteY5-300" fmla="*/ 500062 h 1547812"/>
              <a:gd name="connsiteX6-301" fmla="*/ 2438400 w 2762250"/>
              <a:gd name="connsiteY6-302" fmla="*/ 280987 h 1547812"/>
              <a:gd name="connsiteX7-303" fmla="*/ 2762250 w 2762250"/>
              <a:gd name="connsiteY7-304" fmla="*/ 4762 h 1547812"/>
              <a:gd name="connsiteX8-305" fmla="*/ 0 w 2762250"/>
              <a:gd name="connsiteY8-306" fmla="*/ 0 h 1547812"/>
              <a:gd name="connsiteX0-307" fmla="*/ 0 w 2762250"/>
              <a:gd name="connsiteY0-308" fmla="*/ 0 h 1547812"/>
              <a:gd name="connsiteX1-309" fmla="*/ 0 w 2762250"/>
              <a:gd name="connsiteY1-310" fmla="*/ 1547812 h 1547812"/>
              <a:gd name="connsiteX2-311" fmla="*/ 347663 w 2762250"/>
              <a:gd name="connsiteY2-312" fmla="*/ 902493 h 1547812"/>
              <a:gd name="connsiteX3-313" fmla="*/ 659606 w 2762250"/>
              <a:gd name="connsiteY3-314" fmla="*/ 609599 h 1547812"/>
              <a:gd name="connsiteX4-315" fmla="*/ 1135856 w 2762250"/>
              <a:gd name="connsiteY4-316" fmla="*/ 511968 h 1547812"/>
              <a:gd name="connsiteX5-317" fmla="*/ 1819275 w 2762250"/>
              <a:gd name="connsiteY5-318" fmla="*/ 500062 h 1547812"/>
              <a:gd name="connsiteX6-319" fmla="*/ 2438400 w 2762250"/>
              <a:gd name="connsiteY6-320" fmla="*/ 280987 h 1547812"/>
              <a:gd name="connsiteX7-321" fmla="*/ 2762250 w 2762250"/>
              <a:gd name="connsiteY7-322" fmla="*/ 4762 h 1547812"/>
              <a:gd name="connsiteX8-323" fmla="*/ 0 w 2762250"/>
              <a:gd name="connsiteY8-324" fmla="*/ 0 h 1547812"/>
              <a:gd name="connsiteX0-325" fmla="*/ 0 w 2762250"/>
              <a:gd name="connsiteY0-326" fmla="*/ 0 h 1547812"/>
              <a:gd name="connsiteX1-327" fmla="*/ 0 w 2762250"/>
              <a:gd name="connsiteY1-328" fmla="*/ 1547812 h 1547812"/>
              <a:gd name="connsiteX2-329" fmla="*/ 347663 w 2762250"/>
              <a:gd name="connsiteY2-330" fmla="*/ 902493 h 1547812"/>
              <a:gd name="connsiteX3-331" fmla="*/ 659606 w 2762250"/>
              <a:gd name="connsiteY3-332" fmla="*/ 609599 h 1547812"/>
              <a:gd name="connsiteX4-333" fmla="*/ 1135856 w 2762250"/>
              <a:gd name="connsiteY4-334" fmla="*/ 497681 h 1547812"/>
              <a:gd name="connsiteX5-335" fmla="*/ 1819275 w 2762250"/>
              <a:gd name="connsiteY5-336" fmla="*/ 500062 h 1547812"/>
              <a:gd name="connsiteX6-337" fmla="*/ 2438400 w 2762250"/>
              <a:gd name="connsiteY6-338" fmla="*/ 280987 h 1547812"/>
              <a:gd name="connsiteX7-339" fmla="*/ 2762250 w 2762250"/>
              <a:gd name="connsiteY7-340" fmla="*/ 4762 h 1547812"/>
              <a:gd name="connsiteX8-341" fmla="*/ 0 w 2762250"/>
              <a:gd name="connsiteY8-342" fmla="*/ 0 h 1547812"/>
              <a:gd name="connsiteX0-343" fmla="*/ 0 w 2762250"/>
              <a:gd name="connsiteY0-344" fmla="*/ 0 h 1547812"/>
              <a:gd name="connsiteX1-345" fmla="*/ 0 w 2762250"/>
              <a:gd name="connsiteY1-346" fmla="*/ 1547812 h 1547812"/>
              <a:gd name="connsiteX2-347" fmla="*/ 347663 w 2762250"/>
              <a:gd name="connsiteY2-348" fmla="*/ 902493 h 1547812"/>
              <a:gd name="connsiteX3-349" fmla="*/ 659606 w 2762250"/>
              <a:gd name="connsiteY3-350" fmla="*/ 609599 h 1547812"/>
              <a:gd name="connsiteX4-351" fmla="*/ 1135856 w 2762250"/>
              <a:gd name="connsiteY4-352" fmla="*/ 497681 h 1547812"/>
              <a:gd name="connsiteX5-353" fmla="*/ 1819275 w 2762250"/>
              <a:gd name="connsiteY5-354" fmla="*/ 500062 h 1547812"/>
              <a:gd name="connsiteX6-355" fmla="*/ 2438400 w 2762250"/>
              <a:gd name="connsiteY6-356" fmla="*/ 280987 h 1547812"/>
              <a:gd name="connsiteX7-357" fmla="*/ 2762250 w 2762250"/>
              <a:gd name="connsiteY7-358" fmla="*/ 4762 h 1547812"/>
              <a:gd name="connsiteX8-359" fmla="*/ 0 w 2762250"/>
              <a:gd name="connsiteY8-360" fmla="*/ 0 h 1547812"/>
              <a:gd name="connsiteX0-361" fmla="*/ 0 w 2762250"/>
              <a:gd name="connsiteY0-362" fmla="*/ 0 h 1547812"/>
              <a:gd name="connsiteX1-363" fmla="*/ 0 w 2762250"/>
              <a:gd name="connsiteY1-364" fmla="*/ 1547812 h 1547812"/>
              <a:gd name="connsiteX2-365" fmla="*/ 347663 w 2762250"/>
              <a:gd name="connsiteY2-366" fmla="*/ 902493 h 1547812"/>
              <a:gd name="connsiteX3-367" fmla="*/ 659606 w 2762250"/>
              <a:gd name="connsiteY3-368" fmla="*/ 609599 h 1547812"/>
              <a:gd name="connsiteX4-369" fmla="*/ 1135856 w 2762250"/>
              <a:gd name="connsiteY4-370" fmla="*/ 497681 h 1547812"/>
              <a:gd name="connsiteX5-371" fmla="*/ 1819275 w 2762250"/>
              <a:gd name="connsiteY5-372" fmla="*/ 419099 h 1547812"/>
              <a:gd name="connsiteX6-373" fmla="*/ 2438400 w 2762250"/>
              <a:gd name="connsiteY6-374" fmla="*/ 280987 h 1547812"/>
              <a:gd name="connsiteX7-375" fmla="*/ 2762250 w 2762250"/>
              <a:gd name="connsiteY7-376" fmla="*/ 4762 h 1547812"/>
              <a:gd name="connsiteX8-377" fmla="*/ 0 w 2762250"/>
              <a:gd name="connsiteY8-378" fmla="*/ 0 h 1547812"/>
              <a:gd name="connsiteX0-379" fmla="*/ 0 w 2762250"/>
              <a:gd name="connsiteY0-380" fmla="*/ 0 h 1547812"/>
              <a:gd name="connsiteX1-381" fmla="*/ 0 w 2762250"/>
              <a:gd name="connsiteY1-382" fmla="*/ 1547812 h 1547812"/>
              <a:gd name="connsiteX2-383" fmla="*/ 347663 w 2762250"/>
              <a:gd name="connsiteY2-384" fmla="*/ 902493 h 1547812"/>
              <a:gd name="connsiteX3-385" fmla="*/ 659606 w 2762250"/>
              <a:gd name="connsiteY3-386" fmla="*/ 609599 h 1547812"/>
              <a:gd name="connsiteX4-387" fmla="*/ 1135856 w 2762250"/>
              <a:gd name="connsiteY4-388" fmla="*/ 497681 h 1547812"/>
              <a:gd name="connsiteX5-389" fmla="*/ 1833562 w 2762250"/>
              <a:gd name="connsiteY5-390" fmla="*/ 459581 h 1547812"/>
              <a:gd name="connsiteX6-391" fmla="*/ 2438400 w 2762250"/>
              <a:gd name="connsiteY6-392" fmla="*/ 280987 h 1547812"/>
              <a:gd name="connsiteX7-393" fmla="*/ 2762250 w 2762250"/>
              <a:gd name="connsiteY7-394" fmla="*/ 4762 h 1547812"/>
              <a:gd name="connsiteX8-395" fmla="*/ 0 w 2762250"/>
              <a:gd name="connsiteY8-396" fmla="*/ 0 h 1547812"/>
              <a:gd name="connsiteX0-397" fmla="*/ 0 w 2762250"/>
              <a:gd name="connsiteY0-398" fmla="*/ 0 h 1547812"/>
              <a:gd name="connsiteX1-399" fmla="*/ 0 w 2762250"/>
              <a:gd name="connsiteY1-400" fmla="*/ 1547812 h 1547812"/>
              <a:gd name="connsiteX2-401" fmla="*/ 347663 w 2762250"/>
              <a:gd name="connsiteY2-402" fmla="*/ 902493 h 1547812"/>
              <a:gd name="connsiteX3-403" fmla="*/ 659606 w 2762250"/>
              <a:gd name="connsiteY3-404" fmla="*/ 609599 h 1547812"/>
              <a:gd name="connsiteX4-405" fmla="*/ 1135856 w 2762250"/>
              <a:gd name="connsiteY4-406" fmla="*/ 497681 h 1547812"/>
              <a:gd name="connsiteX5-407" fmla="*/ 1833562 w 2762250"/>
              <a:gd name="connsiteY5-408" fmla="*/ 459581 h 1547812"/>
              <a:gd name="connsiteX6-409" fmla="*/ 2438400 w 2762250"/>
              <a:gd name="connsiteY6-410" fmla="*/ 280987 h 1547812"/>
              <a:gd name="connsiteX7-411" fmla="*/ 2762250 w 2762250"/>
              <a:gd name="connsiteY7-412" fmla="*/ 4762 h 1547812"/>
              <a:gd name="connsiteX8-413" fmla="*/ 0 w 2762250"/>
              <a:gd name="connsiteY8-414" fmla="*/ 0 h 1547812"/>
              <a:gd name="connsiteX0-415" fmla="*/ 0 w 2762250"/>
              <a:gd name="connsiteY0-416" fmla="*/ 0 h 1547812"/>
              <a:gd name="connsiteX1-417" fmla="*/ 0 w 2762250"/>
              <a:gd name="connsiteY1-418" fmla="*/ 1547812 h 1547812"/>
              <a:gd name="connsiteX2-419" fmla="*/ 347663 w 2762250"/>
              <a:gd name="connsiteY2-420" fmla="*/ 902493 h 1547812"/>
              <a:gd name="connsiteX3-421" fmla="*/ 659606 w 2762250"/>
              <a:gd name="connsiteY3-422" fmla="*/ 609599 h 1547812"/>
              <a:gd name="connsiteX4-423" fmla="*/ 1135856 w 2762250"/>
              <a:gd name="connsiteY4-424" fmla="*/ 497681 h 1547812"/>
              <a:gd name="connsiteX5-425" fmla="*/ 1833562 w 2762250"/>
              <a:gd name="connsiteY5-426" fmla="*/ 459581 h 1547812"/>
              <a:gd name="connsiteX6-427" fmla="*/ 2438400 w 2762250"/>
              <a:gd name="connsiteY6-428" fmla="*/ 280987 h 1547812"/>
              <a:gd name="connsiteX7-429" fmla="*/ 2762250 w 2762250"/>
              <a:gd name="connsiteY7-430" fmla="*/ 4762 h 1547812"/>
              <a:gd name="connsiteX8-431" fmla="*/ 0 w 2762250"/>
              <a:gd name="connsiteY8-432" fmla="*/ 0 h 1547812"/>
              <a:gd name="connsiteX0-433" fmla="*/ 0 w 2762250"/>
              <a:gd name="connsiteY0-434" fmla="*/ 0 h 1547812"/>
              <a:gd name="connsiteX1-435" fmla="*/ 0 w 2762250"/>
              <a:gd name="connsiteY1-436" fmla="*/ 1547812 h 1547812"/>
              <a:gd name="connsiteX2-437" fmla="*/ 347663 w 2762250"/>
              <a:gd name="connsiteY2-438" fmla="*/ 902493 h 1547812"/>
              <a:gd name="connsiteX3-439" fmla="*/ 659606 w 2762250"/>
              <a:gd name="connsiteY3-440" fmla="*/ 609599 h 1547812"/>
              <a:gd name="connsiteX4-441" fmla="*/ 1135856 w 2762250"/>
              <a:gd name="connsiteY4-442" fmla="*/ 497681 h 1547812"/>
              <a:gd name="connsiteX5-443" fmla="*/ 1797844 w 2762250"/>
              <a:gd name="connsiteY5-444" fmla="*/ 433387 h 1547812"/>
              <a:gd name="connsiteX6-445" fmla="*/ 2438400 w 2762250"/>
              <a:gd name="connsiteY6-446" fmla="*/ 280987 h 1547812"/>
              <a:gd name="connsiteX7-447" fmla="*/ 2762250 w 2762250"/>
              <a:gd name="connsiteY7-448" fmla="*/ 4762 h 1547812"/>
              <a:gd name="connsiteX8-449" fmla="*/ 0 w 2762250"/>
              <a:gd name="connsiteY8-450" fmla="*/ 0 h 1547812"/>
              <a:gd name="connsiteX0-451" fmla="*/ 0 w 2762250"/>
              <a:gd name="connsiteY0-452" fmla="*/ 0 h 1547812"/>
              <a:gd name="connsiteX1-453" fmla="*/ 0 w 2762250"/>
              <a:gd name="connsiteY1-454" fmla="*/ 1547812 h 1547812"/>
              <a:gd name="connsiteX2-455" fmla="*/ 347663 w 2762250"/>
              <a:gd name="connsiteY2-456" fmla="*/ 902493 h 1547812"/>
              <a:gd name="connsiteX3-457" fmla="*/ 659606 w 2762250"/>
              <a:gd name="connsiteY3-458" fmla="*/ 609599 h 1547812"/>
              <a:gd name="connsiteX4-459" fmla="*/ 1135856 w 2762250"/>
              <a:gd name="connsiteY4-460" fmla="*/ 497681 h 1547812"/>
              <a:gd name="connsiteX5-461" fmla="*/ 1816894 w 2762250"/>
              <a:gd name="connsiteY5-462" fmla="*/ 461962 h 1547812"/>
              <a:gd name="connsiteX6-463" fmla="*/ 2438400 w 2762250"/>
              <a:gd name="connsiteY6-464" fmla="*/ 280987 h 1547812"/>
              <a:gd name="connsiteX7-465" fmla="*/ 2762250 w 2762250"/>
              <a:gd name="connsiteY7-466" fmla="*/ 4762 h 1547812"/>
              <a:gd name="connsiteX8-467" fmla="*/ 0 w 2762250"/>
              <a:gd name="connsiteY8-468" fmla="*/ 0 h 1547812"/>
              <a:gd name="connsiteX0-469" fmla="*/ 0 w 2762250"/>
              <a:gd name="connsiteY0-470" fmla="*/ 0 h 1547812"/>
              <a:gd name="connsiteX1-471" fmla="*/ 0 w 2762250"/>
              <a:gd name="connsiteY1-472" fmla="*/ 1547812 h 1547812"/>
              <a:gd name="connsiteX2-473" fmla="*/ 347663 w 2762250"/>
              <a:gd name="connsiteY2-474" fmla="*/ 902493 h 1547812"/>
              <a:gd name="connsiteX3-475" fmla="*/ 659606 w 2762250"/>
              <a:gd name="connsiteY3-476" fmla="*/ 609599 h 1547812"/>
              <a:gd name="connsiteX4-477" fmla="*/ 1135856 w 2762250"/>
              <a:gd name="connsiteY4-478" fmla="*/ 497681 h 1547812"/>
              <a:gd name="connsiteX5-479" fmla="*/ 1816894 w 2762250"/>
              <a:gd name="connsiteY5-480" fmla="*/ 461962 h 1547812"/>
              <a:gd name="connsiteX6-481" fmla="*/ 2407443 w 2762250"/>
              <a:gd name="connsiteY6-482" fmla="*/ 257175 h 1547812"/>
              <a:gd name="connsiteX7-483" fmla="*/ 2762250 w 2762250"/>
              <a:gd name="connsiteY7-484" fmla="*/ 4762 h 1547812"/>
              <a:gd name="connsiteX8-485" fmla="*/ 0 w 2762250"/>
              <a:gd name="connsiteY8-486" fmla="*/ 0 h 1547812"/>
              <a:gd name="connsiteX0-487" fmla="*/ 0 w 2762250"/>
              <a:gd name="connsiteY0-488" fmla="*/ 0 h 1547812"/>
              <a:gd name="connsiteX1-489" fmla="*/ 0 w 2762250"/>
              <a:gd name="connsiteY1-490" fmla="*/ 1547812 h 1547812"/>
              <a:gd name="connsiteX2-491" fmla="*/ 347663 w 2762250"/>
              <a:gd name="connsiteY2-492" fmla="*/ 902493 h 1547812"/>
              <a:gd name="connsiteX3-493" fmla="*/ 659606 w 2762250"/>
              <a:gd name="connsiteY3-494" fmla="*/ 609599 h 1547812"/>
              <a:gd name="connsiteX4-495" fmla="*/ 1135856 w 2762250"/>
              <a:gd name="connsiteY4-496" fmla="*/ 497681 h 1547812"/>
              <a:gd name="connsiteX5-497" fmla="*/ 1816894 w 2762250"/>
              <a:gd name="connsiteY5-498" fmla="*/ 461962 h 1547812"/>
              <a:gd name="connsiteX6-499" fmla="*/ 2383631 w 2762250"/>
              <a:gd name="connsiteY6-500" fmla="*/ 228600 h 1547812"/>
              <a:gd name="connsiteX7-501" fmla="*/ 2762250 w 2762250"/>
              <a:gd name="connsiteY7-502" fmla="*/ 4762 h 1547812"/>
              <a:gd name="connsiteX8-503" fmla="*/ 0 w 2762250"/>
              <a:gd name="connsiteY8-504" fmla="*/ 0 h 1547812"/>
              <a:gd name="connsiteX0-505" fmla="*/ 0 w 2762250"/>
              <a:gd name="connsiteY0-506" fmla="*/ 0 h 1547812"/>
              <a:gd name="connsiteX1-507" fmla="*/ 0 w 2762250"/>
              <a:gd name="connsiteY1-508" fmla="*/ 1547812 h 1547812"/>
              <a:gd name="connsiteX2-509" fmla="*/ 347663 w 2762250"/>
              <a:gd name="connsiteY2-510" fmla="*/ 902493 h 1547812"/>
              <a:gd name="connsiteX3-511" fmla="*/ 659606 w 2762250"/>
              <a:gd name="connsiteY3-512" fmla="*/ 609599 h 1547812"/>
              <a:gd name="connsiteX4-513" fmla="*/ 1135856 w 2762250"/>
              <a:gd name="connsiteY4-514" fmla="*/ 497681 h 1547812"/>
              <a:gd name="connsiteX5-515" fmla="*/ 1816894 w 2762250"/>
              <a:gd name="connsiteY5-516" fmla="*/ 461962 h 1547812"/>
              <a:gd name="connsiteX6-517" fmla="*/ 2393156 w 2762250"/>
              <a:gd name="connsiteY6-518" fmla="*/ 261937 h 1547812"/>
              <a:gd name="connsiteX7-519" fmla="*/ 2762250 w 2762250"/>
              <a:gd name="connsiteY7-520" fmla="*/ 4762 h 1547812"/>
              <a:gd name="connsiteX8-521" fmla="*/ 0 w 2762250"/>
              <a:gd name="connsiteY8-522" fmla="*/ 0 h 1547812"/>
              <a:gd name="connsiteX0-523" fmla="*/ 0 w 2762250"/>
              <a:gd name="connsiteY0-524" fmla="*/ 0 h 1547812"/>
              <a:gd name="connsiteX1-525" fmla="*/ 0 w 2762250"/>
              <a:gd name="connsiteY1-526" fmla="*/ 1547812 h 1547812"/>
              <a:gd name="connsiteX2-527" fmla="*/ 347663 w 2762250"/>
              <a:gd name="connsiteY2-528" fmla="*/ 902493 h 1547812"/>
              <a:gd name="connsiteX3-529" fmla="*/ 659606 w 2762250"/>
              <a:gd name="connsiteY3-530" fmla="*/ 609599 h 1547812"/>
              <a:gd name="connsiteX4-531" fmla="*/ 1135856 w 2762250"/>
              <a:gd name="connsiteY4-532" fmla="*/ 497681 h 1547812"/>
              <a:gd name="connsiteX5-533" fmla="*/ 1816894 w 2762250"/>
              <a:gd name="connsiteY5-534" fmla="*/ 461962 h 1547812"/>
              <a:gd name="connsiteX6-535" fmla="*/ 2393156 w 2762250"/>
              <a:gd name="connsiteY6-536" fmla="*/ 261937 h 1547812"/>
              <a:gd name="connsiteX7-537" fmla="*/ 2762250 w 2762250"/>
              <a:gd name="connsiteY7-538" fmla="*/ 4762 h 1547812"/>
              <a:gd name="connsiteX8-539" fmla="*/ 0 w 2762250"/>
              <a:gd name="connsiteY8-540" fmla="*/ 0 h 1547812"/>
              <a:gd name="connsiteX0-541" fmla="*/ 0 w 2762250"/>
              <a:gd name="connsiteY0-542" fmla="*/ 0 h 1547812"/>
              <a:gd name="connsiteX1-543" fmla="*/ 0 w 2762250"/>
              <a:gd name="connsiteY1-544" fmla="*/ 1547812 h 1547812"/>
              <a:gd name="connsiteX2-545" fmla="*/ 347663 w 2762250"/>
              <a:gd name="connsiteY2-546" fmla="*/ 902493 h 1547812"/>
              <a:gd name="connsiteX3-547" fmla="*/ 659606 w 2762250"/>
              <a:gd name="connsiteY3-548" fmla="*/ 609599 h 1547812"/>
              <a:gd name="connsiteX4-549" fmla="*/ 1135856 w 2762250"/>
              <a:gd name="connsiteY4-550" fmla="*/ 497681 h 1547812"/>
              <a:gd name="connsiteX5-551" fmla="*/ 1816894 w 2762250"/>
              <a:gd name="connsiteY5-552" fmla="*/ 461962 h 1547812"/>
              <a:gd name="connsiteX6-553" fmla="*/ 2393156 w 2762250"/>
              <a:gd name="connsiteY6-554" fmla="*/ 261937 h 1547812"/>
              <a:gd name="connsiteX7-555" fmla="*/ 2762250 w 2762250"/>
              <a:gd name="connsiteY7-556" fmla="*/ 4762 h 1547812"/>
              <a:gd name="connsiteX8-557" fmla="*/ 0 w 2762250"/>
              <a:gd name="connsiteY8-558" fmla="*/ 0 h 1547812"/>
              <a:gd name="connsiteX0-559" fmla="*/ 0 w 2688432"/>
              <a:gd name="connsiteY0-560" fmla="*/ 0 h 1547812"/>
              <a:gd name="connsiteX1-561" fmla="*/ 0 w 2688432"/>
              <a:gd name="connsiteY1-562" fmla="*/ 1547812 h 1547812"/>
              <a:gd name="connsiteX2-563" fmla="*/ 347663 w 2688432"/>
              <a:gd name="connsiteY2-564" fmla="*/ 902493 h 1547812"/>
              <a:gd name="connsiteX3-565" fmla="*/ 659606 w 2688432"/>
              <a:gd name="connsiteY3-566" fmla="*/ 609599 h 1547812"/>
              <a:gd name="connsiteX4-567" fmla="*/ 1135856 w 2688432"/>
              <a:gd name="connsiteY4-568" fmla="*/ 497681 h 1547812"/>
              <a:gd name="connsiteX5-569" fmla="*/ 1816894 w 2688432"/>
              <a:gd name="connsiteY5-570" fmla="*/ 461962 h 1547812"/>
              <a:gd name="connsiteX6-571" fmla="*/ 2393156 w 2688432"/>
              <a:gd name="connsiteY6-572" fmla="*/ 261937 h 1547812"/>
              <a:gd name="connsiteX7-573" fmla="*/ 2688432 w 2688432"/>
              <a:gd name="connsiteY7-574" fmla="*/ 0 h 1547812"/>
              <a:gd name="connsiteX8-575" fmla="*/ 0 w 2688432"/>
              <a:gd name="connsiteY8-576" fmla="*/ 0 h 1547812"/>
              <a:gd name="connsiteX0-577" fmla="*/ 0 w 2755107"/>
              <a:gd name="connsiteY0-578" fmla="*/ 0 h 1547812"/>
              <a:gd name="connsiteX1-579" fmla="*/ 0 w 2755107"/>
              <a:gd name="connsiteY1-580" fmla="*/ 1547812 h 1547812"/>
              <a:gd name="connsiteX2-581" fmla="*/ 347663 w 2755107"/>
              <a:gd name="connsiteY2-582" fmla="*/ 902493 h 1547812"/>
              <a:gd name="connsiteX3-583" fmla="*/ 659606 w 2755107"/>
              <a:gd name="connsiteY3-584" fmla="*/ 609599 h 1547812"/>
              <a:gd name="connsiteX4-585" fmla="*/ 1135856 w 2755107"/>
              <a:gd name="connsiteY4-586" fmla="*/ 497681 h 1547812"/>
              <a:gd name="connsiteX5-587" fmla="*/ 1816894 w 2755107"/>
              <a:gd name="connsiteY5-588" fmla="*/ 461962 h 1547812"/>
              <a:gd name="connsiteX6-589" fmla="*/ 2393156 w 2755107"/>
              <a:gd name="connsiteY6-590" fmla="*/ 261937 h 1547812"/>
              <a:gd name="connsiteX7-591" fmla="*/ 2755107 w 2755107"/>
              <a:gd name="connsiteY7-592" fmla="*/ 4762 h 1547812"/>
              <a:gd name="connsiteX8-593" fmla="*/ 0 w 2755107"/>
              <a:gd name="connsiteY8-594" fmla="*/ 0 h 1547812"/>
              <a:gd name="connsiteX0-595" fmla="*/ 0 w 2755107"/>
              <a:gd name="connsiteY0-596" fmla="*/ 0 h 1547812"/>
              <a:gd name="connsiteX1-597" fmla="*/ 0 w 2755107"/>
              <a:gd name="connsiteY1-598" fmla="*/ 1547812 h 1547812"/>
              <a:gd name="connsiteX2-599" fmla="*/ 347663 w 2755107"/>
              <a:gd name="connsiteY2-600" fmla="*/ 902493 h 1547812"/>
              <a:gd name="connsiteX3-601" fmla="*/ 659606 w 2755107"/>
              <a:gd name="connsiteY3-602" fmla="*/ 609599 h 1547812"/>
              <a:gd name="connsiteX4-603" fmla="*/ 1135856 w 2755107"/>
              <a:gd name="connsiteY4-604" fmla="*/ 497681 h 1547812"/>
              <a:gd name="connsiteX5-605" fmla="*/ 1816894 w 2755107"/>
              <a:gd name="connsiteY5-606" fmla="*/ 461962 h 1547812"/>
              <a:gd name="connsiteX6-607" fmla="*/ 2393156 w 2755107"/>
              <a:gd name="connsiteY6-608" fmla="*/ 261937 h 1547812"/>
              <a:gd name="connsiteX7-609" fmla="*/ 2755107 w 2755107"/>
              <a:gd name="connsiteY7-610" fmla="*/ 4762 h 1547812"/>
              <a:gd name="connsiteX8-611" fmla="*/ 0 w 2755107"/>
              <a:gd name="connsiteY8-612" fmla="*/ 0 h 1547812"/>
              <a:gd name="connsiteX0-613" fmla="*/ 0 w 2755107"/>
              <a:gd name="connsiteY0-614" fmla="*/ 0 h 1547812"/>
              <a:gd name="connsiteX1-615" fmla="*/ 0 w 2755107"/>
              <a:gd name="connsiteY1-616" fmla="*/ 1547812 h 1547812"/>
              <a:gd name="connsiteX2-617" fmla="*/ 347663 w 2755107"/>
              <a:gd name="connsiteY2-618" fmla="*/ 902493 h 1547812"/>
              <a:gd name="connsiteX3-619" fmla="*/ 659606 w 2755107"/>
              <a:gd name="connsiteY3-620" fmla="*/ 609599 h 1547812"/>
              <a:gd name="connsiteX4-621" fmla="*/ 1135856 w 2755107"/>
              <a:gd name="connsiteY4-622" fmla="*/ 497681 h 1547812"/>
              <a:gd name="connsiteX5-623" fmla="*/ 1816894 w 2755107"/>
              <a:gd name="connsiteY5-624" fmla="*/ 461962 h 1547812"/>
              <a:gd name="connsiteX6-625" fmla="*/ 2393156 w 2755107"/>
              <a:gd name="connsiteY6-626" fmla="*/ 261937 h 1547812"/>
              <a:gd name="connsiteX7-627" fmla="*/ 2755107 w 2755107"/>
              <a:gd name="connsiteY7-628" fmla="*/ 4762 h 1547812"/>
              <a:gd name="connsiteX8-629" fmla="*/ 0 w 2755107"/>
              <a:gd name="connsiteY8-630" fmla="*/ 0 h 15478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755107" h="1547812">
                <a:moveTo>
                  <a:pt x="0" y="0"/>
                </a:moveTo>
                <a:lnTo>
                  <a:pt x="0" y="1547812"/>
                </a:lnTo>
                <a:lnTo>
                  <a:pt x="347663" y="902493"/>
                </a:lnTo>
                <a:cubicBezTo>
                  <a:pt x="439738" y="773112"/>
                  <a:pt x="555625" y="650874"/>
                  <a:pt x="659606" y="609599"/>
                </a:cubicBezTo>
                <a:cubicBezTo>
                  <a:pt x="829468" y="543718"/>
                  <a:pt x="965993" y="520699"/>
                  <a:pt x="1135856" y="497681"/>
                </a:cubicBezTo>
                <a:cubicBezTo>
                  <a:pt x="1369219" y="481012"/>
                  <a:pt x="1593056" y="502443"/>
                  <a:pt x="1816894" y="461962"/>
                </a:cubicBezTo>
                <a:cubicBezTo>
                  <a:pt x="2030413" y="419100"/>
                  <a:pt x="2215355" y="357186"/>
                  <a:pt x="2393156" y="261937"/>
                </a:cubicBezTo>
                <a:cubicBezTo>
                  <a:pt x="2537618" y="159542"/>
                  <a:pt x="2648745" y="107156"/>
                  <a:pt x="2755107" y="4762"/>
                </a:cubicBezTo>
                <a:lnTo>
                  <a:pt x="0" y="0"/>
                </a:lnTo>
                <a:close/>
              </a:path>
            </a:pathLst>
          </a:custGeom>
          <a:gradFill flip="none" rotWithShape="1">
            <a:gsLst>
              <a:gs pos="0">
                <a:srgbClr val="E0F9FC"/>
              </a:gs>
              <a:gs pos="100000">
                <a:srgbClr val="A2F3F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等腰三角形 5"/>
          <p:cNvSpPr/>
          <p:nvPr/>
        </p:nvSpPr>
        <p:spPr>
          <a:xfrm rot="10800000">
            <a:off x="0" y="-8416"/>
            <a:ext cx="802049" cy="452438"/>
          </a:xfrm>
          <a:prstGeom prst="triangle">
            <a:avLst>
              <a:gd name="adj" fmla="val 100000"/>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任意多边形: 形状 13"/>
          <p:cNvSpPr/>
          <p:nvPr/>
        </p:nvSpPr>
        <p:spPr>
          <a:xfrm>
            <a:off x="6159339" y="3139605"/>
            <a:ext cx="6041897" cy="3727199"/>
          </a:xfrm>
          <a:custGeom>
            <a:avLst/>
            <a:gdLst>
              <a:gd name="connsiteX0" fmla="*/ 1126836 w 6031345"/>
              <a:gd name="connsiteY0" fmla="*/ 3777673 h 3777673"/>
              <a:gd name="connsiteX1" fmla="*/ 249382 w 6031345"/>
              <a:gd name="connsiteY1" fmla="*/ 3260437 h 3777673"/>
              <a:gd name="connsiteX2" fmla="*/ 0 w 6031345"/>
              <a:gd name="connsiteY2" fmla="*/ 2817091 h 3777673"/>
              <a:gd name="connsiteX3" fmla="*/ 18473 w 6031345"/>
              <a:gd name="connsiteY3" fmla="*/ 2373746 h 3777673"/>
              <a:gd name="connsiteX4" fmla="*/ 350982 w 6031345"/>
              <a:gd name="connsiteY4" fmla="*/ 2078182 h 3777673"/>
              <a:gd name="connsiteX5" fmla="*/ 3879273 w 6031345"/>
              <a:gd name="connsiteY5" fmla="*/ 64655 h 3777673"/>
              <a:gd name="connsiteX6" fmla="*/ 4147127 w 6031345"/>
              <a:gd name="connsiteY6" fmla="*/ 0 h 3777673"/>
              <a:gd name="connsiteX7" fmla="*/ 4599709 w 6031345"/>
              <a:gd name="connsiteY7" fmla="*/ 157018 h 3777673"/>
              <a:gd name="connsiteX8" fmla="*/ 6031345 w 6031345"/>
              <a:gd name="connsiteY8" fmla="*/ 1006764 h 3777673"/>
              <a:gd name="connsiteX9" fmla="*/ 6031345 w 6031345"/>
              <a:gd name="connsiteY9" fmla="*/ 3740727 h 3777673"/>
              <a:gd name="connsiteX10" fmla="*/ 1126836 w 6031345"/>
              <a:gd name="connsiteY10" fmla="*/ 3777673 h 3777673"/>
              <a:gd name="connsiteX0-1" fmla="*/ 1126836 w 6031345"/>
              <a:gd name="connsiteY0-2" fmla="*/ 3777673 h 3777673"/>
              <a:gd name="connsiteX1-3" fmla="*/ 249382 w 6031345"/>
              <a:gd name="connsiteY1-4" fmla="*/ 3260437 h 3777673"/>
              <a:gd name="connsiteX2-5" fmla="*/ 0 w 6031345"/>
              <a:gd name="connsiteY2-6" fmla="*/ 2817091 h 3777673"/>
              <a:gd name="connsiteX3-7" fmla="*/ 18473 w 6031345"/>
              <a:gd name="connsiteY3-8" fmla="*/ 2373746 h 3777673"/>
              <a:gd name="connsiteX4-9" fmla="*/ 350982 w 6031345"/>
              <a:gd name="connsiteY4-10" fmla="*/ 2078182 h 3777673"/>
              <a:gd name="connsiteX5-11" fmla="*/ 3879273 w 6031345"/>
              <a:gd name="connsiteY5-12" fmla="*/ 64655 h 3777673"/>
              <a:gd name="connsiteX6-13" fmla="*/ 4147127 w 6031345"/>
              <a:gd name="connsiteY6-14" fmla="*/ 0 h 3777673"/>
              <a:gd name="connsiteX7-15" fmla="*/ 4599709 w 6031345"/>
              <a:gd name="connsiteY7-16" fmla="*/ 157018 h 3777673"/>
              <a:gd name="connsiteX8-17" fmla="*/ 6031345 w 6031345"/>
              <a:gd name="connsiteY8-18" fmla="*/ 1006764 h 3777673"/>
              <a:gd name="connsiteX9-19" fmla="*/ 6031345 w 6031345"/>
              <a:gd name="connsiteY9-20" fmla="*/ 3740727 h 3777673"/>
              <a:gd name="connsiteX10-21" fmla="*/ 1126836 w 6031345"/>
              <a:gd name="connsiteY10-22" fmla="*/ 3777673 h 3777673"/>
              <a:gd name="connsiteX0-23" fmla="*/ 1126836 w 6031345"/>
              <a:gd name="connsiteY0-24" fmla="*/ 3777673 h 3777673"/>
              <a:gd name="connsiteX1-25" fmla="*/ 249382 w 6031345"/>
              <a:gd name="connsiteY1-26" fmla="*/ 3260437 h 3777673"/>
              <a:gd name="connsiteX2-27" fmla="*/ 0 w 6031345"/>
              <a:gd name="connsiteY2-28" fmla="*/ 2817091 h 3777673"/>
              <a:gd name="connsiteX3-29" fmla="*/ 18473 w 6031345"/>
              <a:gd name="connsiteY3-30" fmla="*/ 2373746 h 3777673"/>
              <a:gd name="connsiteX4-31" fmla="*/ 350982 w 6031345"/>
              <a:gd name="connsiteY4-32" fmla="*/ 2078182 h 3777673"/>
              <a:gd name="connsiteX5-33" fmla="*/ 3879273 w 6031345"/>
              <a:gd name="connsiteY5-34" fmla="*/ 64655 h 3777673"/>
              <a:gd name="connsiteX6-35" fmla="*/ 4147127 w 6031345"/>
              <a:gd name="connsiteY6-36" fmla="*/ 0 h 3777673"/>
              <a:gd name="connsiteX7-37" fmla="*/ 4599709 w 6031345"/>
              <a:gd name="connsiteY7-38" fmla="*/ 157018 h 3777673"/>
              <a:gd name="connsiteX8-39" fmla="*/ 6031345 w 6031345"/>
              <a:gd name="connsiteY8-40" fmla="*/ 1006764 h 3777673"/>
              <a:gd name="connsiteX9-41" fmla="*/ 6031345 w 6031345"/>
              <a:gd name="connsiteY9-42" fmla="*/ 3740727 h 3777673"/>
              <a:gd name="connsiteX10-43" fmla="*/ 1126836 w 6031345"/>
              <a:gd name="connsiteY10-44" fmla="*/ 3777673 h 3777673"/>
              <a:gd name="connsiteX0-45" fmla="*/ 1157699 w 6062208"/>
              <a:gd name="connsiteY0-46" fmla="*/ 3777673 h 3777673"/>
              <a:gd name="connsiteX1-47" fmla="*/ 280245 w 6062208"/>
              <a:gd name="connsiteY1-48" fmla="*/ 3260437 h 3777673"/>
              <a:gd name="connsiteX2-49" fmla="*/ 30863 w 6062208"/>
              <a:gd name="connsiteY2-50" fmla="*/ 2817091 h 3777673"/>
              <a:gd name="connsiteX3-51" fmla="*/ 49336 w 6062208"/>
              <a:gd name="connsiteY3-52" fmla="*/ 2373746 h 3777673"/>
              <a:gd name="connsiteX4-53" fmla="*/ 381845 w 6062208"/>
              <a:gd name="connsiteY4-54" fmla="*/ 2078182 h 3777673"/>
              <a:gd name="connsiteX5-55" fmla="*/ 3910136 w 6062208"/>
              <a:gd name="connsiteY5-56" fmla="*/ 64655 h 3777673"/>
              <a:gd name="connsiteX6-57" fmla="*/ 4177990 w 6062208"/>
              <a:gd name="connsiteY6-58" fmla="*/ 0 h 3777673"/>
              <a:gd name="connsiteX7-59" fmla="*/ 4630572 w 6062208"/>
              <a:gd name="connsiteY7-60" fmla="*/ 157018 h 3777673"/>
              <a:gd name="connsiteX8-61" fmla="*/ 6062208 w 6062208"/>
              <a:gd name="connsiteY8-62" fmla="*/ 1006764 h 3777673"/>
              <a:gd name="connsiteX9-63" fmla="*/ 6062208 w 6062208"/>
              <a:gd name="connsiteY9-64" fmla="*/ 3740727 h 3777673"/>
              <a:gd name="connsiteX10-65" fmla="*/ 1157699 w 6062208"/>
              <a:gd name="connsiteY10-66" fmla="*/ 3777673 h 3777673"/>
              <a:gd name="connsiteX0-67" fmla="*/ 1135613 w 6040122"/>
              <a:gd name="connsiteY0-68" fmla="*/ 3777673 h 3777673"/>
              <a:gd name="connsiteX1-69" fmla="*/ 258159 w 6040122"/>
              <a:gd name="connsiteY1-70" fmla="*/ 3260437 h 3777673"/>
              <a:gd name="connsiteX2-71" fmla="*/ 8777 w 6040122"/>
              <a:gd name="connsiteY2-72" fmla="*/ 2817091 h 3777673"/>
              <a:gd name="connsiteX3-73" fmla="*/ 27250 w 6040122"/>
              <a:gd name="connsiteY3-74" fmla="*/ 2373746 h 3777673"/>
              <a:gd name="connsiteX4-75" fmla="*/ 359759 w 6040122"/>
              <a:gd name="connsiteY4-76" fmla="*/ 2078182 h 3777673"/>
              <a:gd name="connsiteX5-77" fmla="*/ 3888050 w 6040122"/>
              <a:gd name="connsiteY5-78" fmla="*/ 64655 h 3777673"/>
              <a:gd name="connsiteX6-79" fmla="*/ 4155904 w 6040122"/>
              <a:gd name="connsiteY6-80" fmla="*/ 0 h 3777673"/>
              <a:gd name="connsiteX7-81" fmla="*/ 4608486 w 6040122"/>
              <a:gd name="connsiteY7-82" fmla="*/ 157018 h 3777673"/>
              <a:gd name="connsiteX8-83" fmla="*/ 6040122 w 6040122"/>
              <a:gd name="connsiteY8-84" fmla="*/ 1006764 h 3777673"/>
              <a:gd name="connsiteX9-85" fmla="*/ 6040122 w 6040122"/>
              <a:gd name="connsiteY9-86" fmla="*/ 3740727 h 3777673"/>
              <a:gd name="connsiteX10-87" fmla="*/ 1135613 w 6040122"/>
              <a:gd name="connsiteY10-88" fmla="*/ 3777673 h 3777673"/>
              <a:gd name="connsiteX0-89" fmla="*/ 1135613 w 6040122"/>
              <a:gd name="connsiteY0-90" fmla="*/ 3777673 h 3777673"/>
              <a:gd name="connsiteX1-91" fmla="*/ 258159 w 6040122"/>
              <a:gd name="connsiteY1-92" fmla="*/ 3260437 h 3777673"/>
              <a:gd name="connsiteX2-93" fmla="*/ 8777 w 6040122"/>
              <a:gd name="connsiteY2-94" fmla="*/ 2817091 h 3777673"/>
              <a:gd name="connsiteX3-95" fmla="*/ 27250 w 6040122"/>
              <a:gd name="connsiteY3-96" fmla="*/ 2373746 h 3777673"/>
              <a:gd name="connsiteX4-97" fmla="*/ 359759 w 6040122"/>
              <a:gd name="connsiteY4-98" fmla="*/ 2078182 h 3777673"/>
              <a:gd name="connsiteX5-99" fmla="*/ 3888050 w 6040122"/>
              <a:gd name="connsiteY5-100" fmla="*/ 64655 h 3777673"/>
              <a:gd name="connsiteX6-101" fmla="*/ 4155904 w 6040122"/>
              <a:gd name="connsiteY6-102" fmla="*/ 0 h 3777673"/>
              <a:gd name="connsiteX7-103" fmla="*/ 4608486 w 6040122"/>
              <a:gd name="connsiteY7-104" fmla="*/ 157018 h 3777673"/>
              <a:gd name="connsiteX8-105" fmla="*/ 6040122 w 6040122"/>
              <a:gd name="connsiteY8-106" fmla="*/ 1006764 h 3777673"/>
              <a:gd name="connsiteX9-107" fmla="*/ 6040122 w 6040122"/>
              <a:gd name="connsiteY9-108" fmla="*/ 3740727 h 3777673"/>
              <a:gd name="connsiteX10-109" fmla="*/ 1135613 w 6040122"/>
              <a:gd name="connsiteY10-110" fmla="*/ 3777673 h 3777673"/>
              <a:gd name="connsiteX0-111" fmla="*/ 1144247 w 6048756"/>
              <a:gd name="connsiteY0-112" fmla="*/ 3777673 h 3777673"/>
              <a:gd name="connsiteX1-113" fmla="*/ 266793 w 6048756"/>
              <a:gd name="connsiteY1-114" fmla="*/ 3260437 h 3777673"/>
              <a:gd name="connsiteX2-115" fmla="*/ 17411 w 6048756"/>
              <a:gd name="connsiteY2-116" fmla="*/ 2817091 h 3777673"/>
              <a:gd name="connsiteX3-117" fmla="*/ 35884 w 6048756"/>
              <a:gd name="connsiteY3-118" fmla="*/ 2373746 h 3777673"/>
              <a:gd name="connsiteX4-119" fmla="*/ 368393 w 6048756"/>
              <a:gd name="connsiteY4-120" fmla="*/ 2078182 h 3777673"/>
              <a:gd name="connsiteX5-121" fmla="*/ 3896684 w 6048756"/>
              <a:gd name="connsiteY5-122" fmla="*/ 64655 h 3777673"/>
              <a:gd name="connsiteX6-123" fmla="*/ 4164538 w 6048756"/>
              <a:gd name="connsiteY6-124" fmla="*/ 0 h 3777673"/>
              <a:gd name="connsiteX7-125" fmla="*/ 4617120 w 6048756"/>
              <a:gd name="connsiteY7-126" fmla="*/ 157018 h 3777673"/>
              <a:gd name="connsiteX8-127" fmla="*/ 6048756 w 6048756"/>
              <a:gd name="connsiteY8-128" fmla="*/ 1006764 h 3777673"/>
              <a:gd name="connsiteX9-129" fmla="*/ 6048756 w 6048756"/>
              <a:gd name="connsiteY9-130" fmla="*/ 3740727 h 3777673"/>
              <a:gd name="connsiteX10-131" fmla="*/ 1144247 w 6048756"/>
              <a:gd name="connsiteY10-132" fmla="*/ 3777673 h 3777673"/>
              <a:gd name="connsiteX0-133" fmla="*/ 1144247 w 6048756"/>
              <a:gd name="connsiteY0-134" fmla="*/ 3777673 h 3777673"/>
              <a:gd name="connsiteX1-135" fmla="*/ 266793 w 6048756"/>
              <a:gd name="connsiteY1-136" fmla="*/ 3260437 h 3777673"/>
              <a:gd name="connsiteX2-137" fmla="*/ 17411 w 6048756"/>
              <a:gd name="connsiteY2-138" fmla="*/ 2817091 h 3777673"/>
              <a:gd name="connsiteX3-139" fmla="*/ 35884 w 6048756"/>
              <a:gd name="connsiteY3-140" fmla="*/ 2373746 h 3777673"/>
              <a:gd name="connsiteX4-141" fmla="*/ 368393 w 6048756"/>
              <a:gd name="connsiteY4-142" fmla="*/ 2078182 h 3777673"/>
              <a:gd name="connsiteX5-143" fmla="*/ 3896684 w 6048756"/>
              <a:gd name="connsiteY5-144" fmla="*/ 64655 h 3777673"/>
              <a:gd name="connsiteX6-145" fmla="*/ 4164538 w 6048756"/>
              <a:gd name="connsiteY6-146" fmla="*/ 0 h 3777673"/>
              <a:gd name="connsiteX7-147" fmla="*/ 4617120 w 6048756"/>
              <a:gd name="connsiteY7-148" fmla="*/ 157018 h 3777673"/>
              <a:gd name="connsiteX8-149" fmla="*/ 6048756 w 6048756"/>
              <a:gd name="connsiteY8-150" fmla="*/ 1006764 h 3777673"/>
              <a:gd name="connsiteX9-151" fmla="*/ 6048756 w 6048756"/>
              <a:gd name="connsiteY9-152" fmla="*/ 3740727 h 3777673"/>
              <a:gd name="connsiteX10-153" fmla="*/ 1144247 w 6048756"/>
              <a:gd name="connsiteY10-154" fmla="*/ 3777673 h 3777673"/>
              <a:gd name="connsiteX0-155" fmla="*/ 1144247 w 6048756"/>
              <a:gd name="connsiteY0-156" fmla="*/ 3777673 h 3777673"/>
              <a:gd name="connsiteX1-157" fmla="*/ 266793 w 6048756"/>
              <a:gd name="connsiteY1-158" fmla="*/ 3260437 h 3777673"/>
              <a:gd name="connsiteX2-159" fmla="*/ 17411 w 6048756"/>
              <a:gd name="connsiteY2-160" fmla="*/ 2817091 h 3777673"/>
              <a:gd name="connsiteX3-161" fmla="*/ 35884 w 6048756"/>
              <a:gd name="connsiteY3-162" fmla="*/ 2373746 h 3777673"/>
              <a:gd name="connsiteX4-163" fmla="*/ 368393 w 6048756"/>
              <a:gd name="connsiteY4-164" fmla="*/ 2078182 h 3777673"/>
              <a:gd name="connsiteX5-165" fmla="*/ 3896684 w 6048756"/>
              <a:gd name="connsiteY5-166" fmla="*/ 64655 h 3777673"/>
              <a:gd name="connsiteX6-167" fmla="*/ 4164538 w 6048756"/>
              <a:gd name="connsiteY6-168" fmla="*/ 0 h 3777673"/>
              <a:gd name="connsiteX7-169" fmla="*/ 4617120 w 6048756"/>
              <a:gd name="connsiteY7-170" fmla="*/ 157018 h 3777673"/>
              <a:gd name="connsiteX8-171" fmla="*/ 6048756 w 6048756"/>
              <a:gd name="connsiteY8-172" fmla="*/ 1006764 h 3777673"/>
              <a:gd name="connsiteX9-173" fmla="*/ 6048756 w 6048756"/>
              <a:gd name="connsiteY9-174" fmla="*/ 3740727 h 3777673"/>
              <a:gd name="connsiteX10-175" fmla="*/ 1144247 w 6048756"/>
              <a:gd name="connsiteY10-176" fmla="*/ 3777673 h 3777673"/>
              <a:gd name="connsiteX0-177" fmla="*/ 1144247 w 6048756"/>
              <a:gd name="connsiteY0-178" fmla="*/ 3778446 h 3778446"/>
              <a:gd name="connsiteX1-179" fmla="*/ 266793 w 6048756"/>
              <a:gd name="connsiteY1-180" fmla="*/ 3261210 h 3778446"/>
              <a:gd name="connsiteX2-181" fmla="*/ 17411 w 6048756"/>
              <a:gd name="connsiteY2-182" fmla="*/ 2817864 h 3778446"/>
              <a:gd name="connsiteX3-183" fmla="*/ 35884 w 6048756"/>
              <a:gd name="connsiteY3-184" fmla="*/ 2374519 h 3778446"/>
              <a:gd name="connsiteX4-185" fmla="*/ 368393 w 6048756"/>
              <a:gd name="connsiteY4-186" fmla="*/ 2078955 h 3778446"/>
              <a:gd name="connsiteX5-187" fmla="*/ 3896684 w 6048756"/>
              <a:gd name="connsiteY5-188" fmla="*/ 65428 h 3778446"/>
              <a:gd name="connsiteX6-189" fmla="*/ 4164538 w 6048756"/>
              <a:gd name="connsiteY6-190" fmla="*/ 773 h 3778446"/>
              <a:gd name="connsiteX7-191" fmla="*/ 4617120 w 6048756"/>
              <a:gd name="connsiteY7-192" fmla="*/ 157791 h 3778446"/>
              <a:gd name="connsiteX8-193" fmla="*/ 6048756 w 6048756"/>
              <a:gd name="connsiteY8-194" fmla="*/ 1007537 h 3778446"/>
              <a:gd name="connsiteX9-195" fmla="*/ 6048756 w 6048756"/>
              <a:gd name="connsiteY9-196" fmla="*/ 3741500 h 3778446"/>
              <a:gd name="connsiteX10-197" fmla="*/ 1144247 w 6048756"/>
              <a:gd name="connsiteY10-198" fmla="*/ 3778446 h 3778446"/>
              <a:gd name="connsiteX0-199" fmla="*/ 1144247 w 6048756"/>
              <a:gd name="connsiteY0-200" fmla="*/ 3778446 h 3778446"/>
              <a:gd name="connsiteX1-201" fmla="*/ 266793 w 6048756"/>
              <a:gd name="connsiteY1-202" fmla="*/ 3261210 h 3778446"/>
              <a:gd name="connsiteX2-203" fmla="*/ 17411 w 6048756"/>
              <a:gd name="connsiteY2-204" fmla="*/ 2817864 h 3778446"/>
              <a:gd name="connsiteX3-205" fmla="*/ 35884 w 6048756"/>
              <a:gd name="connsiteY3-206" fmla="*/ 2374519 h 3778446"/>
              <a:gd name="connsiteX4-207" fmla="*/ 368393 w 6048756"/>
              <a:gd name="connsiteY4-208" fmla="*/ 2078955 h 3778446"/>
              <a:gd name="connsiteX5-209" fmla="*/ 3896684 w 6048756"/>
              <a:gd name="connsiteY5-210" fmla="*/ 65428 h 3778446"/>
              <a:gd name="connsiteX6-211" fmla="*/ 4164538 w 6048756"/>
              <a:gd name="connsiteY6-212" fmla="*/ 773 h 3778446"/>
              <a:gd name="connsiteX7-213" fmla="*/ 4617120 w 6048756"/>
              <a:gd name="connsiteY7-214" fmla="*/ 157791 h 3778446"/>
              <a:gd name="connsiteX8-215" fmla="*/ 6048756 w 6048756"/>
              <a:gd name="connsiteY8-216" fmla="*/ 1007537 h 3778446"/>
              <a:gd name="connsiteX9-217" fmla="*/ 6048756 w 6048756"/>
              <a:gd name="connsiteY9-218" fmla="*/ 3741500 h 3778446"/>
              <a:gd name="connsiteX10-219" fmla="*/ 1144247 w 6048756"/>
              <a:gd name="connsiteY10-220" fmla="*/ 3778446 h 3778446"/>
              <a:gd name="connsiteX0-221" fmla="*/ 1144247 w 6048756"/>
              <a:gd name="connsiteY0-222" fmla="*/ 3778446 h 3778446"/>
              <a:gd name="connsiteX1-223" fmla="*/ 266793 w 6048756"/>
              <a:gd name="connsiteY1-224" fmla="*/ 3261210 h 3778446"/>
              <a:gd name="connsiteX2-225" fmla="*/ 17411 w 6048756"/>
              <a:gd name="connsiteY2-226" fmla="*/ 2817864 h 3778446"/>
              <a:gd name="connsiteX3-227" fmla="*/ 35884 w 6048756"/>
              <a:gd name="connsiteY3-228" fmla="*/ 2374519 h 3778446"/>
              <a:gd name="connsiteX4-229" fmla="*/ 368393 w 6048756"/>
              <a:gd name="connsiteY4-230" fmla="*/ 2078955 h 3778446"/>
              <a:gd name="connsiteX5-231" fmla="*/ 3896684 w 6048756"/>
              <a:gd name="connsiteY5-232" fmla="*/ 65428 h 3778446"/>
              <a:gd name="connsiteX6-233" fmla="*/ 4164538 w 6048756"/>
              <a:gd name="connsiteY6-234" fmla="*/ 773 h 3778446"/>
              <a:gd name="connsiteX7-235" fmla="*/ 4617120 w 6048756"/>
              <a:gd name="connsiteY7-236" fmla="*/ 157791 h 3778446"/>
              <a:gd name="connsiteX8-237" fmla="*/ 6048756 w 6048756"/>
              <a:gd name="connsiteY8-238" fmla="*/ 1007537 h 3778446"/>
              <a:gd name="connsiteX9-239" fmla="*/ 6048756 w 6048756"/>
              <a:gd name="connsiteY9-240" fmla="*/ 3741500 h 3778446"/>
              <a:gd name="connsiteX10-241" fmla="*/ 1144247 w 6048756"/>
              <a:gd name="connsiteY10-242" fmla="*/ 3778446 h 3778446"/>
              <a:gd name="connsiteX0-243" fmla="*/ 1144247 w 6048756"/>
              <a:gd name="connsiteY0-244" fmla="*/ 3800217 h 3800217"/>
              <a:gd name="connsiteX1-245" fmla="*/ 266793 w 6048756"/>
              <a:gd name="connsiteY1-246" fmla="*/ 3282981 h 3800217"/>
              <a:gd name="connsiteX2-247" fmla="*/ 17411 w 6048756"/>
              <a:gd name="connsiteY2-248" fmla="*/ 2839635 h 3800217"/>
              <a:gd name="connsiteX3-249" fmla="*/ 35884 w 6048756"/>
              <a:gd name="connsiteY3-250" fmla="*/ 2396290 h 3800217"/>
              <a:gd name="connsiteX4-251" fmla="*/ 368393 w 6048756"/>
              <a:gd name="connsiteY4-252" fmla="*/ 2100726 h 3800217"/>
              <a:gd name="connsiteX5-253" fmla="*/ 3896684 w 6048756"/>
              <a:gd name="connsiteY5-254" fmla="*/ 87199 h 3800217"/>
              <a:gd name="connsiteX6-255" fmla="*/ 4215338 w 6048756"/>
              <a:gd name="connsiteY6-256" fmla="*/ 319 h 3800217"/>
              <a:gd name="connsiteX7-257" fmla="*/ 4617120 w 6048756"/>
              <a:gd name="connsiteY7-258" fmla="*/ 179562 h 3800217"/>
              <a:gd name="connsiteX8-259" fmla="*/ 6048756 w 6048756"/>
              <a:gd name="connsiteY8-260" fmla="*/ 1029308 h 3800217"/>
              <a:gd name="connsiteX9-261" fmla="*/ 6048756 w 6048756"/>
              <a:gd name="connsiteY9-262" fmla="*/ 3763271 h 3800217"/>
              <a:gd name="connsiteX10-263" fmla="*/ 1144247 w 6048756"/>
              <a:gd name="connsiteY10-264" fmla="*/ 3800217 h 3800217"/>
              <a:gd name="connsiteX0-265" fmla="*/ 1144247 w 6048756"/>
              <a:gd name="connsiteY0-266" fmla="*/ 3800217 h 3800217"/>
              <a:gd name="connsiteX1-267" fmla="*/ 266793 w 6048756"/>
              <a:gd name="connsiteY1-268" fmla="*/ 3282981 h 3800217"/>
              <a:gd name="connsiteX2-269" fmla="*/ 17411 w 6048756"/>
              <a:gd name="connsiteY2-270" fmla="*/ 2839635 h 3800217"/>
              <a:gd name="connsiteX3-271" fmla="*/ 35884 w 6048756"/>
              <a:gd name="connsiteY3-272" fmla="*/ 2396290 h 3800217"/>
              <a:gd name="connsiteX4-273" fmla="*/ 368393 w 6048756"/>
              <a:gd name="connsiteY4-274" fmla="*/ 2100726 h 3800217"/>
              <a:gd name="connsiteX5-275" fmla="*/ 3896684 w 6048756"/>
              <a:gd name="connsiteY5-276" fmla="*/ 87199 h 3800217"/>
              <a:gd name="connsiteX6-277" fmla="*/ 4215338 w 6048756"/>
              <a:gd name="connsiteY6-278" fmla="*/ 319 h 3800217"/>
              <a:gd name="connsiteX7-279" fmla="*/ 4617120 w 6048756"/>
              <a:gd name="connsiteY7-280" fmla="*/ 179562 h 3800217"/>
              <a:gd name="connsiteX8-281" fmla="*/ 6048756 w 6048756"/>
              <a:gd name="connsiteY8-282" fmla="*/ 1029308 h 3800217"/>
              <a:gd name="connsiteX9-283" fmla="*/ 6048756 w 6048756"/>
              <a:gd name="connsiteY9-284" fmla="*/ 3763271 h 3800217"/>
              <a:gd name="connsiteX10-285" fmla="*/ 1144247 w 6048756"/>
              <a:gd name="connsiteY10-286" fmla="*/ 3800217 h 3800217"/>
              <a:gd name="connsiteX0-287" fmla="*/ 1144247 w 6048756"/>
              <a:gd name="connsiteY0-288" fmla="*/ 3800217 h 3800217"/>
              <a:gd name="connsiteX1-289" fmla="*/ 266793 w 6048756"/>
              <a:gd name="connsiteY1-290" fmla="*/ 3282981 h 3800217"/>
              <a:gd name="connsiteX2-291" fmla="*/ 17411 w 6048756"/>
              <a:gd name="connsiteY2-292" fmla="*/ 2839635 h 3800217"/>
              <a:gd name="connsiteX3-293" fmla="*/ 35884 w 6048756"/>
              <a:gd name="connsiteY3-294" fmla="*/ 2396290 h 3800217"/>
              <a:gd name="connsiteX4-295" fmla="*/ 368393 w 6048756"/>
              <a:gd name="connsiteY4-296" fmla="*/ 2100726 h 3800217"/>
              <a:gd name="connsiteX5-297" fmla="*/ 3896684 w 6048756"/>
              <a:gd name="connsiteY5-298" fmla="*/ 87199 h 3800217"/>
              <a:gd name="connsiteX6-299" fmla="*/ 4215338 w 6048756"/>
              <a:gd name="connsiteY6-300" fmla="*/ 319 h 3800217"/>
              <a:gd name="connsiteX7-301" fmla="*/ 4617120 w 6048756"/>
              <a:gd name="connsiteY7-302" fmla="*/ 179562 h 3800217"/>
              <a:gd name="connsiteX8-303" fmla="*/ 6048756 w 6048756"/>
              <a:gd name="connsiteY8-304" fmla="*/ 1029308 h 3800217"/>
              <a:gd name="connsiteX9-305" fmla="*/ 6048756 w 6048756"/>
              <a:gd name="connsiteY9-306" fmla="*/ 3763271 h 3800217"/>
              <a:gd name="connsiteX10-307" fmla="*/ 1144247 w 6048756"/>
              <a:gd name="connsiteY10-308" fmla="*/ 3800217 h 3800217"/>
              <a:gd name="connsiteX0-309" fmla="*/ 1144247 w 6048756"/>
              <a:gd name="connsiteY0-310" fmla="*/ 3800217 h 3800217"/>
              <a:gd name="connsiteX1-311" fmla="*/ 266793 w 6048756"/>
              <a:gd name="connsiteY1-312" fmla="*/ 3282981 h 3800217"/>
              <a:gd name="connsiteX2-313" fmla="*/ 17411 w 6048756"/>
              <a:gd name="connsiteY2-314" fmla="*/ 2839635 h 3800217"/>
              <a:gd name="connsiteX3-315" fmla="*/ 35884 w 6048756"/>
              <a:gd name="connsiteY3-316" fmla="*/ 2396290 h 3800217"/>
              <a:gd name="connsiteX4-317" fmla="*/ 368393 w 6048756"/>
              <a:gd name="connsiteY4-318" fmla="*/ 2100726 h 3800217"/>
              <a:gd name="connsiteX5-319" fmla="*/ 3896684 w 6048756"/>
              <a:gd name="connsiteY5-320" fmla="*/ 87199 h 3800217"/>
              <a:gd name="connsiteX6-321" fmla="*/ 4215338 w 6048756"/>
              <a:gd name="connsiteY6-322" fmla="*/ 319 h 3800217"/>
              <a:gd name="connsiteX7-323" fmla="*/ 4617120 w 6048756"/>
              <a:gd name="connsiteY7-324" fmla="*/ 179562 h 3800217"/>
              <a:gd name="connsiteX8-325" fmla="*/ 6048756 w 6048756"/>
              <a:gd name="connsiteY8-326" fmla="*/ 1029308 h 3800217"/>
              <a:gd name="connsiteX9-327" fmla="*/ 6048756 w 6048756"/>
              <a:gd name="connsiteY9-328" fmla="*/ 3763271 h 3800217"/>
              <a:gd name="connsiteX10-329" fmla="*/ 1144247 w 6048756"/>
              <a:gd name="connsiteY10-330" fmla="*/ 3800217 h 3800217"/>
              <a:gd name="connsiteX0-331" fmla="*/ 1137388 w 6041897"/>
              <a:gd name="connsiteY0-332" fmla="*/ 3800217 h 3800217"/>
              <a:gd name="connsiteX1-333" fmla="*/ 259934 w 6041897"/>
              <a:gd name="connsiteY1-334" fmla="*/ 3282981 h 3800217"/>
              <a:gd name="connsiteX2-335" fmla="*/ 10552 w 6041897"/>
              <a:gd name="connsiteY2-336" fmla="*/ 2839635 h 3800217"/>
              <a:gd name="connsiteX3-337" fmla="*/ 52838 w 6041897"/>
              <a:gd name="connsiteY3-338" fmla="*/ 2415340 h 3800217"/>
              <a:gd name="connsiteX4-339" fmla="*/ 361534 w 6041897"/>
              <a:gd name="connsiteY4-340" fmla="*/ 2100726 h 3800217"/>
              <a:gd name="connsiteX5-341" fmla="*/ 3889825 w 6041897"/>
              <a:gd name="connsiteY5-342" fmla="*/ 87199 h 3800217"/>
              <a:gd name="connsiteX6-343" fmla="*/ 4208479 w 6041897"/>
              <a:gd name="connsiteY6-344" fmla="*/ 319 h 3800217"/>
              <a:gd name="connsiteX7-345" fmla="*/ 4610261 w 6041897"/>
              <a:gd name="connsiteY7-346" fmla="*/ 179562 h 3800217"/>
              <a:gd name="connsiteX8-347" fmla="*/ 6041897 w 6041897"/>
              <a:gd name="connsiteY8-348" fmla="*/ 1029308 h 3800217"/>
              <a:gd name="connsiteX9-349" fmla="*/ 6041897 w 6041897"/>
              <a:gd name="connsiteY9-350" fmla="*/ 3763271 h 3800217"/>
              <a:gd name="connsiteX10-351" fmla="*/ 1137388 w 6041897"/>
              <a:gd name="connsiteY10-352" fmla="*/ 3800217 h 3800217"/>
              <a:gd name="connsiteX0-353" fmla="*/ 1061188 w 6041897"/>
              <a:gd name="connsiteY0-354" fmla="*/ 3785930 h 3785930"/>
              <a:gd name="connsiteX1-355" fmla="*/ 259934 w 6041897"/>
              <a:gd name="connsiteY1-356" fmla="*/ 3282981 h 3785930"/>
              <a:gd name="connsiteX2-357" fmla="*/ 10552 w 6041897"/>
              <a:gd name="connsiteY2-358" fmla="*/ 2839635 h 3785930"/>
              <a:gd name="connsiteX3-359" fmla="*/ 52838 w 6041897"/>
              <a:gd name="connsiteY3-360" fmla="*/ 2415340 h 3785930"/>
              <a:gd name="connsiteX4-361" fmla="*/ 361534 w 6041897"/>
              <a:gd name="connsiteY4-362" fmla="*/ 2100726 h 3785930"/>
              <a:gd name="connsiteX5-363" fmla="*/ 3889825 w 6041897"/>
              <a:gd name="connsiteY5-364" fmla="*/ 87199 h 3785930"/>
              <a:gd name="connsiteX6-365" fmla="*/ 4208479 w 6041897"/>
              <a:gd name="connsiteY6-366" fmla="*/ 319 h 3785930"/>
              <a:gd name="connsiteX7-367" fmla="*/ 4610261 w 6041897"/>
              <a:gd name="connsiteY7-368" fmla="*/ 179562 h 3785930"/>
              <a:gd name="connsiteX8-369" fmla="*/ 6041897 w 6041897"/>
              <a:gd name="connsiteY8-370" fmla="*/ 1029308 h 3785930"/>
              <a:gd name="connsiteX9-371" fmla="*/ 6041897 w 6041897"/>
              <a:gd name="connsiteY9-372" fmla="*/ 3763271 h 3785930"/>
              <a:gd name="connsiteX10-373" fmla="*/ 1061188 w 6041897"/>
              <a:gd name="connsiteY10-374" fmla="*/ 3785930 h 3785930"/>
              <a:gd name="connsiteX0-375" fmla="*/ 1061188 w 6041897"/>
              <a:gd name="connsiteY0-376" fmla="*/ 3786035 h 3786035"/>
              <a:gd name="connsiteX1-377" fmla="*/ 259934 w 6041897"/>
              <a:gd name="connsiteY1-378" fmla="*/ 3283086 h 3786035"/>
              <a:gd name="connsiteX2-379" fmla="*/ 10552 w 6041897"/>
              <a:gd name="connsiteY2-380" fmla="*/ 2839740 h 3786035"/>
              <a:gd name="connsiteX3-381" fmla="*/ 52838 w 6041897"/>
              <a:gd name="connsiteY3-382" fmla="*/ 2415445 h 3786035"/>
              <a:gd name="connsiteX4-383" fmla="*/ 361534 w 6041897"/>
              <a:gd name="connsiteY4-384" fmla="*/ 2100831 h 3786035"/>
              <a:gd name="connsiteX5-385" fmla="*/ 3889825 w 6041897"/>
              <a:gd name="connsiteY5-386" fmla="*/ 87304 h 3786035"/>
              <a:gd name="connsiteX6-387" fmla="*/ 4208479 w 6041897"/>
              <a:gd name="connsiteY6-388" fmla="*/ 424 h 3786035"/>
              <a:gd name="connsiteX7-389" fmla="*/ 4610261 w 6041897"/>
              <a:gd name="connsiteY7-390" fmla="*/ 179667 h 3786035"/>
              <a:gd name="connsiteX8-391" fmla="*/ 6041897 w 6041897"/>
              <a:gd name="connsiteY8-392" fmla="*/ 1029413 h 3786035"/>
              <a:gd name="connsiteX9-393" fmla="*/ 6041897 w 6041897"/>
              <a:gd name="connsiteY9-394" fmla="*/ 3763376 h 3786035"/>
              <a:gd name="connsiteX10-395" fmla="*/ 1061188 w 6041897"/>
              <a:gd name="connsiteY10-396" fmla="*/ 3786035 h 3786035"/>
              <a:gd name="connsiteX0-397" fmla="*/ 1061188 w 6041897"/>
              <a:gd name="connsiteY0-398" fmla="*/ 3786035 h 3786035"/>
              <a:gd name="connsiteX1-399" fmla="*/ 259934 w 6041897"/>
              <a:gd name="connsiteY1-400" fmla="*/ 3283086 h 3786035"/>
              <a:gd name="connsiteX2-401" fmla="*/ 10552 w 6041897"/>
              <a:gd name="connsiteY2-402" fmla="*/ 2839740 h 3786035"/>
              <a:gd name="connsiteX3-403" fmla="*/ 52838 w 6041897"/>
              <a:gd name="connsiteY3-404" fmla="*/ 2415445 h 3786035"/>
              <a:gd name="connsiteX4-405" fmla="*/ 361534 w 6041897"/>
              <a:gd name="connsiteY4-406" fmla="*/ 2100831 h 3786035"/>
              <a:gd name="connsiteX5-407" fmla="*/ 3694562 w 6041897"/>
              <a:gd name="connsiteY5-408" fmla="*/ 201604 h 3786035"/>
              <a:gd name="connsiteX6-409" fmla="*/ 4208479 w 6041897"/>
              <a:gd name="connsiteY6-410" fmla="*/ 424 h 3786035"/>
              <a:gd name="connsiteX7-411" fmla="*/ 4610261 w 6041897"/>
              <a:gd name="connsiteY7-412" fmla="*/ 179667 h 3786035"/>
              <a:gd name="connsiteX8-413" fmla="*/ 6041897 w 6041897"/>
              <a:gd name="connsiteY8-414" fmla="*/ 1029413 h 3786035"/>
              <a:gd name="connsiteX9-415" fmla="*/ 6041897 w 6041897"/>
              <a:gd name="connsiteY9-416" fmla="*/ 3763376 h 3786035"/>
              <a:gd name="connsiteX10-417" fmla="*/ 1061188 w 6041897"/>
              <a:gd name="connsiteY10-418" fmla="*/ 3786035 h 3786035"/>
              <a:gd name="connsiteX0-419" fmla="*/ 1061188 w 6041897"/>
              <a:gd name="connsiteY0-420" fmla="*/ 3776550 h 3776550"/>
              <a:gd name="connsiteX1-421" fmla="*/ 259934 w 6041897"/>
              <a:gd name="connsiteY1-422" fmla="*/ 3273601 h 3776550"/>
              <a:gd name="connsiteX2-423" fmla="*/ 10552 w 6041897"/>
              <a:gd name="connsiteY2-424" fmla="*/ 2830255 h 3776550"/>
              <a:gd name="connsiteX3-425" fmla="*/ 52838 w 6041897"/>
              <a:gd name="connsiteY3-426" fmla="*/ 2405960 h 3776550"/>
              <a:gd name="connsiteX4-427" fmla="*/ 361534 w 6041897"/>
              <a:gd name="connsiteY4-428" fmla="*/ 2091346 h 3776550"/>
              <a:gd name="connsiteX5-429" fmla="*/ 3694562 w 6041897"/>
              <a:gd name="connsiteY5-430" fmla="*/ 192119 h 3776550"/>
              <a:gd name="connsiteX6-431" fmla="*/ 4170379 w 6041897"/>
              <a:gd name="connsiteY6-432" fmla="*/ 464 h 3776550"/>
              <a:gd name="connsiteX7-433" fmla="*/ 4610261 w 6041897"/>
              <a:gd name="connsiteY7-434" fmla="*/ 170182 h 3776550"/>
              <a:gd name="connsiteX8-435" fmla="*/ 6041897 w 6041897"/>
              <a:gd name="connsiteY8-436" fmla="*/ 1019928 h 3776550"/>
              <a:gd name="connsiteX9-437" fmla="*/ 6041897 w 6041897"/>
              <a:gd name="connsiteY9-438" fmla="*/ 3753891 h 3776550"/>
              <a:gd name="connsiteX10-439" fmla="*/ 1061188 w 6041897"/>
              <a:gd name="connsiteY10-440" fmla="*/ 3776550 h 3776550"/>
              <a:gd name="connsiteX0-441" fmla="*/ 1061188 w 6041897"/>
              <a:gd name="connsiteY0-442" fmla="*/ 3796861 h 3796861"/>
              <a:gd name="connsiteX1-443" fmla="*/ 259934 w 6041897"/>
              <a:gd name="connsiteY1-444" fmla="*/ 3293912 h 3796861"/>
              <a:gd name="connsiteX2-445" fmla="*/ 10552 w 6041897"/>
              <a:gd name="connsiteY2-446" fmla="*/ 2850566 h 3796861"/>
              <a:gd name="connsiteX3-447" fmla="*/ 52838 w 6041897"/>
              <a:gd name="connsiteY3-448" fmla="*/ 2426271 h 3796861"/>
              <a:gd name="connsiteX4-449" fmla="*/ 361534 w 6041897"/>
              <a:gd name="connsiteY4-450" fmla="*/ 2111657 h 3796861"/>
              <a:gd name="connsiteX5-451" fmla="*/ 3694562 w 6041897"/>
              <a:gd name="connsiteY5-452" fmla="*/ 212430 h 3796861"/>
              <a:gd name="connsiteX6-453" fmla="*/ 4170379 w 6041897"/>
              <a:gd name="connsiteY6-454" fmla="*/ 20775 h 3796861"/>
              <a:gd name="connsiteX7-455" fmla="*/ 4610261 w 6041897"/>
              <a:gd name="connsiteY7-456" fmla="*/ 190493 h 3796861"/>
              <a:gd name="connsiteX8-457" fmla="*/ 6041897 w 6041897"/>
              <a:gd name="connsiteY8-458" fmla="*/ 1040239 h 3796861"/>
              <a:gd name="connsiteX9-459" fmla="*/ 6041897 w 6041897"/>
              <a:gd name="connsiteY9-460" fmla="*/ 3774202 h 3796861"/>
              <a:gd name="connsiteX10-461" fmla="*/ 1061188 w 6041897"/>
              <a:gd name="connsiteY10-462" fmla="*/ 3796861 h 3796861"/>
              <a:gd name="connsiteX0-463" fmla="*/ 1061188 w 6041897"/>
              <a:gd name="connsiteY0-464" fmla="*/ 3791751 h 3791751"/>
              <a:gd name="connsiteX1-465" fmla="*/ 259934 w 6041897"/>
              <a:gd name="connsiteY1-466" fmla="*/ 3288802 h 3791751"/>
              <a:gd name="connsiteX2-467" fmla="*/ 10552 w 6041897"/>
              <a:gd name="connsiteY2-468" fmla="*/ 2845456 h 3791751"/>
              <a:gd name="connsiteX3-469" fmla="*/ 52838 w 6041897"/>
              <a:gd name="connsiteY3-470" fmla="*/ 2421161 h 3791751"/>
              <a:gd name="connsiteX4-471" fmla="*/ 361534 w 6041897"/>
              <a:gd name="connsiteY4-472" fmla="*/ 2106547 h 3791751"/>
              <a:gd name="connsiteX5-473" fmla="*/ 3694562 w 6041897"/>
              <a:gd name="connsiteY5-474" fmla="*/ 207320 h 3791751"/>
              <a:gd name="connsiteX6-475" fmla="*/ 4170379 w 6041897"/>
              <a:gd name="connsiteY6-476" fmla="*/ 15665 h 3791751"/>
              <a:gd name="connsiteX7-477" fmla="*/ 4610261 w 6041897"/>
              <a:gd name="connsiteY7-478" fmla="*/ 185383 h 3791751"/>
              <a:gd name="connsiteX8-479" fmla="*/ 6041897 w 6041897"/>
              <a:gd name="connsiteY8-480" fmla="*/ 1035129 h 3791751"/>
              <a:gd name="connsiteX9-481" fmla="*/ 6041897 w 6041897"/>
              <a:gd name="connsiteY9-482" fmla="*/ 3769092 h 3791751"/>
              <a:gd name="connsiteX10-483" fmla="*/ 1061188 w 6041897"/>
              <a:gd name="connsiteY10-484" fmla="*/ 3791751 h 3791751"/>
              <a:gd name="connsiteX0-485" fmla="*/ 1061188 w 6041897"/>
              <a:gd name="connsiteY0-486" fmla="*/ 3791751 h 3791751"/>
              <a:gd name="connsiteX1-487" fmla="*/ 259934 w 6041897"/>
              <a:gd name="connsiteY1-488" fmla="*/ 3288802 h 3791751"/>
              <a:gd name="connsiteX2-489" fmla="*/ 10552 w 6041897"/>
              <a:gd name="connsiteY2-490" fmla="*/ 2845456 h 3791751"/>
              <a:gd name="connsiteX3-491" fmla="*/ 52838 w 6041897"/>
              <a:gd name="connsiteY3-492" fmla="*/ 2421161 h 3791751"/>
              <a:gd name="connsiteX4-493" fmla="*/ 361534 w 6041897"/>
              <a:gd name="connsiteY4-494" fmla="*/ 2106547 h 3791751"/>
              <a:gd name="connsiteX5-495" fmla="*/ 3694562 w 6041897"/>
              <a:gd name="connsiteY5-496" fmla="*/ 207320 h 3791751"/>
              <a:gd name="connsiteX6-497" fmla="*/ 4170379 w 6041897"/>
              <a:gd name="connsiteY6-498" fmla="*/ 15665 h 3791751"/>
              <a:gd name="connsiteX7-499" fmla="*/ 4610261 w 6041897"/>
              <a:gd name="connsiteY7-500" fmla="*/ 185383 h 3791751"/>
              <a:gd name="connsiteX8-501" fmla="*/ 6041897 w 6041897"/>
              <a:gd name="connsiteY8-502" fmla="*/ 1035129 h 3791751"/>
              <a:gd name="connsiteX9-503" fmla="*/ 6041897 w 6041897"/>
              <a:gd name="connsiteY9-504" fmla="*/ 3769092 h 3791751"/>
              <a:gd name="connsiteX10-505" fmla="*/ 1061188 w 6041897"/>
              <a:gd name="connsiteY10-506" fmla="*/ 3791751 h 3791751"/>
              <a:gd name="connsiteX0-507" fmla="*/ 1061188 w 6041897"/>
              <a:gd name="connsiteY0-508" fmla="*/ 3788510 h 3788510"/>
              <a:gd name="connsiteX1-509" fmla="*/ 259934 w 6041897"/>
              <a:gd name="connsiteY1-510" fmla="*/ 3285561 h 3788510"/>
              <a:gd name="connsiteX2-511" fmla="*/ 10552 w 6041897"/>
              <a:gd name="connsiteY2-512" fmla="*/ 2842215 h 3788510"/>
              <a:gd name="connsiteX3-513" fmla="*/ 52838 w 6041897"/>
              <a:gd name="connsiteY3-514" fmla="*/ 2417920 h 3788510"/>
              <a:gd name="connsiteX4-515" fmla="*/ 361534 w 6041897"/>
              <a:gd name="connsiteY4-516" fmla="*/ 2103306 h 3788510"/>
              <a:gd name="connsiteX5-517" fmla="*/ 3694562 w 6041897"/>
              <a:gd name="connsiteY5-518" fmla="*/ 204079 h 3788510"/>
              <a:gd name="connsiteX6-519" fmla="*/ 4170379 w 6041897"/>
              <a:gd name="connsiteY6-520" fmla="*/ 12424 h 3788510"/>
              <a:gd name="connsiteX7-521" fmla="*/ 4610261 w 6041897"/>
              <a:gd name="connsiteY7-522" fmla="*/ 182142 h 3788510"/>
              <a:gd name="connsiteX8-523" fmla="*/ 6041897 w 6041897"/>
              <a:gd name="connsiteY8-524" fmla="*/ 1031888 h 3788510"/>
              <a:gd name="connsiteX9-525" fmla="*/ 6041897 w 6041897"/>
              <a:gd name="connsiteY9-526" fmla="*/ 3765851 h 3788510"/>
              <a:gd name="connsiteX10-527" fmla="*/ 1061188 w 6041897"/>
              <a:gd name="connsiteY10-528" fmla="*/ 3788510 h 3788510"/>
              <a:gd name="connsiteX0-529" fmla="*/ 1061188 w 6041897"/>
              <a:gd name="connsiteY0-530" fmla="*/ 3801938 h 3801938"/>
              <a:gd name="connsiteX1-531" fmla="*/ 259934 w 6041897"/>
              <a:gd name="connsiteY1-532" fmla="*/ 3298989 h 3801938"/>
              <a:gd name="connsiteX2-533" fmla="*/ 10552 w 6041897"/>
              <a:gd name="connsiteY2-534" fmla="*/ 2855643 h 3801938"/>
              <a:gd name="connsiteX3-535" fmla="*/ 52838 w 6041897"/>
              <a:gd name="connsiteY3-536" fmla="*/ 2431348 h 3801938"/>
              <a:gd name="connsiteX4-537" fmla="*/ 361534 w 6041897"/>
              <a:gd name="connsiteY4-538" fmla="*/ 2116734 h 3801938"/>
              <a:gd name="connsiteX5-539" fmla="*/ 3694562 w 6041897"/>
              <a:gd name="connsiteY5-540" fmla="*/ 217507 h 3801938"/>
              <a:gd name="connsiteX6-541" fmla="*/ 4175141 w 6041897"/>
              <a:gd name="connsiteY6-542" fmla="*/ 11564 h 3801938"/>
              <a:gd name="connsiteX7-543" fmla="*/ 4610261 w 6041897"/>
              <a:gd name="connsiteY7-544" fmla="*/ 195570 h 3801938"/>
              <a:gd name="connsiteX8-545" fmla="*/ 6041897 w 6041897"/>
              <a:gd name="connsiteY8-546" fmla="*/ 1045316 h 3801938"/>
              <a:gd name="connsiteX9-547" fmla="*/ 6041897 w 6041897"/>
              <a:gd name="connsiteY9-548" fmla="*/ 3779279 h 3801938"/>
              <a:gd name="connsiteX10-549" fmla="*/ 1061188 w 6041897"/>
              <a:gd name="connsiteY10-550" fmla="*/ 3801938 h 3801938"/>
              <a:gd name="connsiteX0-551" fmla="*/ 1061188 w 6041897"/>
              <a:gd name="connsiteY0-552" fmla="*/ 3803341 h 3803341"/>
              <a:gd name="connsiteX1-553" fmla="*/ 259934 w 6041897"/>
              <a:gd name="connsiteY1-554" fmla="*/ 3300392 h 3803341"/>
              <a:gd name="connsiteX2-555" fmla="*/ 10552 w 6041897"/>
              <a:gd name="connsiteY2-556" fmla="*/ 2857046 h 3803341"/>
              <a:gd name="connsiteX3-557" fmla="*/ 52838 w 6041897"/>
              <a:gd name="connsiteY3-558" fmla="*/ 2432751 h 3803341"/>
              <a:gd name="connsiteX4-559" fmla="*/ 361534 w 6041897"/>
              <a:gd name="connsiteY4-560" fmla="*/ 2118137 h 3803341"/>
              <a:gd name="connsiteX5-561" fmla="*/ 3694562 w 6041897"/>
              <a:gd name="connsiteY5-562" fmla="*/ 218910 h 3803341"/>
              <a:gd name="connsiteX6-563" fmla="*/ 4175141 w 6041897"/>
              <a:gd name="connsiteY6-564" fmla="*/ 12967 h 3803341"/>
              <a:gd name="connsiteX7-565" fmla="*/ 4610261 w 6041897"/>
              <a:gd name="connsiteY7-566" fmla="*/ 196973 h 3803341"/>
              <a:gd name="connsiteX8-567" fmla="*/ 6041897 w 6041897"/>
              <a:gd name="connsiteY8-568" fmla="*/ 1046719 h 3803341"/>
              <a:gd name="connsiteX9-569" fmla="*/ 6041897 w 6041897"/>
              <a:gd name="connsiteY9-570" fmla="*/ 3780682 h 3803341"/>
              <a:gd name="connsiteX10-571" fmla="*/ 1061188 w 6041897"/>
              <a:gd name="connsiteY10-572" fmla="*/ 3803341 h 3803341"/>
              <a:gd name="connsiteX0-573" fmla="*/ 1061188 w 6041897"/>
              <a:gd name="connsiteY0-574" fmla="*/ 3805657 h 3805657"/>
              <a:gd name="connsiteX1-575" fmla="*/ 259934 w 6041897"/>
              <a:gd name="connsiteY1-576" fmla="*/ 3302708 h 3805657"/>
              <a:gd name="connsiteX2-577" fmla="*/ 10552 w 6041897"/>
              <a:gd name="connsiteY2-578" fmla="*/ 2859362 h 3805657"/>
              <a:gd name="connsiteX3-579" fmla="*/ 52838 w 6041897"/>
              <a:gd name="connsiteY3-580" fmla="*/ 2435067 h 3805657"/>
              <a:gd name="connsiteX4-581" fmla="*/ 361534 w 6041897"/>
              <a:gd name="connsiteY4-582" fmla="*/ 2120453 h 3805657"/>
              <a:gd name="connsiteX5-583" fmla="*/ 3694562 w 6041897"/>
              <a:gd name="connsiteY5-584" fmla="*/ 221226 h 3805657"/>
              <a:gd name="connsiteX6-585" fmla="*/ 4175141 w 6041897"/>
              <a:gd name="connsiteY6-586" fmla="*/ 15283 h 3805657"/>
              <a:gd name="connsiteX7-587" fmla="*/ 4643599 w 6041897"/>
              <a:gd name="connsiteY7-588" fmla="*/ 170714 h 3805657"/>
              <a:gd name="connsiteX8-589" fmla="*/ 6041897 w 6041897"/>
              <a:gd name="connsiteY8-590" fmla="*/ 1049035 h 3805657"/>
              <a:gd name="connsiteX9-591" fmla="*/ 6041897 w 6041897"/>
              <a:gd name="connsiteY9-592" fmla="*/ 3782998 h 3805657"/>
              <a:gd name="connsiteX10-593" fmla="*/ 1061188 w 6041897"/>
              <a:gd name="connsiteY10-594" fmla="*/ 3805657 h 3805657"/>
              <a:gd name="connsiteX0-595" fmla="*/ 1061188 w 6041897"/>
              <a:gd name="connsiteY0-596" fmla="*/ 3804860 h 3804860"/>
              <a:gd name="connsiteX1-597" fmla="*/ 259934 w 6041897"/>
              <a:gd name="connsiteY1-598" fmla="*/ 3301911 h 3804860"/>
              <a:gd name="connsiteX2-599" fmla="*/ 10552 w 6041897"/>
              <a:gd name="connsiteY2-600" fmla="*/ 2858565 h 3804860"/>
              <a:gd name="connsiteX3-601" fmla="*/ 52838 w 6041897"/>
              <a:gd name="connsiteY3-602" fmla="*/ 2434270 h 3804860"/>
              <a:gd name="connsiteX4-603" fmla="*/ 361534 w 6041897"/>
              <a:gd name="connsiteY4-604" fmla="*/ 2119656 h 3804860"/>
              <a:gd name="connsiteX5-605" fmla="*/ 3694562 w 6041897"/>
              <a:gd name="connsiteY5-606" fmla="*/ 220429 h 3804860"/>
              <a:gd name="connsiteX6-607" fmla="*/ 4175141 w 6041897"/>
              <a:gd name="connsiteY6-608" fmla="*/ 14486 h 3804860"/>
              <a:gd name="connsiteX7-609" fmla="*/ 4643599 w 6041897"/>
              <a:gd name="connsiteY7-610" fmla="*/ 169917 h 3804860"/>
              <a:gd name="connsiteX8-611" fmla="*/ 6041897 w 6041897"/>
              <a:gd name="connsiteY8-612" fmla="*/ 1048238 h 3804860"/>
              <a:gd name="connsiteX9-613" fmla="*/ 6041897 w 6041897"/>
              <a:gd name="connsiteY9-614" fmla="*/ 3782201 h 3804860"/>
              <a:gd name="connsiteX10-615" fmla="*/ 1061188 w 6041897"/>
              <a:gd name="connsiteY10-616" fmla="*/ 3804860 h 3804860"/>
              <a:gd name="connsiteX0-617" fmla="*/ 1061188 w 6041897"/>
              <a:gd name="connsiteY0-618" fmla="*/ 3798355 h 3798355"/>
              <a:gd name="connsiteX1-619" fmla="*/ 259934 w 6041897"/>
              <a:gd name="connsiteY1-620" fmla="*/ 3295406 h 3798355"/>
              <a:gd name="connsiteX2-621" fmla="*/ 10552 w 6041897"/>
              <a:gd name="connsiteY2-622" fmla="*/ 2852060 h 3798355"/>
              <a:gd name="connsiteX3-623" fmla="*/ 52838 w 6041897"/>
              <a:gd name="connsiteY3-624" fmla="*/ 2427765 h 3798355"/>
              <a:gd name="connsiteX4-625" fmla="*/ 361534 w 6041897"/>
              <a:gd name="connsiteY4-626" fmla="*/ 2113151 h 3798355"/>
              <a:gd name="connsiteX5-627" fmla="*/ 3694562 w 6041897"/>
              <a:gd name="connsiteY5-628" fmla="*/ 213924 h 3798355"/>
              <a:gd name="connsiteX6-629" fmla="*/ 4175141 w 6041897"/>
              <a:gd name="connsiteY6-630" fmla="*/ 15125 h 3798355"/>
              <a:gd name="connsiteX7-631" fmla="*/ 4643599 w 6041897"/>
              <a:gd name="connsiteY7-632" fmla="*/ 163412 h 3798355"/>
              <a:gd name="connsiteX8-633" fmla="*/ 6041897 w 6041897"/>
              <a:gd name="connsiteY8-634" fmla="*/ 1041733 h 3798355"/>
              <a:gd name="connsiteX9-635" fmla="*/ 6041897 w 6041897"/>
              <a:gd name="connsiteY9-636" fmla="*/ 3775696 h 3798355"/>
              <a:gd name="connsiteX10-637" fmla="*/ 1061188 w 6041897"/>
              <a:gd name="connsiteY10-638" fmla="*/ 3798355 h 3798355"/>
              <a:gd name="connsiteX0-639" fmla="*/ 1061188 w 6041897"/>
              <a:gd name="connsiteY0-640" fmla="*/ 3794037 h 3794037"/>
              <a:gd name="connsiteX1-641" fmla="*/ 259934 w 6041897"/>
              <a:gd name="connsiteY1-642" fmla="*/ 3291088 h 3794037"/>
              <a:gd name="connsiteX2-643" fmla="*/ 10552 w 6041897"/>
              <a:gd name="connsiteY2-644" fmla="*/ 2847742 h 3794037"/>
              <a:gd name="connsiteX3-645" fmla="*/ 52838 w 6041897"/>
              <a:gd name="connsiteY3-646" fmla="*/ 2423447 h 3794037"/>
              <a:gd name="connsiteX4-647" fmla="*/ 361534 w 6041897"/>
              <a:gd name="connsiteY4-648" fmla="*/ 2108833 h 3794037"/>
              <a:gd name="connsiteX5-649" fmla="*/ 3694562 w 6041897"/>
              <a:gd name="connsiteY5-650" fmla="*/ 209606 h 3794037"/>
              <a:gd name="connsiteX6-651" fmla="*/ 4175141 w 6041897"/>
              <a:gd name="connsiteY6-652" fmla="*/ 10807 h 3794037"/>
              <a:gd name="connsiteX7-653" fmla="*/ 4643599 w 6041897"/>
              <a:gd name="connsiteY7-654" fmla="*/ 159094 h 3794037"/>
              <a:gd name="connsiteX8-655" fmla="*/ 6041897 w 6041897"/>
              <a:gd name="connsiteY8-656" fmla="*/ 1037415 h 3794037"/>
              <a:gd name="connsiteX9-657" fmla="*/ 6041897 w 6041897"/>
              <a:gd name="connsiteY9-658" fmla="*/ 3771378 h 3794037"/>
              <a:gd name="connsiteX10-659" fmla="*/ 1061188 w 6041897"/>
              <a:gd name="connsiteY10-660" fmla="*/ 3794037 h 3794037"/>
              <a:gd name="connsiteX0-661" fmla="*/ 1061188 w 6041897"/>
              <a:gd name="connsiteY0-662" fmla="*/ 3793512 h 3793512"/>
              <a:gd name="connsiteX1-663" fmla="*/ 259934 w 6041897"/>
              <a:gd name="connsiteY1-664" fmla="*/ 3290563 h 3793512"/>
              <a:gd name="connsiteX2-665" fmla="*/ 10552 w 6041897"/>
              <a:gd name="connsiteY2-666" fmla="*/ 2847217 h 3793512"/>
              <a:gd name="connsiteX3-667" fmla="*/ 52838 w 6041897"/>
              <a:gd name="connsiteY3-668" fmla="*/ 2422922 h 3793512"/>
              <a:gd name="connsiteX4-669" fmla="*/ 361534 w 6041897"/>
              <a:gd name="connsiteY4-670" fmla="*/ 2108308 h 3793512"/>
              <a:gd name="connsiteX5-671" fmla="*/ 3694562 w 6041897"/>
              <a:gd name="connsiteY5-672" fmla="*/ 209081 h 3793512"/>
              <a:gd name="connsiteX6-673" fmla="*/ 4175141 w 6041897"/>
              <a:gd name="connsiteY6-674" fmla="*/ 10282 h 3793512"/>
              <a:gd name="connsiteX7-675" fmla="*/ 4617406 w 6041897"/>
              <a:gd name="connsiteY7-676" fmla="*/ 165712 h 3793512"/>
              <a:gd name="connsiteX8-677" fmla="*/ 6041897 w 6041897"/>
              <a:gd name="connsiteY8-678" fmla="*/ 1036890 h 3793512"/>
              <a:gd name="connsiteX9-679" fmla="*/ 6041897 w 6041897"/>
              <a:gd name="connsiteY9-680" fmla="*/ 3770853 h 3793512"/>
              <a:gd name="connsiteX10-681" fmla="*/ 1061188 w 6041897"/>
              <a:gd name="connsiteY10-682" fmla="*/ 3793512 h 3793512"/>
              <a:gd name="connsiteX0-683" fmla="*/ 1061188 w 6041897"/>
              <a:gd name="connsiteY0-684" fmla="*/ 3793512 h 3793512"/>
              <a:gd name="connsiteX1-685" fmla="*/ 259934 w 6041897"/>
              <a:gd name="connsiteY1-686" fmla="*/ 3290563 h 3793512"/>
              <a:gd name="connsiteX2-687" fmla="*/ 10552 w 6041897"/>
              <a:gd name="connsiteY2-688" fmla="*/ 2847217 h 3793512"/>
              <a:gd name="connsiteX3-689" fmla="*/ 52838 w 6041897"/>
              <a:gd name="connsiteY3-690" fmla="*/ 2422922 h 3793512"/>
              <a:gd name="connsiteX4-691" fmla="*/ 361534 w 6041897"/>
              <a:gd name="connsiteY4-692" fmla="*/ 2108308 h 3793512"/>
              <a:gd name="connsiteX5-693" fmla="*/ 3694562 w 6041897"/>
              <a:gd name="connsiteY5-694" fmla="*/ 209081 h 3793512"/>
              <a:gd name="connsiteX6-695" fmla="*/ 4175141 w 6041897"/>
              <a:gd name="connsiteY6-696" fmla="*/ 10282 h 3793512"/>
              <a:gd name="connsiteX7-697" fmla="*/ 4617406 w 6041897"/>
              <a:gd name="connsiteY7-698" fmla="*/ 165712 h 3793512"/>
              <a:gd name="connsiteX8-699" fmla="*/ 6041897 w 6041897"/>
              <a:gd name="connsiteY8-700" fmla="*/ 1036890 h 3793512"/>
              <a:gd name="connsiteX9-701" fmla="*/ 6041897 w 6041897"/>
              <a:gd name="connsiteY9-702" fmla="*/ 3770853 h 3793512"/>
              <a:gd name="connsiteX10-703" fmla="*/ 1061188 w 6041897"/>
              <a:gd name="connsiteY10-704" fmla="*/ 3793512 h 3793512"/>
              <a:gd name="connsiteX0-705" fmla="*/ 1061188 w 6041897"/>
              <a:gd name="connsiteY0-706" fmla="*/ 3793512 h 3793512"/>
              <a:gd name="connsiteX1-707" fmla="*/ 259934 w 6041897"/>
              <a:gd name="connsiteY1-708" fmla="*/ 3290563 h 3793512"/>
              <a:gd name="connsiteX2-709" fmla="*/ 10552 w 6041897"/>
              <a:gd name="connsiteY2-710" fmla="*/ 2847217 h 3793512"/>
              <a:gd name="connsiteX3-711" fmla="*/ 52838 w 6041897"/>
              <a:gd name="connsiteY3-712" fmla="*/ 2422922 h 3793512"/>
              <a:gd name="connsiteX4-713" fmla="*/ 361534 w 6041897"/>
              <a:gd name="connsiteY4-714" fmla="*/ 2108308 h 3793512"/>
              <a:gd name="connsiteX5-715" fmla="*/ 3704087 w 6041897"/>
              <a:gd name="connsiteY5-716" fmla="*/ 223368 h 3793512"/>
              <a:gd name="connsiteX6-717" fmla="*/ 4175141 w 6041897"/>
              <a:gd name="connsiteY6-718" fmla="*/ 10282 h 3793512"/>
              <a:gd name="connsiteX7-719" fmla="*/ 4617406 w 6041897"/>
              <a:gd name="connsiteY7-720" fmla="*/ 165712 h 3793512"/>
              <a:gd name="connsiteX8-721" fmla="*/ 6041897 w 6041897"/>
              <a:gd name="connsiteY8-722" fmla="*/ 1036890 h 3793512"/>
              <a:gd name="connsiteX9-723" fmla="*/ 6041897 w 6041897"/>
              <a:gd name="connsiteY9-724" fmla="*/ 3770853 h 3793512"/>
              <a:gd name="connsiteX10-725" fmla="*/ 1061188 w 6041897"/>
              <a:gd name="connsiteY10-726" fmla="*/ 3793512 h 3793512"/>
              <a:gd name="connsiteX0-727" fmla="*/ 1061188 w 6041897"/>
              <a:gd name="connsiteY0-728" fmla="*/ 3793512 h 3793512"/>
              <a:gd name="connsiteX1-729" fmla="*/ 259934 w 6041897"/>
              <a:gd name="connsiteY1-730" fmla="*/ 3290563 h 3793512"/>
              <a:gd name="connsiteX2-731" fmla="*/ 10552 w 6041897"/>
              <a:gd name="connsiteY2-732" fmla="*/ 2847217 h 3793512"/>
              <a:gd name="connsiteX3-733" fmla="*/ 52838 w 6041897"/>
              <a:gd name="connsiteY3-734" fmla="*/ 2422922 h 3793512"/>
              <a:gd name="connsiteX4-735" fmla="*/ 361534 w 6041897"/>
              <a:gd name="connsiteY4-736" fmla="*/ 2108308 h 3793512"/>
              <a:gd name="connsiteX5-737" fmla="*/ 3246887 w 6041897"/>
              <a:gd name="connsiteY5-738" fmla="*/ 490068 h 3793512"/>
              <a:gd name="connsiteX6-739" fmla="*/ 4175141 w 6041897"/>
              <a:gd name="connsiteY6-740" fmla="*/ 10282 h 3793512"/>
              <a:gd name="connsiteX7-741" fmla="*/ 4617406 w 6041897"/>
              <a:gd name="connsiteY7-742" fmla="*/ 165712 h 3793512"/>
              <a:gd name="connsiteX8-743" fmla="*/ 6041897 w 6041897"/>
              <a:gd name="connsiteY8-744" fmla="*/ 1036890 h 3793512"/>
              <a:gd name="connsiteX9-745" fmla="*/ 6041897 w 6041897"/>
              <a:gd name="connsiteY9-746" fmla="*/ 3770853 h 3793512"/>
              <a:gd name="connsiteX10-747" fmla="*/ 1061188 w 6041897"/>
              <a:gd name="connsiteY10-748" fmla="*/ 3793512 h 3793512"/>
              <a:gd name="connsiteX0-749" fmla="*/ 1061188 w 6041897"/>
              <a:gd name="connsiteY0-750" fmla="*/ 3727199 h 3727199"/>
              <a:gd name="connsiteX1-751" fmla="*/ 259934 w 6041897"/>
              <a:gd name="connsiteY1-752" fmla="*/ 3224250 h 3727199"/>
              <a:gd name="connsiteX2-753" fmla="*/ 10552 w 6041897"/>
              <a:gd name="connsiteY2-754" fmla="*/ 2780904 h 3727199"/>
              <a:gd name="connsiteX3-755" fmla="*/ 52838 w 6041897"/>
              <a:gd name="connsiteY3-756" fmla="*/ 2356609 h 3727199"/>
              <a:gd name="connsiteX4-757" fmla="*/ 361534 w 6041897"/>
              <a:gd name="connsiteY4-758" fmla="*/ 2041995 h 3727199"/>
              <a:gd name="connsiteX5-759" fmla="*/ 3246887 w 6041897"/>
              <a:gd name="connsiteY5-760" fmla="*/ 423755 h 3727199"/>
              <a:gd name="connsiteX6-761" fmla="*/ 4022741 w 6041897"/>
              <a:gd name="connsiteY6-762" fmla="*/ 20169 h 3727199"/>
              <a:gd name="connsiteX7-763" fmla="*/ 4617406 w 6041897"/>
              <a:gd name="connsiteY7-764" fmla="*/ 99399 h 3727199"/>
              <a:gd name="connsiteX8-765" fmla="*/ 6041897 w 6041897"/>
              <a:gd name="connsiteY8-766" fmla="*/ 970577 h 3727199"/>
              <a:gd name="connsiteX9-767" fmla="*/ 6041897 w 6041897"/>
              <a:gd name="connsiteY9-768" fmla="*/ 3704540 h 3727199"/>
              <a:gd name="connsiteX10-769" fmla="*/ 1061188 w 6041897"/>
              <a:gd name="connsiteY10-770" fmla="*/ 3727199 h 37271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6041897" h="3727199">
                <a:moveTo>
                  <a:pt x="1061188" y="3727199"/>
                </a:moveTo>
                <a:cubicBezTo>
                  <a:pt x="768703" y="3554787"/>
                  <a:pt x="557182" y="3444287"/>
                  <a:pt x="259934" y="3224250"/>
                </a:cubicBezTo>
                <a:cubicBezTo>
                  <a:pt x="100607" y="3095518"/>
                  <a:pt x="55579" y="2935036"/>
                  <a:pt x="10552" y="2780904"/>
                </a:cubicBezTo>
                <a:cubicBezTo>
                  <a:pt x="-15040" y="2607722"/>
                  <a:pt x="8580" y="2498041"/>
                  <a:pt x="52838" y="2356609"/>
                </a:cubicBezTo>
                <a:cubicBezTo>
                  <a:pt x="165262" y="2189825"/>
                  <a:pt x="250698" y="2140516"/>
                  <a:pt x="361534" y="2041995"/>
                </a:cubicBezTo>
                <a:lnTo>
                  <a:pt x="3246887" y="423755"/>
                </a:lnTo>
                <a:cubicBezTo>
                  <a:pt x="3355222" y="364103"/>
                  <a:pt x="3903294" y="54421"/>
                  <a:pt x="4022741" y="20169"/>
                </a:cubicBezTo>
                <a:cubicBezTo>
                  <a:pt x="4198208" y="-23536"/>
                  <a:pt x="4479244" y="4197"/>
                  <a:pt x="4617406" y="99399"/>
                </a:cubicBezTo>
                <a:cubicBezTo>
                  <a:pt x="5089854" y="423129"/>
                  <a:pt x="5567067" y="680184"/>
                  <a:pt x="6041897" y="970577"/>
                </a:cubicBezTo>
                <a:lnTo>
                  <a:pt x="6041897" y="3704540"/>
                </a:lnTo>
                <a:lnTo>
                  <a:pt x="1061188" y="372719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椭圆 6"/>
          <p:cNvSpPr/>
          <p:nvPr/>
        </p:nvSpPr>
        <p:spPr>
          <a:xfrm>
            <a:off x="5472822" y="4872748"/>
            <a:ext cx="1194677" cy="1194677"/>
          </a:xfrm>
          <a:prstGeom prst="ellipse">
            <a:avLst/>
          </a:prstGeom>
          <a:gradFill flip="none" rotWithShape="1">
            <a:gsLst>
              <a:gs pos="99000">
                <a:srgbClr val="B7BAF9"/>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1615" y="1419479"/>
            <a:ext cx="4697344" cy="4647946"/>
          </a:xfrm>
          <a:prstGeom prst="rect">
            <a:avLst/>
          </a:prstGeom>
        </p:spPr>
      </p:pic>
      <p:sp>
        <p:nvSpPr>
          <p:cNvPr id="18" name="椭圆 17"/>
          <p:cNvSpPr/>
          <p:nvPr/>
        </p:nvSpPr>
        <p:spPr>
          <a:xfrm>
            <a:off x="6566728" y="3242550"/>
            <a:ext cx="745250" cy="745250"/>
          </a:xfrm>
          <a:prstGeom prst="ellipse">
            <a:avLst/>
          </a:prstGeom>
          <a:gradFill flip="none" rotWithShape="1">
            <a:gsLst>
              <a:gs pos="99000">
                <a:srgbClr val="B7BAF9"/>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椭圆 18"/>
          <p:cNvSpPr/>
          <p:nvPr/>
        </p:nvSpPr>
        <p:spPr>
          <a:xfrm>
            <a:off x="11000442" y="2574281"/>
            <a:ext cx="1200794" cy="1200794"/>
          </a:xfrm>
          <a:prstGeom prst="ellipse">
            <a:avLst/>
          </a:prstGeom>
          <a:gradFill flip="none" rotWithShape="1">
            <a:gsLst>
              <a:gs pos="99000">
                <a:srgbClr val="B7BAF9"/>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椭圆 19"/>
          <p:cNvSpPr/>
          <p:nvPr/>
        </p:nvSpPr>
        <p:spPr>
          <a:xfrm>
            <a:off x="10296623" y="5613507"/>
            <a:ext cx="2471206" cy="2471206"/>
          </a:xfrm>
          <a:prstGeom prst="ellipse">
            <a:avLst/>
          </a:prstGeom>
          <a:gradFill flip="none" rotWithShape="1">
            <a:gsLst>
              <a:gs pos="99000">
                <a:srgbClr val="B7BAF9"/>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文本框 1"/>
          <p:cNvSpPr txBox="1"/>
          <p:nvPr/>
        </p:nvSpPr>
        <p:spPr>
          <a:xfrm>
            <a:off x="2637359" y="1569359"/>
            <a:ext cx="1383798"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6600" b="1" i="0" u="none" strike="noStrike" kern="1200" cap="none" spc="0" normalizeH="0" baseline="0" noProof="0" dirty="0">
              <a:ln>
                <a:noFill/>
              </a:ln>
              <a:solidFill>
                <a:srgbClr val="5ED4F1"/>
              </a:solidFill>
              <a:effectLst/>
              <a:uLnTx/>
              <a:uFillTx/>
              <a:latin typeface="微软雅黑" panose="020B0503020204020204" pitchFamily="34" charset="-122"/>
              <a:ea typeface="微软雅黑" panose="020B0503020204020204" pitchFamily="34" charset="-122"/>
              <a:cs typeface="+mn-cs"/>
            </a:endParaRPr>
          </a:p>
        </p:txBody>
      </p:sp>
      <p:sp>
        <p:nvSpPr>
          <p:cNvPr id="21" name="矩形 20"/>
          <p:cNvSpPr/>
          <p:nvPr/>
        </p:nvSpPr>
        <p:spPr>
          <a:xfrm>
            <a:off x="459121" y="2880060"/>
            <a:ext cx="6290436" cy="2123658"/>
          </a:xfrm>
          <a:prstGeom prst="rect">
            <a:avLst/>
          </a:prstGeom>
        </p:spPr>
        <p:txBody>
          <a:bodyPr wrap="square">
            <a:spAutoFit/>
          </a:bodyPr>
          <a:lstStyle/>
          <a:p>
            <a:pPr lvl="0" algn="dist"/>
            <a:r>
              <a:rPr lang="zh-CN" altLang="en-US" sz="6600" b="1">
                <a:solidFill>
                  <a:srgbClr val="FCA900"/>
                </a:solidFill>
                <a:latin typeface="微软雅黑" panose="020B0503020204020204" pitchFamily="34" charset="-122"/>
                <a:ea typeface="微软雅黑" panose="020B0503020204020204" pitchFamily="34" charset="-122"/>
              </a:rPr>
              <a:t>业务人员绩效考核方案设计实务</a:t>
            </a:r>
            <a:endParaRPr kumimoji="0" lang="zh-CN" altLang="en-US" sz="6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7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750"/>
                                        <p:tgtEl>
                                          <p:spTgt spid="26"/>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750"/>
                                        <p:tgtEl>
                                          <p:spTgt spid="5"/>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750"/>
                                        <p:tgtEl>
                                          <p:spTgt spid="6"/>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750"/>
                                        <p:tgtEl>
                                          <p:spTgt spid="11"/>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right)">
                                      <p:cBhvr>
                                        <p:cTn id="23" dur="750"/>
                                        <p:tgtEl>
                                          <p:spTgt spid="14"/>
                                        </p:tgtEl>
                                      </p:cBhvr>
                                    </p:animEffect>
                                  </p:childTnLst>
                                </p:cTn>
                              </p:par>
                            </p:childTnLst>
                          </p:cTn>
                        </p:par>
                        <p:par>
                          <p:cTn id="24" fill="hold">
                            <p:stCondLst>
                              <p:cond delay="50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750"/>
                                        <p:tgtEl>
                                          <p:spTgt spid="9"/>
                                        </p:tgtEl>
                                      </p:cBhvr>
                                    </p:animEffect>
                                  </p:childTnLst>
                                </p:cTn>
                              </p:par>
                            </p:childTnLst>
                          </p:cTn>
                        </p:par>
                        <p:par>
                          <p:cTn id="28" fill="hold">
                            <p:stCondLst>
                              <p:cond delay="6000"/>
                            </p:stCondLst>
                            <p:childTnLst>
                              <p:par>
                                <p:cTn id="29" presetID="15"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250" fill="hold"/>
                                        <p:tgtEl>
                                          <p:spTgt spid="18"/>
                                        </p:tgtEl>
                                        <p:attrNameLst>
                                          <p:attrName>ppt_w</p:attrName>
                                        </p:attrNameLst>
                                      </p:cBhvr>
                                      <p:tavLst>
                                        <p:tav tm="0">
                                          <p:val>
                                            <p:fltVal val="0"/>
                                          </p:val>
                                        </p:tav>
                                        <p:tav tm="100000">
                                          <p:val>
                                            <p:strVal val="#ppt_w"/>
                                          </p:val>
                                        </p:tav>
                                      </p:tavLst>
                                    </p:anim>
                                    <p:anim calcmode="lin" valueType="num">
                                      <p:cBhvr>
                                        <p:cTn id="32" dur="1250" fill="hold"/>
                                        <p:tgtEl>
                                          <p:spTgt spid="18"/>
                                        </p:tgtEl>
                                        <p:attrNameLst>
                                          <p:attrName>ppt_h</p:attrName>
                                        </p:attrNameLst>
                                      </p:cBhvr>
                                      <p:tavLst>
                                        <p:tav tm="0">
                                          <p:val>
                                            <p:fltVal val="0"/>
                                          </p:val>
                                        </p:tav>
                                        <p:tav tm="100000">
                                          <p:val>
                                            <p:strVal val="#ppt_h"/>
                                          </p:val>
                                        </p:tav>
                                      </p:tavLst>
                                    </p:anim>
                                    <p:anim calcmode="lin" valueType="num">
                                      <p:cBhvr>
                                        <p:cTn id="33" dur="1250" fill="hold"/>
                                        <p:tgtEl>
                                          <p:spTgt spid="18"/>
                                        </p:tgtEl>
                                        <p:attrNameLst>
                                          <p:attrName>ppt_x</p:attrName>
                                        </p:attrNameLst>
                                      </p:cBhvr>
                                      <p:tavLst>
                                        <p:tav tm="0" fmla="#ppt_x+(cos(-2*pi*(1-$))*-#ppt_x-sin(-2*pi*(1-$))*(1-#ppt_y))*(1-$)">
                                          <p:val>
                                            <p:fltVal val="0"/>
                                          </p:val>
                                        </p:tav>
                                        <p:tav tm="100000">
                                          <p:val>
                                            <p:fltVal val="1"/>
                                          </p:val>
                                        </p:tav>
                                      </p:tavLst>
                                    </p:anim>
                                    <p:anim calcmode="lin" valueType="num">
                                      <p:cBhvr>
                                        <p:cTn id="34" dur="1250" fill="hold"/>
                                        <p:tgtEl>
                                          <p:spTgt spid="18"/>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250" fill="hold"/>
                                        <p:tgtEl>
                                          <p:spTgt spid="7"/>
                                        </p:tgtEl>
                                        <p:attrNameLst>
                                          <p:attrName>ppt_w</p:attrName>
                                        </p:attrNameLst>
                                      </p:cBhvr>
                                      <p:tavLst>
                                        <p:tav tm="0">
                                          <p:val>
                                            <p:fltVal val="0"/>
                                          </p:val>
                                        </p:tav>
                                        <p:tav tm="100000">
                                          <p:val>
                                            <p:strVal val="#ppt_w"/>
                                          </p:val>
                                        </p:tav>
                                      </p:tavLst>
                                    </p:anim>
                                    <p:anim calcmode="lin" valueType="num">
                                      <p:cBhvr>
                                        <p:cTn id="38" dur="1250" fill="hold"/>
                                        <p:tgtEl>
                                          <p:spTgt spid="7"/>
                                        </p:tgtEl>
                                        <p:attrNameLst>
                                          <p:attrName>ppt_h</p:attrName>
                                        </p:attrNameLst>
                                      </p:cBhvr>
                                      <p:tavLst>
                                        <p:tav tm="0">
                                          <p:val>
                                            <p:fltVal val="0"/>
                                          </p:val>
                                        </p:tav>
                                        <p:tav tm="100000">
                                          <p:val>
                                            <p:strVal val="#ppt_h"/>
                                          </p:val>
                                        </p:tav>
                                      </p:tavLst>
                                    </p:anim>
                                    <p:anim calcmode="lin" valueType="num">
                                      <p:cBhvr>
                                        <p:cTn id="39" dur="1250" fill="hold"/>
                                        <p:tgtEl>
                                          <p:spTgt spid="7"/>
                                        </p:tgtEl>
                                        <p:attrNameLst>
                                          <p:attrName>ppt_x</p:attrName>
                                        </p:attrNameLst>
                                      </p:cBhvr>
                                      <p:tavLst>
                                        <p:tav tm="0" fmla="#ppt_x+(cos(-2*pi*(1-$))*-#ppt_x-sin(-2*pi*(1-$))*(1-#ppt_y))*(1-$)">
                                          <p:val>
                                            <p:fltVal val="0"/>
                                          </p:val>
                                        </p:tav>
                                        <p:tav tm="100000">
                                          <p:val>
                                            <p:fltVal val="1"/>
                                          </p:val>
                                        </p:tav>
                                      </p:tavLst>
                                    </p:anim>
                                    <p:anim calcmode="lin" valueType="num">
                                      <p:cBhvr>
                                        <p:cTn id="40" dur="1250" fill="hold"/>
                                        <p:tgtEl>
                                          <p:spTgt spid="7"/>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1250" fill="hold"/>
                                        <p:tgtEl>
                                          <p:spTgt spid="20"/>
                                        </p:tgtEl>
                                        <p:attrNameLst>
                                          <p:attrName>ppt_w</p:attrName>
                                        </p:attrNameLst>
                                      </p:cBhvr>
                                      <p:tavLst>
                                        <p:tav tm="0">
                                          <p:val>
                                            <p:fltVal val="0"/>
                                          </p:val>
                                        </p:tav>
                                        <p:tav tm="100000">
                                          <p:val>
                                            <p:strVal val="#ppt_w"/>
                                          </p:val>
                                        </p:tav>
                                      </p:tavLst>
                                    </p:anim>
                                    <p:anim calcmode="lin" valueType="num">
                                      <p:cBhvr>
                                        <p:cTn id="44" dur="1250" fill="hold"/>
                                        <p:tgtEl>
                                          <p:spTgt spid="20"/>
                                        </p:tgtEl>
                                        <p:attrNameLst>
                                          <p:attrName>ppt_h</p:attrName>
                                        </p:attrNameLst>
                                      </p:cBhvr>
                                      <p:tavLst>
                                        <p:tav tm="0">
                                          <p:val>
                                            <p:fltVal val="0"/>
                                          </p:val>
                                        </p:tav>
                                        <p:tav tm="100000">
                                          <p:val>
                                            <p:strVal val="#ppt_h"/>
                                          </p:val>
                                        </p:tav>
                                      </p:tavLst>
                                    </p:anim>
                                    <p:anim calcmode="lin" valueType="num">
                                      <p:cBhvr>
                                        <p:cTn id="45" dur="1250" fill="hold"/>
                                        <p:tgtEl>
                                          <p:spTgt spid="20"/>
                                        </p:tgtEl>
                                        <p:attrNameLst>
                                          <p:attrName>ppt_x</p:attrName>
                                        </p:attrNameLst>
                                      </p:cBhvr>
                                      <p:tavLst>
                                        <p:tav tm="0" fmla="#ppt_x+(cos(-2*pi*(1-$))*-#ppt_x-sin(-2*pi*(1-$))*(1-#ppt_y))*(1-$)">
                                          <p:val>
                                            <p:fltVal val="0"/>
                                          </p:val>
                                        </p:tav>
                                        <p:tav tm="100000">
                                          <p:val>
                                            <p:fltVal val="1"/>
                                          </p:val>
                                        </p:tav>
                                      </p:tavLst>
                                    </p:anim>
                                    <p:anim calcmode="lin" valueType="num">
                                      <p:cBhvr>
                                        <p:cTn id="46" dur="1250" fill="hold"/>
                                        <p:tgtEl>
                                          <p:spTgt spid="20"/>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1250" fill="hold"/>
                                        <p:tgtEl>
                                          <p:spTgt spid="19"/>
                                        </p:tgtEl>
                                        <p:attrNameLst>
                                          <p:attrName>ppt_w</p:attrName>
                                        </p:attrNameLst>
                                      </p:cBhvr>
                                      <p:tavLst>
                                        <p:tav tm="0">
                                          <p:val>
                                            <p:fltVal val="0"/>
                                          </p:val>
                                        </p:tav>
                                        <p:tav tm="100000">
                                          <p:val>
                                            <p:strVal val="#ppt_w"/>
                                          </p:val>
                                        </p:tav>
                                      </p:tavLst>
                                    </p:anim>
                                    <p:anim calcmode="lin" valueType="num">
                                      <p:cBhvr>
                                        <p:cTn id="50" dur="1250" fill="hold"/>
                                        <p:tgtEl>
                                          <p:spTgt spid="19"/>
                                        </p:tgtEl>
                                        <p:attrNameLst>
                                          <p:attrName>ppt_h</p:attrName>
                                        </p:attrNameLst>
                                      </p:cBhvr>
                                      <p:tavLst>
                                        <p:tav tm="0">
                                          <p:val>
                                            <p:fltVal val="0"/>
                                          </p:val>
                                        </p:tav>
                                        <p:tav tm="100000">
                                          <p:val>
                                            <p:strVal val="#ppt_h"/>
                                          </p:val>
                                        </p:tav>
                                      </p:tavLst>
                                    </p:anim>
                                    <p:anim calcmode="lin" valueType="num">
                                      <p:cBhvr>
                                        <p:cTn id="51" dur="1250" fill="hold"/>
                                        <p:tgtEl>
                                          <p:spTgt spid="19"/>
                                        </p:tgtEl>
                                        <p:attrNameLst>
                                          <p:attrName>ppt_x</p:attrName>
                                        </p:attrNameLst>
                                      </p:cBhvr>
                                      <p:tavLst>
                                        <p:tav tm="0" fmla="#ppt_x+(cos(-2*pi*(1-$))*-#ppt_x-sin(-2*pi*(1-$))*(1-#ppt_y))*(1-$)">
                                          <p:val>
                                            <p:fltVal val="0"/>
                                          </p:val>
                                        </p:tav>
                                        <p:tav tm="100000">
                                          <p:val>
                                            <p:fltVal val="1"/>
                                          </p:val>
                                        </p:tav>
                                      </p:tavLst>
                                    </p:anim>
                                    <p:anim calcmode="lin" valueType="num">
                                      <p:cBhvr>
                                        <p:cTn id="52" dur="125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7500"/>
                            </p:stCondLst>
                            <p:childTnLst>
                              <p:par>
                                <p:cTn id="54" presetID="53" presetClass="entr" presetSubtype="16"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750" fill="hold"/>
                                        <p:tgtEl>
                                          <p:spTgt spid="21"/>
                                        </p:tgtEl>
                                        <p:attrNameLst>
                                          <p:attrName>ppt_w</p:attrName>
                                        </p:attrNameLst>
                                      </p:cBhvr>
                                      <p:tavLst>
                                        <p:tav tm="0">
                                          <p:val>
                                            <p:fltVal val="0"/>
                                          </p:val>
                                        </p:tav>
                                        <p:tav tm="100000">
                                          <p:val>
                                            <p:strVal val="#ppt_w"/>
                                          </p:val>
                                        </p:tav>
                                      </p:tavLst>
                                    </p:anim>
                                    <p:anim calcmode="lin" valueType="num">
                                      <p:cBhvr>
                                        <p:cTn id="57" dur="750" fill="hold"/>
                                        <p:tgtEl>
                                          <p:spTgt spid="21"/>
                                        </p:tgtEl>
                                        <p:attrNameLst>
                                          <p:attrName>ppt_h</p:attrName>
                                        </p:attrNameLst>
                                      </p:cBhvr>
                                      <p:tavLst>
                                        <p:tav tm="0">
                                          <p:val>
                                            <p:fltVal val="0"/>
                                          </p:val>
                                        </p:tav>
                                        <p:tav tm="100000">
                                          <p:val>
                                            <p:strVal val="#ppt_h"/>
                                          </p:val>
                                        </p:tav>
                                      </p:tavLst>
                                    </p:anim>
                                    <p:animEffect transition="in" filter="fade">
                                      <p:cBhvr>
                                        <p:cTn id="58"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1" grpId="0" animBg="1"/>
      <p:bldP spid="5" grpId="0" animBg="1"/>
      <p:bldP spid="6" grpId="0" animBg="1"/>
      <p:bldP spid="14" grpId="0" animBg="1"/>
      <p:bldP spid="7" grpId="0" animBg="1"/>
      <p:bldP spid="18" grpId="0" animBg="1"/>
      <p:bldP spid="19" grpId="0" animBg="1"/>
      <p:bldP spid="20" grpId="0" animBg="1"/>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Rounded Corners 3"/>
          <p:cNvSpPr/>
          <p:nvPr/>
        </p:nvSpPr>
        <p:spPr>
          <a:xfrm>
            <a:off x="1128761" y="1051560"/>
            <a:ext cx="9883677" cy="5273040"/>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4536819"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4</a:t>
            </a:r>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 </a:t>
            </a:r>
            <a:r>
              <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销售人员绩效考核的方法</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17" name="组合 16"/>
          <p:cNvGrpSpPr/>
          <p:nvPr/>
        </p:nvGrpSpPr>
        <p:grpSpPr>
          <a:xfrm>
            <a:off x="1128761" y="1331782"/>
            <a:ext cx="5711046" cy="546411"/>
            <a:chOff x="1128761" y="1560382"/>
            <a:chExt cx="5711046" cy="546411"/>
          </a:xfrm>
        </p:grpSpPr>
        <p:sp>
          <p:nvSpPr>
            <p:cNvPr id="22" name="Freeform: Shape 13"/>
            <p:cNvSpPr/>
            <p:nvPr/>
          </p:nvSpPr>
          <p:spPr>
            <a:xfrm>
              <a:off x="1128761" y="1600124"/>
              <a:ext cx="24221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23" name="矩形 22"/>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1</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）按销售额</a:t>
              </a:r>
            </a:p>
          </p:txBody>
        </p:sp>
      </p:grpSp>
      <p:sp>
        <p:nvSpPr>
          <p:cNvPr id="24" name="文本框 23"/>
          <p:cNvSpPr txBox="1"/>
          <p:nvPr/>
        </p:nvSpPr>
        <p:spPr>
          <a:xfrm>
            <a:off x="1447976" y="1947717"/>
            <a:ext cx="920183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按销售完成的任务额来进行考核的方法</a:t>
            </a:r>
          </a:p>
        </p:txBody>
      </p:sp>
      <p:grpSp>
        <p:nvGrpSpPr>
          <p:cNvPr id="25" name="组合 24"/>
          <p:cNvGrpSpPr/>
          <p:nvPr/>
        </p:nvGrpSpPr>
        <p:grpSpPr>
          <a:xfrm>
            <a:off x="1128761" y="2565319"/>
            <a:ext cx="5711046" cy="546411"/>
            <a:chOff x="1128761" y="1560382"/>
            <a:chExt cx="5711046" cy="546411"/>
          </a:xfrm>
        </p:grpSpPr>
        <p:sp>
          <p:nvSpPr>
            <p:cNvPr id="26" name="Freeform: Shape 13"/>
            <p:cNvSpPr/>
            <p:nvPr/>
          </p:nvSpPr>
          <p:spPr>
            <a:xfrm>
              <a:off x="1128761" y="1600124"/>
              <a:ext cx="24221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27" name="矩形 26"/>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2</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）按利润额</a:t>
              </a:r>
            </a:p>
          </p:txBody>
        </p:sp>
      </p:grpSp>
      <p:sp>
        <p:nvSpPr>
          <p:cNvPr id="28" name="文本框 27"/>
          <p:cNvSpPr txBox="1"/>
          <p:nvPr/>
        </p:nvSpPr>
        <p:spPr>
          <a:xfrm>
            <a:off x="1447976" y="3181254"/>
            <a:ext cx="920183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在规定的时间按照规定的算法完成规定利润的考核方法</a:t>
            </a:r>
          </a:p>
        </p:txBody>
      </p:sp>
      <p:grpSp>
        <p:nvGrpSpPr>
          <p:cNvPr id="29" name="组合 28"/>
          <p:cNvGrpSpPr/>
          <p:nvPr/>
        </p:nvGrpSpPr>
        <p:grpSpPr>
          <a:xfrm>
            <a:off x="1128761" y="3750402"/>
            <a:ext cx="5711046" cy="546411"/>
            <a:chOff x="1128761" y="1560382"/>
            <a:chExt cx="5711046" cy="546411"/>
          </a:xfrm>
        </p:grpSpPr>
        <p:sp>
          <p:nvSpPr>
            <p:cNvPr id="30" name="Freeform: Shape 13"/>
            <p:cNvSpPr/>
            <p:nvPr/>
          </p:nvSpPr>
          <p:spPr>
            <a:xfrm>
              <a:off x="1128761" y="1600124"/>
              <a:ext cx="24221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31" name="矩形 30"/>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3</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）按费用额</a:t>
              </a:r>
            </a:p>
          </p:txBody>
        </p:sp>
      </p:grpSp>
      <p:sp>
        <p:nvSpPr>
          <p:cNvPr id="32" name="文本框 31"/>
          <p:cNvSpPr txBox="1"/>
          <p:nvPr/>
        </p:nvSpPr>
        <p:spPr>
          <a:xfrm>
            <a:off x="1447976" y="4366337"/>
            <a:ext cx="920183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在一定的费用范围之内完成的销售额的一种考核方法。</a:t>
            </a:r>
          </a:p>
        </p:txBody>
      </p:sp>
      <p:grpSp>
        <p:nvGrpSpPr>
          <p:cNvPr id="33" name="组合 32"/>
          <p:cNvGrpSpPr/>
          <p:nvPr/>
        </p:nvGrpSpPr>
        <p:grpSpPr>
          <a:xfrm>
            <a:off x="1128761" y="4983939"/>
            <a:ext cx="5711046" cy="546411"/>
            <a:chOff x="1128761" y="1560382"/>
            <a:chExt cx="5711046" cy="546411"/>
          </a:xfrm>
        </p:grpSpPr>
        <p:sp>
          <p:nvSpPr>
            <p:cNvPr id="34" name="Freeform: Shape 13"/>
            <p:cNvSpPr/>
            <p:nvPr/>
          </p:nvSpPr>
          <p:spPr>
            <a:xfrm>
              <a:off x="1128761" y="1600124"/>
              <a:ext cx="24221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35" name="矩形 34"/>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4</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）按回款额</a:t>
              </a:r>
            </a:p>
          </p:txBody>
        </p:sp>
      </p:grpSp>
      <p:sp>
        <p:nvSpPr>
          <p:cNvPr id="36" name="文本框 35"/>
          <p:cNvSpPr txBox="1"/>
          <p:nvPr/>
        </p:nvSpPr>
        <p:spPr>
          <a:xfrm>
            <a:off x="1447976" y="5599874"/>
            <a:ext cx="920183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合同所约定的并在规定的时间内回到账上的额度的一种考核方法。</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left)">
                                      <p:cBhvr>
                                        <p:cTn id="5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50" grpId="0"/>
      <p:bldP spid="24" grpId="0"/>
      <p:bldP spid="28" grpId="0"/>
      <p:bldP spid="32" grpId="0"/>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90600" y="2472609"/>
            <a:ext cx="10530840" cy="3364311"/>
          </a:xfrm>
          <a:prstGeom prst="rect">
            <a:avLst/>
          </a:prstGeom>
          <a:solidFill>
            <a:schemeClr val="bg1"/>
          </a:solidFill>
          <a:ln w="28575">
            <a:solidFill>
              <a:srgbClr val="5CA4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20114" y="284624"/>
            <a:ext cx="345960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5</a:t>
            </a:r>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 </a:t>
            </a:r>
            <a:r>
              <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销售人员考核内容</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747761" y="1040951"/>
            <a:ext cx="5711046" cy="546411"/>
            <a:chOff x="1128761" y="1560382"/>
            <a:chExt cx="5711046" cy="546411"/>
          </a:xfrm>
        </p:grpSpPr>
        <p:sp>
          <p:nvSpPr>
            <p:cNvPr id="38" name="Freeform: Shape 13"/>
            <p:cNvSpPr/>
            <p:nvPr/>
          </p:nvSpPr>
          <p:spPr>
            <a:xfrm>
              <a:off x="1128761" y="1600124"/>
              <a:ext cx="24221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39" name="矩形 38"/>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1</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）工作绩效</a:t>
              </a:r>
            </a:p>
          </p:txBody>
        </p:sp>
      </p:grpSp>
      <p:sp>
        <p:nvSpPr>
          <p:cNvPr id="40" name="文本框 39"/>
          <p:cNvSpPr txBox="1"/>
          <p:nvPr/>
        </p:nvSpPr>
        <p:spPr>
          <a:xfrm>
            <a:off x="1066976" y="1717846"/>
            <a:ext cx="9201831" cy="581057"/>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指工作人员在实际工作中所做出的成绩</a:t>
            </a:r>
          </a:p>
        </p:txBody>
      </p:sp>
      <p:sp>
        <p:nvSpPr>
          <p:cNvPr id="41" name="文本框 40"/>
          <p:cNvSpPr txBox="1"/>
          <p:nvPr/>
        </p:nvSpPr>
        <p:spPr>
          <a:xfrm>
            <a:off x="1236179" y="2564166"/>
            <a:ext cx="9201831" cy="142295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1</a:t>
            </a:r>
            <a:r>
              <a:rPr lang="zh-CN" altLang="en-US" sz="2000" b="1">
                <a:solidFill>
                  <a:srgbClr val="5CA4EC"/>
                </a:solidFill>
                <a:latin typeface="微软雅黑" panose="020B0503020204020204" pitchFamily="34" charset="-122"/>
                <a:ea typeface="微软雅黑" panose="020B0503020204020204" pitchFamily="34" charset="-122"/>
              </a:rPr>
              <a:t>）定量指标</a:t>
            </a:r>
          </a:p>
          <a:p>
            <a:pPr lvl="0">
              <a:lnSpc>
                <a:spcPct val="15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定量指标是按职务标准进行的量化考评，因而能够最有效地对销售人员的业绩进行评价。包括以下几个方面：</a:t>
            </a:r>
          </a:p>
        </p:txBody>
      </p:sp>
      <p:sp>
        <p:nvSpPr>
          <p:cNvPr id="42" name="文本框 41"/>
          <p:cNvSpPr txBox="1"/>
          <p:nvPr/>
        </p:nvSpPr>
        <p:spPr>
          <a:xfrm>
            <a:off x="1236179" y="4156358"/>
            <a:ext cx="9201831" cy="142295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销售量</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毛利</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订单的数量和订单平均规模</a:t>
            </a:r>
            <a:endParaRPr lang="en-US" altLang="zh-CN" sz="20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5667891" y="4201085"/>
            <a:ext cx="5533509" cy="142295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平均每天访问顾客的次数（日访问率）</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直接销售成本</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回款率等</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left)">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left)">
                                      <p:cBhvr>
                                        <p:cTn id="3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0" grpId="0"/>
      <p:bldP spid="40" grpId="0"/>
      <p:bldP spid="41" grpId="0"/>
      <p:bldP spid="42" grpId="0"/>
      <p:bldP spid="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95084" y="2503089"/>
            <a:ext cx="9201831" cy="3364311"/>
          </a:xfrm>
          <a:prstGeom prst="rect">
            <a:avLst/>
          </a:prstGeom>
          <a:solidFill>
            <a:schemeClr val="bg1"/>
          </a:solidFill>
          <a:ln w="28575">
            <a:solidFill>
              <a:srgbClr val="5CA4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20114" y="284624"/>
            <a:ext cx="345960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5</a:t>
            </a:r>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 </a:t>
            </a:r>
            <a:r>
              <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销售人员考核内容</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747761" y="1040951"/>
            <a:ext cx="5711046" cy="546411"/>
            <a:chOff x="1128761" y="1560382"/>
            <a:chExt cx="5711046" cy="546411"/>
          </a:xfrm>
        </p:grpSpPr>
        <p:sp>
          <p:nvSpPr>
            <p:cNvPr id="38" name="Freeform: Shape 13"/>
            <p:cNvSpPr/>
            <p:nvPr/>
          </p:nvSpPr>
          <p:spPr>
            <a:xfrm>
              <a:off x="1128761" y="1600124"/>
              <a:ext cx="24221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39" name="矩形 38"/>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1</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）工作绩效</a:t>
              </a:r>
            </a:p>
          </p:txBody>
        </p:sp>
      </p:grpSp>
      <p:sp>
        <p:nvSpPr>
          <p:cNvPr id="40" name="文本框 39"/>
          <p:cNvSpPr txBox="1"/>
          <p:nvPr/>
        </p:nvSpPr>
        <p:spPr>
          <a:xfrm>
            <a:off x="1066976" y="1717846"/>
            <a:ext cx="9201831" cy="581057"/>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指工作人员在实际工作中所做出的成绩</a:t>
            </a:r>
          </a:p>
        </p:txBody>
      </p:sp>
      <p:sp>
        <p:nvSpPr>
          <p:cNvPr id="41" name="文本框 40"/>
          <p:cNvSpPr txBox="1"/>
          <p:nvPr/>
        </p:nvSpPr>
        <p:spPr>
          <a:xfrm>
            <a:off x="1740663" y="2594646"/>
            <a:ext cx="9201831"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2</a:t>
            </a:r>
            <a:r>
              <a:rPr lang="zh-CN" altLang="en-US" sz="2000" b="1">
                <a:solidFill>
                  <a:srgbClr val="5CA4EC"/>
                </a:solidFill>
                <a:latin typeface="微软雅黑" panose="020B0503020204020204" pitchFamily="34" charset="-122"/>
                <a:ea typeface="微软雅黑" panose="020B0503020204020204" pitchFamily="34" charset="-122"/>
              </a:rPr>
              <a:t>）定性指标</a:t>
            </a:r>
          </a:p>
          <a:p>
            <a:pPr lvl="0">
              <a:lnSpc>
                <a:spcPct val="15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销售活动中通过性质来衡量，而不能准确的用数量来衡量，包括：</a:t>
            </a:r>
          </a:p>
        </p:txBody>
      </p:sp>
      <p:sp>
        <p:nvSpPr>
          <p:cNvPr id="42" name="文本框 41"/>
          <p:cNvSpPr txBox="1"/>
          <p:nvPr/>
        </p:nvSpPr>
        <p:spPr>
          <a:xfrm>
            <a:off x="1862583" y="3571292"/>
            <a:ext cx="9201831" cy="1846146"/>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20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市场信息收集</a:t>
            </a:r>
          </a:p>
          <a:p>
            <a:pPr marL="342900" lvl="0" indent="-342900">
              <a:lnSpc>
                <a:spcPct val="20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团队协作</a:t>
            </a:r>
          </a:p>
          <a:p>
            <a:pPr marL="342900" lvl="0" indent="-342900">
              <a:lnSpc>
                <a:spcPct val="20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报告提交等</a:t>
            </a: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17566" y="3760121"/>
            <a:ext cx="1960195" cy="18191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90600" y="2472609"/>
            <a:ext cx="10286824" cy="3958671"/>
          </a:xfrm>
          <a:prstGeom prst="rect">
            <a:avLst/>
          </a:prstGeom>
          <a:solidFill>
            <a:schemeClr val="bg1"/>
          </a:solidFill>
          <a:ln w="28575">
            <a:solidFill>
              <a:srgbClr val="5CA4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20114" y="284624"/>
            <a:ext cx="345960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5</a:t>
            </a:r>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 </a:t>
            </a:r>
            <a:r>
              <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销售人员考核内容</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747761" y="1040951"/>
            <a:ext cx="5711046" cy="546411"/>
            <a:chOff x="1128761" y="1560382"/>
            <a:chExt cx="5711046" cy="546411"/>
          </a:xfrm>
        </p:grpSpPr>
        <p:sp>
          <p:nvSpPr>
            <p:cNvPr id="38" name="Freeform: Shape 13"/>
            <p:cNvSpPr/>
            <p:nvPr/>
          </p:nvSpPr>
          <p:spPr>
            <a:xfrm>
              <a:off x="1128761" y="1600124"/>
              <a:ext cx="24221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39" name="矩形 38"/>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2</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）工作能力</a:t>
              </a:r>
            </a:p>
          </p:txBody>
        </p:sp>
      </p:grpSp>
      <p:sp>
        <p:nvSpPr>
          <p:cNvPr id="40" name="文本框 39"/>
          <p:cNvSpPr txBox="1"/>
          <p:nvPr/>
        </p:nvSpPr>
        <p:spPr>
          <a:xfrm>
            <a:off x="1036496" y="1672126"/>
            <a:ext cx="10286824" cy="707886"/>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过销售人员的工作行为，观察、分析、评价其所具备的工作能力。 工作能力考核主要有以下几项。</a:t>
            </a:r>
          </a:p>
        </p:txBody>
      </p:sp>
      <p:sp>
        <p:nvSpPr>
          <p:cNvPr id="41" name="文本框 40"/>
          <p:cNvSpPr txBox="1"/>
          <p:nvPr/>
        </p:nvSpPr>
        <p:spPr>
          <a:xfrm>
            <a:off x="1236178" y="2503206"/>
            <a:ext cx="9201831" cy="142295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1</a:t>
            </a:r>
            <a:r>
              <a:rPr lang="zh-CN" altLang="en-US" sz="2000" b="1">
                <a:solidFill>
                  <a:srgbClr val="5CA4EC"/>
                </a:solidFill>
                <a:latin typeface="微软雅黑" panose="020B0503020204020204" pitchFamily="34" charset="-122"/>
                <a:ea typeface="微软雅黑" panose="020B0503020204020204" pitchFamily="34" charset="-122"/>
              </a:rPr>
              <a:t>）沟通能力</a:t>
            </a:r>
            <a:endParaRPr lang="en-US" altLang="zh-CN" sz="2000" b="1">
              <a:solidFill>
                <a:srgbClr val="5CA4EC"/>
              </a:solidFill>
              <a:latin typeface="微软雅黑" panose="020B0503020204020204" pitchFamily="34" charset="-122"/>
              <a:ea typeface="微软雅黑" panose="020B0503020204020204" pitchFamily="34" charset="-122"/>
            </a:endParaRPr>
          </a:p>
          <a:p>
            <a:pPr lvl="0">
              <a:lnSpc>
                <a:spcPct val="15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作为销售人员，将经常与顾客进行沟通和交流。可以说，销售人员的交流和沟通能力在一定程度上将决定销售人员的销售业绩。</a:t>
            </a:r>
          </a:p>
        </p:txBody>
      </p:sp>
      <p:sp>
        <p:nvSpPr>
          <p:cNvPr id="12" name="文本框 11"/>
          <p:cNvSpPr txBox="1"/>
          <p:nvPr/>
        </p:nvSpPr>
        <p:spPr>
          <a:xfrm>
            <a:off x="1236178" y="3905160"/>
            <a:ext cx="9201831"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2</a:t>
            </a:r>
            <a:r>
              <a:rPr lang="zh-CN" altLang="en-US" sz="2000" b="1">
                <a:solidFill>
                  <a:srgbClr val="5CA4EC"/>
                </a:solidFill>
                <a:latin typeface="微软雅黑" panose="020B0503020204020204" pitchFamily="34" charset="-122"/>
                <a:ea typeface="微软雅黑" panose="020B0503020204020204" pitchFamily="34" charset="-122"/>
              </a:rPr>
              <a:t>）灵活应变能力</a:t>
            </a:r>
            <a:endParaRPr lang="en-US" altLang="zh-CN" sz="2000" b="1">
              <a:solidFill>
                <a:srgbClr val="5CA4EC"/>
              </a:solidFill>
              <a:latin typeface="微软雅黑" panose="020B0503020204020204" pitchFamily="34" charset="-122"/>
              <a:ea typeface="微软雅黑" panose="020B0503020204020204" pitchFamily="34" charset="-122"/>
            </a:endParaRPr>
          </a:p>
          <a:p>
            <a:pPr lvl="0">
              <a:lnSpc>
                <a:spcPct val="15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销售人员应该能够根据客观环境的变化，灵活的采取相应的措施。</a:t>
            </a:r>
          </a:p>
        </p:txBody>
      </p:sp>
      <p:sp>
        <p:nvSpPr>
          <p:cNvPr id="13" name="文本框 12"/>
          <p:cNvSpPr txBox="1"/>
          <p:nvPr/>
        </p:nvSpPr>
        <p:spPr>
          <a:xfrm>
            <a:off x="1236178" y="4820834"/>
            <a:ext cx="9201831" cy="142295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3</a:t>
            </a:r>
            <a:r>
              <a:rPr lang="zh-CN" altLang="en-US" sz="2000" b="1">
                <a:solidFill>
                  <a:srgbClr val="5CA4EC"/>
                </a:solidFill>
                <a:latin typeface="微软雅黑" panose="020B0503020204020204" pitchFamily="34" charset="-122"/>
                <a:ea typeface="微软雅黑" panose="020B0503020204020204" pitchFamily="34" charset="-122"/>
              </a:rPr>
              <a:t>）分析判断能力</a:t>
            </a:r>
            <a:endParaRPr lang="en-US" altLang="zh-CN" sz="2000" b="1">
              <a:solidFill>
                <a:srgbClr val="5CA4EC"/>
              </a:solidFill>
              <a:latin typeface="微软雅黑" panose="020B0503020204020204" pitchFamily="34" charset="-122"/>
              <a:ea typeface="微软雅黑" panose="020B0503020204020204" pitchFamily="34" charset="-122"/>
            </a:endParaRPr>
          </a:p>
          <a:p>
            <a:pPr lvl="0">
              <a:lnSpc>
                <a:spcPct val="15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销售人员应对环境和各种问题能够做出准确的分析和判断，并且能够灵活的运用到实际工作中并取得较好的销售业绩。</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left)">
                                      <p:cBhvr>
                                        <p:cTn id="22" dur="500"/>
                                        <p:tgtEl>
                                          <p:spTgt spid="4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0" grpId="0"/>
      <p:bldP spid="4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93520" y="3329860"/>
            <a:ext cx="9403079" cy="2467318"/>
          </a:xfrm>
          <a:prstGeom prst="rect">
            <a:avLst/>
          </a:prstGeom>
          <a:solidFill>
            <a:schemeClr val="bg1"/>
          </a:solidFill>
          <a:ln w="28575">
            <a:solidFill>
              <a:srgbClr val="5CA4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20114" y="284624"/>
            <a:ext cx="345960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5</a:t>
            </a:r>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 </a:t>
            </a:r>
            <a:r>
              <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销售人员考核内容</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747761" y="1040951"/>
            <a:ext cx="5711046" cy="546411"/>
            <a:chOff x="1128761" y="1560382"/>
            <a:chExt cx="5711046" cy="546411"/>
          </a:xfrm>
        </p:grpSpPr>
        <p:sp>
          <p:nvSpPr>
            <p:cNvPr id="38" name="Freeform: Shape 13"/>
            <p:cNvSpPr/>
            <p:nvPr/>
          </p:nvSpPr>
          <p:spPr>
            <a:xfrm>
              <a:off x="1128761" y="1600124"/>
              <a:ext cx="24221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39" name="矩形 38"/>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3</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）工作态度</a:t>
              </a:r>
            </a:p>
          </p:txBody>
        </p:sp>
      </p:grpSp>
      <p:sp>
        <p:nvSpPr>
          <p:cNvPr id="40" name="文本框 39"/>
          <p:cNvSpPr txBox="1"/>
          <p:nvPr/>
        </p:nvSpPr>
        <p:spPr>
          <a:xfrm>
            <a:off x="1036496" y="1672126"/>
            <a:ext cx="10241104" cy="142295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对工作所持有的评价与行为倾向，包括工作的认真度、责任度、努力程度等。由于这些因素较为抽象，因此通常只能通过主观性评价来考评。在考核过程中，应当尽可能地把考核人的个人偏见和主观性的影响减少到最低程度。</a:t>
            </a:r>
          </a:p>
        </p:txBody>
      </p:sp>
      <p:sp>
        <p:nvSpPr>
          <p:cNvPr id="13" name="文本框 12"/>
          <p:cNvSpPr txBox="1"/>
          <p:nvPr/>
        </p:nvSpPr>
        <p:spPr>
          <a:xfrm>
            <a:off x="1694768" y="3497500"/>
            <a:ext cx="920183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具体包括：</a:t>
            </a:r>
          </a:p>
        </p:txBody>
      </p:sp>
      <p:sp>
        <p:nvSpPr>
          <p:cNvPr id="14" name="文本框 13"/>
          <p:cNvSpPr txBox="1"/>
          <p:nvPr/>
        </p:nvSpPr>
        <p:spPr>
          <a:xfrm>
            <a:off x="3283093" y="3972118"/>
            <a:ext cx="9201831" cy="142295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日常行为规范</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责任感</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服务意识等</a:t>
            </a: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7126" y="3602114"/>
            <a:ext cx="1960195" cy="18191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500"/>
                            </p:stCondLst>
                            <p:childTnLst>
                              <p:par>
                                <p:cTn id="29" presetID="22" presetClass="entr" presetSubtype="4"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0"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320114" y="284624"/>
            <a:ext cx="5254965"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6. </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营销人员考核方案的设计实务</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Rectangle: Rounded Corners 3"/>
          <p:cNvSpPr/>
          <p:nvPr/>
        </p:nvSpPr>
        <p:spPr>
          <a:xfrm>
            <a:off x="1128761" y="1722217"/>
            <a:ext cx="9883677" cy="4038503"/>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10" name="文本框 9"/>
          <p:cNvSpPr txBox="1"/>
          <p:nvPr/>
        </p:nvSpPr>
        <p:spPr>
          <a:xfrm>
            <a:off x="1495084" y="2680624"/>
            <a:ext cx="9201831" cy="2797048"/>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1</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总则</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2</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考核周期</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3</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考核内容和指标说明</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4</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考核实施</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5</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考核结果运用</a:t>
            </a:r>
          </a:p>
        </p:txBody>
      </p:sp>
      <p:grpSp>
        <p:nvGrpSpPr>
          <p:cNvPr id="79" name="组合 78"/>
          <p:cNvGrpSpPr/>
          <p:nvPr/>
        </p:nvGrpSpPr>
        <p:grpSpPr>
          <a:xfrm>
            <a:off x="1128761" y="1952442"/>
            <a:ext cx="3869959" cy="546411"/>
            <a:chOff x="1128761" y="1560382"/>
            <a:chExt cx="3869959" cy="546411"/>
          </a:xfrm>
        </p:grpSpPr>
        <p:sp>
          <p:nvSpPr>
            <p:cNvPr id="80" name="Freeform: Shape 13"/>
            <p:cNvSpPr/>
            <p:nvPr/>
          </p:nvSpPr>
          <p:spPr>
            <a:xfrm>
              <a:off x="1128761" y="1600124"/>
              <a:ext cx="38699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81" name="矩形 80"/>
            <p:cNvSpPr/>
            <p:nvPr/>
          </p:nvSpPr>
          <p:spPr>
            <a:xfrm>
              <a:off x="1165572" y="1560382"/>
              <a:ext cx="3610049"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营销人员考核方案的设计</a:t>
              </a:r>
            </a:p>
          </p:txBody>
        </p:sp>
      </p:grpSp>
      <p:grpSp>
        <p:nvGrpSpPr>
          <p:cNvPr id="82" name="de43f30e-5dc8-4469-a71e-a205f19b8d6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096000" y="2270760"/>
            <a:ext cx="4571630" cy="3206912"/>
            <a:chOff x="2837989" y="1143567"/>
            <a:chExt cx="6516023" cy="4570866"/>
          </a:xfrm>
        </p:grpSpPr>
        <p:sp>
          <p:nvSpPr>
            <p:cNvPr id="83" name="iṧľïde"/>
            <p:cNvSpPr/>
            <p:nvPr/>
          </p:nvSpPr>
          <p:spPr bwMode="auto">
            <a:xfrm>
              <a:off x="2837989" y="1143567"/>
              <a:ext cx="6451128" cy="3700621"/>
            </a:xfrm>
            <a:custGeom>
              <a:avLst/>
              <a:gdLst>
                <a:gd name="T0" fmla="*/ 248 w 1866"/>
                <a:gd name="T1" fmla="*/ 1071 h 1071"/>
                <a:gd name="T2" fmla="*/ 1862 w 1866"/>
                <a:gd name="T3" fmla="*/ 1071 h 1071"/>
                <a:gd name="T4" fmla="*/ 1857 w 1866"/>
                <a:gd name="T5" fmla="*/ 994 h 1071"/>
                <a:gd name="T6" fmla="*/ 1811 w 1866"/>
                <a:gd name="T7" fmla="*/ 852 h 1071"/>
                <a:gd name="T8" fmla="*/ 1828 w 1866"/>
                <a:gd name="T9" fmla="*/ 560 h 1071"/>
                <a:gd name="T10" fmla="*/ 1729 w 1866"/>
                <a:gd name="T11" fmla="*/ 409 h 1071"/>
                <a:gd name="T12" fmla="*/ 1508 w 1866"/>
                <a:gd name="T13" fmla="*/ 370 h 1071"/>
                <a:gd name="T14" fmla="*/ 1240 w 1866"/>
                <a:gd name="T15" fmla="*/ 225 h 1071"/>
                <a:gd name="T16" fmla="*/ 1149 w 1866"/>
                <a:gd name="T17" fmla="*/ 118 h 1071"/>
                <a:gd name="T18" fmla="*/ 770 w 1866"/>
                <a:gd name="T19" fmla="*/ 93 h 1071"/>
                <a:gd name="T20" fmla="*/ 664 w 1866"/>
                <a:gd name="T21" fmla="*/ 224 h 1071"/>
                <a:gd name="T22" fmla="*/ 482 w 1866"/>
                <a:gd name="T23" fmla="*/ 444 h 1071"/>
                <a:gd name="T24" fmla="*/ 357 w 1866"/>
                <a:gd name="T25" fmla="*/ 538 h 1071"/>
                <a:gd name="T26" fmla="*/ 250 w 1866"/>
                <a:gd name="T27" fmla="*/ 535 h 1071"/>
                <a:gd name="T28" fmla="*/ 164 w 1866"/>
                <a:gd name="T29" fmla="*/ 529 h 1071"/>
                <a:gd name="T30" fmla="*/ 5 w 1866"/>
                <a:gd name="T31" fmla="*/ 709 h 1071"/>
                <a:gd name="T32" fmla="*/ 59 w 1866"/>
                <a:gd name="T33" fmla="*/ 885 h 1071"/>
                <a:gd name="T34" fmla="*/ 184 w 1866"/>
                <a:gd name="T35" fmla="*/ 1015 h 1071"/>
                <a:gd name="T36" fmla="*/ 248 w 1866"/>
                <a:gd name="T37" fmla="*/ 1071 h 1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66" h="1071">
                  <a:moveTo>
                    <a:pt x="248" y="1071"/>
                  </a:moveTo>
                  <a:cubicBezTo>
                    <a:pt x="1862" y="1071"/>
                    <a:pt x="1862" y="1071"/>
                    <a:pt x="1862" y="1071"/>
                  </a:cubicBezTo>
                  <a:cubicBezTo>
                    <a:pt x="1866" y="1046"/>
                    <a:pt x="1864" y="1018"/>
                    <a:pt x="1857" y="994"/>
                  </a:cubicBezTo>
                  <a:cubicBezTo>
                    <a:pt x="1845" y="945"/>
                    <a:pt x="1820" y="902"/>
                    <a:pt x="1811" y="852"/>
                  </a:cubicBezTo>
                  <a:cubicBezTo>
                    <a:pt x="1795" y="756"/>
                    <a:pt x="1843" y="657"/>
                    <a:pt x="1828" y="560"/>
                  </a:cubicBezTo>
                  <a:cubicBezTo>
                    <a:pt x="1818" y="496"/>
                    <a:pt x="1780" y="439"/>
                    <a:pt x="1729" y="409"/>
                  </a:cubicBezTo>
                  <a:cubicBezTo>
                    <a:pt x="1662" y="371"/>
                    <a:pt x="1583" y="380"/>
                    <a:pt x="1508" y="370"/>
                  </a:cubicBezTo>
                  <a:cubicBezTo>
                    <a:pt x="1408" y="356"/>
                    <a:pt x="1312" y="304"/>
                    <a:pt x="1240" y="225"/>
                  </a:cubicBezTo>
                  <a:cubicBezTo>
                    <a:pt x="1209" y="190"/>
                    <a:pt x="1182" y="151"/>
                    <a:pt x="1149" y="118"/>
                  </a:cubicBezTo>
                  <a:cubicBezTo>
                    <a:pt x="1047" y="17"/>
                    <a:pt x="879" y="0"/>
                    <a:pt x="770" y="93"/>
                  </a:cubicBezTo>
                  <a:cubicBezTo>
                    <a:pt x="728" y="129"/>
                    <a:pt x="697" y="178"/>
                    <a:pt x="664" y="224"/>
                  </a:cubicBezTo>
                  <a:cubicBezTo>
                    <a:pt x="608" y="302"/>
                    <a:pt x="546" y="374"/>
                    <a:pt x="482" y="444"/>
                  </a:cubicBezTo>
                  <a:cubicBezTo>
                    <a:pt x="446" y="484"/>
                    <a:pt x="407" y="525"/>
                    <a:pt x="357" y="538"/>
                  </a:cubicBezTo>
                  <a:cubicBezTo>
                    <a:pt x="322" y="547"/>
                    <a:pt x="286" y="541"/>
                    <a:pt x="250" y="535"/>
                  </a:cubicBezTo>
                  <a:cubicBezTo>
                    <a:pt x="221" y="531"/>
                    <a:pt x="192" y="526"/>
                    <a:pt x="164" y="529"/>
                  </a:cubicBezTo>
                  <a:cubicBezTo>
                    <a:pt x="82" y="538"/>
                    <a:pt x="11" y="618"/>
                    <a:pt x="5" y="709"/>
                  </a:cubicBezTo>
                  <a:cubicBezTo>
                    <a:pt x="0" y="772"/>
                    <a:pt x="24" y="834"/>
                    <a:pt x="59" y="885"/>
                  </a:cubicBezTo>
                  <a:cubicBezTo>
                    <a:pt x="94" y="935"/>
                    <a:pt x="140" y="975"/>
                    <a:pt x="184" y="1015"/>
                  </a:cubicBezTo>
                  <a:cubicBezTo>
                    <a:pt x="206" y="1033"/>
                    <a:pt x="227" y="1052"/>
                    <a:pt x="248" y="1071"/>
                  </a:cubicBezTo>
                </a:path>
              </a:pathLst>
            </a:cu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4" name="ïṩḷïďé"/>
            <p:cNvSpPr/>
            <p:nvPr/>
          </p:nvSpPr>
          <p:spPr bwMode="auto">
            <a:xfrm>
              <a:off x="7725006" y="1624448"/>
              <a:ext cx="807016" cy="494193"/>
            </a:xfrm>
            <a:custGeom>
              <a:avLst/>
              <a:gdLst>
                <a:gd name="T0" fmla="*/ 4 w 233"/>
                <a:gd name="T1" fmla="*/ 121 h 143"/>
                <a:gd name="T2" fmla="*/ 57 w 233"/>
                <a:gd name="T3" fmla="*/ 88 h 143"/>
                <a:gd name="T4" fmla="*/ 98 w 233"/>
                <a:gd name="T5" fmla="*/ 16 h 143"/>
                <a:gd name="T6" fmla="*/ 174 w 233"/>
                <a:gd name="T7" fmla="*/ 78 h 143"/>
                <a:gd name="T8" fmla="*/ 232 w 233"/>
                <a:gd name="T9" fmla="*/ 127 h 143"/>
                <a:gd name="T10" fmla="*/ 217 w 233"/>
                <a:gd name="T11" fmla="*/ 143 h 143"/>
                <a:gd name="T12" fmla="*/ 19 w 233"/>
                <a:gd name="T13" fmla="*/ 143 h 143"/>
                <a:gd name="T14" fmla="*/ 4 w 233"/>
                <a:gd name="T15" fmla="*/ 121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143">
                  <a:moveTo>
                    <a:pt x="4" y="121"/>
                  </a:moveTo>
                  <a:cubicBezTo>
                    <a:pt x="11" y="106"/>
                    <a:pt x="26" y="88"/>
                    <a:pt x="57" y="88"/>
                  </a:cubicBezTo>
                  <a:cubicBezTo>
                    <a:pt x="57" y="88"/>
                    <a:pt x="53" y="36"/>
                    <a:pt x="98" y="16"/>
                  </a:cubicBezTo>
                  <a:cubicBezTo>
                    <a:pt x="134" y="0"/>
                    <a:pt x="170" y="25"/>
                    <a:pt x="174" y="78"/>
                  </a:cubicBezTo>
                  <a:cubicBezTo>
                    <a:pt x="174" y="78"/>
                    <a:pt x="233" y="63"/>
                    <a:pt x="232" y="127"/>
                  </a:cubicBezTo>
                  <a:cubicBezTo>
                    <a:pt x="232" y="136"/>
                    <a:pt x="225" y="143"/>
                    <a:pt x="217" y="143"/>
                  </a:cubicBezTo>
                  <a:cubicBezTo>
                    <a:pt x="19" y="143"/>
                    <a:pt x="19" y="143"/>
                    <a:pt x="19" y="143"/>
                  </a:cubicBezTo>
                  <a:cubicBezTo>
                    <a:pt x="7" y="143"/>
                    <a:pt x="0" y="131"/>
                    <a:pt x="4" y="121"/>
                  </a:cubicBezTo>
                  <a:close/>
                </a:path>
              </a:pathLst>
            </a:cu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5" name="ïṩľîḓe"/>
            <p:cNvSpPr/>
            <p:nvPr/>
          </p:nvSpPr>
          <p:spPr bwMode="auto">
            <a:xfrm>
              <a:off x="8520373" y="1925623"/>
              <a:ext cx="580719" cy="354422"/>
            </a:xfrm>
            <a:custGeom>
              <a:avLst/>
              <a:gdLst>
                <a:gd name="T0" fmla="*/ 3 w 168"/>
                <a:gd name="T1" fmla="*/ 87 h 103"/>
                <a:gd name="T2" fmla="*/ 42 w 168"/>
                <a:gd name="T3" fmla="*/ 64 h 103"/>
                <a:gd name="T4" fmla="*/ 71 w 168"/>
                <a:gd name="T5" fmla="*/ 12 h 103"/>
                <a:gd name="T6" fmla="*/ 126 w 168"/>
                <a:gd name="T7" fmla="*/ 56 h 103"/>
                <a:gd name="T8" fmla="*/ 168 w 168"/>
                <a:gd name="T9" fmla="*/ 92 h 103"/>
                <a:gd name="T10" fmla="*/ 157 w 168"/>
                <a:gd name="T11" fmla="*/ 103 h 103"/>
                <a:gd name="T12" fmla="*/ 14 w 168"/>
                <a:gd name="T13" fmla="*/ 103 h 103"/>
                <a:gd name="T14" fmla="*/ 3 w 168"/>
                <a:gd name="T15" fmla="*/ 87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103">
                  <a:moveTo>
                    <a:pt x="3" y="87"/>
                  </a:moveTo>
                  <a:cubicBezTo>
                    <a:pt x="8" y="76"/>
                    <a:pt x="19" y="64"/>
                    <a:pt x="42" y="64"/>
                  </a:cubicBezTo>
                  <a:cubicBezTo>
                    <a:pt x="42" y="64"/>
                    <a:pt x="39" y="26"/>
                    <a:pt x="71" y="12"/>
                  </a:cubicBezTo>
                  <a:cubicBezTo>
                    <a:pt x="97" y="0"/>
                    <a:pt x="123" y="18"/>
                    <a:pt x="126" y="56"/>
                  </a:cubicBezTo>
                  <a:cubicBezTo>
                    <a:pt x="126" y="56"/>
                    <a:pt x="168" y="46"/>
                    <a:pt x="168" y="92"/>
                  </a:cubicBezTo>
                  <a:cubicBezTo>
                    <a:pt x="168" y="98"/>
                    <a:pt x="163" y="103"/>
                    <a:pt x="157" y="103"/>
                  </a:cubicBezTo>
                  <a:cubicBezTo>
                    <a:pt x="14" y="103"/>
                    <a:pt x="14" y="103"/>
                    <a:pt x="14" y="103"/>
                  </a:cubicBezTo>
                  <a:cubicBezTo>
                    <a:pt x="5" y="103"/>
                    <a:pt x="0" y="95"/>
                    <a:pt x="3" y="87"/>
                  </a:cubicBezTo>
                  <a:close/>
                </a:path>
              </a:pathLst>
            </a:cu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6" name="íŝ1ïďê"/>
            <p:cNvSpPr/>
            <p:nvPr/>
          </p:nvSpPr>
          <p:spPr bwMode="auto">
            <a:xfrm>
              <a:off x="4240698" y="1383176"/>
              <a:ext cx="580719" cy="356085"/>
            </a:xfrm>
            <a:custGeom>
              <a:avLst/>
              <a:gdLst>
                <a:gd name="T0" fmla="*/ 3 w 168"/>
                <a:gd name="T1" fmla="*/ 87 h 103"/>
                <a:gd name="T2" fmla="*/ 41 w 168"/>
                <a:gd name="T3" fmla="*/ 64 h 103"/>
                <a:gd name="T4" fmla="*/ 71 w 168"/>
                <a:gd name="T5" fmla="*/ 11 h 103"/>
                <a:gd name="T6" fmla="*/ 125 w 168"/>
                <a:gd name="T7" fmla="*/ 56 h 103"/>
                <a:gd name="T8" fmla="*/ 168 w 168"/>
                <a:gd name="T9" fmla="*/ 92 h 103"/>
                <a:gd name="T10" fmla="*/ 156 w 168"/>
                <a:gd name="T11" fmla="*/ 103 h 103"/>
                <a:gd name="T12" fmla="*/ 13 w 168"/>
                <a:gd name="T13" fmla="*/ 103 h 103"/>
                <a:gd name="T14" fmla="*/ 3 w 168"/>
                <a:gd name="T15" fmla="*/ 87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103">
                  <a:moveTo>
                    <a:pt x="3" y="87"/>
                  </a:moveTo>
                  <a:cubicBezTo>
                    <a:pt x="8" y="76"/>
                    <a:pt x="18" y="64"/>
                    <a:pt x="41" y="64"/>
                  </a:cubicBezTo>
                  <a:cubicBezTo>
                    <a:pt x="41" y="64"/>
                    <a:pt x="38" y="26"/>
                    <a:pt x="71" y="11"/>
                  </a:cubicBezTo>
                  <a:cubicBezTo>
                    <a:pt x="97" y="0"/>
                    <a:pt x="122" y="18"/>
                    <a:pt x="125" y="56"/>
                  </a:cubicBezTo>
                  <a:cubicBezTo>
                    <a:pt x="125" y="56"/>
                    <a:pt x="168" y="45"/>
                    <a:pt x="168" y="92"/>
                  </a:cubicBezTo>
                  <a:cubicBezTo>
                    <a:pt x="167" y="98"/>
                    <a:pt x="162" y="103"/>
                    <a:pt x="156" y="103"/>
                  </a:cubicBezTo>
                  <a:cubicBezTo>
                    <a:pt x="13" y="103"/>
                    <a:pt x="13" y="103"/>
                    <a:pt x="13" y="103"/>
                  </a:cubicBezTo>
                  <a:cubicBezTo>
                    <a:pt x="5" y="103"/>
                    <a:pt x="0" y="94"/>
                    <a:pt x="3" y="87"/>
                  </a:cubicBezTo>
                  <a:close/>
                </a:path>
              </a:pathLst>
            </a:cu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7" name="îṧḷïḓe"/>
            <p:cNvSpPr/>
            <p:nvPr/>
          </p:nvSpPr>
          <p:spPr bwMode="auto">
            <a:xfrm>
              <a:off x="7705039" y="2706014"/>
              <a:ext cx="1514193" cy="2073280"/>
            </a:xfrm>
            <a:custGeom>
              <a:avLst/>
              <a:gdLst>
                <a:gd name="T0" fmla="*/ 49 w 438"/>
                <a:gd name="T1" fmla="*/ 518 h 600"/>
                <a:gd name="T2" fmla="*/ 215 w 438"/>
                <a:gd name="T3" fmla="*/ 599 h 600"/>
                <a:gd name="T4" fmla="*/ 292 w 438"/>
                <a:gd name="T5" fmla="*/ 584 h 600"/>
                <a:gd name="T6" fmla="*/ 334 w 438"/>
                <a:gd name="T7" fmla="*/ 545 h 600"/>
                <a:gd name="T8" fmla="*/ 325 w 438"/>
                <a:gd name="T9" fmla="*/ 443 h 600"/>
                <a:gd name="T10" fmla="*/ 324 w 438"/>
                <a:gd name="T11" fmla="*/ 360 h 600"/>
                <a:gd name="T12" fmla="*/ 351 w 438"/>
                <a:gd name="T13" fmla="*/ 351 h 600"/>
                <a:gd name="T14" fmla="*/ 412 w 438"/>
                <a:gd name="T15" fmla="*/ 322 h 600"/>
                <a:gd name="T16" fmla="*/ 435 w 438"/>
                <a:gd name="T17" fmla="*/ 256 h 600"/>
                <a:gd name="T18" fmla="*/ 398 w 438"/>
                <a:gd name="T19" fmla="*/ 197 h 600"/>
                <a:gd name="T20" fmla="*/ 385 w 438"/>
                <a:gd name="T21" fmla="*/ 144 h 600"/>
                <a:gd name="T22" fmla="*/ 400 w 438"/>
                <a:gd name="T23" fmla="*/ 128 h 600"/>
                <a:gd name="T24" fmla="*/ 432 w 438"/>
                <a:gd name="T25" fmla="*/ 81 h 600"/>
                <a:gd name="T26" fmla="*/ 429 w 438"/>
                <a:gd name="T27" fmla="*/ 33 h 600"/>
                <a:gd name="T28" fmla="*/ 409 w 438"/>
                <a:gd name="T29" fmla="*/ 14 h 600"/>
                <a:gd name="T30" fmla="*/ 403 w 438"/>
                <a:gd name="T31" fmla="*/ 11 h 600"/>
                <a:gd name="T32" fmla="*/ 362 w 438"/>
                <a:gd name="T33" fmla="*/ 3 h 600"/>
                <a:gd name="T34" fmla="*/ 329 w 438"/>
                <a:gd name="T35" fmla="*/ 24 h 600"/>
                <a:gd name="T36" fmla="*/ 308 w 438"/>
                <a:gd name="T37" fmla="*/ 83 h 600"/>
                <a:gd name="T38" fmla="*/ 304 w 438"/>
                <a:gd name="T39" fmla="*/ 105 h 600"/>
                <a:gd name="T40" fmla="*/ 254 w 438"/>
                <a:gd name="T41" fmla="*/ 127 h 600"/>
                <a:gd name="T42" fmla="*/ 185 w 438"/>
                <a:gd name="T43" fmla="*/ 134 h 600"/>
                <a:gd name="T44" fmla="*/ 147 w 438"/>
                <a:gd name="T45" fmla="*/ 192 h 600"/>
                <a:gd name="T46" fmla="*/ 161 w 438"/>
                <a:gd name="T47" fmla="*/ 258 h 600"/>
                <a:gd name="T48" fmla="*/ 172 w 438"/>
                <a:gd name="T49" fmla="*/ 285 h 600"/>
                <a:gd name="T50" fmla="*/ 105 w 438"/>
                <a:gd name="T51" fmla="*/ 335 h 600"/>
                <a:gd name="T52" fmla="*/ 18 w 438"/>
                <a:gd name="T53" fmla="*/ 391 h 600"/>
                <a:gd name="T54" fmla="*/ 49 w 438"/>
                <a:gd name="T55" fmla="*/ 51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8" h="600">
                  <a:moveTo>
                    <a:pt x="49" y="518"/>
                  </a:moveTo>
                  <a:cubicBezTo>
                    <a:pt x="90" y="567"/>
                    <a:pt x="151" y="597"/>
                    <a:pt x="215" y="599"/>
                  </a:cubicBezTo>
                  <a:cubicBezTo>
                    <a:pt x="241" y="600"/>
                    <a:pt x="268" y="597"/>
                    <a:pt x="292" y="584"/>
                  </a:cubicBezTo>
                  <a:cubicBezTo>
                    <a:pt x="309" y="576"/>
                    <a:pt x="323" y="564"/>
                    <a:pt x="334" y="545"/>
                  </a:cubicBezTo>
                  <a:cubicBezTo>
                    <a:pt x="334" y="545"/>
                    <a:pt x="373" y="489"/>
                    <a:pt x="325" y="443"/>
                  </a:cubicBezTo>
                  <a:cubicBezTo>
                    <a:pt x="325" y="443"/>
                    <a:pt x="275" y="388"/>
                    <a:pt x="324" y="360"/>
                  </a:cubicBezTo>
                  <a:cubicBezTo>
                    <a:pt x="332" y="355"/>
                    <a:pt x="342" y="352"/>
                    <a:pt x="351" y="351"/>
                  </a:cubicBezTo>
                  <a:cubicBezTo>
                    <a:pt x="365" y="350"/>
                    <a:pt x="392" y="344"/>
                    <a:pt x="412" y="322"/>
                  </a:cubicBezTo>
                  <a:cubicBezTo>
                    <a:pt x="429" y="304"/>
                    <a:pt x="438" y="280"/>
                    <a:pt x="435" y="256"/>
                  </a:cubicBezTo>
                  <a:cubicBezTo>
                    <a:pt x="433" y="237"/>
                    <a:pt x="425" y="214"/>
                    <a:pt x="398" y="197"/>
                  </a:cubicBezTo>
                  <a:cubicBezTo>
                    <a:pt x="381" y="186"/>
                    <a:pt x="373" y="162"/>
                    <a:pt x="385" y="144"/>
                  </a:cubicBezTo>
                  <a:cubicBezTo>
                    <a:pt x="389" y="138"/>
                    <a:pt x="395" y="134"/>
                    <a:pt x="400" y="128"/>
                  </a:cubicBezTo>
                  <a:cubicBezTo>
                    <a:pt x="413" y="115"/>
                    <a:pt x="425" y="99"/>
                    <a:pt x="432" y="81"/>
                  </a:cubicBezTo>
                  <a:cubicBezTo>
                    <a:pt x="437" y="65"/>
                    <a:pt x="437" y="47"/>
                    <a:pt x="429" y="33"/>
                  </a:cubicBezTo>
                  <a:cubicBezTo>
                    <a:pt x="424" y="25"/>
                    <a:pt x="417" y="19"/>
                    <a:pt x="409" y="14"/>
                  </a:cubicBezTo>
                  <a:cubicBezTo>
                    <a:pt x="407" y="13"/>
                    <a:pt x="405" y="12"/>
                    <a:pt x="403" y="11"/>
                  </a:cubicBezTo>
                  <a:cubicBezTo>
                    <a:pt x="390" y="4"/>
                    <a:pt x="376" y="0"/>
                    <a:pt x="362" y="3"/>
                  </a:cubicBezTo>
                  <a:cubicBezTo>
                    <a:pt x="348" y="5"/>
                    <a:pt x="337" y="14"/>
                    <a:pt x="329" y="24"/>
                  </a:cubicBezTo>
                  <a:cubicBezTo>
                    <a:pt x="317" y="41"/>
                    <a:pt x="310" y="63"/>
                    <a:pt x="308" y="83"/>
                  </a:cubicBezTo>
                  <a:cubicBezTo>
                    <a:pt x="307" y="90"/>
                    <a:pt x="306" y="98"/>
                    <a:pt x="304" y="105"/>
                  </a:cubicBezTo>
                  <a:cubicBezTo>
                    <a:pt x="298" y="125"/>
                    <a:pt x="274" y="134"/>
                    <a:pt x="254" y="127"/>
                  </a:cubicBezTo>
                  <a:cubicBezTo>
                    <a:pt x="225" y="116"/>
                    <a:pt x="202" y="123"/>
                    <a:pt x="185" y="134"/>
                  </a:cubicBezTo>
                  <a:cubicBezTo>
                    <a:pt x="165" y="146"/>
                    <a:pt x="151" y="168"/>
                    <a:pt x="147" y="192"/>
                  </a:cubicBezTo>
                  <a:cubicBezTo>
                    <a:pt x="143" y="222"/>
                    <a:pt x="154" y="246"/>
                    <a:pt x="161" y="258"/>
                  </a:cubicBezTo>
                  <a:cubicBezTo>
                    <a:pt x="166" y="267"/>
                    <a:pt x="170" y="276"/>
                    <a:pt x="172" y="285"/>
                  </a:cubicBezTo>
                  <a:cubicBezTo>
                    <a:pt x="179" y="341"/>
                    <a:pt x="105" y="335"/>
                    <a:pt x="105" y="335"/>
                  </a:cubicBezTo>
                  <a:cubicBezTo>
                    <a:pt x="39" y="326"/>
                    <a:pt x="18" y="391"/>
                    <a:pt x="18" y="391"/>
                  </a:cubicBezTo>
                  <a:cubicBezTo>
                    <a:pt x="0" y="440"/>
                    <a:pt x="21" y="484"/>
                    <a:pt x="49" y="518"/>
                  </a:cubicBez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8" name="íS1îḍé"/>
            <p:cNvSpPr/>
            <p:nvPr/>
          </p:nvSpPr>
          <p:spPr bwMode="auto">
            <a:xfrm>
              <a:off x="8279100" y="2754269"/>
              <a:ext cx="940131" cy="1968452"/>
            </a:xfrm>
            <a:custGeom>
              <a:avLst/>
              <a:gdLst>
                <a:gd name="T0" fmla="*/ 126 w 272"/>
                <a:gd name="T1" fmla="*/ 570 h 570"/>
                <a:gd name="T2" fmla="*/ 168 w 272"/>
                <a:gd name="T3" fmla="*/ 531 h 570"/>
                <a:gd name="T4" fmla="*/ 159 w 272"/>
                <a:gd name="T5" fmla="*/ 429 h 570"/>
                <a:gd name="T6" fmla="*/ 158 w 272"/>
                <a:gd name="T7" fmla="*/ 346 h 570"/>
                <a:gd name="T8" fmla="*/ 185 w 272"/>
                <a:gd name="T9" fmla="*/ 337 h 570"/>
                <a:gd name="T10" fmla="*/ 246 w 272"/>
                <a:gd name="T11" fmla="*/ 308 h 570"/>
                <a:gd name="T12" fmla="*/ 269 w 272"/>
                <a:gd name="T13" fmla="*/ 242 h 570"/>
                <a:gd name="T14" fmla="*/ 232 w 272"/>
                <a:gd name="T15" fmla="*/ 183 h 570"/>
                <a:gd name="T16" fmla="*/ 219 w 272"/>
                <a:gd name="T17" fmla="*/ 130 h 570"/>
                <a:gd name="T18" fmla="*/ 234 w 272"/>
                <a:gd name="T19" fmla="*/ 114 h 570"/>
                <a:gd name="T20" fmla="*/ 266 w 272"/>
                <a:gd name="T21" fmla="*/ 67 h 570"/>
                <a:gd name="T22" fmla="*/ 263 w 272"/>
                <a:gd name="T23" fmla="*/ 19 h 570"/>
                <a:gd name="T24" fmla="*/ 243 w 272"/>
                <a:gd name="T25" fmla="*/ 0 h 570"/>
                <a:gd name="T26" fmla="*/ 126 w 272"/>
                <a:gd name="T27"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2" h="570">
                  <a:moveTo>
                    <a:pt x="126" y="570"/>
                  </a:moveTo>
                  <a:cubicBezTo>
                    <a:pt x="143" y="562"/>
                    <a:pt x="157" y="550"/>
                    <a:pt x="168" y="531"/>
                  </a:cubicBezTo>
                  <a:cubicBezTo>
                    <a:pt x="168" y="531"/>
                    <a:pt x="207" y="475"/>
                    <a:pt x="159" y="429"/>
                  </a:cubicBezTo>
                  <a:cubicBezTo>
                    <a:pt x="159" y="429"/>
                    <a:pt x="109" y="374"/>
                    <a:pt x="158" y="346"/>
                  </a:cubicBezTo>
                  <a:cubicBezTo>
                    <a:pt x="166" y="341"/>
                    <a:pt x="176" y="338"/>
                    <a:pt x="185" y="337"/>
                  </a:cubicBezTo>
                  <a:cubicBezTo>
                    <a:pt x="199" y="336"/>
                    <a:pt x="226" y="330"/>
                    <a:pt x="246" y="308"/>
                  </a:cubicBezTo>
                  <a:cubicBezTo>
                    <a:pt x="263" y="290"/>
                    <a:pt x="272" y="266"/>
                    <a:pt x="269" y="242"/>
                  </a:cubicBezTo>
                  <a:cubicBezTo>
                    <a:pt x="267" y="223"/>
                    <a:pt x="259" y="200"/>
                    <a:pt x="232" y="183"/>
                  </a:cubicBezTo>
                  <a:cubicBezTo>
                    <a:pt x="215" y="172"/>
                    <a:pt x="207" y="148"/>
                    <a:pt x="219" y="130"/>
                  </a:cubicBezTo>
                  <a:cubicBezTo>
                    <a:pt x="223" y="124"/>
                    <a:pt x="229" y="120"/>
                    <a:pt x="234" y="114"/>
                  </a:cubicBezTo>
                  <a:cubicBezTo>
                    <a:pt x="247" y="101"/>
                    <a:pt x="259" y="85"/>
                    <a:pt x="266" y="67"/>
                  </a:cubicBezTo>
                  <a:cubicBezTo>
                    <a:pt x="271" y="51"/>
                    <a:pt x="271" y="33"/>
                    <a:pt x="263" y="19"/>
                  </a:cubicBezTo>
                  <a:cubicBezTo>
                    <a:pt x="258" y="11"/>
                    <a:pt x="251" y="5"/>
                    <a:pt x="243" y="0"/>
                  </a:cubicBezTo>
                  <a:cubicBezTo>
                    <a:pt x="170" y="89"/>
                    <a:pt x="0" y="349"/>
                    <a:pt x="126" y="570"/>
                  </a:cubicBezTo>
                  <a:close/>
                </a:path>
              </a:pathLst>
            </a:custGeom>
            <a:solidFill>
              <a:srgbClr val="FFB71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9" name="îṣľïde"/>
            <p:cNvSpPr/>
            <p:nvPr/>
          </p:nvSpPr>
          <p:spPr bwMode="auto">
            <a:xfrm>
              <a:off x="8215870" y="2875737"/>
              <a:ext cx="810343" cy="1702220"/>
            </a:xfrm>
            <a:custGeom>
              <a:avLst/>
              <a:gdLst>
                <a:gd name="T0" fmla="*/ 234 w 234"/>
                <a:gd name="T1" fmla="*/ 0 h 493"/>
                <a:gd name="T2" fmla="*/ 172 w 234"/>
                <a:gd name="T3" fmla="*/ 121 h 493"/>
                <a:gd name="T4" fmla="*/ 112 w 234"/>
                <a:gd name="T5" fmla="*/ 244 h 493"/>
                <a:gd name="T6" fmla="*/ 55 w 234"/>
                <a:gd name="T7" fmla="*/ 368 h 493"/>
                <a:gd name="T8" fmla="*/ 0 w 234"/>
                <a:gd name="T9" fmla="*/ 493 h 493"/>
                <a:gd name="T10" fmla="*/ 63 w 234"/>
                <a:gd name="T11" fmla="*/ 371 h 493"/>
                <a:gd name="T12" fmla="*/ 122 w 234"/>
                <a:gd name="T13" fmla="*/ 249 h 493"/>
                <a:gd name="T14" fmla="*/ 180 w 234"/>
                <a:gd name="T15" fmla="*/ 125 h 493"/>
                <a:gd name="T16" fmla="*/ 234 w 234"/>
                <a:gd name="T17" fmla="*/ 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493">
                  <a:moveTo>
                    <a:pt x="234" y="0"/>
                  </a:moveTo>
                  <a:cubicBezTo>
                    <a:pt x="213" y="40"/>
                    <a:pt x="192" y="81"/>
                    <a:pt x="172" y="121"/>
                  </a:cubicBezTo>
                  <a:cubicBezTo>
                    <a:pt x="152" y="162"/>
                    <a:pt x="132" y="203"/>
                    <a:pt x="112" y="244"/>
                  </a:cubicBezTo>
                  <a:cubicBezTo>
                    <a:pt x="93" y="285"/>
                    <a:pt x="74" y="326"/>
                    <a:pt x="55" y="368"/>
                  </a:cubicBezTo>
                  <a:cubicBezTo>
                    <a:pt x="36" y="409"/>
                    <a:pt x="18" y="451"/>
                    <a:pt x="0" y="493"/>
                  </a:cubicBezTo>
                  <a:cubicBezTo>
                    <a:pt x="22" y="452"/>
                    <a:pt x="43" y="412"/>
                    <a:pt x="63" y="371"/>
                  </a:cubicBezTo>
                  <a:cubicBezTo>
                    <a:pt x="83" y="331"/>
                    <a:pt x="103" y="290"/>
                    <a:pt x="122" y="249"/>
                  </a:cubicBezTo>
                  <a:cubicBezTo>
                    <a:pt x="142" y="208"/>
                    <a:pt x="161" y="166"/>
                    <a:pt x="180" y="125"/>
                  </a:cubicBezTo>
                  <a:cubicBezTo>
                    <a:pt x="198" y="84"/>
                    <a:pt x="217" y="42"/>
                    <a:pt x="234" y="0"/>
                  </a:cubicBezTo>
                  <a:close/>
                </a:path>
              </a:pathLst>
            </a:custGeom>
            <a:solidFill>
              <a:srgbClr val="F29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0" name="isľíḋè"/>
            <p:cNvSpPr/>
            <p:nvPr/>
          </p:nvSpPr>
          <p:spPr bwMode="auto">
            <a:xfrm>
              <a:off x="8320700" y="3444807"/>
              <a:ext cx="1033312" cy="1419349"/>
            </a:xfrm>
            <a:custGeom>
              <a:avLst/>
              <a:gdLst>
                <a:gd name="T0" fmla="*/ 33 w 299"/>
                <a:gd name="T1" fmla="*/ 355 h 411"/>
                <a:gd name="T2" fmla="*/ 147 w 299"/>
                <a:gd name="T3" fmla="*/ 410 h 411"/>
                <a:gd name="T4" fmla="*/ 200 w 299"/>
                <a:gd name="T5" fmla="*/ 400 h 411"/>
                <a:gd name="T6" fmla="*/ 229 w 299"/>
                <a:gd name="T7" fmla="*/ 374 h 411"/>
                <a:gd name="T8" fmla="*/ 222 w 299"/>
                <a:gd name="T9" fmla="*/ 303 h 411"/>
                <a:gd name="T10" fmla="*/ 221 w 299"/>
                <a:gd name="T11" fmla="*/ 247 h 411"/>
                <a:gd name="T12" fmla="*/ 240 w 299"/>
                <a:gd name="T13" fmla="*/ 241 h 411"/>
                <a:gd name="T14" fmla="*/ 282 w 299"/>
                <a:gd name="T15" fmla="*/ 220 h 411"/>
                <a:gd name="T16" fmla="*/ 298 w 299"/>
                <a:gd name="T17" fmla="*/ 175 h 411"/>
                <a:gd name="T18" fmla="*/ 272 w 299"/>
                <a:gd name="T19" fmla="*/ 135 h 411"/>
                <a:gd name="T20" fmla="*/ 263 w 299"/>
                <a:gd name="T21" fmla="*/ 99 h 411"/>
                <a:gd name="T22" fmla="*/ 274 w 299"/>
                <a:gd name="T23" fmla="*/ 88 h 411"/>
                <a:gd name="T24" fmla="*/ 295 w 299"/>
                <a:gd name="T25" fmla="*/ 55 h 411"/>
                <a:gd name="T26" fmla="*/ 293 w 299"/>
                <a:gd name="T27" fmla="*/ 23 h 411"/>
                <a:gd name="T28" fmla="*/ 280 w 299"/>
                <a:gd name="T29" fmla="*/ 10 h 411"/>
                <a:gd name="T30" fmla="*/ 276 w 299"/>
                <a:gd name="T31" fmla="*/ 7 h 411"/>
                <a:gd name="T32" fmla="*/ 247 w 299"/>
                <a:gd name="T33" fmla="*/ 2 h 411"/>
                <a:gd name="T34" fmla="*/ 225 w 299"/>
                <a:gd name="T35" fmla="*/ 17 h 411"/>
                <a:gd name="T36" fmla="*/ 210 w 299"/>
                <a:gd name="T37" fmla="*/ 57 h 411"/>
                <a:gd name="T38" fmla="*/ 208 w 299"/>
                <a:gd name="T39" fmla="*/ 72 h 411"/>
                <a:gd name="T40" fmla="*/ 174 w 299"/>
                <a:gd name="T41" fmla="*/ 87 h 411"/>
                <a:gd name="T42" fmla="*/ 126 w 299"/>
                <a:gd name="T43" fmla="*/ 91 h 411"/>
                <a:gd name="T44" fmla="*/ 100 w 299"/>
                <a:gd name="T45" fmla="*/ 131 h 411"/>
                <a:gd name="T46" fmla="*/ 110 w 299"/>
                <a:gd name="T47" fmla="*/ 177 h 411"/>
                <a:gd name="T48" fmla="*/ 117 w 299"/>
                <a:gd name="T49" fmla="*/ 195 h 411"/>
                <a:gd name="T50" fmla="*/ 72 w 299"/>
                <a:gd name="T51" fmla="*/ 229 h 411"/>
                <a:gd name="T52" fmla="*/ 12 w 299"/>
                <a:gd name="T53" fmla="*/ 268 h 411"/>
                <a:gd name="T54" fmla="*/ 33 w 299"/>
                <a:gd name="T55" fmla="*/ 355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9" h="411">
                  <a:moveTo>
                    <a:pt x="33" y="355"/>
                  </a:moveTo>
                  <a:cubicBezTo>
                    <a:pt x="61" y="388"/>
                    <a:pt x="103" y="409"/>
                    <a:pt x="147" y="410"/>
                  </a:cubicBezTo>
                  <a:cubicBezTo>
                    <a:pt x="165" y="411"/>
                    <a:pt x="183" y="409"/>
                    <a:pt x="200" y="400"/>
                  </a:cubicBezTo>
                  <a:cubicBezTo>
                    <a:pt x="211" y="395"/>
                    <a:pt x="221" y="386"/>
                    <a:pt x="229" y="374"/>
                  </a:cubicBezTo>
                  <a:cubicBezTo>
                    <a:pt x="229" y="374"/>
                    <a:pt x="255" y="335"/>
                    <a:pt x="222" y="303"/>
                  </a:cubicBezTo>
                  <a:cubicBezTo>
                    <a:pt x="222" y="303"/>
                    <a:pt x="188" y="266"/>
                    <a:pt x="221" y="247"/>
                  </a:cubicBezTo>
                  <a:cubicBezTo>
                    <a:pt x="227" y="243"/>
                    <a:pt x="234" y="241"/>
                    <a:pt x="240" y="241"/>
                  </a:cubicBezTo>
                  <a:cubicBezTo>
                    <a:pt x="250" y="240"/>
                    <a:pt x="268" y="235"/>
                    <a:pt x="282" y="220"/>
                  </a:cubicBezTo>
                  <a:cubicBezTo>
                    <a:pt x="294" y="208"/>
                    <a:pt x="299" y="192"/>
                    <a:pt x="298" y="175"/>
                  </a:cubicBezTo>
                  <a:cubicBezTo>
                    <a:pt x="296" y="162"/>
                    <a:pt x="290" y="147"/>
                    <a:pt x="272" y="135"/>
                  </a:cubicBezTo>
                  <a:cubicBezTo>
                    <a:pt x="260" y="128"/>
                    <a:pt x="255" y="111"/>
                    <a:pt x="263" y="99"/>
                  </a:cubicBezTo>
                  <a:cubicBezTo>
                    <a:pt x="266" y="95"/>
                    <a:pt x="270" y="92"/>
                    <a:pt x="274" y="88"/>
                  </a:cubicBezTo>
                  <a:cubicBezTo>
                    <a:pt x="283" y="79"/>
                    <a:pt x="291" y="67"/>
                    <a:pt x="295" y="55"/>
                  </a:cubicBezTo>
                  <a:cubicBezTo>
                    <a:pt x="299" y="45"/>
                    <a:pt x="299" y="32"/>
                    <a:pt x="293" y="23"/>
                  </a:cubicBezTo>
                  <a:cubicBezTo>
                    <a:pt x="290" y="17"/>
                    <a:pt x="285" y="13"/>
                    <a:pt x="280" y="10"/>
                  </a:cubicBezTo>
                  <a:cubicBezTo>
                    <a:pt x="278" y="9"/>
                    <a:pt x="277" y="8"/>
                    <a:pt x="276" y="7"/>
                  </a:cubicBezTo>
                  <a:cubicBezTo>
                    <a:pt x="267" y="3"/>
                    <a:pt x="257" y="0"/>
                    <a:pt x="247" y="2"/>
                  </a:cubicBezTo>
                  <a:cubicBezTo>
                    <a:pt x="238" y="4"/>
                    <a:pt x="230" y="9"/>
                    <a:pt x="225" y="17"/>
                  </a:cubicBezTo>
                  <a:cubicBezTo>
                    <a:pt x="216" y="28"/>
                    <a:pt x="212" y="43"/>
                    <a:pt x="210" y="57"/>
                  </a:cubicBezTo>
                  <a:cubicBezTo>
                    <a:pt x="210" y="62"/>
                    <a:pt x="209" y="67"/>
                    <a:pt x="208" y="72"/>
                  </a:cubicBezTo>
                  <a:cubicBezTo>
                    <a:pt x="203" y="86"/>
                    <a:pt x="187" y="92"/>
                    <a:pt x="174" y="87"/>
                  </a:cubicBezTo>
                  <a:cubicBezTo>
                    <a:pt x="154" y="80"/>
                    <a:pt x="138" y="84"/>
                    <a:pt x="126" y="91"/>
                  </a:cubicBezTo>
                  <a:cubicBezTo>
                    <a:pt x="112" y="100"/>
                    <a:pt x="103" y="115"/>
                    <a:pt x="100" y="131"/>
                  </a:cubicBezTo>
                  <a:cubicBezTo>
                    <a:pt x="97" y="152"/>
                    <a:pt x="105" y="169"/>
                    <a:pt x="110" y="177"/>
                  </a:cubicBezTo>
                  <a:cubicBezTo>
                    <a:pt x="113" y="183"/>
                    <a:pt x="116" y="189"/>
                    <a:pt x="117" y="195"/>
                  </a:cubicBezTo>
                  <a:cubicBezTo>
                    <a:pt x="122" y="234"/>
                    <a:pt x="72" y="229"/>
                    <a:pt x="72" y="229"/>
                  </a:cubicBezTo>
                  <a:cubicBezTo>
                    <a:pt x="26" y="223"/>
                    <a:pt x="12" y="268"/>
                    <a:pt x="12" y="268"/>
                  </a:cubicBezTo>
                  <a:cubicBezTo>
                    <a:pt x="0" y="301"/>
                    <a:pt x="14" y="332"/>
                    <a:pt x="33" y="355"/>
                  </a:cubicBezTo>
                  <a:close/>
                </a:path>
              </a:pathLst>
            </a:cu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1" name="išľiḑe"/>
            <p:cNvSpPr/>
            <p:nvPr/>
          </p:nvSpPr>
          <p:spPr bwMode="auto">
            <a:xfrm>
              <a:off x="8711727" y="3479751"/>
              <a:ext cx="642284" cy="1347798"/>
            </a:xfrm>
            <a:custGeom>
              <a:avLst/>
              <a:gdLst>
                <a:gd name="T0" fmla="*/ 87 w 186"/>
                <a:gd name="T1" fmla="*/ 390 h 390"/>
                <a:gd name="T2" fmla="*/ 116 w 186"/>
                <a:gd name="T3" fmla="*/ 364 h 390"/>
                <a:gd name="T4" fmla="*/ 109 w 186"/>
                <a:gd name="T5" fmla="*/ 293 h 390"/>
                <a:gd name="T6" fmla="*/ 108 w 186"/>
                <a:gd name="T7" fmla="*/ 237 h 390"/>
                <a:gd name="T8" fmla="*/ 127 w 186"/>
                <a:gd name="T9" fmla="*/ 231 h 390"/>
                <a:gd name="T10" fmla="*/ 169 w 186"/>
                <a:gd name="T11" fmla="*/ 210 h 390"/>
                <a:gd name="T12" fmla="*/ 185 w 186"/>
                <a:gd name="T13" fmla="*/ 165 h 390"/>
                <a:gd name="T14" fmla="*/ 159 w 186"/>
                <a:gd name="T15" fmla="*/ 125 h 390"/>
                <a:gd name="T16" fmla="*/ 150 w 186"/>
                <a:gd name="T17" fmla="*/ 89 h 390"/>
                <a:gd name="T18" fmla="*/ 161 w 186"/>
                <a:gd name="T19" fmla="*/ 78 h 390"/>
                <a:gd name="T20" fmla="*/ 182 w 186"/>
                <a:gd name="T21" fmla="*/ 45 h 390"/>
                <a:gd name="T22" fmla="*/ 180 w 186"/>
                <a:gd name="T23" fmla="*/ 13 h 390"/>
                <a:gd name="T24" fmla="*/ 167 w 186"/>
                <a:gd name="T25" fmla="*/ 0 h 390"/>
                <a:gd name="T26" fmla="*/ 87 w 186"/>
                <a:gd name="T27"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390">
                  <a:moveTo>
                    <a:pt x="87" y="390"/>
                  </a:moveTo>
                  <a:cubicBezTo>
                    <a:pt x="98" y="385"/>
                    <a:pt x="108" y="376"/>
                    <a:pt x="116" y="364"/>
                  </a:cubicBezTo>
                  <a:cubicBezTo>
                    <a:pt x="116" y="364"/>
                    <a:pt x="142" y="325"/>
                    <a:pt x="109" y="293"/>
                  </a:cubicBezTo>
                  <a:cubicBezTo>
                    <a:pt x="109" y="293"/>
                    <a:pt x="75" y="256"/>
                    <a:pt x="108" y="237"/>
                  </a:cubicBezTo>
                  <a:cubicBezTo>
                    <a:pt x="114" y="233"/>
                    <a:pt x="121" y="231"/>
                    <a:pt x="127" y="231"/>
                  </a:cubicBezTo>
                  <a:cubicBezTo>
                    <a:pt x="137" y="230"/>
                    <a:pt x="155" y="225"/>
                    <a:pt x="169" y="210"/>
                  </a:cubicBezTo>
                  <a:cubicBezTo>
                    <a:pt x="181" y="198"/>
                    <a:pt x="186" y="182"/>
                    <a:pt x="185" y="165"/>
                  </a:cubicBezTo>
                  <a:cubicBezTo>
                    <a:pt x="183" y="152"/>
                    <a:pt x="177" y="137"/>
                    <a:pt x="159" y="125"/>
                  </a:cubicBezTo>
                  <a:cubicBezTo>
                    <a:pt x="147" y="118"/>
                    <a:pt x="142" y="101"/>
                    <a:pt x="150" y="89"/>
                  </a:cubicBezTo>
                  <a:cubicBezTo>
                    <a:pt x="153" y="85"/>
                    <a:pt x="157" y="82"/>
                    <a:pt x="161" y="78"/>
                  </a:cubicBezTo>
                  <a:cubicBezTo>
                    <a:pt x="170" y="69"/>
                    <a:pt x="178" y="57"/>
                    <a:pt x="182" y="45"/>
                  </a:cubicBezTo>
                  <a:cubicBezTo>
                    <a:pt x="186" y="35"/>
                    <a:pt x="186" y="22"/>
                    <a:pt x="180" y="13"/>
                  </a:cubicBezTo>
                  <a:cubicBezTo>
                    <a:pt x="177" y="7"/>
                    <a:pt x="172" y="3"/>
                    <a:pt x="167" y="0"/>
                  </a:cubicBezTo>
                  <a:cubicBezTo>
                    <a:pt x="117" y="61"/>
                    <a:pt x="0" y="238"/>
                    <a:pt x="87" y="390"/>
                  </a:cubicBezTo>
                  <a:close/>
                </a:path>
              </a:pathLst>
            </a:custGeom>
            <a:solidFill>
              <a:srgbClr val="FF6F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3" name="îsḻîḋe"/>
            <p:cNvSpPr/>
            <p:nvPr/>
          </p:nvSpPr>
          <p:spPr bwMode="auto">
            <a:xfrm>
              <a:off x="8670129" y="3562948"/>
              <a:ext cx="552431" cy="1163101"/>
            </a:xfrm>
            <a:custGeom>
              <a:avLst/>
              <a:gdLst>
                <a:gd name="T0" fmla="*/ 160 w 160"/>
                <a:gd name="T1" fmla="*/ 0 h 337"/>
                <a:gd name="T2" fmla="*/ 118 w 160"/>
                <a:gd name="T3" fmla="*/ 83 h 337"/>
                <a:gd name="T4" fmla="*/ 77 w 160"/>
                <a:gd name="T5" fmla="*/ 167 h 337"/>
                <a:gd name="T6" fmla="*/ 37 w 160"/>
                <a:gd name="T7" fmla="*/ 251 h 337"/>
                <a:gd name="T8" fmla="*/ 0 w 160"/>
                <a:gd name="T9" fmla="*/ 337 h 337"/>
                <a:gd name="T10" fmla="*/ 43 w 160"/>
                <a:gd name="T11" fmla="*/ 254 h 337"/>
                <a:gd name="T12" fmla="*/ 84 w 160"/>
                <a:gd name="T13" fmla="*/ 170 h 337"/>
                <a:gd name="T14" fmla="*/ 123 w 160"/>
                <a:gd name="T15" fmla="*/ 85 h 337"/>
                <a:gd name="T16" fmla="*/ 160 w 160"/>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7">
                  <a:moveTo>
                    <a:pt x="160" y="0"/>
                  </a:moveTo>
                  <a:cubicBezTo>
                    <a:pt x="146" y="27"/>
                    <a:pt x="131" y="55"/>
                    <a:pt x="118" y="83"/>
                  </a:cubicBezTo>
                  <a:cubicBezTo>
                    <a:pt x="104" y="111"/>
                    <a:pt x="90" y="139"/>
                    <a:pt x="77" y="167"/>
                  </a:cubicBezTo>
                  <a:cubicBezTo>
                    <a:pt x="63" y="195"/>
                    <a:pt x="50" y="223"/>
                    <a:pt x="37" y="251"/>
                  </a:cubicBezTo>
                  <a:cubicBezTo>
                    <a:pt x="25" y="280"/>
                    <a:pt x="12" y="308"/>
                    <a:pt x="0" y="337"/>
                  </a:cubicBezTo>
                  <a:cubicBezTo>
                    <a:pt x="15" y="310"/>
                    <a:pt x="29" y="282"/>
                    <a:pt x="43" y="254"/>
                  </a:cubicBezTo>
                  <a:cubicBezTo>
                    <a:pt x="57" y="226"/>
                    <a:pt x="70" y="198"/>
                    <a:pt x="84" y="170"/>
                  </a:cubicBezTo>
                  <a:cubicBezTo>
                    <a:pt x="97" y="142"/>
                    <a:pt x="110" y="114"/>
                    <a:pt x="123" y="85"/>
                  </a:cubicBezTo>
                  <a:cubicBezTo>
                    <a:pt x="136" y="57"/>
                    <a:pt x="148" y="28"/>
                    <a:pt x="160" y="0"/>
                  </a:cubicBezTo>
                  <a:close/>
                </a:path>
              </a:pathLst>
            </a:custGeom>
            <a:solidFill>
              <a:srgbClr val="DE5E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6" name="išḷîḑê"/>
            <p:cNvSpPr/>
            <p:nvPr/>
          </p:nvSpPr>
          <p:spPr bwMode="auto">
            <a:xfrm>
              <a:off x="3110877" y="3296716"/>
              <a:ext cx="1193052" cy="1454291"/>
            </a:xfrm>
            <a:custGeom>
              <a:avLst/>
              <a:gdLst>
                <a:gd name="T0" fmla="*/ 316 w 345"/>
                <a:gd name="T1" fmla="*/ 347 h 421"/>
                <a:gd name="T2" fmla="*/ 202 w 345"/>
                <a:gd name="T3" fmla="*/ 418 h 421"/>
                <a:gd name="T4" fmla="*/ 146 w 345"/>
                <a:gd name="T5" fmla="*/ 414 h 421"/>
                <a:gd name="T6" fmla="*/ 113 w 345"/>
                <a:gd name="T7" fmla="*/ 389 h 421"/>
                <a:gd name="T8" fmla="*/ 111 w 345"/>
                <a:gd name="T9" fmla="*/ 314 h 421"/>
                <a:gd name="T10" fmla="*/ 106 w 345"/>
                <a:gd name="T11" fmla="*/ 255 h 421"/>
                <a:gd name="T12" fmla="*/ 86 w 345"/>
                <a:gd name="T13" fmla="*/ 251 h 421"/>
                <a:gd name="T14" fmla="*/ 39 w 345"/>
                <a:gd name="T15" fmla="*/ 234 h 421"/>
                <a:gd name="T16" fmla="*/ 18 w 345"/>
                <a:gd name="T17" fmla="*/ 188 h 421"/>
                <a:gd name="T18" fmla="*/ 40 w 345"/>
                <a:gd name="T19" fmla="*/ 143 h 421"/>
                <a:gd name="T20" fmla="*/ 45 w 345"/>
                <a:gd name="T21" fmla="*/ 104 h 421"/>
                <a:gd name="T22" fmla="*/ 33 w 345"/>
                <a:gd name="T23" fmla="*/ 94 h 421"/>
                <a:gd name="T24" fmla="*/ 7 w 345"/>
                <a:gd name="T25" fmla="*/ 62 h 421"/>
                <a:gd name="T26" fmla="*/ 5 w 345"/>
                <a:gd name="T27" fmla="*/ 28 h 421"/>
                <a:gd name="T28" fmla="*/ 18 w 345"/>
                <a:gd name="T29" fmla="*/ 12 h 421"/>
                <a:gd name="T30" fmla="*/ 22 w 345"/>
                <a:gd name="T31" fmla="*/ 10 h 421"/>
                <a:gd name="T32" fmla="*/ 51 w 345"/>
                <a:gd name="T33" fmla="*/ 0 h 421"/>
                <a:gd name="T34" fmla="*/ 76 w 345"/>
                <a:gd name="T35" fmla="*/ 14 h 421"/>
                <a:gd name="T36" fmla="*/ 96 w 345"/>
                <a:gd name="T37" fmla="*/ 54 h 421"/>
                <a:gd name="T38" fmla="*/ 101 w 345"/>
                <a:gd name="T39" fmla="*/ 70 h 421"/>
                <a:gd name="T40" fmla="*/ 138 w 345"/>
                <a:gd name="T41" fmla="*/ 82 h 421"/>
                <a:gd name="T42" fmla="*/ 188 w 345"/>
                <a:gd name="T43" fmla="*/ 81 h 421"/>
                <a:gd name="T44" fmla="*/ 220 w 345"/>
                <a:gd name="T45" fmla="*/ 120 h 421"/>
                <a:gd name="T46" fmla="*/ 215 w 345"/>
                <a:gd name="T47" fmla="*/ 169 h 421"/>
                <a:gd name="T48" fmla="*/ 210 w 345"/>
                <a:gd name="T49" fmla="*/ 189 h 421"/>
                <a:gd name="T50" fmla="*/ 261 w 345"/>
                <a:gd name="T51" fmla="*/ 220 h 421"/>
                <a:gd name="T52" fmla="*/ 328 w 345"/>
                <a:gd name="T53" fmla="*/ 253 h 421"/>
                <a:gd name="T54" fmla="*/ 316 w 345"/>
                <a:gd name="T55" fmla="*/ 347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5" h="421">
                  <a:moveTo>
                    <a:pt x="316" y="347"/>
                  </a:moveTo>
                  <a:cubicBezTo>
                    <a:pt x="290" y="385"/>
                    <a:pt x="248" y="412"/>
                    <a:pt x="202" y="418"/>
                  </a:cubicBezTo>
                  <a:cubicBezTo>
                    <a:pt x="184" y="421"/>
                    <a:pt x="164" y="420"/>
                    <a:pt x="146" y="414"/>
                  </a:cubicBezTo>
                  <a:cubicBezTo>
                    <a:pt x="134" y="409"/>
                    <a:pt x="122" y="401"/>
                    <a:pt x="113" y="389"/>
                  </a:cubicBezTo>
                  <a:cubicBezTo>
                    <a:pt x="113" y="389"/>
                    <a:pt x="81" y="351"/>
                    <a:pt x="111" y="314"/>
                  </a:cubicBezTo>
                  <a:cubicBezTo>
                    <a:pt x="111" y="314"/>
                    <a:pt x="143" y="271"/>
                    <a:pt x="106" y="255"/>
                  </a:cubicBezTo>
                  <a:cubicBezTo>
                    <a:pt x="100" y="252"/>
                    <a:pt x="93" y="251"/>
                    <a:pt x="86" y="251"/>
                  </a:cubicBezTo>
                  <a:cubicBezTo>
                    <a:pt x="76" y="250"/>
                    <a:pt x="56" y="248"/>
                    <a:pt x="39" y="234"/>
                  </a:cubicBezTo>
                  <a:cubicBezTo>
                    <a:pt x="26" y="223"/>
                    <a:pt x="18" y="206"/>
                    <a:pt x="18" y="188"/>
                  </a:cubicBezTo>
                  <a:cubicBezTo>
                    <a:pt x="18" y="174"/>
                    <a:pt x="22" y="157"/>
                    <a:pt x="40" y="143"/>
                  </a:cubicBezTo>
                  <a:cubicBezTo>
                    <a:pt x="52" y="134"/>
                    <a:pt x="55" y="116"/>
                    <a:pt x="45" y="104"/>
                  </a:cubicBezTo>
                  <a:cubicBezTo>
                    <a:pt x="42" y="100"/>
                    <a:pt x="38" y="97"/>
                    <a:pt x="33" y="94"/>
                  </a:cubicBezTo>
                  <a:cubicBezTo>
                    <a:pt x="23" y="85"/>
                    <a:pt x="13" y="74"/>
                    <a:pt x="7" y="62"/>
                  </a:cubicBezTo>
                  <a:cubicBezTo>
                    <a:pt x="2" y="51"/>
                    <a:pt x="0" y="38"/>
                    <a:pt x="5" y="28"/>
                  </a:cubicBezTo>
                  <a:cubicBezTo>
                    <a:pt x="8" y="22"/>
                    <a:pt x="13" y="17"/>
                    <a:pt x="18" y="12"/>
                  </a:cubicBezTo>
                  <a:cubicBezTo>
                    <a:pt x="20" y="11"/>
                    <a:pt x="21" y="10"/>
                    <a:pt x="22" y="10"/>
                  </a:cubicBezTo>
                  <a:cubicBezTo>
                    <a:pt x="31" y="4"/>
                    <a:pt x="41" y="0"/>
                    <a:pt x="51" y="0"/>
                  </a:cubicBezTo>
                  <a:cubicBezTo>
                    <a:pt x="61" y="1"/>
                    <a:pt x="70" y="7"/>
                    <a:pt x="76" y="14"/>
                  </a:cubicBezTo>
                  <a:cubicBezTo>
                    <a:pt x="87" y="25"/>
                    <a:pt x="93" y="40"/>
                    <a:pt x="96" y="54"/>
                  </a:cubicBezTo>
                  <a:cubicBezTo>
                    <a:pt x="98" y="59"/>
                    <a:pt x="99" y="65"/>
                    <a:pt x="101" y="70"/>
                  </a:cubicBezTo>
                  <a:cubicBezTo>
                    <a:pt x="107" y="84"/>
                    <a:pt x="125" y="88"/>
                    <a:pt x="138" y="82"/>
                  </a:cubicBezTo>
                  <a:cubicBezTo>
                    <a:pt x="158" y="72"/>
                    <a:pt x="176" y="75"/>
                    <a:pt x="188" y="81"/>
                  </a:cubicBezTo>
                  <a:cubicBezTo>
                    <a:pt x="204" y="89"/>
                    <a:pt x="216" y="103"/>
                    <a:pt x="220" y="120"/>
                  </a:cubicBezTo>
                  <a:cubicBezTo>
                    <a:pt x="226" y="141"/>
                    <a:pt x="219" y="160"/>
                    <a:pt x="215" y="169"/>
                  </a:cubicBezTo>
                  <a:cubicBezTo>
                    <a:pt x="212" y="175"/>
                    <a:pt x="210" y="182"/>
                    <a:pt x="210" y="189"/>
                  </a:cubicBezTo>
                  <a:cubicBezTo>
                    <a:pt x="209" y="230"/>
                    <a:pt x="261" y="220"/>
                    <a:pt x="261" y="220"/>
                  </a:cubicBezTo>
                  <a:cubicBezTo>
                    <a:pt x="308" y="208"/>
                    <a:pt x="328" y="253"/>
                    <a:pt x="328" y="253"/>
                  </a:cubicBezTo>
                  <a:cubicBezTo>
                    <a:pt x="345" y="287"/>
                    <a:pt x="333" y="321"/>
                    <a:pt x="316" y="347"/>
                  </a:cubicBez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7" name="îṡ1ïde"/>
            <p:cNvSpPr/>
            <p:nvPr/>
          </p:nvSpPr>
          <p:spPr bwMode="auto">
            <a:xfrm>
              <a:off x="3110877" y="3338315"/>
              <a:ext cx="760425" cy="1387733"/>
            </a:xfrm>
            <a:custGeom>
              <a:avLst/>
              <a:gdLst>
                <a:gd name="T0" fmla="*/ 146 w 220"/>
                <a:gd name="T1" fmla="*/ 402 h 402"/>
                <a:gd name="T2" fmla="*/ 113 w 220"/>
                <a:gd name="T3" fmla="*/ 377 h 402"/>
                <a:gd name="T4" fmla="*/ 111 w 220"/>
                <a:gd name="T5" fmla="*/ 302 h 402"/>
                <a:gd name="T6" fmla="*/ 106 w 220"/>
                <a:gd name="T7" fmla="*/ 243 h 402"/>
                <a:gd name="T8" fmla="*/ 86 w 220"/>
                <a:gd name="T9" fmla="*/ 239 h 402"/>
                <a:gd name="T10" fmla="*/ 39 w 220"/>
                <a:gd name="T11" fmla="*/ 222 h 402"/>
                <a:gd name="T12" fmla="*/ 18 w 220"/>
                <a:gd name="T13" fmla="*/ 176 h 402"/>
                <a:gd name="T14" fmla="*/ 40 w 220"/>
                <a:gd name="T15" fmla="*/ 131 h 402"/>
                <a:gd name="T16" fmla="*/ 45 w 220"/>
                <a:gd name="T17" fmla="*/ 92 h 402"/>
                <a:gd name="T18" fmla="*/ 33 w 220"/>
                <a:gd name="T19" fmla="*/ 82 h 402"/>
                <a:gd name="T20" fmla="*/ 7 w 220"/>
                <a:gd name="T21" fmla="*/ 50 h 402"/>
                <a:gd name="T22" fmla="*/ 5 w 220"/>
                <a:gd name="T23" fmla="*/ 16 h 402"/>
                <a:gd name="T24" fmla="*/ 18 w 220"/>
                <a:gd name="T25" fmla="*/ 0 h 402"/>
                <a:gd name="T26" fmla="*/ 146 w 220"/>
                <a:gd name="T2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402">
                  <a:moveTo>
                    <a:pt x="146" y="402"/>
                  </a:moveTo>
                  <a:cubicBezTo>
                    <a:pt x="134" y="397"/>
                    <a:pt x="122" y="389"/>
                    <a:pt x="113" y="377"/>
                  </a:cubicBezTo>
                  <a:cubicBezTo>
                    <a:pt x="113" y="377"/>
                    <a:pt x="81" y="339"/>
                    <a:pt x="111" y="302"/>
                  </a:cubicBezTo>
                  <a:cubicBezTo>
                    <a:pt x="111" y="302"/>
                    <a:pt x="143" y="259"/>
                    <a:pt x="106" y="243"/>
                  </a:cubicBezTo>
                  <a:cubicBezTo>
                    <a:pt x="100" y="240"/>
                    <a:pt x="93" y="239"/>
                    <a:pt x="86" y="239"/>
                  </a:cubicBezTo>
                  <a:cubicBezTo>
                    <a:pt x="76" y="238"/>
                    <a:pt x="56" y="236"/>
                    <a:pt x="39" y="222"/>
                  </a:cubicBezTo>
                  <a:cubicBezTo>
                    <a:pt x="26" y="211"/>
                    <a:pt x="18" y="194"/>
                    <a:pt x="18" y="176"/>
                  </a:cubicBezTo>
                  <a:cubicBezTo>
                    <a:pt x="18" y="162"/>
                    <a:pt x="22" y="145"/>
                    <a:pt x="40" y="131"/>
                  </a:cubicBezTo>
                  <a:cubicBezTo>
                    <a:pt x="52" y="122"/>
                    <a:pt x="55" y="104"/>
                    <a:pt x="45" y="92"/>
                  </a:cubicBezTo>
                  <a:cubicBezTo>
                    <a:pt x="42" y="88"/>
                    <a:pt x="38" y="85"/>
                    <a:pt x="33" y="82"/>
                  </a:cubicBezTo>
                  <a:cubicBezTo>
                    <a:pt x="23" y="73"/>
                    <a:pt x="13" y="62"/>
                    <a:pt x="7" y="50"/>
                  </a:cubicBezTo>
                  <a:cubicBezTo>
                    <a:pt x="2" y="39"/>
                    <a:pt x="0" y="26"/>
                    <a:pt x="5" y="16"/>
                  </a:cubicBezTo>
                  <a:cubicBezTo>
                    <a:pt x="8" y="10"/>
                    <a:pt x="13" y="5"/>
                    <a:pt x="18" y="0"/>
                  </a:cubicBezTo>
                  <a:cubicBezTo>
                    <a:pt x="77" y="59"/>
                    <a:pt x="220" y="232"/>
                    <a:pt x="146" y="402"/>
                  </a:cubicBezTo>
                  <a:close/>
                </a:path>
              </a:pathLst>
            </a:custGeom>
            <a:solidFill>
              <a:srgbClr val="FFB71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8" name="ïṡļïḓé"/>
            <p:cNvSpPr/>
            <p:nvPr/>
          </p:nvSpPr>
          <p:spPr bwMode="auto">
            <a:xfrm>
              <a:off x="3248985" y="3421512"/>
              <a:ext cx="712170" cy="1159773"/>
            </a:xfrm>
            <a:custGeom>
              <a:avLst/>
              <a:gdLst>
                <a:gd name="T0" fmla="*/ 0 w 206"/>
                <a:gd name="T1" fmla="*/ 0 h 336"/>
                <a:gd name="T2" fmla="*/ 54 w 206"/>
                <a:gd name="T3" fmla="*/ 82 h 336"/>
                <a:gd name="T4" fmla="*/ 107 w 206"/>
                <a:gd name="T5" fmla="*/ 166 h 336"/>
                <a:gd name="T6" fmla="*/ 157 w 206"/>
                <a:gd name="T7" fmla="*/ 250 h 336"/>
                <a:gd name="T8" fmla="*/ 206 w 206"/>
                <a:gd name="T9" fmla="*/ 336 h 336"/>
                <a:gd name="T10" fmla="*/ 152 w 206"/>
                <a:gd name="T11" fmla="*/ 253 h 336"/>
                <a:gd name="T12" fmla="*/ 100 w 206"/>
                <a:gd name="T13" fmla="*/ 170 h 336"/>
                <a:gd name="T14" fmla="*/ 49 w 206"/>
                <a:gd name="T15" fmla="*/ 85 h 336"/>
                <a:gd name="T16" fmla="*/ 0 w 20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336">
                  <a:moveTo>
                    <a:pt x="0" y="0"/>
                  </a:moveTo>
                  <a:cubicBezTo>
                    <a:pt x="19" y="27"/>
                    <a:pt x="37" y="54"/>
                    <a:pt x="54" y="82"/>
                  </a:cubicBezTo>
                  <a:cubicBezTo>
                    <a:pt x="72" y="110"/>
                    <a:pt x="89" y="138"/>
                    <a:pt x="107" y="166"/>
                  </a:cubicBezTo>
                  <a:cubicBezTo>
                    <a:pt x="124" y="194"/>
                    <a:pt x="141" y="222"/>
                    <a:pt x="157" y="250"/>
                  </a:cubicBezTo>
                  <a:cubicBezTo>
                    <a:pt x="174" y="278"/>
                    <a:pt x="190" y="307"/>
                    <a:pt x="206" y="336"/>
                  </a:cubicBezTo>
                  <a:cubicBezTo>
                    <a:pt x="188" y="309"/>
                    <a:pt x="170" y="281"/>
                    <a:pt x="152" y="253"/>
                  </a:cubicBezTo>
                  <a:cubicBezTo>
                    <a:pt x="134" y="226"/>
                    <a:pt x="117" y="198"/>
                    <a:pt x="100" y="170"/>
                  </a:cubicBezTo>
                  <a:cubicBezTo>
                    <a:pt x="83" y="142"/>
                    <a:pt x="66" y="114"/>
                    <a:pt x="49" y="85"/>
                  </a:cubicBezTo>
                  <a:cubicBezTo>
                    <a:pt x="32" y="57"/>
                    <a:pt x="16" y="28"/>
                    <a:pt x="0" y="0"/>
                  </a:cubicBezTo>
                  <a:close/>
                </a:path>
              </a:pathLst>
            </a:custGeom>
            <a:solidFill>
              <a:srgbClr val="F29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9" name="î$ļíďê"/>
            <p:cNvSpPr/>
            <p:nvPr/>
          </p:nvSpPr>
          <p:spPr bwMode="auto">
            <a:xfrm>
              <a:off x="3065950" y="3842491"/>
              <a:ext cx="815335" cy="998369"/>
            </a:xfrm>
            <a:custGeom>
              <a:avLst/>
              <a:gdLst>
                <a:gd name="T0" fmla="*/ 216 w 236"/>
                <a:gd name="T1" fmla="*/ 238 h 289"/>
                <a:gd name="T2" fmla="*/ 138 w 236"/>
                <a:gd name="T3" fmla="*/ 287 h 289"/>
                <a:gd name="T4" fmla="*/ 100 w 236"/>
                <a:gd name="T5" fmla="*/ 284 h 289"/>
                <a:gd name="T6" fmla="*/ 77 w 236"/>
                <a:gd name="T7" fmla="*/ 267 h 289"/>
                <a:gd name="T8" fmla="*/ 76 w 236"/>
                <a:gd name="T9" fmla="*/ 216 h 289"/>
                <a:gd name="T10" fmla="*/ 73 w 236"/>
                <a:gd name="T11" fmla="*/ 175 h 289"/>
                <a:gd name="T12" fmla="*/ 58 w 236"/>
                <a:gd name="T13" fmla="*/ 172 h 289"/>
                <a:gd name="T14" fmla="*/ 27 w 236"/>
                <a:gd name="T15" fmla="*/ 161 h 289"/>
                <a:gd name="T16" fmla="*/ 12 w 236"/>
                <a:gd name="T17" fmla="*/ 129 h 289"/>
                <a:gd name="T18" fmla="*/ 27 w 236"/>
                <a:gd name="T19" fmla="*/ 99 h 289"/>
                <a:gd name="T20" fmla="*/ 31 w 236"/>
                <a:gd name="T21" fmla="*/ 72 h 289"/>
                <a:gd name="T22" fmla="*/ 23 w 236"/>
                <a:gd name="T23" fmla="*/ 65 h 289"/>
                <a:gd name="T24" fmla="*/ 5 w 236"/>
                <a:gd name="T25" fmla="*/ 43 h 289"/>
                <a:gd name="T26" fmla="*/ 4 w 236"/>
                <a:gd name="T27" fmla="*/ 19 h 289"/>
                <a:gd name="T28" fmla="*/ 12 w 236"/>
                <a:gd name="T29" fmla="*/ 9 h 289"/>
                <a:gd name="T30" fmla="*/ 15 w 236"/>
                <a:gd name="T31" fmla="*/ 7 h 289"/>
                <a:gd name="T32" fmla="*/ 35 w 236"/>
                <a:gd name="T33" fmla="*/ 1 h 289"/>
                <a:gd name="T34" fmla="*/ 52 w 236"/>
                <a:gd name="T35" fmla="*/ 10 h 289"/>
                <a:gd name="T36" fmla="*/ 66 w 236"/>
                <a:gd name="T37" fmla="*/ 38 h 289"/>
                <a:gd name="T38" fmla="*/ 69 w 236"/>
                <a:gd name="T39" fmla="*/ 48 h 289"/>
                <a:gd name="T40" fmla="*/ 94 w 236"/>
                <a:gd name="T41" fmla="*/ 56 h 289"/>
                <a:gd name="T42" fmla="*/ 129 w 236"/>
                <a:gd name="T43" fmla="*/ 56 h 289"/>
                <a:gd name="T44" fmla="*/ 151 w 236"/>
                <a:gd name="T45" fmla="*/ 83 h 289"/>
                <a:gd name="T46" fmla="*/ 147 w 236"/>
                <a:gd name="T47" fmla="*/ 116 h 289"/>
                <a:gd name="T48" fmla="*/ 144 w 236"/>
                <a:gd name="T49" fmla="*/ 130 h 289"/>
                <a:gd name="T50" fmla="*/ 179 w 236"/>
                <a:gd name="T51" fmla="*/ 151 h 289"/>
                <a:gd name="T52" fmla="*/ 225 w 236"/>
                <a:gd name="T53" fmla="*/ 174 h 289"/>
                <a:gd name="T54" fmla="*/ 216 w 236"/>
                <a:gd name="T55" fmla="*/ 23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6" h="289">
                  <a:moveTo>
                    <a:pt x="216" y="238"/>
                  </a:moveTo>
                  <a:cubicBezTo>
                    <a:pt x="199" y="264"/>
                    <a:pt x="170" y="282"/>
                    <a:pt x="138" y="287"/>
                  </a:cubicBezTo>
                  <a:cubicBezTo>
                    <a:pt x="126" y="289"/>
                    <a:pt x="112" y="288"/>
                    <a:pt x="100" y="284"/>
                  </a:cubicBezTo>
                  <a:cubicBezTo>
                    <a:pt x="91" y="280"/>
                    <a:pt x="84" y="275"/>
                    <a:pt x="77" y="267"/>
                  </a:cubicBezTo>
                  <a:cubicBezTo>
                    <a:pt x="77" y="267"/>
                    <a:pt x="55" y="241"/>
                    <a:pt x="76" y="216"/>
                  </a:cubicBezTo>
                  <a:cubicBezTo>
                    <a:pt x="76" y="216"/>
                    <a:pt x="98" y="186"/>
                    <a:pt x="73" y="175"/>
                  </a:cubicBezTo>
                  <a:cubicBezTo>
                    <a:pt x="68" y="173"/>
                    <a:pt x="63" y="172"/>
                    <a:pt x="58" y="172"/>
                  </a:cubicBezTo>
                  <a:cubicBezTo>
                    <a:pt x="52" y="172"/>
                    <a:pt x="38" y="170"/>
                    <a:pt x="27" y="161"/>
                  </a:cubicBezTo>
                  <a:cubicBezTo>
                    <a:pt x="18" y="153"/>
                    <a:pt x="12" y="141"/>
                    <a:pt x="12" y="129"/>
                  </a:cubicBezTo>
                  <a:cubicBezTo>
                    <a:pt x="12" y="120"/>
                    <a:pt x="15" y="108"/>
                    <a:pt x="27" y="99"/>
                  </a:cubicBezTo>
                  <a:cubicBezTo>
                    <a:pt x="35" y="92"/>
                    <a:pt x="38" y="80"/>
                    <a:pt x="31" y="72"/>
                  </a:cubicBezTo>
                  <a:cubicBezTo>
                    <a:pt x="29" y="69"/>
                    <a:pt x="26" y="67"/>
                    <a:pt x="23" y="65"/>
                  </a:cubicBezTo>
                  <a:cubicBezTo>
                    <a:pt x="16" y="59"/>
                    <a:pt x="9" y="51"/>
                    <a:pt x="5" y="43"/>
                  </a:cubicBezTo>
                  <a:cubicBezTo>
                    <a:pt x="1" y="36"/>
                    <a:pt x="0" y="27"/>
                    <a:pt x="4" y="19"/>
                  </a:cubicBezTo>
                  <a:cubicBezTo>
                    <a:pt x="5" y="15"/>
                    <a:pt x="9" y="12"/>
                    <a:pt x="12" y="9"/>
                  </a:cubicBezTo>
                  <a:cubicBezTo>
                    <a:pt x="13" y="8"/>
                    <a:pt x="14" y="7"/>
                    <a:pt x="15" y="7"/>
                  </a:cubicBezTo>
                  <a:cubicBezTo>
                    <a:pt x="21" y="3"/>
                    <a:pt x="28" y="0"/>
                    <a:pt x="35" y="1"/>
                  </a:cubicBezTo>
                  <a:cubicBezTo>
                    <a:pt x="42" y="1"/>
                    <a:pt x="48" y="5"/>
                    <a:pt x="52" y="10"/>
                  </a:cubicBezTo>
                  <a:cubicBezTo>
                    <a:pt x="59" y="17"/>
                    <a:pt x="63" y="28"/>
                    <a:pt x="66" y="38"/>
                  </a:cubicBezTo>
                  <a:cubicBezTo>
                    <a:pt x="67" y="41"/>
                    <a:pt x="67" y="45"/>
                    <a:pt x="69" y="48"/>
                  </a:cubicBezTo>
                  <a:cubicBezTo>
                    <a:pt x="73" y="58"/>
                    <a:pt x="85" y="61"/>
                    <a:pt x="94" y="56"/>
                  </a:cubicBezTo>
                  <a:cubicBezTo>
                    <a:pt x="108" y="49"/>
                    <a:pt x="120" y="52"/>
                    <a:pt x="129" y="56"/>
                  </a:cubicBezTo>
                  <a:cubicBezTo>
                    <a:pt x="140" y="61"/>
                    <a:pt x="148" y="71"/>
                    <a:pt x="151" y="83"/>
                  </a:cubicBezTo>
                  <a:cubicBezTo>
                    <a:pt x="154" y="97"/>
                    <a:pt x="150" y="110"/>
                    <a:pt x="147" y="116"/>
                  </a:cubicBezTo>
                  <a:cubicBezTo>
                    <a:pt x="145" y="120"/>
                    <a:pt x="144" y="125"/>
                    <a:pt x="144" y="130"/>
                  </a:cubicBezTo>
                  <a:cubicBezTo>
                    <a:pt x="143" y="158"/>
                    <a:pt x="179" y="151"/>
                    <a:pt x="179" y="151"/>
                  </a:cubicBezTo>
                  <a:cubicBezTo>
                    <a:pt x="211" y="143"/>
                    <a:pt x="225" y="174"/>
                    <a:pt x="225" y="174"/>
                  </a:cubicBezTo>
                  <a:cubicBezTo>
                    <a:pt x="236" y="197"/>
                    <a:pt x="228" y="220"/>
                    <a:pt x="216" y="238"/>
                  </a:cubicBezTo>
                  <a:close/>
                </a:path>
              </a:pathLst>
            </a:cu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0" name="îsľïďè"/>
            <p:cNvSpPr/>
            <p:nvPr/>
          </p:nvSpPr>
          <p:spPr bwMode="auto">
            <a:xfrm>
              <a:off x="3065950" y="3874106"/>
              <a:ext cx="517488" cy="950115"/>
            </a:xfrm>
            <a:custGeom>
              <a:avLst/>
              <a:gdLst>
                <a:gd name="T0" fmla="*/ 100 w 150"/>
                <a:gd name="T1" fmla="*/ 275 h 275"/>
                <a:gd name="T2" fmla="*/ 77 w 150"/>
                <a:gd name="T3" fmla="*/ 258 h 275"/>
                <a:gd name="T4" fmla="*/ 76 w 150"/>
                <a:gd name="T5" fmla="*/ 207 h 275"/>
                <a:gd name="T6" fmla="*/ 73 w 150"/>
                <a:gd name="T7" fmla="*/ 166 h 275"/>
                <a:gd name="T8" fmla="*/ 58 w 150"/>
                <a:gd name="T9" fmla="*/ 163 h 275"/>
                <a:gd name="T10" fmla="*/ 27 w 150"/>
                <a:gd name="T11" fmla="*/ 152 h 275"/>
                <a:gd name="T12" fmla="*/ 12 w 150"/>
                <a:gd name="T13" fmla="*/ 120 h 275"/>
                <a:gd name="T14" fmla="*/ 27 w 150"/>
                <a:gd name="T15" fmla="*/ 90 h 275"/>
                <a:gd name="T16" fmla="*/ 31 w 150"/>
                <a:gd name="T17" fmla="*/ 63 h 275"/>
                <a:gd name="T18" fmla="*/ 23 w 150"/>
                <a:gd name="T19" fmla="*/ 56 h 275"/>
                <a:gd name="T20" fmla="*/ 5 w 150"/>
                <a:gd name="T21" fmla="*/ 34 h 275"/>
                <a:gd name="T22" fmla="*/ 4 w 150"/>
                <a:gd name="T23" fmla="*/ 10 h 275"/>
                <a:gd name="T24" fmla="*/ 12 w 150"/>
                <a:gd name="T25" fmla="*/ 0 h 275"/>
                <a:gd name="T26" fmla="*/ 100 w 150"/>
                <a:gd name="T2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275">
                  <a:moveTo>
                    <a:pt x="100" y="275"/>
                  </a:moveTo>
                  <a:cubicBezTo>
                    <a:pt x="91" y="271"/>
                    <a:pt x="84" y="266"/>
                    <a:pt x="77" y="258"/>
                  </a:cubicBezTo>
                  <a:cubicBezTo>
                    <a:pt x="77" y="258"/>
                    <a:pt x="55" y="232"/>
                    <a:pt x="76" y="207"/>
                  </a:cubicBezTo>
                  <a:cubicBezTo>
                    <a:pt x="76" y="207"/>
                    <a:pt x="98" y="177"/>
                    <a:pt x="73" y="166"/>
                  </a:cubicBezTo>
                  <a:cubicBezTo>
                    <a:pt x="68" y="164"/>
                    <a:pt x="63" y="163"/>
                    <a:pt x="58" y="163"/>
                  </a:cubicBezTo>
                  <a:cubicBezTo>
                    <a:pt x="52" y="163"/>
                    <a:pt x="38" y="161"/>
                    <a:pt x="27" y="152"/>
                  </a:cubicBezTo>
                  <a:cubicBezTo>
                    <a:pt x="18" y="144"/>
                    <a:pt x="12" y="132"/>
                    <a:pt x="12" y="120"/>
                  </a:cubicBezTo>
                  <a:cubicBezTo>
                    <a:pt x="12" y="111"/>
                    <a:pt x="15" y="99"/>
                    <a:pt x="27" y="90"/>
                  </a:cubicBezTo>
                  <a:cubicBezTo>
                    <a:pt x="35" y="83"/>
                    <a:pt x="38" y="71"/>
                    <a:pt x="31" y="63"/>
                  </a:cubicBezTo>
                  <a:cubicBezTo>
                    <a:pt x="29" y="60"/>
                    <a:pt x="26" y="58"/>
                    <a:pt x="23" y="56"/>
                  </a:cubicBezTo>
                  <a:cubicBezTo>
                    <a:pt x="16" y="50"/>
                    <a:pt x="9" y="42"/>
                    <a:pt x="5" y="34"/>
                  </a:cubicBezTo>
                  <a:cubicBezTo>
                    <a:pt x="1" y="27"/>
                    <a:pt x="0" y="18"/>
                    <a:pt x="4" y="10"/>
                  </a:cubicBezTo>
                  <a:cubicBezTo>
                    <a:pt x="5" y="6"/>
                    <a:pt x="9" y="3"/>
                    <a:pt x="12" y="0"/>
                  </a:cubicBezTo>
                  <a:cubicBezTo>
                    <a:pt x="53" y="40"/>
                    <a:pt x="150" y="159"/>
                    <a:pt x="100" y="275"/>
                  </a:cubicBezTo>
                  <a:close/>
                </a:path>
              </a:pathLst>
            </a:custGeom>
            <a:solidFill>
              <a:srgbClr val="FF6F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1" name="îSľiḑe"/>
            <p:cNvSpPr/>
            <p:nvPr/>
          </p:nvSpPr>
          <p:spPr bwMode="auto">
            <a:xfrm>
              <a:off x="3159132" y="3929017"/>
              <a:ext cx="490865" cy="793704"/>
            </a:xfrm>
            <a:custGeom>
              <a:avLst/>
              <a:gdLst>
                <a:gd name="T0" fmla="*/ 0 w 142"/>
                <a:gd name="T1" fmla="*/ 0 h 230"/>
                <a:gd name="T2" fmla="*/ 37 w 142"/>
                <a:gd name="T3" fmla="*/ 56 h 230"/>
                <a:gd name="T4" fmla="*/ 73 w 142"/>
                <a:gd name="T5" fmla="*/ 113 h 230"/>
                <a:gd name="T6" fmla="*/ 108 w 142"/>
                <a:gd name="T7" fmla="*/ 171 h 230"/>
                <a:gd name="T8" fmla="*/ 142 w 142"/>
                <a:gd name="T9" fmla="*/ 230 h 230"/>
                <a:gd name="T10" fmla="*/ 104 w 142"/>
                <a:gd name="T11" fmla="*/ 174 h 230"/>
                <a:gd name="T12" fmla="*/ 69 w 142"/>
                <a:gd name="T13" fmla="*/ 116 h 230"/>
                <a:gd name="T14" fmla="*/ 34 w 142"/>
                <a:gd name="T15" fmla="*/ 58 h 230"/>
                <a:gd name="T16" fmla="*/ 0 w 142"/>
                <a:gd name="T17"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230">
                  <a:moveTo>
                    <a:pt x="0" y="0"/>
                  </a:moveTo>
                  <a:cubicBezTo>
                    <a:pt x="13" y="18"/>
                    <a:pt x="25" y="37"/>
                    <a:pt x="37" y="56"/>
                  </a:cubicBezTo>
                  <a:cubicBezTo>
                    <a:pt x="50" y="75"/>
                    <a:pt x="61" y="94"/>
                    <a:pt x="73" y="113"/>
                  </a:cubicBezTo>
                  <a:cubicBezTo>
                    <a:pt x="85" y="133"/>
                    <a:pt x="97" y="152"/>
                    <a:pt x="108" y="171"/>
                  </a:cubicBezTo>
                  <a:cubicBezTo>
                    <a:pt x="120" y="191"/>
                    <a:pt x="131" y="210"/>
                    <a:pt x="142" y="230"/>
                  </a:cubicBezTo>
                  <a:cubicBezTo>
                    <a:pt x="129" y="211"/>
                    <a:pt x="116" y="193"/>
                    <a:pt x="104" y="174"/>
                  </a:cubicBezTo>
                  <a:cubicBezTo>
                    <a:pt x="92" y="155"/>
                    <a:pt x="80" y="135"/>
                    <a:pt x="69" y="116"/>
                  </a:cubicBezTo>
                  <a:cubicBezTo>
                    <a:pt x="57" y="97"/>
                    <a:pt x="45" y="78"/>
                    <a:pt x="34" y="58"/>
                  </a:cubicBezTo>
                  <a:cubicBezTo>
                    <a:pt x="22" y="39"/>
                    <a:pt x="11" y="19"/>
                    <a:pt x="0" y="0"/>
                  </a:cubicBezTo>
                  <a:close/>
                </a:path>
              </a:pathLst>
            </a:custGeom>
            <a:solidFill>
              <a:srgbClr val="DE5E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2" name="íṣļíďê"/>
            <p:cNvSpPr/>
            <p:nvPr/>
          </p:nvSpPr>
          <p:spPr bwMode="auto">
            <a:xfrm>
              <a:off x="3442003" y="3151952"/>
              <a:ext cx="1981763" cy="1712204"/>
            </a:xfrm>
            <a:custGeom>
              <a:avLst/>
              <a:gdLst>
                <a:gd name="T0" fmla="*/ 1191 w 1191"/>
                <a:gd name="T1" fmla="*/ 1029 h 1029"/>
                <a:gd name="T2" fmla="*/ 0 w 1191"/>
                <a:gd name="T3" fmla="*/ 1029 h 1029"/>
                <a:gd name="T4" fmla="*/ 297 w 1191"/>
                <a:gd name="T5" fmla="*/ 515 h 1029"/>
                <a:gd name="T6" fmla="*/ 594 w 1191"/>
                <a:gd name="T7" fmla="*/ 2 h 1029"/>
                <a:gd name="T8" fmla="*/ 594 w 1191"/>
                <a:gd name="T9" fmla="*/ 0 h 1029"/>
                <a:gd name="T10" fmla="*/ 894 w 1191"/>
                <a:gd name="T11" fmla="*/ 515 h 1029"/>
                <a:gd name="T12" fmla="*/ 1191 w 1191"/>
                <a:gd name="T13" fmla="*/ 1029 h 1029"/>
              </a:gdLst>
              <a:ahLst/>
              <a:cxnLst>
                <a:cxn ang="0">
                  <a:pos x="T0" y="T1"/>
                </a:cxn>
                <a:cxn ang="0">
                  <a:pos x="T2" y="T3"/>
                </a:cxn>
                <a:cxn ang="0">
                  <a:pos x="T4" y="T5"/>
                </a:cxn>
                <a:cxn ang="0">
                  <a:pos x="T6" y="T7"/>
                </a:cxn>
                <a:cxn ang="0">
                  <a:pos x="T8" y="T9"/>
                </a:cxn>
                <a:cxn ang="0">
                  <a:pos x="T10" y="T11"/>
                </a:cxn>
                <a:cxn ang="0">
                  <a:pos x="T12" y="T13"/>
                </a:cxn>
              </a:cxnLst>
              <a:rect l="0" t="0" r="r" b="b"/>
              <a:pathLst>
                <a:path w="1191" h="1029">
                  <a:moveTo>
                    <a:pt x="1191" y="1029"/>
                  </a:moveTo>
                  <a:lnTo>
                    <a:pt x="0" y="1029"/>
                  </a:lnTo>
                  <a:lnTo>
                    <a:pt x="297" y="515"/>
                  </a:lnTo>
                  <a:lnTo>
                    <a:pt x="594" y="2"/>
                  </a:lnTo>
                  <a:lnTo>
                    <a:pt x="594" y="0"/>
                  </a:lnTo>
                  <a:lnTo>
                    <a:pt x="894" y="515"/>
                  </a:lnTo>
                  <a:lnTo>
                    <a:pt x="1191" y="1029"/>
                  </a:lnTo>
                  <a:close/>
                </a:path>
              </a:pathLst>
            </a:cu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3" name="íśḷíḍe"/>
            <p:cNvSpPr/>
            <p:nvPr/>
          </p:nvSpPr>
          <p:spPr bwMode="auto">
            <a:xfrm>
              <a:off x="3442003" y="3155280"/>
              <a:ext cx="1096543" cy="1708876"/>
            </a:xfrm>
            <a:custGeom>
              <a:avLst/>
              <a:gdLst>
                <a:gd name="T0" fmla="*/ 216 w 317"/>
                <a:gd name="T1" fmla="*/ 353 h 495"/>
                <a:gd name="T2" fmla="*/ 15 w 317"/>
                <a:gd name="T3" fmla="*/ 495 h 495"/>
                <a:gd name="T4" fmla="*/ 0 w 317"/>
                <a:gd name="T5" fmla="*/ 495 h 495"/>
                <a:gd name="T6" fmla="*/ 143 w 317"/>
                <a:gd name="T7" fmla="*/ 247 h 495"/>
                <a:gd name="T8" fmla="*/ 286 w 317"/>
                <a:gd name="T9" fmla="*/ 0 h 495"/>
                <a:gd name="T10" fmla="*/ 216 w 317"/>
                <a:gd name="T11" fmla="*/ 353 h 495"/>
              </a:gdLst>
              <a:ahLst/>
              <a:cxnLst>
                <a:cxn ang="0">
                  <a:pos x="T0" y="T1"/>
                </a:cxn>
                <a:cxn ang="0">
                  <a:pos x="T2" y="T3"/>
                </a:cxn>
                <a:cxn ang="0">
                  <a:pos x="T4" y="T5"/>
                </a:cxn>
                <a:cxn ang="0">
                  <a:pos x="T6" y="T7"/>
                </a:cxn>
                <a:cxn ang="0">
                  <a:pos x="T8" y="T9"/>
                </a:cxn>
                <a:cxn ang="0">
                  <a:pos x="T10" y="T11"/>
                </a:cxn>
              </a:cxnLst>
              <a:rect l="0" t="0" r="r" b="b"/>
              <a:pathLst>
                <a:path w="317" h="495">
                  <a:moveTo>
                    <a:pt x="216" y="353"/>
                  </a:moveTo>
                  <a:cubicBezTo>
                    <a:pt x="145" y="439"/>
                    <a:pt x="73" y="478"/>
                    <a:pt x="15" y="495"/>
                  </a:cubicBezTo>
                  <a:cubicBezTo>
                    <a:pt x="0" y="495"/>
                    <a:pt x="0" y="495"/>
                    <a:pt x="0" y="495"/>
                  </a:cubicBezTo>
                  <a:cubicBezTo>
                    <a:pt x="143" y="247"/>
                    <a:pt x="143" y="247"/>
                    <a:pt x="143" y="247"/>
                  </a:cubicBezTo>
                  <a:cubicBezTo>
                    <a:pt x="286" y="0"/>
                    <a:pt x="286" y="0"/>
                    <a:pt x="286" y="0"/>
                  </a:cubicBezTo>
                  <a:cubicBezTo>
                    <a:pt x="308" y="91"/>
                    <a:pt x="317" y="232"/>
                    <a:pt x="216" y="353"/>
                  </a:cubicBezTo>
                  <a:close/>
                </a:path>
              </a:pathLst>
            </a:custGeom>
            <a:solidFill>
              <a:srgbClr val="17AF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4" name="îṣľide"/>
            <p:cNvSpPr/>
            <p:nvPr/>
          </p:nvSpPr>
          <p:spPr bwMode="auto">
            <a:xfrm>
              <a:off x="4313912" y="2433127"/>
              <a:ext cx="2807081" cy="2431029"/>
            </a:xfrm>
            <a:custGeom>
              <a:avLst/>
              <a:gdLst>
                <a:gd name="T0" fmla="*/ 1687 w 1687"/>
                <a:gd name="T1" fmla="*/ 1461 h 1461"/>
                <a:gd name="T2" fmla="*/ 0 w 1687"/>
                <a:gd name="T3" fmla="*/ 1461 h 1461"/>
                <a:gd name="T4" fmla="*/ 422 w 1687"/>
                <a:gd name="T5" fmla="*/ 731 h 1461"/>
                <a:gd name="T6" fmla="*/ 843 w 1687"/>
                <a:gd name="T7" fmla="*/ 0 h 1461"/>
                <a:gd name="T8" fmla="*/ 860 w 1687"/>
                <a:gd name="T9" fmla="*/ 29 h 1461"/>
                <a:gd name="T10" fmla="*/ 1265 w 1687"/>
                <a:gd name="T11" fmla="*/ 731 h 1461"/>
                <a:gd name="T12" fmla="*/ 1687 w 1687"/>
                <a:gd name="T13" fmla="*/ 1461 h 1461"/>
              </a:gdLst>
              <a:ahLst/>
              <a:cxnLst>
                <a:cxn ang="0">
                  <a:pos x="T0" y="T1"/>
                </a:cxn>
                <a:cxn ang="0">
                  <a:pos x="T2" y="T3"/>
                </a:cxn>
                <a:cxn ang="0">
                  <a:pos x="T4" y="T5"/>
                </a:cxn>
                <a:cxn ang="0">
                  <a:pos x="T6" y="T7"/>
                </a:cxn>
                <a:cxn ang="0">
                  <a:pos x="T8" y="T9"/>
                </a:cxn>
                <a:cxn ang="0">
                  <a:pos x="T10" y="T11"/>
                </a:cxn>
                <a:cxn ang="0">
                  <a:pos x="T12" y="T13"/>
                </a:cxn>
              </a:cxnLst>
              <a:rect l="0" t="0" r="r" b="b"/>
              <a:pathLst>
                <a:path w="1687" h="1461">
                  <a:moveTo>
                    <a:pt x="1687" y="1461"/>
                  </a:moveTo>
                  <a:lnTo>
                    <a:pt x="0" y="1461"/>
                  </a:lnTo>
                  <a:lnTo>
                    <a:pt x="422" y="731"/>
                  </a:lnTo>
                  <a:lnTo>
                    <a:pt x="843" y="0"/>
                  </a:lnTo>
                  <a:lnTo>
                    <a:pt x="860" y="29"/>
                  </a:lnTo>
                  <a:lnTo>
                    <a:pt x="1265" y="731"/>
                  </a:lnTo>
                  <a:lnTo>
                    <a:pt x="1687" y="1461"/>
                  </a:lnTo>
                  <a:close/>
                </a:path>
              </a:pathLst>
            </a:cu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5" name="îṧ1ïďé"/>
            <p:cNvSpPr/>
            <p:nvPr/>
          </p:nvSpPr>
          <p:spPr bwMode="auto">
            <a:xfrm>
              <a:off x="4313912" y="2433127"/>
              <a:ext cx="1728843" cy="2431029"/>
            </a:xfrm>
            <a:custGeom>
              <a:avLst/>
              <a:gdLst>
                <a:gd name="T0" fmla="*/ 348 w 500"/>
                <a:gd name="T1" fmla="*/ 516 h 704"/>
                <a:gd name="T2" fmla="*/ 29 w 500"/>
                <a:gd name="T3" fmla="*/ 704 h 704"/>
                <a:gd name="T4" fmla="*/ 0 w 500"/>
                <a:gd name="T5" fmla="*/ 704 h 704"/>
                <a:gd name="T6" fmla="*/ 203 w 500"/>
                <a:gd name="T7" fmla="*/ 352 h 704"/>
                <a:gd name="T8" fmla="*/ 406 w 500"/>
                <a:gd name="T9" fmla="*/ 0 h 704"/>
                <a:gd name="T10" fmla="*/ 414 w 500"/>
                <a:gd name="T11" fmla="*/ 14 h 704"/>
                <a:gd name="T12" fmla="*/ 348 w 500"/>
                <a:gd name="T13" fmla="*/ 516 h 704"/>
              </a:gdLst>
              <a:ahLst/>
              <a:cxnLst>
                <a:cxn ang="0">
                  <a:pos x="T0" y="T1"/>
                </a:cxn>
                <a:cxn ang="0">
                  <a:pos x="T2" y="T3"/>
                </a:cxn>
                <a:cxn ang="0">
                  <a:pos x="T4" y="T5"/>
                </a:cxn>
                <a:cxn ang="0">
                  <a:pos x="T6" y="T7"/>
                </a:cxn>
                <a:cxn ang="0">
                  <a:pos x="T8" y="T9"/>
                </a:cxn>
                <a:cxn ang="0">
                  <a:pos x="T10" y="T11"/>
                </a:cxn>
                <a:cxn ang="0">
                  <a:pos x="T12" y="T13"/>
                </a:cxn>
              </a:cxnLst>
              <a:rect l="0" t="0" r="r" b="b"/>
              <a:pathLst>
                <a:path w="500" h="704">
                  <a:moveTo>
                    <a:pt x="348" y="516"/>
                  </a:moveTo>
                  <a:cubicBezTo>
                    <a:pt x="228" y="660"/>
                    <a:pt x="106" y="697"/>
                    <a:pt x="29" y="704"/>
                  </a:cubicBezTo>
                  <a:cubicBezTo>
                    <a:pt x="0" y="704"/>
                    <a:pt x="0" y="704"/>
                    <a:pt x="0" y="704"/>
                  </a:cubicBezTo>
                  <a:cubicBezTo>
                    <a:pt x="203" y="352"/>
                    <a:pt x="203" y="352"/>
                    <a:pt x="203" y="352"/>
                  </a:cubicBezTo>
                  <a:cubicBezTo>
                    <a:pt x="406" y="0"/>
                    <a:pt x="406" y="0"/>
                    <a:pt x="406" y="0"/>
                  </a:cubicBezTo>
                  <a:cubicBezTo>
                    <a:pt x="414" y="14"/>
                    <a:pt x="414" y="14"/>
                    <a:pt x="414" y="14"/>
                  </a:cubicBezTo>
                  <a:cubicBezTo>
                    <a:pt x="450" y="114"/>
                    <a:pt x="500" y="333"/>
                    <a:pt x="348" y="516"/>
                  </a:cubicBezTo>
                  <a:close/>
                </a:path>
              </a:pathLst>
            </a:custGeom>
            <a:solidFill>
              <a:srgbClr val="FF6F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6" name="íṣľïde"/>
            <p:cNvSpPr/>
            <p:nvPr/>
          </p:nvSpPr>
          <p:spPr bwMode="auto">
            <a:xfrm>
              <a:off x="5491987" y="1859065"/>
              <a:ext cx="3470996" cy="3005091"/>
            </a:xfrm>
            <a:custGeom>
              <a:avLst/>
              <a:gdLst>
                <a:gd name="T0" fmla="*/ 2086 w 2086"/>
                <a:gd name="T1" fmla="*/ 1806 h 1806"/>
                <a:gd name="T2" fmla="*/ 0 w 2086"/>
                <a:gd name="T3" fmla="*/ 1806 h 1806"/>
                <a:gd name="T4" fmla="*/ 522 w 2086"/>
                <a:gd name="T5" fmla="*/ 903 h 1806"/>
                <a:gd name="T6" fmla="*/ 1039 w 2086"/>
                <a:gd name="T7" fmla="*/ 4 h 1806"/>
                <a:gd name="T8" fmla="*/ 1043 w 2086"/>
                <a:gd name="T9" fmla="*/ 0 h 1806"/>
                <a:gd name="T10" fmla="*/ 1565 w 2086"/>
                <a:gd name="T11" fmla="*/ 903 h 1806"/>
                <a:gd name="T12" fmla="*/ 2086 w 2086"/>
                <a:gd name="T13" fmla="*/ 1806 h 1806"/>
              </a:gdLst>
              <a:ahLst/>
              <a:cxnLst>
                <a:cxn ang="0">
                  <a:pos x="T0" y="T1"/>
                </a:cxn>
                <a:cxn ang="0">
                  <a:pos x="T2" y="T3"/>
                </a:cxn>
                <a:cxn ang="0">
                  <a:pos x="T4" y="T5"/>
                </a:cxn>
                <a:cxn ang="0">
                  <a:pos x="T6" y="T7"/>
                </a:cxn>
                <a:cxn ang="0">
                  <a:pos x="T8" y="T9"/>
                </a:cxn>
                <a:cxn ang="0">
                  <a:pos x="T10" y="T11"/>
                </a:cxn>
                <a:cxn ang="0">
                  <a:pos x="T12" y="T13"/>
                </a:cxn>
              </a:cxnLst>
              <a:rect l="0" t="0" r="r" b="b"/>
              <a:pathLst>
                <a:path w="2086" h="1806">
                  <a:moveTo>
                    <a:pt x="2086" y="1806"/>
                  </a:moveTo>
                  <a:lnTo>
                    <a:pt x="0" y="1806"/>
                  </a:lnTo>
                  <a:lnTo>
                    <a:pt x="522" y="903"/>
                  </a:lnTo>
                  <a:lnTo>
                    <a:pt x="1039" y="4"/>
                  </a:lnTo>
                  <a:lnTo>
                    <a:pt x="1043" y="0"/>
                  </a:lnTo>
                  <a:lnTo>
                    <a:pt x="1565" y="903"/>
                  </a:lnTo>
                  <a:lnTo>
                    <a:pt x="2086" y="1806"/>
                  </a:lnTo>
                  <a:close/>
                </a:path>
              </a:pathLst>
            </a:cu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7" name="ïṣḷíḑe"/>
            <p:cNvSpPr/>
            <p:nvPr/>
          </p:nvSpPr>
          <p:spPr bwMode="auto">
            <a:xfrm>
              <a:off x="5491987" y="1865721"/>
              <a:ext cx="2119870" cy="2998435"/>
            </a:xfrm>
            <a:custGeom>
              <a:avLst/>
              <a:gdLst>
                <a:gd name="T0" fmla="*/ 416 w 613"/>
                <a:gd name="T1" fmla="*/ 649 h 868"/>
                <a:gd name="T2" fmla="*/ 115 w 613"/>
                <a:gd name="T3" fmla="*/ 868 h 868"/>
                <a:gd name="T4" fmla="*/ 0 w 613"/>
                <a:gd name="T5" fmla="*/ 868 h 868"/>
                <a:gd name="T6" fmla="*/ 251 w 613"/>
                <a:gd name="T7" fmla="*/ 433 h 868"/>
                <a:gd name="T8" fmla="*/ 500 w 613"/>
                <a:gd name="T9" fmla="*/ 0 h 868"/>
                <a:gd name="T10" fmla="*/ 416 w 613"/>
                <a:gd name="T11" fmla="*/ 649 h 868"/>
              </a:gdLst>
              <a:ahLst/>
              <a:cxnLst>
                <a:cxn ang="0">
                  <a:pos x="T0" y="T1"/>
                </a:cxn>
                <a:cxn ang="0">
                  <a:pos x="T2" y="T3"/>
                </a:cxn>
                <a:cxn ang="0">
                  <a:pos x="T4" y="T5"/>
                </a:cxn>
                <a:cxn ang="0">
                  <a:pos x="T6" y="T7"/>
                </a:cxn>
                <a:cxn ang="0">
                  <a:pos x="T8" y="T9"/>
                </a:cxn>
                <a:cxn ang="0">
                  <a:pos x="T10" y="T11"/>
                </a:cxn>
              </a:cxnLst>
              <a:rect l="0" t="0" r="r" b="b"/>
              <a:pathLst>
                <a:path w="613" h="868">
                  <a:moveTo>
                    <a:pt x="416" y="649"/>
                  </a:moveTo>
                  <a:cubicBezTo>
                    <a:pt x="311" y="775"/>
                    <a:pt x="204" y="838"/>
                    <a:pt x="115" y="868"/>
                  </a:cubicBezTo>
                  <a:cubicBezTo>
                    <a:pt x="0" y="868"/>
                    <a:pt x="0" y="868"/>
                    <a:pt x="0" y="868"/>
                  </a:cubicBezTo>
                  <a:cubicBezTo>
                    <a:pt x="251" y="433"/>
                    <a:pt x="251" y="433"/>
                    <a:pt x="251" y="433"/>
                  </a:cubicBezTo>
                  <a:cubicBezTo>
                    <a:pt x="500" y="0"/>
                    <a:pt x="500" y="0"/>
                    <a:pt x="500" y="0"/>
                  </a:cubicBezTo>
                  <a:cubicBezTo>
                    <a:pt x="546" y="128"/>
                    <a:pt x="613" y="412"/>
                    <a:pt x="416" y="649"/>
                  </a:cubicBezTo>
                  <a:close/>
                </a:path>
              </a:pathLst>
            </a:custGeom>
            <a:solidFill>
              <a:srgbClr val="17AF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8" name="iSlîdé"/>
            <p:cNvSpPr/>
            <p:nvPr/>
          </p:nvSpPr>
          <p:spPr bwMode="auto">
            <a:xfrm>
              <a:off x="3608398" y="1874040"/>
              <a:ext cx="3442710" cy="23295"/>
            </a:xfrm>
            <a:prstGeom prst="rect">
              <a:avLst/>
            </a:prstGeom>
            <a:solidFill>
              <a:srgbClr val="00A6F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9" name="iṩḷíḍè"/>
            <p:cNvSpPr/>
            <p:nvPr/>
          </p:nvSpPr>
          <p:spPr bwMode="auto">
            <a:xfrm>
              <a:off x="3608398" y="1874040"/>
              <a:ext cx="3442710" cy="23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0" name="ïṥ1íḑê"/>
            <p:cNvSpPr/>
            <p:nvPr/>
          </p:nvSpPr>
          <p:spPr bwMode="auto">
            <a:xfrm>
              <a:off x="3248985" y="1734268"/>
              <a:ext cx="301175" cy="301175"/>
            </a:xfrm>
            <a:prstGeom prst="ellipse">
              <a:avLst/>
            </a:pr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1" name="iṣḷïďè"/>
            <p:cNvSpPr/>
            <p:nvPr/>
          </p:nvSpPr>
          <p:spPr bwMode="auto">
            <a:xfrm>
              <a:off x="3248985" y="1749244"/>
              <a:ext cx="286199" cy="286199"/>
            </a:xfrm>
            <a:custGeom>
              <a:avLst/>
              <a:gdLst>
                <a:gd name="T0" fmla="*/ 83 w 83"/>
                <a:gd name="T1" fmla="*/ 59 h 83"/>
                <a:gd name="T2" fmla="*/ 44 w 83"/>
                <a:gd name="T3" fmla="*/ 83 h 83"/>
                <a:gd name="T4" fmla="*/ 0 w 83"/>
                <a:gd name="T5" fmla="*/ 40 h 83"/>
                <a:gd name="T6" fmla="*/ 25 w 83"/>
                <a:gd name="T7" fmla="*/ 0 h 83"/>
                <a:gd name="T8" fmla="*/ 20 w 83"/>
                <a:gd name="T9" fmla="*/ 19 h 83"/>
                <a:gd name="T10" fmla="*/ 64 w 83"/>
                <a:gd name="T11" fmla="*/ 63 h 83"/>
                <a:gd name="T12" fmla="*/ 83 w 83"/>
                <a:gd name="T13" fmla="*/ 59 h 83"/>
              </a:gdLst>
              <a:ahLst/>
              <a:cxnLst>
                <a:cxn ang="0">
                  <a:pos x="T0" y="T1"/>
                </a:cxn>
                <a:cxn ang="0">
                  <a:pos x="T2" y="T3"/>
                </a:cxn>
                <a:cxn ang="0">
                  <a:pos x="T4" y="T5"/>
                </a:cxn>
                <a:cxn ang="0">
                  <a:pos x="T6" y="T7"/>
                </a:cxn>
                <a:cxn ang="0">
                  <a:pos x="T8" y="T9"/>
                </a:cxn>
                <a:cxn ang="0">
                  <a:pos x="T10" y="T11"/>
                </a:cxn>
                <a:cxn ang="0">
                  <a:pos x="T12" y="T13"/>
                </a:cxn>
              </a:cxnLst>
              <a:rect l="0" t="0" r="r" b="b"/>
              <a:pathLst>
                <a:path w="83" h="83">
                  <a:moveTo>
                    <a:pt x="83" y="59"/>
                  </a:moveTo>
                  <a:cubicBezTo>
                    <a:pt x="76" y="73"/>
                    <a:pt x="61" y="83"/>
                    <a:pt x="44" y="83"/>
                  </a:cubicBezTo>
                  <a:cubicBezTo>
                    <a:pt x="20" y="83"/>
                    <a:pt x="0" y="64"/>
                    <a:pt x="0" y="40"/>
                  </a:cubicBezTo>
                  <a:cubicBezTo>
                    <a:pt x="0" y="22"/>
                    <a:pt x="10" y="7"/>
                    <a:pt x="25" y="0"/>
                  </a:cubicBezTo>
                  <a:cubicBezTo>
                    <a:pt x="22" y="6"/>
                    <a:pt x="20" y="13"/>
                    <a:pt x="20" y="19"/>
                  </a:cubicBezTo>
                  <a:cubicBezTo>
                    <a:pt x="20" y="43"/>
                    <a:pt x="40" y="63"/>
                    <a:pt x="64" y="63"/>
                  </a:cubicBezTo>
                  <a:cubicBezTo>
                    <a:pt x="71" y="63"/>
                    <a:pt x="77" y="61"/>
                    <a:pt x="83" y="59"/>
                  </a:cubicBezTo>
                  <a:close/>
                </a:path>
              </a:pathLst>
            </a:custGeom>
            <a:solidFill>
              <a:srgbClr val="32B9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2" name="íṥ1îḑê"/>
            <p:cNvSpPr/>
            <p:nvPr/>
          </p:nvSpPr>
          <p:spPr bwMode="auto">
            <a:xfrm>
              <a:off x="3297239" y="1790842"/>
              <a:ext cx="183034" cy="193018"/>
            </a:xfrm>
            <a:custGeom>
              <a:avLst/>
              <a:gdLst>
                <a:gd name="T0" fmla="*/ 52 w 53"/>
                <a:gd name="T1" fmla="*/ 1 h 56"/>
                <a:gd name="T2" fmla="*/ 49 w 53"/>
                <a:gd name="T3" fmla="*/ 1 h 56"/>
                <a:gd name="T4" fmla="*/ 25 w 53"/>
                <a:gd name="T5" fmla="*/ 41 h 56"/>
                <a:gd name="T6" fmla="*/ 3 w 53"/>
                <a:gd name="T7" fmla="*/ 30 h 56"/>
                <a:gd name="T8" fmla="*/ 1 w 53"/>
                <a:gd name="T9" fmla="*/ 31 h 56"/>
                <a:gd name="T10" fmla="*/ 1 w 53"/>
                <a:gd name="T11" fmla="*/ 33 h 56"/>
                <a:gd name="T12" fmla="*/ 24 w 53"/>
                <a:gd name="T13" fmla="*/ 54 h 56"/>
                <a:gd name="T14" fmla="*/ 25 w 53"/>
                <a:gd name="T15" fmla="*/ 54 h 56"/>
                <a:gd name="T16" fmla="*/ 32 w 53"/>
                <a:gd name="T17" fmla="*/ 52 h 56"/>
                <a:gd name="T18" fmla="*/ 32 w 53"/>
                <a:gd name="T19" fmla="*/ 51 h 56"/>
                <a:gd name="T20" fmla="*/ 53 w 53"/>
                <a:gd name="T21" fmla="*/ 3 h 56"/>
                <a:gd name="T22" fmla="*/ 52 w 53"/>
                <a:gd name="T23"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6">
                  <a:moveTo>
                    <a:pt x="52" y="1"/>
                  </a:moveTo>
                  <a:cubicBezTo>
                    <a:pt x="51" y="0"/>
                    <a:pt x="50" y="0"/>
                    <a:pt x="49" y="1"/>
                  </a:cubicBezTo>
                  <a:cubicBezTo>
                    <a:pt x="25" y="41"/>
                    <a:pt x="25" y="41"/>
                    <a:pt x="25" y="41"/>
                  </a:cubicBezTo>
                  <a:cubicBezTo>
                    <a:pt x="3" y="30"/>
                    <a:pt x="3" y="30"/>
                    <a:pt x="3" y="30"/>
                  </a:cubicBezTo>
                  <a:cubicBezTo>
                    <a:pt x="2" y="30"/>
                    <a:pt x="1" y="30"/>
                    <a:pt x="1" y="31"/>
                  </a:cubicBezTo>
                  <a:cubicBezTo>
                    <a:pt x="0" y="32"/>
                    <a:pt x="0" y="33"/>
                    <a:pt x="1" y="33"/>
                  </a:cubicBezTo>
                  <a:cubicBezTo>
                    <a:pt x="24" y="54"/>
                    <a:pt x="24" y="54"/>
                    <a:pt x="24" y="54"/>
                  </a:cubicBezTo>
                  <a:cubicBezTo>
                    <a:pt x="24" y="54"/>
                    <a:pt x="25" y="54"/>
                    <a:pt x="25" y="54"/>
                  </a:cubicBezTo>
                  <a:cubicBezTo>
                    <a:pt x="28" y="56"/>
                    <a:pt x="31" y="54"/>
                    <a:pt x="32" y="52"/>
                  </a:cubicBezTo>
                  <a:cubicBezTo>
                    <a:pt x="32" y="51"/>
                    <a:pt x="32" y="51"/>
                    <a:pt x="32" y="51"/>
                  </a:cubicBezTo>
                  <a:cubicBezTo>
                    <a:pt x="53" y="3"/>
                    <a:pt x="53" y="3"/>
                    <a:pt x="53" y="3"/>
                  </a:cubicBezTo>
                  <a:cubicBezTo>
                    <a:pt x="53" y="2"/>
                    <a:pt x="53" y="1"/>
                    <a:pt x="5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3" name="ís1iďê"/>
            <p:cNvSpPr/>
            <p:nvPr/>
          </p:nvSpPr>
          <p:spPr bwMode="auto">
            <a:xfrm>
              <a:off x="3608398" y="2419815"/>
              <a:ext cx="2001730" cy="23295"/>
            </a:xfrm>
            <a:prstGeom prst="rect">
              <a:avLst/>
            </a:prstGeom>
            <a:solidFill>
              <a:srgbClr val="00A6F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4" name="îšḷíḓè"/>
            <p:cNvSpPr/>
            <p:nvPr/>
          </p:nvSpPr>
          <p:spPr bwMode="auto">
            <a:xfrm>
              <a:off x="3248985" y="2280043"/>
              <a:ext cx="301175" cy="301175"/>
            </a:xfrm>
            <a:prstGeom prst="ellipse">
              <a:avLst/>
            </a:pr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5" name="ï$liďé"/>
            <p:cNvSpPr/>
            <p:nvPr/>
          </p:nvSpPr>
          <p:spPr bwMode="auto">
            <a:xfrm>
              <a:off x="3248985" y="2295019"/>
              <a:ext cx="286199" cy="286199"/>
            </a:xfrm>
            <a:custGeom>
              <a:avLst/>
              <a:gdLst>
                <a:gd name="T0" fmla="*/ 83 w 83"/>
                <a:gd name="T1" fmla="*/ 59 h 83"/>
                <a:gd name="T2" fmla="*/ 44 w 83"/>
                <a:gd name="T3" fmla="*/ 83 h 83"/>
                <a:gd name="T4" fmla="*/ 0 w 83"/>
                <a:gd name="T5" fmla="*/ 40 h 83"/>
                <a:gd name="T6" fmla="*/ 25 w 83"/>
                <a:gd name="T7" fmla="*/ 0 h 83"/>
                <a:gd name="T8" fmla="*/ 20 w 83"/>
                <a:gd name="T9" fmla="*/ 20 h 83"/>
                <a:gd name="T10" fmla="*/ 64 w 83"/>
                <a:gd name="T11" fmla="*/ 63 h 83"/>
                <a:gd name="T12" fmla="*/ 83 w 83"/>
                <a:gd name="T13" fmla="*/ 59 h 83"/>
              </a:gdLst>
              <a:ahLst/>
              <a:cxnLst>
                <a:cxn ang="0">
                  <a:pos x="T0" y="T1"/>
                </a:cxn>
                <a:cxn ang="0">
                  <a:pos x="T2" y="T3"/>
                </a:cxn>
                <a:cxn ang="0">
                  <a:pos x="T4" y="T5"/>
                </a:cxn>
                <a:cxn ang="0">
                  <a:pos x="T6" y="T7"/>
                </a:cxn>
                <a:cxn ang="0">
                  <a:pos x="T8" y="T9"/>
                </a:cxn>
                <a:cxn ang="0">
                  <a:pos x="T10" y="T11"/>
                </a:cxn>
                <a:cxn ang="0">
                  <a:pos x="T12" y="T13"/>
                </a:cxn>
              </a:cxnLst>
              <a:rect l="0" t="0" r="r" b="b"/>
              <a:pathLst>
                <a:path w="83" h="83">
                  <a:moveTo>
                    <a:pt x="83" y="59"/>
                  </a:moveTo>
                  <a:cubicBezTo>
                    <a:pt x="76" y="73"/>
                    <a:pt x="61" y="83"/>
                    <a:pt x="44" y="83"/>
                  </a:cubicBezTo>
                  <a:cubicBezTo>
                    <a:pt x="20" y="83"/>
                    <a:pt x="0" y="64"/>
                    <a:pt x="0" y="40"/>
                  </a:cubicBezTo>
                  <a:cubicBezTo>
                    <a:pt x="0" y="22"/>
                    <a:pt x="10" y="8"/>
                    <a:pt x="25" y="0"/>
                  </a:cubicBezTo>
                  <a:cubicBezTo>
                    <a:pt x="22" y="6"/>
                    <a:pt x="20" y="13"/>
                    <a:pt x="20" y="20"/>
                  </a:cubicBezTo>
                  <a:cubicBezTo>
                    <a:pt x="20" y="44"/>
                    <a:pt x="40" y="63"/>
                    <a:pt x="64" y="63"/>
                  </a:cubicBezTo>
                  <a:cubicBezTo>
                    <a:pt x="71" y="63"/>
                    <a:pt x="77" y="61"/>
                    <a:pt x="83" y="59"/>
                  </a:cubicBezTo>
                  <a:close/>
                </a:path>
              </a:pathLst>
            </a:custGeom>
            <a:solidFill>
              <a:srgbClr val="FF6F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6" name="iṡḻïḋê"/>
            <p:cNvSpPr/>
            <p:nvPr/>
          </p:nvSpPr>
          <p:spPr bwMode="auto">
            <a:xfrm>
              <a:off x="3297239" y="2336618"/>
              <a:ext cx="183034" cy="193018"/>
            </a:xfrm>
            <a:custGeom>
              <a:avLst/>
              <a:gdLst>
                <a:gd name="T0" fmla="*/ 52 w 53"/>
                <a:gd name="T1" fmla="*/ 1 h 56"/>
                <a:gd name="T2" fmla="*/ 49 w 53"/>
                <a:gd name="T3" fmla="*/ 1 h 56"/>
                <a:gd name="T4" fmla="*/ 25 w 53"/>
                <a:gd name="T5" fmla="*/ 41 h 56"/>
                <a:gd name="T6" fmla="*/ 3 w 53"/>
                <a:gd name="T7" fmla="*/ 30 h 56"/>
                <a:gd name="T8" fmla="*/ 1 w 53"/>
                <a:gd name="T9" fmla="*/ 31 h 56"/>
                <a:gd name="T10" fmla="*/ 1 w 53"/>
                <a:gd name="T11" fmla="*/ 33 h 56"/>
                <a:gd name="T12" fmla="*/ 24 w 53"/>
                <a:gd name="T13" fmla="*/ 54 h 56"/>
                <a:gd name="T14" fmla="*/ 25 w 53"/>
                <a:gd name="T15" fmla="*/ 55 h 56"/>
                <a:gd name="T16" fmla="*/ 32 w 53"/>
                <a:gd name="T17" fmla="*/ 52 h 56"/>
                <a:gd name="T18" fmla="*/ 32 w 53"/>
                <a:gd name="T19" fmla="*/ 51 h 56"/>
                <a:gd name="T20" fmla="*/ 53 w 53"/>
                <a:gd name="T21" fmla="*/ 3 h 56"/>
                <a:gd name="T22" fmla="*/ 52 w 53"/>
                <a:gd name="T23"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6">
                  <a:moveTo>
                    <a:pt x="52" y="1"/>
                  </a:moveTo>
                  <a:cubicBezTo>
                    <a:pt x="51" y="0"/>
                    <a:pt x="50" y="0"/>
                    <a:pt x="49" y="1"/>
                  </a:cubicBezTo>
                  <a:cubicBezTo>
                    <a:pt x="25" y="41"/>
                    <a:pt x="25" y="41"/>
                    <a:pt x="25" y="41"/>
                  </a:cubicBezTo>
                  <a:cubicBezTo>
                    <a:pt x="3" y="30"/>
                    <a:pt x="3" y="30"/>
                    <a:pt x="3" y="30"/>
                  </a:cubicBezTo>
                  <a:cubicBezTo>
                    <a:pt x="2" y="30"/>
                    <a:pt x="1" y="30"/>
                    <a:pt x="1" y="31"/>
                  </a:cubicBezTo>
                  <a:cubicBezTo>
                    <a:pt x="0" y="32"/>
                    <a:pt x="0" y="33"/>
                    <a:pt x="1" y="33"/>
                  </a:cubicBezTo>
                  <a:cubicBezTo>
                    <a:pt x="24" y="54"/>
                    <a:pt x="24" y="54"/>
                    <a:pt x="24" y="54"/>
                  </a:cubicBezTo>
                  <a:cubicBezTo>
                    <a:pt x="24" y="54"/>
                    <a:pt x="25" y="54"/>
                    <a:pt x="25" y="55"/>
                  </a:cubicBezTo>
                  <a:cubicBezTo>
                    <a:pt x="28" y="56"/>
                    <a:pt x="31" y="54"/>
                    <a:pt x="32" y="52"/>
                  </a:cubicBezTo>
                  <a:cubicBezTo>
                    <a:pt x="32" y="51"/>
                    <a:pt x="32" y="51"/>
                    <a:pt x="32" y="51"/>
                  </a:cubicBezTo>
                  <a:cubicBezTo>
                    <a:pt x="53" y="3"/>
                    <a:pt x="53" y="3"/>
                    <a:pt x="53" y="3"/>
                  </a:cubicBezTo>
                  <a:cubicBezTo>
                    <a:pt x="53" y="2"/>
                    <a:pt x="53" y="1"/>
                    <a:pt x="5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7" name="í$1ïḋé"/>
            <p:cNvSpPr/>
            <p:nvPr/>
          </p:nvSpPr>
          <p:spPr bwMode="auto">
            <a:xfrm>
              <a:off x="3608398" y="3136977"/>
              <a:ext cx="732137" cy="24960"/>
            </a:xfrm>
            <a:prstGeom prst="rect">
              <a:avLst/>
            </a:prstGeom>
            <a:solidFill>
              <a:srgbClr val="00A6F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8" name="íṥḻïďè"/>
            <p:cNvSpPr/>
            <p:nvPr/>
          </p:nvSpPr>
          <p:spPr bwMode="auto">
            <a:xfrm>
              <a:off x="3248985" y="2998869"/>
              <a:ext cx="301175" cy="301175"/>
            </a:xfrm>
            <a:prstGeom prst="ellipse">
              <a:avLst/>
            </a:pr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9" name="iṧļiḑé"/>
            <p:cNvSpPr/>
            <p:nvPr/>
          </p:nvSpPr>
          <p:spPr bwMode="auto">
            <a:xfrm>
              <a:off x="3248985" y="3013845"/>
              <a:ext cx="286199" cy="286199"/>
            </a:xfrm>
            <a:custGeom>
              <a:avLst/>
              <a:gdLst>
                <a:gd name="T0" fmla="*/ 83 w 83"/>
                <a:gd name="T1" fmla="*/ 59 h 83"/>
                <a:gd name="T2" fmla="*/ 44 w 83"/>
                <a:gd name="T3" fmla="*/ 83 h 83"/>
                <a:gd name="T4" fmla="*/ 0 w 83"/>
                <a:gd name="T5" fmla="*/ 40 h 83"/>
                <a:gd name="T6" fmla="*/ 25 w 83"/>
                <a:gd name="T7" fmla="*/ 0 h 83"/>
                <a:gd name="T8" fmla="*/ 20 w 83"/>
                <a:gd name="T9" fmla="*/ 20 h 83"/>
                <a:gd name="T10" fmla="*/ 64 w 83"/>
                <a:gd name="T11" fmla="*/ 63 h 83"/>
                <a:gd name="T12" fmla="*/ 83 w 83"/>
                <a:gd name="T13" fmla="*/ 59 h 83"/>
              </a:gdLst>
              <a:ahLst/>
              <a:cxnLst>
                <a:cxn ang="0">
                  <a:pos x="T0" y="T1"/>
                </a:cxn>
                <a:cxn ang="0">
                  <a:pos x="T2" y="T3"/>
                </a:cxn>
                <a:cxn ang="0">
                  <a:pos x="T4" y="T5"/>
                </a:cxn>
                <a:cxn ang="0">
                  <a:pos x="T6" y="T7"/>
                </a:cxn>
                <a:cxn ang="0">
                  <a:pos x="T8" y="T9"/>
                </a:cxn>
                <a:cxn ang="0">
                  <a:pos x="T10" y="T11"/>
                </a:cxn>
                <a:cxn ang="0">
                  <a:pos x="T12" y="T13"/>
                </a:cxn>
              </a:cxnLst>
              <a:rect l="0" t="0" r="r" b="b"/>
              <a:pathLst>
                <a:path w="83" h="83">
                  <a:moveTo>
                    <a:pt x="83" y="59"/>
                  </a:moveTo>
                  <a:cubicBezTo>
                    <a:pt x="76" y="73"/>
                    <a:pt x="61" y="83"/>
                    <a:pt x="44" y="83"/>
                  </a:cubicBezTo>
                  <a:cubicBezTo>
                    <a:pt x="20" y="83"/>
                    <a:pt x="0" y="64"/>
                    <a:pt x="0" y="40"/>
                  </a:cubicBezTo>
                  <a:cubicBezTo>
                    <a:pt x="0" y="22"/>
                    <a:pt x="10" y="8"/>
                    <a:pt x="25" y="0"/>
                  </a:cubicBezTo>
                  <a:cubicBezTo>
                    <a:pt x="22" y="6"/>
                    <a:pt x="20" y="13"/>
                    <a:pt x="20" y="20"/>
                  </a:cubicBezTo>
                  <a:cubicBezTo>
                    <a:pt x="20" y="44"/>
                    <a:pt x="40" y="63"/>
                    <a:pt x="64" y="63"/>
                  </a:cubicBezTo>
                  <a:cubicBezTo>
                    <a:pt x="71" y="63"/>
                    <a:pt x="77" y="61"/>
                    <a:pt x="83" y="59"/>
                  </a:cubicBezTo>
                  <a:close/>
                </a:path>
              </a:pathLst>
            </a:custGeom>
            <a:solidFill>
              <a:srgbClr val="32B9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0" name="iṧḻíḋê"/>
            <p:cNvSpPr/>
            <p:nvPr/>
          </p:nvSpPr>
          <p:spPr bwMode="auto">
            <a:xfrm>
              <a:off x="3297239" y="3055443"/>
              <a:ext cx="183034" cy="193018"/>
            </a:xfrm>
            <a:custGeom>
              <a:avLst/>
              <a:gdLst>
                <a:gd name="T0" fmla="*/ 52 w 53"/>
                <a:gd name="T1" fmla="*/ 1 h 56"/>
                <a:gd name="T2" fmla="*/ 49 w 53"/>
                <a:gd name="T3" fmla="*/ 1 h 56"/>
                <a:gd name="T4" fmla="*/ 25 w 53"/>
                <a:gd name="T5" fmla="*/ 41 h 56"/>
                <a:gd name="T6" fmla="*/ 3 w 53"/>
                <a:gd name="T7" fmla="*/ 30 h 56"/>
                <a:gd name="T8" fmla="*/ 1 w 53"/>
                <a:gd name="T9" fmla="*/ 31 h 56"/>
                <a:gd name="T10" fmla="*/ 1 w 53"/>
                <a:gd name="T11" fmla="*/ 33 h 56"/>
                <a:gd name="T12" fmla="*/ 24 w 53"/>
                <a:gd name="T13" fmla="*/ 54 h 56"/>
                <a:gd name="T14" fmla="*/ 25 w 53"/>
                <a:gd name="T15" fmla="*/ 55 h 56"/>
                <a:gd name="T16" fmla="*/ 32 w 53"/>
                <a:gd name="T17" fmla="*/ 52 h 56"/>
                <a:gd name="T18" fmla="*/ 32 w 53"/>
                <a:gd name="T19" fmla="*/ 51 h 56"/>
                <a:gd name="T20" fmla="*/ 53 w 53"/>
                <a:gd name="T21" fmla="*/ 3 h 56"/>
                <a:gd name="T22" fmla="*/ 52 w 53"/>
                <a:gd name="T23"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6">
                  <a:moveTo>
                    <a:pt x="52" y="1"/>
                  </a:moveTo>
                  <a:cubicBezTo>
                    <a:pt x="51" y="0"/>
                    <a:pt x="50" y="0"/>
                    <a:pt x="49" y="1"/>
                  </a:cubicBezTo>
                  <a:cubicBezTo>
                    <a:pt x="25" y="41"/>
                    <a:pt x="25" y="41"/>
                    <a:pt x="25" y="41"/>
                  </a:cubicBezTo>
                  <a:cubicBezTo>
                    <a:pt x="3" y="30"/>
                    <a:pt x="3" y="30"/>
                    <a:pt x="3" y="30"/>
                  </a:cubicBezTo>
                  <a:cubicBezTo>
                    <a:pt x="2" y="30"/>
                    <a:pt x="1" y="30"/>
                    <a:pt x="1" y="31"/>
                  </a:cubicBezTo>
                  <a:cubicBezTo>
                    <a:pt x="0" y="32"/>
                    <a:pt x="0" y="33"/>
                    <a:pt x="1" y="33"/>
                  </a:cubicBezTo>
                  <a:cubicBezTo>
                    <a:pt x="24" y="54"/>
                    <a:pt x="24" y="54"/>
                    <a:pt x="24" y="54"/>
                  </a:cubicBezTo>
                  <a:cubicBezTo>
                    <a:pt x="24" y="54"/>
                    <a:pt x="25" y="54"/>
                    <a:pt x="25" y="55"/>
                  </a:cubicBezTo>
                  <a:cubicBezTo>
                    <a:pt x="28" y="56"/>
                    <a:pt x="31" y="54"/>
                    <a:pt x="32" y="52"/>
                  </a:cubicBezTo>
                  <a:cubicBezTo>
                    <a:pt x="32" y="51"/>
                    <a:pt x="32" y="51"/>
                    <a:pt x="32" y="51"/>
                  </a:cubicBezTo>
                  <a:cubicBezTo>
                    <a:pt x="53" y="3"/>
                    <a:pt x="53" y="3"/>
                    <a:pt x="53" y="3"/>
                  </a:cubicBezTo>
                  <a:cubicBezTo>
                    <a:pt x="53" y="2"/>
                    <a:pt x="53" y="1"/>
                    <a:pt x="5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1" name="iṩļîḑe"/>
            <p:cNvSpPr/>
            <p:nvPr/>
          </p:nvSpPr>
          <p:spPr bwMode="auto">
            <a:xfrm>
              <a:off x="4555184" y="2950615"/>
              <a:ext cx="201338" cy="211322"/>
            </a:xfrm>
            <a:custGeom>
              <a:avLst/>
              <a:gdLst>
                <a:gd name="T0" fmla="*/ 58 w 58"/>
                <a:gd name="T1" fmla="*/ 30 h 61"/>
                <a:gd name="T2" fmla="*/ 29 w 58"/>
                <a:gd name="T3" fmla="*/ 0 h 61"/>
                <a:gd name="T4" fmla="*/ 0 w 58"/>
                <a:gd name="T5" fmla="*/ 30 h 61"/>
                <a:gd name="T6" fmla="*/ 0 w 58"/>
                <a:gd name="T7" fmla="*/ 30 h 61"/>
                <a:gd name="T8" fmla="*/ 29 w 58"/>
                <a:gd name="T9" fmla="*/ 61 h 61"/>
                <a:gd name="T10" fmla="*/ 58 w 58"/>
                <a:gd name="T11" fmla="*/ 30 h 61"/>
              </a:gdLst>
              <a:ahLst/>
              <a:cxnLst>
                <a:cxn ang="0">
                  <a:pos x="T0" y="T1"/>
                </a:cxn>
                <a:cxn ang="0">
                  <a:pos x="T2" y="T3"/>
                </a:cxn>
                <a:cxn ang="0">
                  <a:pos x="T4" y="T5"/>
                </a:cxn>
                <a:cxn ang="0">
                  <a:pos x="T6" y="T7"/>
                </a:cxn>
                <a:cxn ang="0">
                  <a:pos x="T8" y="T9"/>
                </a:cxn>
                <a:cxn ang="0">
                  <a:pos x="T10" y="T11"/>
                </a:cxn>
              </a:cxnLst>
              <a:rect l="0" t="0" r="r" b="b"/>
              <a:pathLst>
                <a:path w="58" h="61">
                  <a:moveTo>
                    <a:pt x="58" y="30"/>
                  </a:moveTo>
                  <a:cubicBezTo>
                    <a:pt x="31" y="28"/>
                    <a:pt x="29" y="0"/>
                    <a:pt x="29" y="0"/>
                  </a:cubicBezTo>
                  <a:cubicBezTo>
                    <a:pt x="29" y="0"/>
                    <a:pt x="26" y="28"/>
                    <a:pt x="0" y="30"/>
                  </a:cubicBezTo>
                  <a:cubicBezTo>
                    <a:pt x="0" y="30"/>
                    <a:pt x="0" y="30"/>
                    <a:pt x="0" y="30"/>
                  </a:cubicBezTo>
                  <a:cubicBezTo>
                    <a:pt x="26" y="33"/>
                    <a:pt x="29" y="61"/>
                    <a:pt x="29" y="61"/>
                  </a:cubicBezTo>
                  <a:cubicBezTo>
                    <a:pt x="29" y="61"/>
                    <a:pt x="31" y="33"/>
                    <a:pt x="58"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2" name="ïṡḷiḓé"/>
            <p:cNvSpPr/>
            <p:nvPr/>
          </p:nvSpPr>
          <p:spPr bwMode="auto">
            <a:xfrm>
              <a:off x="4480307" y="3082066"/>
              <a:ext cx="106493" cy="111485"/>
            </a:xfrm>
            <a:custGeom>
              <a:avLst/>
              <a:gdLst>
                <a:gd name="T0" fmla="*/ 31 w 31"/>
                <a:gd name="T1" fmla="*/ 16 h 32"/>
                <a:gd name="T2" fmla="*/ 16 w 31"/>
                <a:gd name="T3" fmla="*/ 0 h 32"/>
                <a:gd name="T4" fmla="*/ 0 w 31"/>
                <a:gd name="T5" fmla="*/ 16 h 32"/>
                <a:gd name="T6" fmla="*/ 0 w 31"/>
                <a:gd name="T7" fmla="*/ 16 h 32"/>
                <a:gd name="T8" fmla="*/ 16 w 31"/>
                <a:gd name="T9" fmla="*/ 32 h 32"/>
                <a:gd name="T10" fmla="*/ 31 w 31"/>
                <a:gd name="T11" fmla="*/ 16 h 32"/>
              </a:gdLst>
              <a:ahLst/>
              <a:cxnLst>
                <a:cxn ang="0">
                  <a:pos x="T0" y="T1"/>
                </a:cxn>
                <a:cxn ang="0">
                  <a:pos x="T2" y="T3"/>
                </a:cxn>
                <a:cxn ang="0">
                  <a:pos x="T4" y="T5"/>
                </a:cxn>
                <a:cxn ang="0">
                  <a:pos x="T6" y="T7"/>
                </a:cxn>
                <a:cxn ang="0">
                  <a:pos x="T8" y="T9"/>
                </a:cxn>
                <a:cxn ang="0">
                  <a:pos x="T10" y="T11"/>
                </a:cxn>
              </a:cxnLst>
              <a:rect l="0" t="0" r="r" b="b"/>
              <a:pathLst>
                <a:path w="31" h="32">
                  <a:moveTo>
                    <a:pt x="31" y="16"/>
                  </a:moveTo>
                  <a:cubicBezTo>
                    <a:pt x="17" y="15"/>
                    <a:pt x="16" y="0"/>
                    <a:pt x="16" y="0"/>
                  </a:cubicBezTo>
                  <a:cubicBezTo>
                    <a:pt x="16" y="0"/>
                    <a:pt x="15" y="15"/>
                    <a:pt x="0" y="16"/>
                  </a:cubicBezTo>
                  <a:cubicBezTo>
                    <a:pt x="0" y="16"/>
                    <a:pt x="0" y="16"/>
                    <a:pt x="0" y="16"/>
                  </a:cubicBezTo>
                  <a:cubicBezTo>
                    <a:pt x="15" y="17"/>
                    <a:pt x="16" y="32"/>
                    <a:pt x="16" y="32"/>
                  </a:cubicBezTo>
                  <a:cubicBezTo>
                    <a:pt x="16" y="32"/>
                    <a:pt x="17" y="17"/>
                    <a:pt x="31"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3" name="ïŝļiďe"/>
            <p:cNvSpPr/>
            <p:nvPr/>
          </p:nvSpPr>
          <p:spPr bwMode="auto">
            <a:xfrm>
              <a:off x="8497078" y="2830811"/>
              <a:ext cx="106493" cy="113148"/>
            </a:xfrm>
            <a:custGeom>
              <a:avLst/>
              <a:gdLst>
                <a:gd name="T0" fmla="*/ 31 w 31"/>
                <a:gd name="T1" fmla="*/ 17 h 33"/>
                <a:gd name="T2" fmla="*/ 15 w 31"/>
                <a:gd name="T3" fmla="*/ 0 h 33"/>
                <a:gd name="T4" fmla="*/ 0 w 31"/>
                <a:gd name="T5" fmla="*/ 17 h 33"/>
                <a:gd name="T6" fmla="*/ 0 w 31"/>
                <a:gd name="T7" fmla="*/ 17 h 33"/>
                <a:gd name="T8" fmla="*/ 15 w 31"/>
                <a:gd name="T9" fmla="*/ 33 h 33"/>
                <a:gd name="T10" fmla="*/ 31 w 31"/>
                <a:gd name="T11" fmla="*/ 17 h 33"/>
              </a:gdLst>
              <a:ahLst/>
              <a:cxnLst>
                <a:cxn ang="0">
                  <a:pos x="T0" y="T1"/>
                </a:cxn>
                <a:cxn ang="0">
                  <a:pos x="T2" y="T3"/>
                </a:cxn>
                <a:cxn ang="0">
                  <a:pos x="T4" y="T5"/>
                </a:cxn>
                <a:cxn ang="0">
                  <a:pos x="T6" y="T7"/>
                </a:cxn>
                <a:cxn ang="0">
                  <a:pos x="T8" y="T9"/>
                </a:cxn>
                <a:cxn ang="0">
                  <a:pos x="T10" y="T11"/>
                </a:cxn>
              </a:cxnLst>
              <a:rect l="0" t="0" r="r" b="b"/>
              <a:pathLst>
                <a:path w="31" h="33">
                  <a:moveTo>
                    <a:pt x="31" y="17"/>
                  </a:moveTo>
                  <a:cubicBezTo>
                    <a:pt x="17" y="16"/>
                    <a:pt x="15" y="0"/>
                    <a:pt x="15" y="0"/>
                  </a:cubicBezTo>
                  <a:cubicBezTo>
                    <a:pt x="15" y="0"/>
                    <a:pt x="14" y="16"/>
                    <a:pt x="0" y="17"/>
                  </a:cubicBezTo>
                  <a:cubicBezTo>
                    <a:pt x="0" y="17"/>
                    <a:pt x="0" y="17"/>
                    <a:pt x="0" y="17"/>
                  </a:cubicBezTo>
                  <a:cubicBezTo>
                    <a:pt x="14" y="18"/>
                    <a:pt x="15" y="33"/>
                    <a:pt x="15" y="33"/>
                  </a:cubicBezTo>
                  <a:cubicBezTo>
                    <a:pt x="15" y="33"/>
                    <a:pt x="17" y="18"/>
                    <a:pt x="31"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4" name="íšlïďe"/>
            <p:cNvSpPr/>
            <p:nvPr/>
          </p:nvSpPr>
          <p:spPr bwMode="auto">
            <a:xfrm>
              <a:off x="8773293" y="2629472"/>
              <a:ext cx="103165" cy="114813"/>
            </a:xfrm>
            <a:custGeom>
              <a:avLst/>
              <a:gdLst>
                <a:gd name="T0" fmla="*/ 30 w 30"/>
                <a:gd name="T1" fmla="*/ 16 h 33"/>
                <a:gd name="T2" fmla="*/ 15 w 30"/>
                <a:gd name="T3" fmla="*/ 0 h 33"/>
                <a:gd name="T4" fmla="*/ 0 w 30"/>
                <a:gd name="T5" fmla="*/ 16 h 33"/>
                <a:gd name="T6" fmla="*/ 0 w 30"/>
                <a:gd name="T7" fmla="*/ 16 h 33"/>
                <a:gd name="T8" fmla="*/ 15 w 30"/>
                <a:gd name="T9" fmla="*/ 33 h 33"/>
                <a:gd name="T10" fmla="*/ 30 w 30"/>
                <a:gd name="T11" fmla="*/ 16 h 33"/>
              </a:gdLst>
              <a:ahLst/>
              <a:cxnLst>
                <a:cxn ang="0">
                  <a:pos x="T0" y="T1"/>
                </a:cxn>
                <a:cxn ang="0">
                  <a:pos x="T2" y="T3"/>
                </a:cxn>
                <a:cxn ang="0">
                  <a:pos x="T4" y="T5"/>
                </a:cxn>
                <a:cxn ang="0">
                  <a:pos x="T6" y="T7"/>
                </a:cxn>
                <a:cxn ang="0">
                  <a:pos x="T8" y="T9"/>
                </a:cxn>
                <a:cxn ang="0">
                  <a:pos x="T10" y="T11"/>
                </a:cxn>
              </a:cxnLst>
              <a:rect l="0" t="0" r="r" b="b"/>
              <a:pathLst>
                <a:path w="30" h="33">
                  <a:moveTo>
                    <a:pt x="30" y="16"/>
                  </a:moveTo>
                  <a:cubicBezTo>
                    <a:pt x="16" y="15"/>
                    <a:pt x="15" y="0"/>
                    <a:pt x="15" y="0"/>
                  </a:cubicBezTo>
                  <a:cubicBezTo>
                    <a:pt x="15" y="0"/>
                    <a:pt x="14" y="15"/>
                    <a:pt x="0" y="16"/>
                  </a:cubicBezTo>
                  <a:cubicBezTo>
                    <a:pt x="0" y="16"/>
                    <a:pt x="0" y="16"/>
                    <a:pt x="0" y="16"/>
                  </a:cubicBezTo>
                  <a:cubicBezTo>
                    <a:pt x="14" y="18"/>
                    <a:pt x="15" y="33"/>
                    <a:pt x="15" y="33"/>
                  </a:cubicBezTo>
                  <a:cubicBezTo>
                    <a:pt x="15" y="33"/>
                    <a:pt x="16" y="18"/>
                    <a:pt x="30"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5" name="iSḷíḓé"/>
            <p:cNvSpPr/>
            <p:nvPr/>
          </p:nvSpPr>
          <p:spPr bwMode="auto">
            <a:xfrm>
              <a:off x="8520373" y="2912344"/>
              <a:ext cx="163067" cy="173051"/>
            </a:xfrm>
            <a:custGeom>
              <a:avLst/>
              <a:gdLst>
                <a:gd name="T0" fmla="*/ 47 w 47"/>
                <a:gd name="T1" fmla="*/ 25 h 50"/>
                <a:gd name="T2" fmla="*/ 24 w 47"/>
                <a:gd name="T3" fmla="*/ 0 h 50"/>
                <a:gd name="T4" fmla="*/ 0 w 47"/>
                <a:gd name="T5" fmla="*/ 25 h 50"/>
                <a:gd name="T6" fmla="*/ 0 w 47"/>
                <a:gd name="T7" fmla="*/ 25 h 50"/>
                <a:gd name="T8" fmla="*/ 24 w 47"/>
                <a:gd name="T9" fmla="*/ 50 h 50"/>
                <a:gd name="T10" fmla="*/ 47 w 47"/>
                <a:gd name="T11" fmla="*/ 25 h 50"/>
              </a:gdLst>
              <a:ahLst/>
              <a:cxnLst>
                <a:cxn ang="0">
                  <a:pos x="T0" y="T1"/>
                </a:cxn>
                <a:cxn ang="0">
                  <a:pos x="T2" y="T3"/>
                </a:cxn>
                <a:cxn ang="0">
                  <a:pos x="T4" y="T5"/>
                </a:cxn>
                <a:cxn ang="0">
                  <a:pos x="T6" y="T7"/>
                </a:cxn>
                <a:cxn ang="0">
                  <a:pos x="T8" y="T9"/>
                </a:cxn>
                <a:cxn ang="0">
                  <a:pos x="T10" y="T11"/>
                </a:cxn>
              </a:cxnLst>
              <a:rect l="0" t="0" r="r" b="b"/>
              <a:pathLst>
                <a:path w="47" h="50">
                  <a:moveTo>
                    <a:pt x="47" y="25"/>
                  </a:moveTo>
                  <a:cubicBezTo>
                    <a:pt x="26" y="23"/>
                    <a:pt x="24" y="0"/>
                    <a:pt x="24" y="0"/>
                  </a:cubicBezTo>
                  <a:cubicBezTo>
                    <a:pt x="24" y="0"/>
                    <a:pt x="22" y="23"/>
                    <a:pt x="0" y="25"/>
                  </a:cubicBezTo>
                  <a:cubicBezTo>
                    <a:pt x="0" y="25"/>
                    <a:pt x="0" y="25"/>
                    <a:pt x="0" y="25"/>
                  </a:cubicBezTo>
                  <a:cubicBezTo>
                    <a:pt x="22" y="27"/>
                    <a:pt x="24" y="50"/>
                    <a:pt x="24" y="50"/>
                  </a:cubicBezTo>
                  <a:cubicBezTo>
                    <a:pt x="24" y="50"/>
                    <a:pt x="26" y="27"/>
                    <a:pt x="47"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6" name="iS1iďê"/>
            <p:cNvSpPr/>
            <p:nvPr/>
          </p:nvSpPr>
          <p:spPr bwMode="auto">
            <a:xfrm>
              <a:off x="7646800" y="1293322"/>
              <a:ext cx="379380" cy="96509"/>
            </a:xfrm>
            <a:custGeom>
              <a:avLst/>
              <a:gdLst>
                <a:gd name="T0" fmla="*/ 12 w 228"/>
                <a:gd name="T1" fmla="*/ 27 h 58"/>
                <a:gd name="T2" fmla="*/ 0 w 228"/>
                <a:gd name="T3" fmla="*/ 58 h 58"/>
                <a:gd name="T4" fmla="*/ 228 w 228"/>
                <a:gd name="T5" fmla="*/ 0 h 58"/>
                <a:gd name="T6" fmla="*/ 12 w 228"/>
                <a:gd name="T7" fmla="*/ 27 h 58"/>
              </a:gdLst>
              <a:ahLst/>
              <a:cxnLst>
                <a:cxn ang="0">
                  <a:pos x="T0" y="T1"/>
                </a:cxn>
                <a:cxn ang="0">
                  <a:pos x="T2" y="T3"/>
                </a:cxn>
                <a:cxn ang="0">
                  <a:pos x="T4" y="T5"/>
                </a:cxn>
                <a:cxn ang="0">
                  <a:pos x="T6" y="T7"/>
                </a:cxn>
              </a:cxnLst>
              <a:rect l="0" t="0" r="r" b="b"/>
              <a:pathLst>
                <a:path w="228" h="58">
                  <a:moveTo>
                    <a:pt x="12" y="27"/>
                  </a:moveTo>
                  <a:lnTo>
                    <a:pt x="0" y="58"/>
                  </a:lnTo>
                  <a:lnTo>
                    <a:pt x="228" y="0"/>
                  </a:lnTo>
                  <a:lnTo>
                    <a:pt x="12" y="27"/>
                  </a:lnTo>
                  <a:close/>
                </a:path>
              </a:pathLst>
            </a:custGeom>
            <a:solidFill>
              <a:srgbClr val="008ED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7" name="ïş1ïdé"/>
            <p:cNvSpPr/>
            <p:nvPr/>
          </p:nvSpPr>
          <p:spPr bwMode="auto">
            <a:xfrm>
              <a:off x="7631825" y="1293322"/>
              <a:ext cx="394356" cy="241273"/>
            </a:xfrm>
            <a:custGeom>
              <a:avLst/>
              <a:gdLst>
                <a:gd name="T0" fmla="*/ 0 w 237"/>
                <a:gd name="T1" fmla="*/ 99 h 145"/>
                <a:gd name="T2" fmla="*/ 21 w 237"/>
                <a:gd name="T3" fmla="*/ 145 h 145"/>
                <a:gd name="T4" fmla="*/ 237 w 237"/>
                <a:gd name="T5" fmla="*/ 0 h 145"/>
                <a:gd name="T6" fmla="*/ 0 w 237"/>
                <a:gd name="T7" fmla="*/ 99 h 145"/>
              </a:gdLst>
              <a:ahLst/>
              <a:cxnLst>
                <a:cxn ang="0">
                  <a:pos x="T0" y="T1"/>
                </a:cxn>
                <a:cxn ang="0">
                  <a:pos x="T2" y="T3"/>
                </a:cxn>
                <a:cxn ang="0">
                  <a:pos x="T4" y="T5"/>
                </a:cxn>
                <a:cxn ang="0">
                  <a:pos x="T6" y="T7"/>
                </a:cxn>
              </a:cxnLst>
              <a:rect l="0" t="0" r="r" b="b"/>
              <a:pathLst>
                <a:path w="237" h="145">
                  <a:moveTo>
                    <a:pt x="0" y="99"/>
                  </a:moveTo>
                  <a:lnTo>
                    <a:pt x="21" y="145"/>
                  </a:lnTo>
                  <a:lnTo>
                    <a:pt x="237" y="0"/>
                  </a:lnTo>
                  <a:lnTo>
                    <a:pt x="0" y="99"/>
                  </a:lnTo>
                  <a:close/>
                </a:path>
              </a:pathLst>
            </a:custGeom>
            <a:solidFill>
              <a:srgbClr val="008ED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8" name="íS1ïdê"/>
            <p:cNvSpPr/>
            <p:nvPr/>
          </p:nvSpPr>
          <p:spPr bwMode="auto">
            <a:xfrm>
              <a:off x="7563602" y="1293322"/>
              <a:ext cx="462578" cy="227961"/>
            </a:xfrm>
            <a:custGeom>
              <a:avLst/>
              <a:gdLst>
                <a:gd name="T0" fmla="*/ 27 w 278"/>
                <a:gd name="T1" fmla="*/ 54 h 137"/>
                <a:gd name="T2" fmla="*/ 0 w 278"/>
                <a:gd name="T3" fmla="*/ 137 h 137"/>
                <a:gd name="T4" fmla="*/ 278 w 278"/>
                <a:gd name="T5" fmla="*/ 0 h 137"/>
                <a:gd name="T6" fmla="*/ 27 w 278"/>
                <a:gd name="T7" fmla="*/ 54 h 137"/>
              </a:gdLst>
              <a:ahLst/>
              <a:cxnLst>
                <a:cxn ang="0">
                  <a:pos x="T0" y="T1"/>
                </a:cxn>
                <a:cxn ang="0">
                  <a:pos x="T2" y="T3"/>
                </a:cxn>
                <a:cxn ang="0">
                  <a:pos x="T4" y="T5"/>
                </a:cxn>
                <a:cxn ang="0">
                  <a:pos x="T6" y="T7"/>
                </a:cxn>
              </a:cxnLst>
              <a:rect l="0" t="0" r="r" b="b"/>
              <a:pathLst>
                <a:path w="278" h="137">
                  <a:moveTo>
                    <a:pt x="27" y="54"/>
                  </a:moveTo>
                  <a:lnTo>
                    <a:pt x="0" y="137"/>
                  </a:lnTo>
                  <a:lnTo>
                    <a:pt x="278" y="0"/>
                  </a:lnTo>
                  <a:lnTo>
                    <a:pt x="27" y="54"/>
                  </a:lnTo>
                  <a:close/>
                </a:path>
              </a:pathLst>
            </a:cu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9" name="isḻîďè"/>
            <p:cNvSpPr/>
            <p:nvPr/>
          </p:nvSpPr>
          <p:spPr bwMode="auto">
            <a:xfrm>
              <a:off x="7638481" y="1281674"/>
              <a:ext cx="387701" cy="69886"/>
            </a:xfrm>
            <a:custGeom>
              <a:avLst/>
              <a:gdLst>
                <a:gd name="T0" fmla="*/ 233 w 233"/>
                <a:gd name="T1" fmla="*/ 7 h 42"/>
                <a:gd name="T2" fmla="*/ 0 w 233"/>
                <a:gd name="T3" fmla="*/ 42 h 42"/>
                <a:gd name="T4" fmla="*/ 25 w 233"/>
                <a:gd name="T5" fmla="*/ 0 h 42"/>
                <a:gd name="T6" fmla="*/ 233 w 233"/>
                <a:gd name="T7" fmla="*/ 7 h 42"/>
              </a:gdLst>
              <a:ahLst/>
              <a:cxnLst>
                <a:cxn ang="0">
                  <a:pos x="T0" y="T1"/>
                </a:cxn>
                <a:cxn ang="0">
                  <a:pos x="T2" y="T3"/>
                </a:cxn>
                <a:cxn ang="0">
                  <a:pos x="T4" y="T5"/>
                </a:cxn>
                <a:cxn ang="0">
                  <a:pos x="T6" y="T7"/>
                </a:cxn>
              </a:cxnLst>
              <a:rect l="0" t="0" r="r" b="b"/>
              <a:pathLst>
                <a:path w="233" h="42">
                  <a:moveTo>
                    <a:pt x="233" y="7"/>
                  </a:moveTo>
                  <a:lnTo>
                    <a:pt x="0" y="42"/>
                  </a:lnTo>
                  <a:lnTo>
                    <a:pt x="25" y="0"/>
                  </a:lnTo>
                  <a:lnTo>
                    <a:pt x="233" y="7"/>
                  </a:lnTo>
                  <a:close/>
                </a:path>
              </a:pathLst>
            </a:cu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0" name="î$ļîḍè"/>
            <p:cNvSpPr/>
            <p:nvPr/>
          </p:nvSpPr>
          <p:spPr bwMode="auto">
            <a:xfrm>
              <a:off x="6460405" y="2933976"/>
              <a:ext cx="51583" cy="71550"/>
            </a:xfrm>
            <a:custGeom>
              <a:avLst/>
              <a:gdLst>
                <a:gd name="T0" fmla="*/ 2 w 15"/>
                <a:gd name="T1" fmla="*/ 0 h 21"/>
                <a:gd name="T2" fmla="*/ 1 w 15"/>
                <a:gd name="T3" fmla="*/ 1 h 21"/>
                <a:gd name="T4" fmla="*/ 0 w 15"/>
                <a:gd name="T5" fmla="*/ 3 h 21"/>
                <a:gd name="T6" fmla="*/ 11 w 15"/>
                <a:gd name="T7" fmla="*/ 20 h 21"/>
                <a:gd name="T8" fmla="*/ 13 w 15"/>
                <a:gd name="T9" fmla="*/ 21 h 21"/>
                <a:gd name="T10" fmla="*/ 14 w 15"/>
                <a:gd name="T11" fmla="*/ 21 h 21"/>
                <a:gd name="T12" fmla="*/ 15 w 15"/>
                <a:gd name="T13" fmla="*/ 18 h 21"/>
                <a:gd name="T14" fmla="*/ 4 w 15"/>
                <a:gd name="T15" fmla="*/ 1 h 21"/>
                <a:gd name="T16" fmla="*/ 2 w 15"/>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1">
                  <a:moveTo>
                    <a:pt x="2" y="0"/>
                  </a:moveTo>
                  <a:cubicBezTo>
                    <a:pt x="2" y="0"/>
                    <a:pt x="1" y="1"/>
                    <a:pt x="1" y="1"/>
                  </a:cubicBezTo>
                  <a:cubicBezTo>
                    <a:pt x="0" y="1"/>
                    <a:pt x="0" y="3"/>
                    <a:pt x="0" y="3"/>
                  </a:cubicBezTo>
                  <a:cubicBezTo>
                    <a:pt x="7" y="14"/>
                    <a:pt x="11" y="20"/>
                    <a:pt x="11" y="20"/>
                  </a:cubicBezTo>
                  <a:cubicBezTo>
                    <a:pt x="12" y="21"/>
                    <a:pt x="12" y="21"/>
                    <a:pt x="13" y="21"/>
                  </a:cubicBezTo>
                  <a:cubicBezTo>
                    <a:pt x="13" y="21"/>
                    <a:pt x="14" y="21"/>
                    <a:pt x="14" y="21"/>
                  </a:cubicBezTo>
                  <a:cubicBezTo>
                    <a:pt x="15" y="20"/>
                    <a:pt x="15" y="19"/>
                    <a:pt x="15" y="18"/>
                  </a:cubicBezTo>
                  <a:cubicBezTo>
                    <a:pt x="15" y="18"/>
                    <a:pt x="10" y="12"/>
                    <a:pt x="4" y="1"/>
                  </a:cubicBezTo>
                  <a:cubicBezTo>
                    <a:pt x="4" y="1"/>
                    <a:pt x="3" y="0"/>
                    <a:pt x="2" y="0"/>
                  </a:cubicBezTo>
                </a:path>
              </a:pathLst>
            </a:custGeom>
            <a:solidFill>
              <a:srgbClr val="8FD7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1" name="íṥļídé"/>
            <p:cNvSpPr/>
            <p:nvPr/>
          </p:nvSpPr>
          <p:spPr bwMode="auto">
            <a:xfrm>
              <a:off x="6957925" y="1483012"/>
              <a:ext cx="410996" cy="189690"/>
            </a:xfrm>
            <a:custGeom>
              <a:avLst/>
              <a:gdLst>
                <a:gd name="T0" fmla="*/ 40 w 119"/>
                <a:gd name="T1" fmla="*/ 33 h 55"/>
                <a:gd name="T2" fmla="*/ 39 w 119"/>
                <a:gd name="T3" fmla="*/ 33 h 55"/>
                <a:gd name="T4" fmla="*/ 1 w 119"/>
                <a:gd name="T5" fmla="*/ 52 h 55"/>
                <a:gd name="T6" fmla="*/ 0 w 119"/>
                <a:gd name="T7" fmla="*/ 54 h 55"/>
                <a:gd name="T8" fmla="*/ 2 w 119"/>
                <a:gd name="T9" fmla="*/ 55 h 55"/>
                <a:gd name="T10" fmla="*/ 3 w 119"/>
                <a:gd name="T11" fmla="*/ 55 h 55"/>
                <a:gd name="T12" fmla="*/ 41 w 119"/>
                <a:gd name="T13" fmla="*/ 37 h 55"/>
                <a:gd name="T14" fmla="*/ 42 w 119"/>
                <a:gd name="T15" fmla="*/ 34 h 55"/>
                <a:gd name="T16" fmla="*/ 40 w 119"/>
                <a:gd name="T17" fmla="*/ 33 h 55"/>
                <a:gd name="T18" fmla="*/ 117 w 119"/>
                <a:gd name="T19" fmla="*/ 0 h 55"/>
                <a:gd name="T20" fmla="*/ 117 w 119"/>
                <a:gd name="T21" fmla="*/ 0 h 55"/>
                <a:gd name="T22" fmla="*/ 77 w 119"/>
                <a:gd name="T23" fmla="*/ 16 h 55"/>
                <a:gd name="T24" fmla="*/ 76 w 119"/>
                <a:gd name="T25" fmla="*/ 18 h 55"/>
                <a:gd name="T26" fmla="*/ 78 w 119"/>
                <a:gd name="T27" fmla="*/ 19 h 55"/>
                <a:gd name="T28" fmla="*/ 79 w 119"/>
                <a:gd name="T29" fmla="*/ 19 h 55"/>
                <a:gd name="T30" fmla="*/ 118 w 119"/>
                <a:gd name="T31" fmla="*/ 3 h 55"/>
                <a:gd name="T32" fmla="*/ 119 w 119"/>
                <a:gd name="T33" fmla="*/ 1 h 55"/>
                <a:gd name="T34" fmla="*/ 117 w 119"/>
                <a:gd name="T3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9" h="55">
                  <a:moveTo>
                    <a:pt x="40" y="33"/>
                  </a:moveTo>
                  <a:cubicBezTo>
                    <a:pt x="40" y="33"/>
                    <a:pt x="39" y="33"/>
                    <a:pt x="39" y="33"/>
                  </a:cubicBezTo>
                  <a:cubicBezTo>
                    <a:pt x="26" y="39"/>
                    <a:pt x="13" y="45"/>
                    <a:pt x="1" y="52"/>
                  </a:cubicBezTo>
                  <a:cubicBezTo>
                    <a:pt x="0" y="52"/>
                    <a:pt x="0" y="53"/>
                    <a:pt x="0" y="54"/>
                  </a:cubicBezTo>
                  <a:cubicBezTo>
                    <a:pt x="1" y="55"/>
                    <a:pt x="1" y="55"/>
                    <a:pt x="2" y="55"/>
                  </a:cubicBezTo>
                  <a:cubicBezTo>
                    <a:pt x="3" y="55"/>
                    <a:pt x="3" y="55"/>
                    <a:pt x="3" y="55"/>
                  </a:cubicBezTo>
                  <a:cubicBezTo>
                    <a:pt x="15" y="49"/>
                    <a:pt x="28" y="43"/>
                    <a:pt x="41" y="37"/>
                  </a:cubicBezTo>
                  <a:cubicBezTo>
                    <a:pt x="42" y="36"/>
                    <a:pt x="42" y="35"/>
                    <a:pt x="42" y="34"/>
                  </a:cubicBezTo>
                  <a:cubicBezTo>
                    <a:pt x="41" y="33"/>
                    <a:pt x="41" y="33"/>
                    <a:pt x="40" y="33"/>
                  </a:cubicBezTo>
                  <a:moveTo>
                    <a:pt x="117" y="0"/>
                  </a:moveTo>
                  <a:cubicBezTo>
                    <a:pt x="117" y="0"/>
                    <a:pt x="117" y="0"/>
                    <a:pt x="117" y="0"/>
                  </a:cubicBezTo>
                  <a:cubicBezTo>
                    <a:pt x="103" y="5"/>
                    <a:pt x="90" y="10"/>
                    <a:pt x="77" y="16"/>
                  </a:cubicBezTo>
                  <a:cubicBezTo>
                    <a:pt x="76" y="16"/>
                    <a:pt x="76" y="17"/>
                    <a:pt x="76" y="18"/>
                  </a:cubicBezTo>
                  <a:cubicBezTo>
                    <a:pt x="77" y="19"/>
                    <a:pt x="77" y="19"/>
                    <a:pt x="78" y="19"/>
                  </a:cubicBezTo>
                  <a:cubicBezTo>
                    <a:pt x="79" y="19"/>
                    <a:pt x="79" y="19"/>
                    <a:pt x="79" y="19"/>
                  </a:cubicBezTo>
                  <a:cubicBezTo>
                    <a:pt x="92" y="14"/>
                    <a:pt x="105" y="8"/>
                    <a:pt x="118" y="3"/>
                  </a:cubicBezTo>
                  <a:cubicBezTo>
                    <a:pt x="119" y="3"/>
                    <a:pt x="119" y="2"/>
                    <a:pt x="119" y="1"/>
                  </a:cubicBezTo>
                  <a:cubicBezTo>
                    <a:pt x="119" y="0"/>
                    <a:pt x="118" y="0"/>
                    <a:pt x="117" y="0"/>
                  </a:cubicBezTo>
                </a:path>
              </a:pathLst>
            </a:custGeom>
            <a:solidFill>
              <a:srgbClr val="A6E0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2" name="îṣḻîdê"/>
            <p:cNvSpPr/>
            <p:nvPr/>
          </p:nvSpPr>
          <p:spPr bwMode="auto">
            <a:xfrm>
              <a:off x="6482036" y="1730940"/>
              <a:ext cx="362741" cy="276215"/>
            </a:xfrm>
            <a:custGeom>
              <a:avLst/>
              <a:gdLst>
                <a:gd name="T0" fmla="*/ 35 w 105"/>
                <a:gd name="T1" fmla="*/ 48 h 80"/>
                <a:gd name="T2" fmla="*/ 32 w 105"/>
                <a:gd name="T3" fmla="*/ 48 h 80"/>
                <a:gd name="T4" fmla="*/ 1 w 105"/>
                <a:gd name="T5" fmla="*/ 76 h 80"/>
                <a:gd name="T6" fmla="*/ 1 w 105"/>
                <a:gd name="T7" fmla="*/ 79 h 80"/>
                <a:gd name="T8" fmla="*/ 3 w 105"/>
                <a:gd name="T9" fmla="*/ 80 h 80"/>
                <a:gd name="T10" fmla="*/ 4 w 105"/>
                <a:gd name="T11" fmla="*/ 79 h 80"/>
                <a:gd name="T12" fmla="*/ 35 w 105"/>
                <a:gd name="T13" fmla="*/ 51 h 80"/>
                <a:gd name="T14" fmla="*/ 35 w 105"/>
                <a:gd name="T15" fmla="*/ 48 h 80"/>
                <a:gd name="T16" fmla="*/ 103 w 105"/>
                <a:gd name="T17" fmla="*/ 0 h 80"/>
                <a:gd name="T18" fmla="*/ 102 w 105"/>
                <a:gd name="T19" fmla="*/ 0 h 80"/>
                <a:gd name="T20" fmla="*/ 66 w 105"/>
                <a:gd name="T21" fmla="*/ 22 h 80"/>
                <a:gd name="T22" fmla="*/ 66 w 105"/>
                <a:gd name="T23" fmla="*/ 25 h 80"/>
                <a:gd name="T24" fmla="*/ 67 w 105"/>
                <a:gd name="T25" fmla="*/ 26 h 80"/>
                <a:gd name="T26" fmla="*/ 69 w 105"/>
                <a:gd name="T27" fmla="*/ 26 h 80"/>
                <a:gd name="T28" fmla="*/ 104 w 105"/>
                <a:gd name="T29" fmla="*/ 3 h 80"/>
                <a:gd name="T30" fmla="*/ 105 w 105"/>
                <a:gd name="T31" fmla="*/ 1 h 80"/>
                <a:gd name="T32" fmla="*/ 103 w 105"/>
                <a:gd name="T3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80">
                  <a:moveTo>
                    <a:pt x="35" y="48"/>
                  </a:moveTo>
                  <a:cubicBezTo>
                    <a:pt x="32" y="48"/>
                    <a:pt x="32" y="48"/>
                    <a:pt x="32" y="48"/>
                  </a:cubicBezTo>
                  <a:cubicBezTo>
                    <a:pt x="20" y="57"/>
                    <a:pt x="10" y="67"/>
                    <a:pt x="1" y="76"/>
                  </a:cubicBezTo>
                  <a:cubicBezTo>
                    <a:pt x="0" y="77"/>
                    <a:pt x="0" y="78"/>
                    <a:pt x="1" y="79"/>
                  </a:cubicBezTo>
                  <a:cubicBezTo>
                    <a:pt x="2" y="79"/>
                    <a:pt x="2" y="80"/>
                    <a:pt x="3" y="80"/>
                  </a:cubicBezTo>
                  <a:cubicBezTo>
                    <a:pt x="3" y="80"/>
                    <a:pt x="4" y="79"/>
                    <a:pt x="4" y="79"/>
                  </a:cubicBezTo>
                  <a:cubicBezTo>
                    <a:pt x="13" y="70"/>
                    <a:pt x="23" y="60"/>
                    <a:pt x="35" y="51"/>
                  </a:cubicBezTo>
                  <a:cubicBezTo>
                    <a:pt x="36" y="50"/>
                    <a:pt x="36" y="49"/>
                    <a:pt x="35" y="48"/>
                  </a:cubicBezTo>
                  <a:moveTo>
                    <a:pt x="103" y="0"/>
                  </a:moveTo>
                  <a:cubicBezTo>
                    <a:pt x="103" y="0"/>
                    <a:pt x="102" y="0"/>
                    <a:pt x="102" y="0"/>
                  </a:cubicBezTo>
                  <a:cubicBezTo>
                    <a:pt x="89" y="7"/>
                    <a:pt x="77" y="15"/>
                    <a:pt x="66" y="22"/>
                  </a:cubicBezTo>
                  <a:cubicBezTo>
                    <a:pt x="65" y="23"/>
                    <a:pt x="65" y="24"/>
                    <a:pt x="66" y="25"/>
                  </a:cubicBezTo>
                  <a:cubicBezTo>
                    <a:pt x="66" y="26"/>
                    <a:pt x="67" y="26"/>
                    <a:pt x="67" y="26"/>
                  </a:cubicBezTo>
                  <a:cubicBezTo>
                    <a:pt x="68" y="26"/>
                    <a:pt x="68" y="26"/>
                    <a:pt x="69" y="26"/>
                  </a:cubicBezTo>
                  <a:cubicBezTo>
                    <a:pt x="80" y="18"/>
                    <a:pt x="92" y="11"/>
                    <a:pt x="104" y="3"/>
                  </a:cubicBezTo>
                  <a:cubicBezTo>
                    <a:pt x="105" y="3"/>
                    <a:pt x="105" y="2"/>
                    <a:pt x="105" y="1"/>
                  </a:cubicBezTo>
                  <a:cubicBezTo>
                    <a:pt x="105" y="0"/>
                    <a:pt x="104" y="0"/>
                    <a:pt x="103" y="0"/>
                  </a:cubicBezTo>
                </a:path>
              </a:pathLst>
            </a:custGeom>
            <a:solidFill>
              <a:srgbClr val="8FD7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3" name="iṣḷîḍê"/>
            <p:cNvSpPr/>
            <p:nvPr/>
          </p:nvSpPr>
          <p:spPr bwMode="auto">
            <a:xfrm>
              <a:off x="6591857" y="1894007"/>
              <a:ext cx="9984" cy="3328"/>
            </a:xfrm>
            <a:custGeom>
              <a:avLst/>
              <a:gdLst>
                <a:gd name="T0" fmla="*/ 2 w 3"/>
                <a:gd name="T1" fmla="*/ 0 h 1"/>
                <a:gd name="T2" fmla="*/ 0 w 3"/>
                <a:gd name="T3" fmla="*/ 1 h 1"/>
                <a:gd name="T4" fmla="*/ 0 w 3"/>
                <a:gd name="T5" fmla="*/ 1 h 1"/>
                <a:gd name="T6" fmla="*/ 3 w 3"/>
                <a:gd name="T7" fmla="*/ 1 h 1"/>
                <a:gd name="T8" fmla="*/ 3 w 3"/>
                <a:gd name="T9" fmla="*/ 1 h 1"/>
                <a:gd name="T10" fmla="*/ 2 w 3"/>
                <a:gd name="T11" fmla="*/ 0 h 1"/>
              </a:gdLst>
              <a:ahLst/>
              <a:cxnLst>
                <a:cxn ang="0">
                  <a:pos x="T0" y="T1"/>
                </a:cxn>
                <a:cxn ang="0">
                  <a:pos x="T2" y="T3"/>
                </a:cxn>
                <a:cxn ang="0">
                  <a:pos x="T4" y="T5"/>
                </a:cxn>
                <a:cxn ang="0">
                  <a:pos x="T6" y="T7"/>
                </a:cxn>
                <a:cxn ang="0">
                  <a:pos x="T8" y="T9"/>
                </a:cxn>
                <a:cxn ang="0">
                  <a:pos x="T10" y="T11"/>
                </a:cxn>
              </a:cxnLst>
              <a:rect l="0" t="0" r="r" b="b"/>
              <a:pathLst>
                <a:path w="3" h="1">
                  <a:moveTo>
                    <a:pt x="2" y="0"/>
                  </a:moveTo>
                  <a:cubicBezTo>
                    <a:pt x="1" y="0"/>
                    <a:pt x="1" y="0"/>
                    <a:pt x="0" y="1"/>
                  </a:cubicBezTo>
                  <a:cubicBezTo>
                    <a:pt x="0" y="1"/>
                    <a:pt x="0" y="1"/>
                    <a:pt x="0" y="1"/>
                  </a:cubicBezTo>
                  <a:cubicBezTo>
                    <a:pt x="3" y="1"/>
                    <a:pt x="3" y="1"/>
                    <a:pt x="3" y="1"/>
                  </a:cubicBezTo>
                  <a:cubicBezTo>
                    <a:pt x="3" y="1"/>
                    <a:pt x="3" y="1"/>
                    <a:pt x="3" y="1"/>
                  </a:cubicBezTo>
                  <a:cubicBezTo>
                    <a:pt x="3" y="0"/>
                    <a:pt x="2" y="0"/>
                    <a:pt x="2" y="0"/>
                  </a:cubicBezTo>
                </a:path>
              </a:pathLst>
            </a:cu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4" name="i$ḻïdé"/>
            <p:cNvSpPr/>
            <p:nvPr/>
          </p:nvSpPr>
          <p:spPr bwMode="auto">
            <a:xfrm>
              <a:off x="6308985" y="2108657"/>
              <a:ext cx="99837" cy="710507"/>
            </a:xfrm>
            <a:custGeom>
              <a:avLst/>
              <a:gdLst>
                <a:gd name="T0" fmla="*/ 13 w 29"/>
                <a:gd name="T1" fmla="*/ 163 h 206"/>
                <a:gd name="T2" fmla="*/ 12 w 29"/>
                <a:gd name="T3" fmla="*/ 163 h 206"/>
                <a:gd name="T4" fmla="*/ 11 w 29"/>
                <a:gd name="T5" fmla="*/ 165 h 206"/>
                <a:gd name="T6" fmla="*/ 25 w 29"/>
                <a:gd name="T7" fmla="*/ 205 h 206"/>
                <a:gd name="T8" fmla="*/ 27 w 29"/>
                <a:gd name="T9" fmla="*/ 206 h 206"/>
                <a:gd name="T10" fmla="*/ 28 w 29"/>
                <a:gd name="T11" fmla="*/ 206 h 206"/>
                <a:gd name="T12" fmla="*/ 29 w 29"/>
                <a:gd name="T13" fmla="*/ 203 h 206"/>
                <a:gd name="T14" fmla="*/ 15 w 29"/>
                <a:gd name="T15" fmla="*/ 164 h 206"/>
                <a:gd name="T16" fmla="*/ 13 w 29"/>
                <a:gd name="T17" fmla="*/ 163 h 206"/>
                <a:gd name="T18" fmla="*/ 3 w 29"/>
                <a:gd name="T19" fmla="*/ 79 h 206"/>
                <a:gd name="T20" fmla="*/ 1 w 29"/>
                <a:gd name="T21" fmla="*/ 81 h 206"/>
                <a:gd name="T22" fmla="*/ 0 w 29"/>
                <a:gd name="T23" fmla="*/ 95 h 206"/>
                <a:gd name="T24" fmla="*/ 2 w 29"/>
                <a:gd name="T25" fmla="*/ 124 h 206"/>
                <a:gd name="T26" fmla="*/ 4 w 29"/>
                <a:gd name="T27" fmla="*/ 125 h 206"/>
                <a:gd name="T28" fmla="*/ 4 w 29"/>
                <a:gd name="T29" fmla="*/ 125 h 206"/>
                <a:gd name="T30" fmla="*/ 6 w 29"/>
                <a:gd name="T31" fmla="*/ 123 h 206"/>
                <a:gd name="T32" fmla="*/ 4 w 29"/>
                <a:gd name="T33" fmla="*/ 95 h 206"/>
                <a:gd name="T34" fmla="*/ 5 w 29"/>
                <a:gd name="T35" fmla="*/ 82 h 206"/>
                <a:gd name="T36" fmla="*/ 3 w 29"/>
                <a:gd name="T37" fmla="*/ 79 h 206"/>
                <a:gd name="T38" fmla="*/ 3 w 29"/>
                <a:gd name="T39" fmla="*/ 79 h 206"/>
                <a:gd name="T40" fmla="*/ 27 w 29"/>
                <a:gd name="T41" fmla="*/ 0 h 206"/>
                <a:gd name="T42" fmla="*/ 25 w 29"/>
                <a:gd name="T43" fmla="*/ 1 h 206"/>
                <a:gd name="T44" fmla="*/ 13 w 29"/>
                <a:gd name="T45" fmla="*/ 24 h 206"/>
                <a:gd name="T46" fmla="*/ 8 w 29"/>
                <a:gd name="T47" fmla="*/ 39 h 206"/>
                <a:gd name="T48" fmla="*/ 9 w 29"/>
                <a:gd name="T49" fmla="*/ 42 h 206"/>
                <a:gd name="T50" fmla="*/ 10 w 29"/>
                <a:gd name="T51" fmla="*/ 42 h 206"/>
                <a:gd name="T52" fmla="*/ 12 w 29"/>
                <a:gd name="T53" fmla="*/ 41 h 206"/>
                <a:gd name="T54" fmla="*/ 17 w 29"/>
                <a:gd name="T55" fmla="*/ 25 h 206"/>
                <a:gd name="T56" fmla="*/ 28 w 29"/>
                <a:gd name="T57" fmla="*/ 3 h 206"/>
                <a:gd name="T58" fmla="*/ 28 w 29"/>
                <a:gd name="T59" fmla="*/ 0 h 206"/>
                <a:gd name="T60" fmla="*/ 27 w 29"/>
                <a:gd name="T6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 h="206">
                  <a:moveTo>
                    <a:pt x="13" y="163"/>
                  </a:moveTo>
                  <a:cubicBezTo>
                    <a:pt x="12" y="163"/>
                    <a:pt x="12" y="163"/>
                    <a:pt x="12" y="163"/>
                  </a:cubicBezTo>
                  <a:cubicBezTo>
                    <a:pt x="11" y="163"/>
                    <a:pt x="10" y="164"/>
                    <a:pt x="11" y="165"/>
                  </a:cubicBezTo>
                  <a:cubicBezTo>
                    <a:pt x="14" y="178"/>
                    <a:pt x="19" y="192"/>
                    <a:pt x="25" y="205"/>
                  </a:cubicBezTo>
                  <a:cubicBezTo>
                    <a:pt x="25" y="206"/>
                    <a:pt x="26" y="206"/>
                    <a:pt x="27" y="206"/>
                  </a:cubicBezTo>
                  <a:cubicBezTo>
                    <a:pt x="28" y="206"/>
                    <a:pt x="28" y="206"/>
                    <a:pt x="28" y="206"/>
                  </a:cubicBezTo>
                  <a:cubicBezTo>
                    <a:pt x="29" y="205"/>
                    <a:pt x="29" y="204"/>
                    <a:pt x="29" y="203"/>
                  </a:cubicBezTo>
                  <a:cubicBezTo>
                    <a:pt x="23" y="190"/>
                    <a:pt x="18" y="177"/>
                    <a:pt x="15" y="164"/>
                  </a:cubicBezTo>
                  <a:cubicBezTo>
                    <a:pt x="14" y="163"/>
                    <a:pt x="13" y="163"/>
                    <a:pt x="13" y="163"/>
                  </a:cubicBezTo>
                  <a:moveTo>
                    <a:pt x="3" y="79"/>
                  </a:moveTo>
                  <a:cubicBezTo>
                    <a:pt x="2" y="79"/>
                    <a:pt x="1" y="80"/>
                    <a:pt x="1" y="81"/>
                  </a:cubicBezTo>
                  <a:cubicBezTo>
                    <a:pt x="1" y="86"/>
                    <a:pt x="0" y="91"/>
                    <a:pt x="0" y="95"/>
                  </a:cubicBezTo>
                  <a:cubicBezTo>
                    <a:pt x="0" y="105"/>
                    <a:pt x="1" y="114"/>
                    <a:pt x="2" y="124"/>
                  </a:cubicBezTo>
                  <a:cubicBezTo>
                    <a:pt x="2" y="125"/>
                    <a:pt x="3" y="125"/>
                    <a:pt x="4" y="125"/>
                  </a:cubicBezTo>
                  <a:cubicBezTo>
                    <a:pt x="4" y="125"/>
                    <a:pt x="4" y="125"/>
                    <a:pt x="4" y="125"/>
                  </a:cubicBezTo>
                  <a:cubicBezTo>
                    <a:pt x="5" y="125"/>
                    <a:pt x="6" y="124"/>
                    <a:pt x="6" y="123"/>
                  </a:cubicBezTo>
                  <a:cubicBezTo>
                    <a:pt x="5" y="114"/>
                    <a:pt x="4" y="105"/>
                    <a:pt x="4" y="95"/>
                  </a:cubicBezTo>
                  <a:cubicBezTo>
                    <a:pt x="4" y="91"/>
                    <a:pt x="5" y="86"/>
                    <a:pt x="5" y="82"/>
                  </a:cubicBezTo>
                  <a:cubicBezTo>
                    <a:pt x="5" y="80"/>
                    <a:pt x="4" y="79"/>
                    <a:pt x="3" y="79"/>
                  </a:cubicBezTo>
                  <a:cubicBezTo>
                    <a:pt x="3" y="79"/>
                    <a:pt x="3" y="79"/>
                    <a:pt x="3" y="79"/>
                  </a:cubicBezTo>
                  <a:moveTo>
                    <a:pt x="27" y="0"/>
                  </a:moveTo>
                  <a:cubicBezTo>
                    <a:pt x="26" y="0"/>
                    <a:pt x="25" y="0"/>
                    <a:pt x="25" y="1"/>
                  </a:cubicBezTo>
                  <a:cubicBezTo>
                    <a:pt x="20" y="8"/>
                    <a:pt x="16" y="16"/>
                    <a:pt x="13" y="24"/>
                  </a:cubicBezTo>
                  <a:cubicBezTo>
                    <a:pt x="11" y="29"/>
                    <a:pt x="10" y="34"/>
                    <a:pt x="8" y="39"/>
                  </a:cubicBezTo>
                  <a:cubicBezTo>
                    <a:pt x="8" y="41"/>
                    <a:pt x="8" y="42"/>
                    <a:pt x="9" y="42"/>
                  </a:cubicBezTo>
                  <a:cubicBezTo>
                    <a:pt x="10" y="42"/>
                    <a:pt x="10" y="42"/>
                    <a:pt x="10" y="42"/>
                  </a:cubicBezTo>
                  <a:cubicBezTo>
                    <a:pt x="11" y="42"/>
                    <a:pt x="12" y="41"/>
                    <a:pt x="12" y="41"/>
                  </a:cubicBezTo>
                  <a:cubicBezTo>
                    <a:pt x="13" y="35"/>
                    <a:pt x="15" y="30"/>
                    <a:pt x="17" y="25"/>
                  </a:cubicBezTo>
                  <a:cubicBezTo>
                    <a:pt x="20" y="18"/>
                    <a:pt x="24" y="10"/>
                    <a:pt x="28" y="3"/>
                  </a:cubicBezTo>
                  <a:cubicBezTo>
                    <a:pt x="29" y="2"/>
                    <a:pt x="29" y="0"/>
                    <a:pt x="28" y="0"/>
                  </a:cubicBezTo>
                  <a:cubicBezTo>
                    <a:pt x="27" y="0"/>
                    <a:pt x="27" y="0"/>
                    <a:pt x="27" y="0"/>
                  </a:cubicBezTo>
                </a:path>
              </a:pathLst>
            </a:custGeom>
            <a:solidFill>
              <a:srgbClr val="8FD7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5" name="îś1îḑé"/>
            <p:cNvSpPr/>
            <p:nvPr/>
          </p:nvSpPr>
          <p:spPr bwMode="auto">
            <a:xfrm>
              <a:off x="7490389" y="1406471"/>
              <a:ext cx="83197" cy="38271"/>
            </a:xfrm>
            <a:custGeom>
              <a:avLst/>
              <a:gdLst>
                <a:gd name="T0" fmla="*/ 21 w 24"/>
                <a:gd name="T1" fmla="*/ 0 h 11"/>
                <a:gd name="T2" fmla="*/ 21 w 24"/>
                <a:gd name="T3" fmla="*/ 1 h 11"/>
                <a:gd name="T4" fmla="*/ 2 w 24"/>
                <a:gd name="T5" fmla="*/ 7 h 11"/>
                <a:gd name="T6" fmla="*/ 1 w 24"/>
                <a:gd name="T7" fmla="*/ 10 h 11"/>
                <a:gd name="T8" fmla="*/ 3 w 24"/>
                <a:gd name="T9" fmla="*/ 11 h 11"/>
                <a:gd name="T10" fmla="*/ 3 w 24"/>
                <a:gd name="T11" fmla="*/ 11 h 11"/>
                <a:gd name="T12" fmla="*/ 22 w 24"/>
                <a:gd name="T13" fmla="*/ 4 h 11"/>
                <a:gd name="T14" fmla="*/ 23 w 24"/>
                <a:gd name="T15" fmla="*/ 2 h 11"/>
                <a:gd name="T16" fmla="*/ 21 w 24"/>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1">
                  <a:moveTo>
                    <a:pt x="21" y="0"/>
                  </a:moveTo>
                  <a:cubicBezTo>
                    <a:pt x="21" y="0"/>
                    <a:pt x="21" y="0"/>
                    <a:pt x="21" y="1"/>
                  </a:cubicBezTo>
                  <a:cubicBezTo>
                    <a:pt x="21" y="1"/>
                    <a:pt x="14" y="3"/>
                    <a:pt x="2" y="7"/>
                  </a:cubicBezTo>
                  <a:cubicBezTo>
                    <a:pt x="1" y="7"/>
                    <a:pt x="0" y="8"/>
                    <a:pt x="1" y="10"/>
                  </a:cubicBezTo>
                  <a:cubicBezTo>
                    <a:pt x="1" y="10"/>
                    <a:pt x="2" y="11"/>
                    <a:pt x="3" y="11"/>
                  </a:cubicBezTo>
                  <a:cubicBezTo>
                    <a:pt x="3" y="11"/>
                    <a:pt x="3" y="11"/>
                    <a:pt x="3" y="11"/>
                  </a:cubicBezTo>
                  <a:cubicBezTo>
                    <a:pt x="15" y="7"/>
                    <a:pt x="22" y="4"/>
                    <a:pt x="22" y="4"/>
                  </a:cubicBezTo>
                  <a:cubicBezTo>
                    <a:pt x="23" y="4"/>
                    <a:pt x="24" y="3"/>
                    <a:pt x="23" y="2"/>
                  </a:cubicBezTo>
                  <a:cubicBezTo>
                    <a:pt x="23" y="1"/>
                    <a:pt x="22" y="0"/>
                    <a:pt x="21" y="0"/>
                  </a:cubicBezTo>
                </a:path>
              </a:pathLst>
            </a:custGeom>
            <a:solidFill>
              <a:srgbClr val="A6E0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6" name="íṩļîḍé"/>
            <p:cNvSpPr/>
            <p:nvPr/>
          </p:nvSpPr>
          <p:spPr bwMode="auto">
            <a:xfrm>
              <a:off x="3460306" y="5155346"/>
              <a:ext cx="853606" cy="189690"/>
            </a:xfrm>
            <a:prstGeom prst="ellipse">
              <a:avLst/>
            </a:pr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7" name="ïsḻídè"/>
            <p:cNvSpPr/>
            <p:nvPr/>
          </p:nvSpPr>
          <p:spPr bwMode="auto">
            <a:xfrm>
              <a:off x="3528528" y="5117076"/>
              <a:ext cx="715498" cy="163067"/>
            </a:xfrm>
            <a:custGeom>
              <a:avLst/>
              <a:gdLst>
                <a:gd name="T0" fmla="*/ 0 w 207"/>
                <a:gd name="T1" fmla="*/ 0 h 47"/>
                <a:gd name="T2" fmla="*/ 0 w 207"/>
                <a:gd name="T3" fmla="*/ 38 h 47"/>
                <a:gd name="T4" fmla="*/ 103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6" y="47"/>
                    <a:pt x="103" y="47"/>
                  </a:cubicBezTo>
                  <a:cubicBezTo>
                    <a:pt x="160"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8" name="iṩ1ïḑè"/>
            <p:cNvSpPr/>
            <p:nvPr/>
          </p:nvSpPr>
          <p:spPr bwMode="auto">
            <a:xfrm>
              <a:off x="3902916" y="5117076"/>
              <a:ext cx="164731" cy="163067"/>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7" y="47"/>
                    <a:pt x="34" y="46"/>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9" name="îšḷïḑè"/>
            <p:cNvSpPr/>
            <p:nvPr/>
          </p:nvSpPr>
          <p:spPr bwMode="auto">
            <a:xfrm>
              <a:off x="3528528" y="5085460"/>
              <a:ext cx="715498" cy="63230"/>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0" name="îṥľïḑê"/>
            <p:cNvSpPr/>
            <p:nvPr/>
          </p:nvSpPr>
          <p:spPr bwMode="auto">
            <a:xfrm>
              <a:off x="3566798" y="5097109"/>
              <a:ext cx="638956" cy="33279"/>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1" name="îS1íḍé"/>
            <p:cNvSpPr/>
            <p:nvPr/>
          </p:nvSpPr>
          <p:spPr bwMode="auto">
            <a:xfrm>
              <a:off x="3550159" y="5241872"/>
              <a:ext cx="667244" cy="26623"/>
            </a:xfrm>
            <a:custGeom>
              <a:avLst/>
              <a:gdLst>
                <a:gd name="T0" fmla="*/ 0 w 193"/>
                <a:gd name="T1" fmla="*/ 0 h 8"/>
                <a:gd name="T2" fmla="*/ 24 w 193"/>
                <a:gd name="T3" fmla="*/ 2 h 8"/>
                <a:gd name="T4" fmla="*/ 48 w 193"/>
                <a:gd name="T5" fmla="*/ 3 h 8"/>
                <a:gd name="T6" fmla="*/ 97 w 193"/>
                <a:gd name="T7" fmla="*/ 4 h 8"/>
                <a:gd name="T8" fmla="*/ 145 w 193"/>
                <a:gd name="T9" fmla="*/ 3 h 8"/>
                <a:gd name="T10" fmla="*/ 157 w 193"/>
                <a:gd name="T11" fmla="*/ 3 h 8"/>
                <a:gd name="T12" fmla="*/ 169 w 193"/>
                <a:gd name="T13" fmla="*/ 2 h 8"/>
                <a:gd name="T14" fmla="*/ 193 w 193"/>
                <a:gd name="T15" fmla="*/ 0 h 8"/>
                <a:gd name="T16" fmla="*/ 145 w 193"/>
                <a:gd name="T17" fmla="*/ 7 h 8"/>
                <a:gd name="T18" fmla="*/ 97 w 193"/>
                <a:gd name="T19" fmla="*/ 8 h 8"/>
                <a:gd name="T20" fmla="*/ 48 w 193"/>
                <a:gd name="T21" fmla="*/ 6 h 8"/>
                <a:gd name="T22" fmla="*/ 0 w 193"/>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8">
                  <a:moveTo>
                    <a:pt x="0" y="0"/>
                  </a:moveTo>
                  <a:cubicBezTo>
                    <a:pt x="8" y="1"/>
                    <a:pt x="16" y="1"/>
                    <a:pt x="24" y="2"/>
                  </a:cubicBezTo>
                  <a:cubicBezTo>
                    <a:pt x="32" y="2"/>
                    <a:pt x="40" y="3"/>
                    <a:pt x="48" y="3"/>
                  </a:cubicBezTo>
                  <a:cubicBezTo>
                    <a:pt x="64" y="4"/>
                    <a:pt x="81" y="4"/>
                    <a:pt x="97" y="4"/>
                  </a:cubicBezTo>
                  <a:cubicBezTo>
                    <a:pt x="113" y="5"/>
                    <a:pt x="129" y="4"/>
                    <a:pt x="145" y="3"/>
                  </a:cubicBezTo>
                  <a:cubicBezTo>
                    <a:pt x="157" y="3"/>
                    <a:pt x="157" y="3"/>
                    <a:pt x="157" y="3"/>
                  </a:cubicBezTo>
                  <a:cubicBezTo>
                    <a:pt x="169" y="2"/>
                    <a:pt x="169" y="2"/>
                    <a:pt x="169" y="2"/>
                  </a:cubicBezTo>
                  <a:cubicBezTo>
                    <a:pt x="177" y="2"/>
                    <a:pt x="185" y="1"/>
                    <a:pt x="193" y="0"/>
                  </a:cubicBezTo>
                  <a:cubicBezTo>
                    <a:pt x="177" y="3"/>
                    <a:pt x="161" y="5"/>
                    <a:pt x="145" y="7"/>
                  </a:cubicBezTo>
                  <a:cubicBezTo>
                    <a:pt x="129" y="8"/>
                    <a:pt x="113" y="8"/>
                    <a:pt x="97" y="8"/>
                  </a:cubicBezTo>
                  <a:cubicBezTo>
                    <a:pt x="80" y="8"/>
                    <a:pt x="64" y="8"/>
                    <a:pt x="48" y="6"/>
                  </a:cubicBezTo>
                  <a:cubicBezTo>
                    <a:pt x="32" y="5"/>
                    <a:pt x="16"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2" name="íṥliḓè"/>
            <p:cNvSpPr/>
            <p:nvPr/>
          </p:nvSpPr>
          <p:spPr bwMode="auto">
            <a:xfrm>
              <a:off x="3466961" y="4978968"/>
              <a:ext cx="712170" cy="163067"/>
            </a:xfrm>
            <a:custGeom>
              <a:avLst/>
              <a:gdLst>
                <a:gd name="T0" fmla="*/ 0 w 206"/>
                <a:gd name="T1" fmla="*/ 0 h 47"/>
                <a:gd name="T2" fmla="*/ 0 w 206"/>
                <a:gd name="T3" fmla="*/ 38 h 47"/>
                <a:gd name="T4" fmla="*/ 103 w 206"/>
                <a:gd name="T5" fmla="*/ 47 h 47"/>
                <a:gd name="T6" fmla="*/ 206 w 206"/>
                <a:gd name="T7" fmla="*/ 38 h 47"/>
                <a:gd name="T8" fmla="*/ 206 w 206"/>
                <a:gd name="T9" fmla="*/ 0 h 47"/>
                <a:gd name="T10" fmla="*/ 0 w 206"/>
                <a:gd name="T11" fmla="*/ 0 h 47"/>
              </a:gdLst>
              <a:ahLst/>
              <a:cxnLst>
                <a:cxn ang="0">
                  <a:pos x="T0" y="T1"/>
                </a:cxn>
                <a:cxn ang="0">
                  <a:pos x="T2" y="T3"/>
                </a:cxn>
                <a:cxn ang="0">
                  <a:pos x="T4" y="T5"/>
                </a:cxn>
                <a:cxn ang="0">
                  <a:pos x="T6" y="T7"/>
                </a:cxn>
                <a:cxn ang="0">
                  <a:pos x="T8" y="T9"/>
                </a:cxn>
                <a:cxn ang="0">
                  <a:pos x="T10" y="T11"/>
                </a:cxn>
              </a:cxnLst>
              <a:rect l="0" t="0" r="r" b="b"/>
              <a:pathLst>
                <a:path w="206" h="47">
                  <a:moveTo>
                    <a:pt x="0" y="0"/>
                  </a:moveTo>
                  <a:cubicBezTo>
                    <a:pt x="0" y="38"/>
                    <a:pt x="0" y="38"/>
                    <a:pt x="0" y="38"/>
                  </a:cubicBezTo>
                  <a:cubicBezTo>
                    <a:pt x="0" y="43"/>
                    <a:pt x="46" y="47"/>
                    <a:pt x="103" y="47"/>
                  </a:cubicBezTo>
                  <a:cubicBezTo>
                    <a:pt x="160" y="47"/>
                    <a:pt x="206" y="43"/>
                    <a:pt x="206" y="38"/>
                  </a:cubicBezTo>
                  <a:cubicBezTo>
                    <a:pt x="206" y="0"/>
                    <a:pt x="206" y="0"/>
                    <a:pt x="206"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3" name="ïŝ1íďé"/>
            <p:cNvSpPr/>
            <p:nvPr/>
          </p:nvSpPr>
          <p:spPr bwMode="auto">
            <a:xfrm>
              <a:off x="3839686" y="4978968"/>
              <a:ext cx="166395" cy="163067"/>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7" y="47"/>
                    <a:pt x="34" y="47"/>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4" name="îŝļïdê"/>
            <p:cNvSpPr/>
            <p:nvPr/>
          </p:nvSpPr>
          <p:spPr bwMode="auto">
            <a:xfrm>
              <a:off x="3466961" y="4947353"/>
              <a:ext cx="712170" cy="63230"/>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5" name="ïṩḻidê"/>
            <p:cNvSpPr/>
            <p:nvPr/>
          </p:nvSpPr>
          <p:spPr bwMode="auto">
            <a:xfrm>
              <a:off x="3505233" y="4959000"/>
              <a:ext cx="635628" cy="33279"/>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6" name="işļïḓe"/>
            <p:cNvSpPr/>
            <p:nvPr/>
          </p:nvSpPr>
          <p:spPr bwMode="auto">
            <a:xfrm>
              <a:off x="3486929" y="5103764"/>
              <a:ext cx="663916" cy="29951"/>
            </a:xfrm>
            <a:custGeom>
              <a:avLst/>
              <a:gdLst>
                <a:gd name="T0" fmla="*/ 0 w 192"/>
                <a:gd name="T1" fmla="*/ 0 h 9"/>
                <a:gd name="T2" fmla="*/ 24 w 192"/>
                <a:gd name="T3" fmla="*/ 2 h 9"/>
                <a:gd name="T4" fmla="*/ 48 w 192"/>
                <a:gd name="T5" fmla="*/ 3 h 9"/>
                <a:gd name="T6" fmla="*/ 96 w 192"/>
                <a:gd name="T7" fmla="*/ 5 h 9"/>
                <a:gd name="T8" fmla="*/ 144 w 192"/>
                <a:gd name="T9" fmla="*/ 4 h 9"/>
                <a:gd name="T10" fmla="*/ 156 w 192"/>
                <a:gd name="T11" fmla="*/ 3 h 9"/>
                <a:gd name="T12" fmla="*/ 168 w 192"/>
                <a:gd name="T13" fmla="*/ 2 h 9"/>
                <a:gd name="T14" fmla="*/ 192 w 192"/>
                <a:gd name="T15" fmla="*/ 0 h 9"/>
                <a:gd name="T16" fmla="*/ 145 w 192"/>
                <a:gd name="T17" fmla="*/ 7 h 9"/>
                <a:gd name="T18" fmla="*/ 96 w 192"/>
                <a:gd name="T19" fmla="*/ 9 h 9"/>
                <a:gd name="T20" fmla="*/ 48 w 192"/>
                <a:gd name="T21" fmla="*/ 6 h 9"/>
                <a:gd name="T22" fmla="*/ 0 w 192"/>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9">
                  <a:moveTo>
                    <a:pt x="0" y="0"/>
                  </a:moveTo>
                  <a:cubicBezTo>
                    <a:pt x="8" y="1"/>
                    <a:pt x="16" y="2"/>
                    <a:pt x="24" y="2"/>
                  </a:cubicBezTo>
                  <a:cubicBezTo>
                    <a:pt x="32" y="3"/>
                    <a:pt x="40" y="3"/>
                    <a:pt x="48" y="3"/>
                  </a:cubicBezTo>
                  <a:cubicBezTo>
                    <a:pt x="64" y="4"/>
                    <a:pt x="80" y="5"/>
                    <a:pt x="96" y="5"/>
                  </a:cubicBezTo>
                  <a:cubicBezTo>
                    <a:pt x="112" y="5"/>
                    <a:pt x="128" y="4"/>
                    <a:pt x="144" y="4"/>
                  </a:cubicBezTo>
                  <a:cubicBezTo>
                    <a:pt x="156" y="3"/>
                    <a:pt x="156" y="3"/>
                    <a:pt x="156" y="3"/>
                  </a:cubicBezTo>
                  <a:cubicBezTo>
                    <a:pt x="168" y="2"/>
                    <a:pt x="168" y="2"/>
                    <a:pt x="168" y="2"/>
                  </a:cubicBezTo>
                  <a:cubicBezTo>
                    <a:pt x="176" y="2"/>
                    <a:pt x="184" y="1"/>
                    <a:pt x="192" y="0"/>
                  </a:cubicBezTo>
                  <a:cubicBezTo>
                    <a:pt x="177" y="3"/>
                    <a:pt x="161" y="6"/>
                    <a:pt x="145" y="7"/>
                  </a:cubicBezTo>
                  <a:cubicBezTo>
                    <a:pt x="129" y="8"/>
                    <a:pt x="112" y="9"/>
                    <a:pt x="96" y="9"/>
                  </a:cubicBezTo>
                  <a:cubicBezTo>
                    <a:pt x="80" y="8"/>
                    <a:pt x="64" y="8"/>
                    <a:pt x="48" y="6"/>
                  </a:cubicBezTo>
                  <a:cubicBezTo>
                    <a:pt x="32" y="5"/>
                    <a:pt x="16"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7" name="íŝ1íḑe"/>
            <p:cNvSpPr/>
            <p:nvPr/>
          </p:nvSpPr>
          <p:spPr bwMode="auto">
            <a:xfrm>
              <a:off x="3528528" y="4847516"/>
              <a:ext cx="715498" cy="163067"/>
            </a:xfrm>
            <a:custGeom>
              <a:avLst/>
              <a:gdLst>
                <a:gd name="T0" fmla="*/ 0 w 207"/>
                <a:gd name="T1" fmla="*/ 0 h 47"/>
                <a:gd name="T2" fmla="*/ 0 w 207"/>
                <a:gd name="T3" fmla="*/ 38 h 47"/>
                <a:gd name="T4" fmla="*/ 103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6" y="47"/>
                    <a:pt x="103" y="47"/>
                  </a:cubicBezTo>
                  <a:cubicBezTo>
                    <a:pt x="160"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8" name="iṡ1íďê"/>
            <p:cNvSpPr/>
            <p:nvPr/>
          </p:nvSpPr>
          <p:spPr bwMode="auto">
            <a:xfrm>
              <a:off x="3902916" y="4847516"/>
              <a:ext cx="164731" cy="163067"/>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7" y="47"/>
                    <a:pt x="34" y="47"/>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9" name="isļïḋê"/>
            <p:cNvSpPr/>
            <p:nvPr/>
          </p:nvSpPr>
          <p:spPr bwMode="auto">
            <a:xfrm>
              <a:off x="3528528" y="4815901"/>
              <a:ext cx="715498" cy="63230"/>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0" name="iṧḻiḍê"/>
            <p:cNvSpPr/>
            <p:nvPr/>
          </p:nvSpPr>
          <p:spPr bwMode="auto">
            <a:xfrm>
              <a:off x="3566798" y="4830877"/>
              <a:ext cx="638956" cy="33279"/>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1" name="î$ļidê"/>
            <p:cNvSpPr/>
            <p:nvPr/>
          </p:nvSpPr>
          <p:spPr bwMode="auto">
            <a:xfrm>
              <a:off x="3550159" y="4972312"/>
              <a:ext cx="667244" cy="31616"/>
            </a:xfrm>
            <a:custGeom>
              <a:avLst/>
              <a:gdLst>
                <a:gd name="T0" fmla="*/ 0 w 193"/>
                <a:gd name="T1" fmla="*/ 0 h 9"/>
                <a:gd name="T2" fmla="*/ 24 w 193"/>
                <a:gd name="T3" fmla="*/ 2 h 9"/>
                <a:gd name="T4" fmla="*/ 48 w 193"/>
                <a:gd name="T5" fmla="*/ 3 h 9"/>
                <a:gd name="T6" fmla="*/ 97 w 193"/>
                <a:gd name="T7" fmla="*/ 5 h 9"/>
                <a:gd name="T8" fmla="*/ 145 w 193"/>
                <a:gd name="T9" fmla="*/ 4 h 9"/>
                <a:gd name="T10" fmla="*/ 157 w 193"/>
                <a:gd name="T11" fmla="*/ 3 h 9"/>
                <a:gd name="T12" fmla="*/ 169 w 193"/>
                <a:gd name="T13" fmla="*/ 2 h 9"/>
                <a:gd name="T14" fmla="*/ 193 w 193"/>
                <a:gd name="T15" fmla="*/ 0 h 9"/>
                <a:gd name="T16" fmla="*/ 145 w 193"/>
                <a:gd name="T17" fmla="*/ 7 h 9"/>
                <a:gd name="T18" fmla="*/ 97 w 193"/>
                <a:gd name="T19" fmla="*/ 9 h 9"/>
                <a:gd name="T20" fmla="*/ 48 w 193"/>
                <a:gd name="T21" fmla="*/ 6 h 9"/>
                <a:gd name="T22" fmla="*/ 0 w 193"/>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9">
                  <a:moveTo>
                    <a:pt x="0" y="0"/>
                  </a:moveTo>
                  <a:cubicBezTo>
                    <a:pt x="8" y="1"/>
                    <a:pt x="16" y="2"/>
                    <a:pt x="24" y="2"/>
                  </a:cubicBezTo>
                  <a:cubicBezTo>
                    <a:pt x="32" y="3"/>
                    <a:pt x="40" y="3"/>
                    <a:pt x="48" y="3"/>
                  </a:cubicBezTo>
                  <a:cubicBezTo>
                    <a:pt x="64" y="4"/>
                    <a:pt x="81" y="5"/>
                    <a:pt x="97" y="5"/>
                  </a:cubicBezTo>
                  <a:cubicBezTo>
                    <a:pt x="113" y="5"/>
                    <a:pt x="129" y="4"/>
                    <a:pt x="145" y="4"/>
                  </a:cubicBezTo>
                  <a:cubicBezTo>
                    <a:pt x="157" y="3"/>
                    <a:pt x="157" y="3"/>
                    <a:pt x="157" y="3"/>
                  </a:cubicBezTo>
                  <a:cubicBezTo>
                    <a:pt x="169" y="2"/>
                    <a:pt x="169" y="2"/>
                    <a:pt x="169" y="2"/>
                  </a:cubicBezTo>
                  <a:cubicBezTo>
                    <a:pt x="177" y="2"/>
                    <a:pt x="185" y="1"/>
                    <a:pt x="193" y="0"/>
                  </a:cubicBezTo>
                  <a:cubicBezTo>
                    <a:pt x="177" y="3"/>
                    <a:pt x="161" y="6"/>
                    <a:pt x="145" y="7"/>
                  </a:cubicBezTo>
                  <a:cubicBezTo>
                    <a:pt x="129" y="8"/>
                    <a:pt x="113" y="9"/>
                    <a:pt x="97" y="9"/>
                  </a:cubicBezTo>
                  <a:cubicBezTo>
                    <a:pt x="80" y="8"/>
                    <a:pt x="64" y="8"/>
                    <a:pt x="48" y="6"/>
                  </a:cubicBezTo>
                  <a:cubicBezTo>
                    <a:pt x="32" y="5"/>
                    <a:pt x="16"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2" name="ïşḻiďe"/>
            <p:cNvSpPr/>
            <p:nvPr/>
          </p:nvSpPr>
          <p:spPr bwMode="auto">
            <a:xfrm>
              <a:off x="7538644" y="4905754"/>
              <a:ext cx="1366102" cy="188027"/>
            </a:xfrm>
            <a:prstGeom prst="ellipse">
              <a:avLst/>
            </a:pr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3" name="î$lîḑé"/>
            <p:cNvSpPr/>
            <p:nvPr/>
          </p:nvSpPr>
          <p:spPr bwMode="auto">
            <a:xfrm>
              <a:off x="8044484" y="4882459"/>
              <a:ext cx="715498" cy="161404"/>
            </a:xfrm>
            <a:custGeom>
              <a:avLst/>
              <a:gdLst>
                <a:gd name="T0" fmla="*/ 0 w 207"/>
                <a:gd name="T1" fmla="*/ 0 h 47"/>
                <a:gd name="T2" fmla="*/ 0 w 207"/>
                <a:gd name="T3" fmla="*/ 38 h 47"/>
                <a:gd name="T4" fmla="*/ 103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6" y="47"/>
                    <a:pt x="103" y="47"/>
                  </a:cubicBezTo>
                  <a:cubicBezTo>
                    <a:pt x="160"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4" name="îṥļidê"/>
            <p:cNvSpPr/>
            <p:nvPr/>
          </p:nvSpPr>
          <p:spPr bwMode="auto">
            <a:xfrm>
              <a:off x="8417209" y="4882459"/>
              <a:ext cx="166395" cy="161404"/>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8" y="47"/>
                    <a:pt x="34" y="47"/>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5" name="í$ļîḓê"/>
            <p:cNvSpPr/>
            <p:nvPr/>
          </p:nvSpPr>
          <p:spPr bwMode="auto">
            <a:xfrm>
              <a:off x="8044484" y="4850844"/>
              <a:ext cx="715498" cy="63230"/>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6" name="i$ľiḓè"/>
            <p:cNvSpPr/>
            <p:nvPr/>
          </p:nvSpPr>
          <p:spPr bwMode="auto">
            <a:xfrm>
              <a:off x="8081091" y="4860828"/>
              <a:ext cx="640621" cy="34943"/>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7" name="íšliḑê"/>
            <p:cNvSpPr/>
            <p:nvPr/>
          </p:nvSpPr>
          <p:spPr bwMode="auto">
            <a:xfrm>
              <a:off x="8064451" y="5007255"/>
              <a:ext cx="667244" cy="26623"/>
            </a:xfrm>
            <a:custGeom>
              <a:avLst/>
              <a:gdLst>
                <a:gd name="T0" fmla="*/ 0 w 193"/>
                <a:gd name="T1" fmla="*/ 0 h 8"/>
                <a:gd name="T2" fmla="*/ 24 w 193"/>
                <a:gd name="T3" fmla="*/ 2 h 8"/>
                <a:gd name="T4" fmla="*/ 49 w 193"/>
                <a:gd name="T5" fmla="*/ 3 h 8"/>
                <a:gd name="T6" fmla="*/ 97 w 193"/>
                <a:gd name="T7" fmla="*/ 4 h 8"/>
                <a:gd name="T8" fmla="*/ 145 w 193"/>
                <a:gd name="T9" fmla="*/ 4 h 8"/>
                <a:gd name="T10" fmla="*/ 157 w 193"/>
                <a:gd name="T11" fmla="*/ 3 h 8"/>
                <a:gd name="T12" fmla="*/ 169 w 193"/>
                <a:gd name="T13" fmla="*/ 2 h 8"/>
                <a:gd name="T14" fmla="*/ 193 w 193"/>
                <a:gd name="T15" fmla="*/ 0 h 8"/>
                <a:gd name="T16" fmla="*/ 145 w 193"/>
                <a:gd name="T17" fmla="*/ 7 h 8"/>
                <a:gd name="T18" fmla="*/ 97 w 193"/>
                <a:gd name="T19" fmla="*/ 8 h 8"/>
                <a:gd name="T20" fmla="*/ 48 w 193"/>
                <a:gd name="T21" fmla="*/ 6 h 8"/>
                <a:gd name="T22" fmla="*/ 0 w 193"/>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8">
                  <a:moveTo>
                    <a:pt x="0" y="0"/>
                  </a:moveTo>
                  <a:cubicBezTo>
                    <a:pt x="8" y="1"/>
                    <a:pt x="16" y="1"/>
                    <a:pt x="24" y="2"/>
                  </a:cubicBezTo>
                  <a:cubicBezTo>
                    <a:pt x="32" y="2"/>
                    <a:pt x="40" y="3"/>
                    <a:pt x="49" y="3"/>
                  </a:cubicBezTo>
                  <a:cubicBezTo>
                    <a:pt x="65" y="4"/>
                    <a:pt x="81" y="4"/>
                    <a:pt x="97" y="4"/>
                  </a:cubicBezTo>
                  <a:cubicBezTo>
                    <a:pt x="113" y="5"/>
                    <a:pt x="129" y="4"/>
                    <a:pt x="145" y="4"/>
                  </a:cubicBezTo>
                  <a:cubicBezTo>
                    <a:pt x="157" y="3"/>
                    <a:pt x="157" y="3"/>
                    <a:pt x="157" y="3"/>
                  </a:cubicBezTo>
                  <a:cubicBezTo>
                    <a:pt x="169" y="2"/>
                    <a:pt x="169" y="2"/>
                    <a:pt x="169" y="2"/>
                  </a:cubicBezTo>
                  <a:cubicBezTo>
                    <a:pt x="177" y="2"/>
                    <a:pt x="185" y="1"/>
                    <a:pt x="193" y="0"/>
                  </a:cubicBezTo>
                  <a:cubicBezTo>
                    <a:pt x="177" y="3"/>
                    <a:pt x="161" y="5"/>
                    <a:pt x="145" y="7"/>
                  </a:cubicBezTo>
                  <a:cubicBezTo>
                    <a:pt x="129" y="8"/>
                    <a:pt x="113" y="8"/>
                    <a:pt x="97" y="8"/>
                  </a:cubicBezTo>
                  <a:cubicBezTo>
                    <a:pt x="80" y="8"/>
                    <a:pt x="64" y="8"/>
                    <a:pt x="48" y="6"/>
                  </a:cubicBezTo>
                  <a:cubicBezTo>
                    <a:pt x="32" y="5"/>
                    <a:pt x="16"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8" name="ï$lîḋe"/>
            <p:cNvSpPr/>
            <p:nvPr/>
          </p:nvSpPr>
          <p:spPr bwMode="auto">
            <a:xfrm>
              <a:off x="8009541" y="4744352"/>
              <a:ext cx="712170" cy="161404"/>
            </a:xfrm>
            <a:custGeom>
              <a:avLst/>
              <a:gdLst>
                <a:gd name="T0" fmla="*/ 0 w 206"/>
                <a:gd name="T1" fmla="*/ 0 h 47"/>
                <a:gd name="T2" fmla="*/ 0 w 206"/>
                <a:gd name="T3" fmla="*/ 38 h 47"/>
                <a:gd name="T4" fmla="*/ 103 w 206"/>
                <a:gd name="T5" fmla="*/ 47 h 47"/>
                <a:gd name="T6" fmla="*/ 206 w 206"/>
                <a:gd name="T7" fmla="*/ 38 h 47"/>
                <a:gd name="T8" fmla="*/ 206 w 206"/>
                <a:gd name="T9" fmla="*/ 0 h 47"/>
                <a:gd name="T10" fmla="*/ 0 w 206"/>
                <a:gd name="T11" fmla="*/ 0 h 47"/>
              </a:gdLst>
              <a:ahLst/>
              <a:cxnLst>
                <a:cxn ang="0">
                  <a:pos x="T0" y="T1"/>
                </a:cxn>
                <a:cxn ang="0">
                  <a:pos x="T2" y="T3"/>
                </a:cxn>
                <a:cxn ang="0">
                  <a:pos x="T4" y="T5"/>
                </a:cxn>
                <a:cxn ang="0">
                  <a:pos x="T6" y="T7"/>
                </a:cxn>
                <a:cxn ang="0">
                  <a:pos x="T8" y="T9"/>
                </a:cxn>
                <a:cxn ang="0">
                  <a:pos x="T10" y="T11"/>
                </a:cxn>
              </a:cxnLst>
              <a:rect l="0" t="0" r="r" b="b"/>
              <a:pathLst>
                <a:path w="206" h="47">
                  <a:moveTo>
                    <a:pt x="0" y="0"/>
                  </a:moveTo>
                  <a:cubicBezTo>
                    <a:pt x="0" y="38"/>
                    <a:pt x="0" y="38"/>
                    <a:pt x="0" y="38"/>
                  </a:cubicBezTo>
                  <a:cubicBezTo>
                    <a:pt x="0" y="43"/>
                    <a:pt x="46" y="47"/>
                    <a:pt x="103" y="47"/>
                  </a:cubicBezTo>
                  <a:cubicBezTo>
                    <a:pt x="160" y="47"/>
                    <a:pt x="206" y="43"/>
                    <a:pt x="206" y="38"/>
                  </a:cubicBezTo>
                  <a:cubicBezTo>
                    <a:pt x="206" y="0"/>
                    <a:pt x="206" y="0"/>
                    <a:pt x="206"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9" name="îṣlíḑê"/>
            <p:cNvSpPr/>
            <p:nvPr/>
          </p:nvSpPr>
          <p:spPr bwMode="auto">
            <a:xfrm>
              <a:off x="8382265" y="4744352"/>
              <a:ext cx="166395" cy="161404"/>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7" y="47"/>
                    <a:pt x="34" y="47"/>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0" name="íṣ1îďê"/>
            <p:cNvSpPr/>
            <p:nvPr/>
          </p:nvSpPr>
          <p:spPr bwMode="auto">
            <a:xfrm>
              <a:off x="8009541" y="4716064"/>
              <a:ext cx="712170" cy="59902"/>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1" name="i$1iďé"/>
            <p:cNvSpPr/>
            <p:nvPr/>
          </p:nvSpPr>
          <p:spPr bwMode="auto">
            <a:xfrm>
              <a:off x="8047812" y="4726048"/>
              <a:ext cx="638956" cy="34943"/>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2" name="îṩļïdê"/>
            <p:cNvSpPr/>
            <p:nvPr/>
          </p:nvSpPr>
          <p:spPr bwMode="auto">
            <a:xfrm>
              <a:off x="8029508" y="4869147"/>
              <a:ext cx="667244" cy="29951"/>
            </a:xfrm>
            <a:custGeom>
              <a:avLst/>
              <a:gdLst>
                <a:gd name="T0" fmla="*/ 0 w 193"/>
                <a:gd name="T1" fmla="*/ 0 h 9"/>
                <a:gd name="T2" fmla="*/ 24 w 193"/>
                <a:gd name="T3" fmla="*/ 2 h 9"/>
                <a:gd name="T4" fmla="*/ 48 w 193"/>
                <a:gd name="T5" fmla="*/ 3 h 9"/>
                <a:gd name="T6" fmla="*/ 96 w 193"/>
                <a:gd name="T7" fmla="*/ 5 h 9"/>
                <a:gd name="T8" fmla="*/ 145 w 193"/>
                <a:gd name="T9" fmla="*/ 4 h 9"/>
                <a:gd name="T10" fmla="*/ 157 w 193"/>
                <a:gd name="T11" fmla="*/ 3 h 9"/>
                <a:gd name="T12" fmla="*/ 169 w 193"/>
                <a:gd name="T13" fmla="*/ 2 h 9"/>
                <a:gd name="T14" fmla="*/ 193 w 193"/>
                <a:gd name="T15" fmla="*/ 0 h 9"/>
                <a:gd name="T16" fmla="*/ 145 w 193"/>
                <a:gd name="T17" fmla="*/ 7 h 9"/>
                <a:gd name="T18" fmla="*/ 96 w 193"/>
                <a:gd name="T19" fmla="*/ 9 h 9"/>
                <a:gd name="T20" fmla="*/ 48 w 193"/>
                <a:gd name="T21" fmla="*/ 7 h 9"/>
                <a:gd name="T22" fmla="*/ 0 w 193"/>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9">
                  <a:moveTo>
                    <a:pt x="0" y="0"/>
                  </a:moveTo>
                  <a:cubicBezTo>
                    <a:pt x="8" y="1"/>
                    <a:pt x="16" y="2"/>
                    <a:pt x="24" y="2"/>
                  </a:cubicBezTo>
                  <a:cubicBezTo>
                    <a:pt x="32" y="3"/>
                    <a:pt x="40" y="3"/>
                    <a:pt x="48" y="3"/>
                  </a:cubicBezTo>
                  <a:cubicBezTo>
                    <a:pt x="64" y="4"/>
                    <a:pt x="80" y="5"/>
                    <a:pt x="96" y="5"/>
                  </a:cubicBezTo>
                  <a:cubicBezTo>
                    <a:pt x="112" y="5"/>
                    <a:pt x="129" y="4"/>
                    <a:pt x="145" y="4"/>
                  </a:cubicBezTo>
                  <a:cubicBezTo>
                    <a:pt x="157" y="3"/>
                    <a:pt x="157" y="3"/>
                    <a:pt x="157" y="3"/>
                  </a:cubicBezTo>
                  <a:cubicBezTo>
                    <a:pt x="169" y="2"/>
                    <a:pt x="169" y="2"/>
                    <a:pt x="169" y="2"/>
                  </a:cubicBezTo>
                  <a:cubicBezTo>
                    <a:pt x="177" y="2"/>
                    <a:pt x="185" y="1"/>
                    <a:pt x="193" y="0"/>
                  </a:cubicBezTo>
                  <a:cubicBezTo>
                    <a:pt x="177" y="3"/>
                    <a:pt x="161" y="6"/>
                    <a:pt x="145" y="7"/>
                  </a:cubicBezTo>
                  <a:cubicBezTo>
                    <a:pt x="129" y="8"/>
                    <a:pt x="113" y="9"/>
                    <a:pt x="96" y="9"/>
                  </a:cubicBezTo>
                  <a:cubicBezTo>
                    <a:pt x="80" y="8"/>
                    <a:pt x="64" y="8"/>
                    <a:pt x="48" y="7"/>
                  </a:cubicBezTo>
                  <a:cubicBezTo>
                    <a:pt x="32" y="5"/>
                    <a:pt x="16"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3" name="íṩ1îḋê"/>
            <p:cNvSpPr/>
            <p:nvPr/>
          </p:nvSpPr>
          <p:spPr bwMode="auto">
            <a:xfrm>
              <a:off x="8039492" y="4616227"/>
              <a:ext cx="717162" cy="163067"/>
            </a:xfrm>
            <a:custGeom>
              <a:avLst/>
              <a:gdLst>
                <a:gd name="T0" fmla="*/ 0 w 207"/>
                <a:gd name="T1" fmla="*/ 0 h 47"/>
                <a:gd name="T2" fmla="*/ 0 w 207"/>
                <a:gd name="T3" fmla="*/ 38 h 47"/>
                <a:gd name="T4" fmla="*/ 104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7" y="47"/>
                    <a:pt x="104" y="47"/>
                  </a:cubicBezTo>
                  <a:cubicBezTo>
                    <a:pt x="161"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4" name="îŝḻíďe"/>
            <p:cNvSpPr/>
            <p:nvPr/>
          </p:nvSpPr>
          <p:spPr bwMode="auto">
            <a:xfrm>
              <a:off x="8413881" y="4616227"/>
              <a:ext cx="166395" cy="163067"/>
            </a:xfrm>
            <a:custGeom>
              <a:avLst/>
              <a:gdLst>
                <a:gd name="T0" fmla="*/ 48 w 48"/>
                <a:gd name="T1" fmla="*/ 0 h 47"/>
                <a:gd name="T2" fmla="*/ 0 w 48"/>
                <a:gd name="T3" fmla="*/ 0 h 47"/>
                <a:gd name="T4" fmla="*/ 0 w 48"/>
                <a:gd name="T5" fmla="*/ 47 h 47"/>
                <a:gd name="T6" fmla="*/ 48 w 48"/>
                <a:gd name="T7" fmla="*/ 45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8" y="47"/>
                    <a:pt x="34" y="46"/>
                    <a:pt x="48" y="45"/>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5" name="îṧḷîḓe"/>
            <p:cNvSpPr/>
            <p:nvPr/>
          </p:nvSpPr>
          <p:spPr bwMode="auto">
            <a:xfrm>
              <a:off x="8039492" y="4584612"/>
              <a:ext cx="717162" cy="63230"/>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6" name="iṧḻídè"/>
            <p:cNvSpPr/>
            <p:nvPr/>
          </p:nvSpPr>
          <p:spPr bwMode="auto">
            <a:xfrm>
              <a:off x="8077763" y="4596260"/>
              <a:ext cx="640621" cy="33279"/>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7" name="ïšlîďê"/>
            <p:cNvSpPr/>
            <p:nvPr/>
          </p:nvSpPr>
          <p:spPr bwMode="auto">
            <a:xfrm>
              <a:off x="8064451" y="4741024"/>
              <a:ext cx="663916" cy="26623"/>
            </a:xfrm>
            <a:custGeom>
              <a:avLst/>
              <a:gdLst>
                <a:gd name="T0" fmla="*/ 0 w 192"/>
                <a:gd name="T1" fmla="*/ 0 h 8"/>
                <a:gd name="T2" fmla="*/ 24 w 192"/>
                <a:gd name="T3" fmla="*/ 1 h 8"/>
                <a:gd name="T4" fmla="*/ 48 w 192"/>
                <a:gd name="T5" fmla="*/ 3 h 8"/>
                <a:gd name="T6" fmla="*/ 96 w 192"/>
                <a:gd name="T7" fmla="*/ 4 h 8"/>
                <a:gd name="T8" fmla="*/ 144 w 192"/>
                <a:gd name="T9" fmla="*/ 3 h 8"/>
                <a:gd name="T10" fmla="*/ 156 w 192"/>
                <a:gd name="T11" fmla="*/ 3 h 8"/>
                <a:gd name="T12" fmla="*/ 168 w 192"/>
                <a:gd name="T13" fmla="*/ 2 h 8"/>
                <a:gd name="T14" fmla="*/ 192 w 192"/>
                <a:gd name="T15" fmla="*/ 0 h 8"/>
                <a:gd name="T16" fmla="*/ 144 w 192"/>
                <a:gd name="T17" fmla="*/ 6 h 8"/>
                <a:gd name="T18" fmla="*/ 96 w 192"/>
                <a:gd name="T19" fmla="*/ 8 h 8"/>
                <a:gd name="T20" fmla="*/ 48 w 192"/>
                <a:gd name="T21" fmla="*/ 6 h 8"/>
                <a:gd name="T22" fmla="*/ 0 w 192"/>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8">
                  <a:moveTo>
                    <a:pt x="0" y="0"/>
                  </a:moveTo>
                  <a:cubicBezTo>
                    <a:pt x="8" y="0"/>
                    <a:pt x="16" y="1"/>
                    <a:pt x="24" y="1"/>
                  </a:cubicBezTo>
                  <a:cubicBezTo>
                    <a:pt x="32" y="2"/>
                    <a:pt x="40" y="2"/>
                    <a:pt x="48" y="3"/>
                  </a:cubicBezTo>
                  <a:cubicBezTo>
                    <a:pt x="64" y="3"/>
                    <a:pt x="80" y="4"/>
                    <a:pt x="96" y="4"/>
                  </a:cubicBezTo>
                  <a:cubicBezTo>
                    <a:pt x="112" y="4"/>
                    <a:pt x="128" y="4"/>
                    <a:pt x="144" y="3"/>
                  </a:cubicBezTo>
                  <a:cubicBezTo>
                    <a:pt x="156" y="3"/>
                    <a:pt x="156" y="3"/>
                    <a:pt x="156" y="3"/>
                  </a:cubicBezTo>
                  <a:cubicBezTo>
                    <a:pt x="168" y="2"/>
                    <a:pt x="168" y="2"/>
                    <a:pt x="168" y="2"/>
                  </a:cubicBezTo>
                  <a:cubicBezTo>
                    <a:pt x="176" y="1"/>
                    <a:pt x="184" y="0"/>
                    <a:pt x="192" y="0"/>
                  </a:cubicBezTo>
                  <a:cubicBezTo>
                    <a:pt x="176" y="3"/>
                    <a:pt x="160" y="5"/>
                    <a:pt x="144" y="6"/>
                  </a:cubicBezTo>
                  <a:cubicBezTo>
                    <a:pt x="128" y="8"/>
                    <a:pt x="112" y="8"/>
                    <a:pt x="96" y="8"/>
                  </a:cubicBezTo>
                  <a:cubicBezTo>
                    <a:pt x="80" y="8"/>
                    <a:pt x="64" y="7"/>
                    <a:pt x="48" y="6"/>
                  </a:cubicBezTo>
                  <a:cubicBezTo>
                    <a:pt x="31" y="5"/>
                    <a:pt x="15"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8" name="îṧľíḓe"/>
            <p:cNvSpPr/>
            <p:nvPr/>
          </p:nvSpPr>
          <p:spPr bwMode="auto">
            <a:xfrm>
              <a:off x="8077763" y="4468136"/>
              <a:ext cx="715498" cy="161404"/>
            </a:xfrm>
            <a:custGeom>
              <a:avLst/>
              <a:gdLst>
                <a:gd name="T0" fmla="*/ 0 w 207"/>
                <a:gd name="T1" fmla="*/ 0 h 47"/>
                <a:gd name="T2" fmla="*/ 0 w 207"/>
                <a:gd name="T3" fmla="*/ 38 h 47"/>
                <a:gd name="T4" fmla="*/ 104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6" y="47"/>
                    <a:pt x="104" y="47"/>
                  </a:cubicBezTo>
                  <a:cubicBezTo>
                    <a:pt x="161"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9" name="îṣľídè"/>
            <p:cNvSpPr/>
            <p:nvPr/>
          </p:nvSpPr>
          <p:spPr bwMode="auto">
            <a:xfrm>
              <a:off x="8452151" y="4468136"/>
              <a:ext cx="164731" cy="161404"/>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8" y="47"/>
                    <a:pt x="34" y="46"/>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0" name="iŝlïḋe"/>
            <p:cNvSpPr/>
            <p:nvPr/>
          </p:nvSpPr>
          <p:spPr bwMode="auto">
            <a:xfrm>
              <a:off x="8077763" y="4436521"/>
              <a:ext cx="715498" cy="61567"/>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1" name="ïSḷíḑè"/>
            <p:cNvSpPr/>
            <p:nvPr/>
          </p:nvSpPr>
          <p:spPr bwMode="auto">
            <a:xfrm>
              <a:off x="8116033" y="4446504"/>
              <a:ext cx="640621" cy="34943"/>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2" name="ï$ľîďè"/>
            <p:cNvSpPr/>
            <p:nvPr/>
          </p:nvSpPr>
          <p:spPr bwMode="auto">
            <a:xfrm>
              <a:off x="8102722" y="4591268"/>
              <a:ext cx="663916" cy="28288"/>
            </a:xfrm>
            <a:custGeom>
              <a:avLst/>
              <a:gdLst>
                <a:gd name="T0" fmla="*/ 0 w 192"/>
                <a:gd name="T1" fmla="*/ 0 h 8"/>
                <a:gd name="T2" fmla="*/ 24 w 192"/>
                <a:gd name="T3" fmla="*/ 2 h 8"/>
                <a:gd name="T4" fmla="*/ 48 w 192"/>
                <a:gd name="T5" fmla="*/ 3 h 8"/>
                <a:gd name="T6" fmla="*/ 96 w 192"/>
                <a:gd name="T7" fmla="*/ 4 h 8"/>
                <a:gd name="T8" fmla="*/ 144 w 192"/>
                <a:gd name="T9" fmla="*/ 3 h 8"/>
                <a:gd name="T10" fmla="*/ 156 w 192"/>
                <a:gd name="T11" fmla="*/ 3 h 8"/>
                <a:gd name="T12" fmla="*/ 168 w 192"/>
                <a:gd name="T13" fmla="*/ 2 h 8"/>
                <a:gd name="T14" fmla="*/ 192 w 192"/>
                <a:gd name="T15" fmla="*/ 0 h 8"/>
                <a:gd name="T16" fmla="*/ 144 w 192"/>
                <a:gd name="T17" fmla="*/ 6 h 8"/>
                <a:gd name="T18" fmla="*/ 96 w 192"/>
                <a:gd name="T19" fmla="*/ 8 h 8"/>
                <a:gd name="T20" fmla="*/ 47 w 192"/>
                <a:gd name="T21" fmla="*/ 6 h 8"/>
                <a:gd name="T22" fmla="*/ 0 w 192"/>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8">
                  <a:moveTo>
                    <a:pt x="0" y="0"/>
                  </a:moveTo>
                  <a:cubicBezTo>
                    <a:pt x="8" y="1"/>
                    <a:pt x="16" y="1"/>
                    <a:pt x="24" y="2"/>
                  </a:cubicBezTo>
                  <a:cubicBezTo>
                    <a:pt x="32" y="2"/>
                    <a:pt x="40" y="3"/>
                    <a:pt x="48" y="3"/>
                  </a:cubicBezTo>
                  <a:cubicBezTo>
                    <a:pt x="64" y="4"/>
                    <a:pt x="80" y="4"/>
                    <a:pt x="96" y="4"/>
                  </a:cubicBezTo>
                  <a:cubicBezTo>
                    <a:pt x="112" y="5"/>
                    <a:pt x="128" y="4"/>
                    <a:pt x="144" y="3"/>
                  </a:cubicBezTo>
                  <a:cubicBezTo>
                    <a:pt x="156" y="3"/>
                    <a:pt x="156" y="3"/>
                    <a:pt x="156" y="3"/>
                  </a:cubicBezTo>
                  <a:cubicBezTo>
                    <a:pt x="168" y="2"/>
                    <a:pt x="168" y="2"/>
                    <a:pt x="168" y="2"/>
                  </a:cubicBezTo>
                  <a:cubicBezTo>
                    <a:pt x="176" y="2"/>
                    <a:pt x="184" y="1"/>
                    <a:pt x="192" y="0"/>
                  </a:cubicBezTo>
                  <a:cubicBezTo>
                    <a:pt x="176" y="3"/>
                    <a:pt x="160" y="5"/>
                    <a:pt x="144" y="6"/>
                  </a:cubicBezTo>
                  <a:cubicBezTo>
                    <a:pt x="128" y="8"/>
                    <a:pt x="112" y="8"/>
                    <a:pt x="96" y="8"/>
                  </a:cubicBezTo>
                  <a:cubicBezTo>
                    <a:pt x="80" y="8"/>
                    <a:pt x="64" y="7"/>
                    <a:pt x="47" y="6"/>
                  </a:cubicBezTo>
                  <a:cubicBezTo>
                    <a:pt x="31" y="5"/>
                    <a:pt x="15"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3" name="îSḷiďe"/>
            <p:cNvSpPr/>
            <p:nvPr/>
          </p:nvSpPr>
          <p:spPr bwMode="auto">
            <a:xfrm>
              <a:off x="8039492" y="4326700"/>
              <a:ext cx="717162" cy="161404"/>
            </a:xfrm>
            <a:custGeom>
              <a:avLst/>
              <a:gdLst>
                <a:gd name="T0" fmla="*/ 0 w 207"/>
                <a:gd name="T1" fmla="*/ 0 h 47"/>
                <a:gd name="T2" fmla="*/ 0 w 207"/>
                <a:gd name="T3" fmla="*/ 38 h 47"/>
                <a:gd name="T4" fmla="*/ 104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7" y="47"/>
                    <a:pt x="104" y="47"/>
                  </a:cubicBezTo>
                  <a:cubicBezTo>
                    <a:pt x="161"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4" name="îś1îďe"/>
            <p:cNvSpPr/>
            <p:nvPr/>
          </p:nvSpPr>
          <p:spPr bwMode="auto">
            <a:xfrm>
              <a:off x="8413881" y="4326700"/>
              <a:ext cx="166395" cy="161404"/>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8" y="47"/>
                    <a:pt x="34" y="47"/>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5" name="îşḷîdè"/>
            <p:cNvSpPr/>
            <p:nvPr/>
          </p:nvSpPr>
          <p:spPr bwMode="auto">
            <a:xfrm>
              <a:off x="8039492" y="4295085"/>
              <a:ext cx="717162" cy="61567"/>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6" name="ïṧļiḑê"/>
            <p:cNvSpPr/>
            <p:nvPr/>
          </p:nvSpPr>
          <p:spPr bwMode="auto">
            <a:xfrm>
              <a:off x="8077763" y="4308397"/>
              <a:ext cx="640621" cy="34943"/>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7" name="i$1iḑé"/>
            <p:cNvSpPr/>
            <p:nvPr/>
          </p:nvSpPr>
          <p:spPr bwMode="auto">
            <a:xfrm>
              <a:off x="8064451" y="4449832"/>
              <a:ext cx="663916" cy="31616"/>
            </a:xfrm>
            <a:custGeom>
              <a:avLst/>
              <a:gdLst>
                <a:gd name="T0" fmla="*/ 0 w 192"/>
                <a:gd name="T1" fmla="*/ 0 h 9"/>
                <a:gd name="T2" fmla="*/ 24 w 192"/>
                <a:gd name="T3" fmla="*/ 2 h 9"/>
                <a:gd name="T4" fmla="*/ 48 w 192"/>
                <a:gd name="T5" fmla="*/ 3 h 9"/>
                <a:gd name="T6" fmla="*/ 96 w 192"/>
                <a:gd name="T7" fmla="*/ 5 h 9"/>
                <a:gd name="T8" fmla="*/ 144 w 192"/>
                <a:gd name="T9" fmla="*/ 4 h 9"/>
                <a:gd name="T10" fmla="*/ 156 w 192"/>
                <a:gd name="T11" fmla="*/ 3 h 9"/>
                <a:gd name="T12" fmla="*/ 168 w 192"/>
                <a:gd name="T13" fmla="*/ 2 h 9"/>
                <a:gd name="T14" fmla="*/ 192 w 192"/>
                <a:gd name="T15" fmla="*/ 0 h 9"/>
                <a:gd name="T16" fmla="*/ 144 w 192"/>
                <a:gd name="T17" fmla="*/ 7 h 9"/>
                <a:gd name="T18" fmla="*/ 96 w 192"/>
                <a:gd name="T19" fmla="*/ 9 h 9"/>
                <a:gd name="T20" fmla="*/ 48 w 192"/>
                <a:gd name="T21" fmla="*/ 6 h 9"/>
                <a:gd name="T22" fmla="*/ 0 w 192"/>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9">
                  <a:moveTo>
                    <a:pt x="0" y="0"/>
                  </a:moveTo>
                  <a:cubicBezTo>
                    <a:pt x="8" y="1"/>
                    <a:pt x="16" y="2"/>
                    <a:pt x="24" y="2"/>
                  </a:cubicBezTo>
                  <a:cubicBezTo>
                    <a:pt x="32" y="3"/>
                    <a:pt x="40" y="3"/>
                    <a:pt x="48" y="3"/>
                  </a:cubicBezTo>
                  <a:cubicBezTo>
                    <a:pt x="64" y="4"/>
                    <a:pt x="80" y="5"/>
                    <a:pt x="96" y="5"/>
                  </a:cubicBezTo>
                  <a:cubicBezTo>
                    <a:pt x="112" y="5"/>
                    <a:pt x="128" y="4"/>
                    <a:pt x="144" y="4"/>
                  </a:cubicBezTo>
                  <a:cubicBezTo>
                    <a:pt x="156" y="3"/>
                    <a:pt x="156" y="3"/>
                    <a:pt x="156" y="3"/>
                  </a:cubicBezTo>
                  <a:cubicBezTo>
                    <a:pt x="168" y="2"/>
                    <a:pt x="168" y="2"/>
                    <a:pt x="168" y="2"/>
                  </a:cubicBezTo>
                  <a:cubicBezTo>
                    <a:pt x="176" y="2"/>
                    <a:pt x="184" y="1"/>
                    <a:pt x="192" y="0"/>
                  </a:cubicBezTo>
                  <a:cubicBezTo>
                    <a:pt x="176" y="3"/>
                    <a:pt x="160" y="6"/>
                    <a:pt x="144" y="7"/>
                  </a:cubicBezTo>
                  <a:cubicBezTo>
                    <a:pt x="128" y="8"/>
                    <a:pt x="112" y="9"/>
                    <a:pt x="96" y="9"/>
                  </a:cubicBezTo>
                  <a:cubicBezTo>
                    <a:pt x="80" y="8"/>
                    <a:pt x="64" y="8"/>
                    <a:pt x="48" y="6"/>
                  </a:cubicBezTo>
                  <a:cubicBezTo>
                    <a:pt x="31" y="5"/>
                    <a:pt x="15"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8" name="îSḷiḓe"/>
            <p:cNvSpPr/>
            <p:nvPr/>
          </p:nvSpPr>
          <p:spPr bwMode="auto">
            <a:xfrm>
              <a:off x="7631825" y="4988951"/>
              <a:ext cx="134780" cy="63230"/>
            </a:xfrm>
            <a:custGeom>
              <a:avLst/>
              <a:gdLst>
                <a:gd name="T0" fmla="*/ 39 w 39"/>
                <a:gd name="T1" fmla="*/ 5 h 18"/>
                <a:gd name="T2" fmla="*/ 37 w 39"/>
                <a:gd name="T3" fmla="*/ 18 h 18"/>
                <a:gd name="T4" fmla="*/ 2 w 39"/>
                <a:gd name="T5" fmla="*/ 7 h 18"/>
                <a:gd name="T6" fmla="*/ 25 w 39"/>
                <a:gd name="T7" fmla="*/ 1 h 18"/>
                <a:gd name="T8" fmla="*/ 39 w 39"/>
                <a:gd name="T9" fmla="*/ 5 h 18"/>
              </a:gdLst>
              <a:ahLst/>
              <a:cxnLst>
                <a:cxn ang="0">
                  <a:pos x="T0" y="T1"/>
                </a:cxn>
                <a:cxn ang="0">
                  <a:pos x="T2" y="T3"/>
                </a:cxn>
                <a:cxn ang="0">
                  <a:pos x="T4" y="T5"/>
                </a:cxn>
                <a:cxn ang="0">
                  <a:pos x="T6" y="T7"/>
                </a:cxn>
                <a:cxn ang="0">
                  <a:pos x="T8" y="T9"/>
                </a:cxn>
              </a:cxnLst>
              <a:rect l="0" t="0" r="r" b="b"/>
              <a:pathLst>
                <a:path w="39" h="18">
                  <a:moveTo>
                    <a:pt x="39" y="5"/>
                  </a:moveTo>
                  <a:cubicBezTo>
                    <a:pt x="39" y="5"/>
                    <a:pt x="39" y="15"/>
                    <a:pt x="37" y="18"/>
                  </a:cubicBezTo>
                  <a:cubicBezTo>
                    <a:pt x="37" y="18"/>
                    <a:pt x="3" y="8"/>
                    <a:pt x="2" y="7"/>
                  </a:cubicBezTo>
                  <a:cubicBezTo>
                    <a:pt x="0" y="6"/>
                    <a:pt x="18" y="0"/>
                    <a:pt x="25" y="1"/>
                  </a:cubicBezTo>
                  <a:lnTo>
                    <a:pt x="39" y="5"/>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9" name="íSḻiḋe"/>
            <p:cNvSpPr/>
            <p:nvPr/>
          </p:nvSpPr>
          <p:spPr bwMode="auto">
            <a:xfrm>
              <a:off x="7705039" y="4156977"/>
              <a:ext cx="539119" cy="853606"/>
            </a:xfrm>
            <a:custGeom>
              <a:avLst/>
              <a:gdLst>
                <a:gd name="T0" fmla="*/ 140 w 156"/>
                <a:gd name="T1" fmla="*/ 20 h 247"/>
                <a:gd name="T2" fmla="*/ 131 w 156"/>
                <a:gd name="T3" fmla="*/ 0 h 247"/>
                <a:gd name="T4" fmla="*/ 113 w 156"/>
                <a:gd name="T5" fmla="*/ 19 h 247"/>
                <a:gd name="T6" fmla="*/ 41 w 156"/>
                <a:gd name="T7" fmla="*/ 85 h 247"/>
                <a:gd name="T8" fmla="*/ 0 w 156"/>
                <a:gd name="T9" fmla="*/ 241 h 247"/>
                <a:gd name="T10" fmla="*/ 22 w 156"/>
                <a:gd name="T11" fmla="*/ 247 h 247"/>
                <a:gd name="T12" fmla="*/ 79 w 156"/>
                <a:gd name="T13" fmla="*/ 104 h 247"/>
                <a:gd name="T14" fmla="*/ 152 w 156"/>
                <a:gd name="T15" fmla="*/ 38 h 247"/>
                <a:gd name="T16" fmla="*/ 156 w 156"/>
                <a:gd name="T17" fmla="*/ 32 h 247"/>
                <a:gd name="T18" fmla="*/ 140 w 156"/>
                <a:gd name="T19"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247">
                  <a:moveTo>
                    <a:pt x="140" y="20"/>
                  </a:moveTo>
                  <a:cubicBezTo>
                    <a:pt x="135" y="14"/>
                    <a:pt x="132" y="7"/>
                    <a:pt x="131" y="0"/>
                  </a:cubicBezTo>
                  <a:cubicBezTo>
                    <a:pt x="113" y="19"/>
                    <a:pt x="113" y="19"/>
                    <a:pt x="113" y="19"/>
                  </a:cubicBezTo>
                  <a:cubicBezTo>
                    <a:pt x="41" y="85"/>
                    <a:pt x="41" y="85"/>
                    <a:pt x="41" y="85"/>
                  </a:cubicBezTo>
                  <a:cubicBezTo>
                    <a:pt x="42" y="86"/>
                    <a:pt x="0" y="241"/>
                    <a:pt x="0" y="241"/>
                  </a:cubicBezTo>
                  <a:cubicBezTo>
                    <a:pt x="22" y="247"/>
                    <a:pt x="22" y="247"/>
                    <a:pt x="22" y="247"/>
                  </a:cubicBezTo>
                  <a:cubicBezTo>
                    <a:pt x="79" y="104"/>
                    <a:pt x="79" y="104"/>
                    <a:pt x="79" y="104"/>
                  </a:cubicBezTo>
                  <a:cubicBezTo>
                    <a:pt x="152" y="38"/>
                    <a:pt x="152" y="38"/>
                    <a:pt x="152" y="38"/>
                  </a:cubicBezTo>
                  <a:cubicBezTo>
                    <a:pt x="156" y="32"/>
                    <a:pt x="156" y="32"/>
                    <a:pt x="156" y="32"/>
                  </a:cubicBezTo>
                  <a:cubicBezTo>
                    <a:pt x="150" y="29"/>
                    <a:pt x="144" y="25"/>
                    <a:pt x="140" y="20"/>
                  </a:cubicBezTo>
                  <a:close/>
                </a:path>
              </a:pathLst>
            </a:custGeom>
            <a:solidFill>
              <a:srgbClr val="0042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0" name="iṡlîḓé"/>
            <p:cNvSpPr/>
            <p:nvPr/>
          </p:nvSpPr>
          <p:spPr bwMode="auto">
            <a:xfrm>
              <a:off x="7811531" y="4834205"/>
              <a:ext cx="134780" cy="58239"/>
            </a:xfrm>
            <a:custGeom>
              <a:avLst/>
              <a:gdLst>
                <a:gd name="T0" fmla="*/ 35 w 39"/>
                <a:gd name="T1" fmla="*/ 0 h 17"/>
                <a:gd name="T2" fmla="*/ 39 w 39"/>
                <a:gd name="T3" fmla="*/ 13 h 17"/>
                <a:gd name="T4" fmla="*/ 2 w 39"/>
                <a:gd name="T5" fmla="*/ 17 h 17"/>
                <a:gd name="T6" fmla="*/ 20 w 39"/>
                <a:gd name="T7" fmla="*/ 2 h 17"/>
                <a:gd name="T8" fmla="*/ 35 w 39"/>
                <a:gd name="T9" fmla="*/ 0 h 17"/>
              </a:gdLst>
              <a:ahLst/>
              <a:cxnLst>
                <a:cxn ang="0">
                  <a:pos x="T0" y="T1"/>
                </a:cxn>
                <a:cxn ang="0">
                  <a:pos x="T2" y="T3"/>
                </a:cxn>
                <a:cxn ang="0">
                  <a:pos x="T4" y="T5"/>
                </a:cxn>
                <a:cxn ang="0">
                  <a:pos x="T6" y="T7"/>
                </a:cxn>
                <a:cxn ang="0">
                  <a:pos x="T8" y="T9"/>
                </a:cxn>
              </a:cxnLst>
              <a:rect l="0" t="0" r="r" b="b"/>
              <a:pathLst>
                <a:path w="39" h="17">
                  <a:moveTo>
                    <a:pt x="35" y="0"/>
                  </a:moveTo>
                  <a:cubicBezTo>
                    <a:pt x="35" y="0"/>
                    <a:pt x="39" y="9"/>
                    <a:pt x="39" y="13"/>
                  </a:cubicBezTo>
                  <a:cubicBezTo>
                    <a:pt x="39" y="13"/>
                    <a:pt x="4" y="17"/>
                    <a:pt x="2" y="17"/>
                  </a:cubicBezTo>
                  <a:cubicBezTo>
                    <a:pt x="0" y="16"/>
                    <a:pt x="14" y="4"/>
                    <a:pt x="20" y="2"/>
                  </a:cubicBezTo>
                  <a:lnTo>
                    <a:pt x="35"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1" name="î$1iḓe"/>
            <p:cNvSpPr/>
            <p:nvPr/>
          </p:nvSpPr>
          <p:spPr bwMode="auto">
            <a:xfrm>
              <a:off x="8099394" y="4108723"/>
              <a:ext cx="269560" cy="199674"/>
            </a:xfrm>
            <a:custGeom>
              <a:avLst/>
              <a:gdLst>
                <a:gd name="T0" fmla="*/ 2 w 78"/>
                <a:gd name="T1" fmla="*/ 49 h 58"/>
                <a:gd name="T2" fmla="*/ 49 w 78"/>
                <a:gd name="T3" fmla="*/ 58 h 58"/>
                <a:gd name="T4" fmla="*/ 68 w 78"/>
                <a:gd name="T5" fmla="*/ 53 h 58"/>
                <a:gd name="T6" fmla="*/ 77 w 78"/>
                <a:gd name="T7" fmla="*/ 40 h 58"/>
                <a:gd name="T8" fmla="*/ 68 w 78"/>
                <a:gd name="T9" fmla="*/ 0 h 58"/>
                <a:gd name="T10" fmla="*/ 12 w 78"/>
                <a:gd name="T11" fmla="*/ 11 h 58"/>
                <a:gd name="T12" fmla="*/ 2 w 78"/>
                <a:gd name="T13" fmla="*/ 29 h 58"/>
                <a:gd name="T14" fmla="*/ 0 w 78"/>
                <a:gd name="T15" fmla="*/ 49 h 58"/>
                <a:gd name="T16" fmla="*/ 2 w 78"/>
                <a:gd name="T17"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58">
                  <a:moveTo>
                    <a:pt x="2" y="49"/>
                  </a:moveTo>
                  <a:cubicBezTo>
                    <a:pt x="18" y="54"/>
                    <a:pt x="33" y="57"/>
                    <a:pt x="49" y="58"/>
                  </a:cubicBezTo>
                  <a:cubicBezTo>
                    <a:pt x="68" y="53"/>
                    <a:pt x="68" y="53"/>
                    <a:pt x="68" y="53"/>
                  </a:cubicBezTo>
                  <a:cubicBezTo>
                    <a:pt x="73" y="51"/>
                    <a:pt x="78" y="46"/>
                    <a:pt x="77" y="40"/>
                  </a:cubicBezTo>
                  <a:cubicBezTo>
                    <a:pt x="77" y="14"/>
                    <a:pt x="68" y="0"/>
                    <a:pt x="68" y="0"/>
                  </a:cubicBezTo>
                  <a:cubicBezTo>
                    <a:pt x="12" y="11"/>
                    <a:pt x="12" y="11"/>
                    <a:pt x="12" y="11"/>
                  </a:cubicBezTo>
                  <a:cubicBezTo>
                    <a:pt x="7" y="15"/>
                    <a:pt x="4" y="22"/>
                    <a:pt x="2" y="29"/>
                  </a:cubicBezTo>
                  <a:cubicBezTo>
                    <a:pt x="1" y="35"/>
                    <a:pt x="0" y="42"/>
                    <a:pt x="0" y="49"/>
                  </a:cubicBezTo>
                  <a:cubicBezTo>
                    <a:pt x="0" y="49"/>
                    <a:pt x="1" y="49"/>
                    <a:pt x="2" y="49"/>
                  </a:cubicBezTo>
                  <a:close/>
                </a:path>
              </a:pathLst>
            </a:custGeom>
            <a:solidFill>
              <a:srgbClr val="004E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2" name="ïṡľïďé"/>
            <p:cNvSpPr/>
            <p:nvPr/>
          </p:nvSpPr>
          <p:spPr bwMode="auto">
            <a:xfrm>
              <a:off x="7733325" y="4156977"/>
              <a:ext cx="652268" cy="687211"/>
            </a:xfrm>
            <a:custGeom>
              <a:avLst/>
              <a:gdLst>
                <a:gd name="T0" fmla="*/ 125 w 189"/>
                <a:gd name="T1" fmla="*/ 0 h 199"/>
                <a:gd name="T2" fmla="*/ 182 w 189"/>
                <a:gd name="T3" fmla="*/ 28 h 199"/>
                <a:gd name="T4" fmla="*/ 43 w 189"/>
                <a:gd name="T5" fmla="*/ 52 h 199"/>
                <a:gd name="T6" fmla="*/ 60 w 189"/>
                <a:gd name="T7" fmla="*/ 196 h 199"/>
                <a:gd name="T8" fmla="*/ 37 w 189"/>
                <a:gd name="T9" fmla="*/ 199 h 199"/>
                <a:gd name="T10" fmla="*/ 2 w 189"/>
                <a:gd name="T11" fmla="*/ 40 h 199"/>
                <a:gd name="T12" fmla="*/ 12 w 189"/>
                <a:gd name="T13" fmla="*/ 24 h 199"/>
                <a:gd name="T14" fmla="*/ 125 w 189"/>
                <a:gd name="T15" fmla="*/ 0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9" h="199">
                  <a:moveTo>
                    <a:pt x="125" y="0"/>
                  </a:moveTo>
                  <a:cubicBezTo>
                    <a:pt x="182" y="28"/>
                    <a:pt x="182" y="28"/>
                    <a:pt x="182" y="28"/>
                  </a:cubicBezTo>
                  <a:cubicBezTo>
                    <a:pt x="182" y="28"/>
                    <a:pt x="189" y="52"/>
                    <a:pt x="43" y="52"/>
                  </a:cubicBezTo>
                  <a:cubicBezTo>
                    <a:pt x="43" y="52"/>
                    <a:pt x="52" y="66"/>
                    <a:pt x="60" y="196"/>
                  </a:cubicBezTo>
                  <a:cubicBezTo>
                    <a:pt x="37" y="199"/>
                    <a:pt x="37" y="199"/>
                    <a:pt x="37" y="199"/>
                  </a:cubicBezTo>
                  <a:cubicBezTo>
                    <a:pt x="2" y="40"/>
                    <a:pt x="2" y="40"/>
                    <a:pt x="2" y="40"/>
                  </a:cubicBezTo>
                  <a:cubicBezTo>
                    <a:pt x="0" y="33"/>
                    <a:pt x="5" y="26"/>
                    <a:pt x="12" y="24"/>
                  </a:cubicBezTo>
                  <a:cubicBezTo>
                    <a:pt x="32" y="18"/>
                    <a:pt x="88" y="3"/>
                    <a:pt x="125" y="0"/>
                  </a:cubicBezTo>
                  <a:close/>
                </a:path>
              </a:pathLst>
            </a:custGeom>
            <a:solidFill>
              <a:srgbClr val="004E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3" name="ïṣḷíďê"/>
            <p:cNvSpPr/>
            <p:nvPr/>
          </p:nvSpPr>
          <p:spPr bwMode="auto">
            <a:xfrm>
              <a:off x="8047812" y="3413193"/>
              <a:ext cx="186362" cy="236281"/>
            </a:xfrm>
            <a:custGeom>
              <a:avLst/>
              <a:gdLst>
                <a:gd name="T0" fmla="*/ 53 w 54"/>
                <a:gd name="T1" fmla="*/ 33 h 68"/>
                <a:gd name="T2" fmla="*/ 46 w 54"/>
                <a:gd name="T3" fmla="*/ 31 h 68"/>
                <a:gd name="T4" fmla="*/ 39 w 54"/>
                <a:gd name="T5" fmla="*/ 6 h 68"/>
                <a:gd name="T6" fmla="*/ 6 w 54"/>
                <a:gd name="T7" fmla="*/ 4 h 68"/>
                <a:gd name="T8" fmla="*/ 3 w 54"/>
                <a:gd name="T9" fmla="*/ 29 h 68"/>
                <a:gd name="T10" fmla="*/ 0 w 54"/>
                <a:gd name="T11" fmla="*/ 46 h 68"/>
                <a:gd name="T12" fmla="*/ 5 w 54"/>
                <a:gd name="T13" fmla="*/ 46 h 68"/>
                <a:gd name="T14" fmla="*/ 12 w 54"/>
                <a:gd name="T15" fmla="*/ 64 h 68"/>
                <a:gd name="T16" fmla="*/ 36 w 54"/>
                <a:gd name="T17" fmla="*/ 63 h 68"/>
                <a:gd name="T18" fmla="*/ 47 w 54"/>
                <a:gd name="T19" fmla="*/ 44 h 68"/>
                <a:gd name="T20" fmla="*/ 53 w 54"/>
                <a:gd name="T21" fmla="*/ 33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8">
                  <a:moveTo>
                    <a:pt x="53" y="33"/>
                  </a:moveTo>
                  <a:cubicBezTo>
                    <a:pt x="53" y="29"/>
                    <a:pt x="49" y="29"/>
                    <a:pt x="46" y="31"/>
                  </a:cubicBezTo>
                  <a:cubicBezTo>
                    <a:pt x="44" y="20"/>
                    <a:pt x="42" y="8"/>
                    <a:pt x="39" y="6"/>
                  </a:cubicBezTo>
                  <a:cubicBezTo>
                    <a:pt x="31" y="0"/>
                    <a:pt x="13" y="0"/>
                    <a:pt x="6" y="4"/>
                  </a:cubicBezTo>
                  <a:cubicBezTo>
                    <a:pt x="3" y="6"/>
                    <a:pt x="2" y="17"/>
                    <a:pt x="3" y="29"/>
                  </a:cubicBezTo>
                  <a:cubicBezTo>
                    <a:pt x="1" y="36"/>
                    <a:pt x="0" y="46"/>
                    <a:pt x="0" y="46"/>
                  </a:cubicBezTo>
                  <a:cubicBezTo>
                    <a:pt x="0" y="46"/>
                    <a:pt x="3" y="47"/>
                    <a:pt x="5" y="46"/>
                  </a:cubicBezTo>
                  <a:cubicBezTo>
                    <a:pt x="7" y="55"/>
                    <a:pt x="9" y="62"/>
                    <a:pt x="12" y="64"/>
                  </a:cubicBezTo>
                  <a:cubicBezTo>
                    <a:pt x="19" y="68"/>
                    <a:pt x="28" y="67"/>
                    <a:pt x="36" y="63"/>
                  </a:cubicBezTo>
                  <a:cubicBezTo>
                    <a:pt x="43" y="59"/>
                    <a:pt x="47" y="52"/>
                    <a:pt x="47" y="44"/>
                  </a:cubicBezTo>
                  <a:cubicBezTo>
                    <a:pt x="49" y="43"/>
                    <a:pt x="54" y="39"/>
                    <a:pt x="53" y="33"/>
                  </a:cubicBezTo>
                  <a:close/>
                </a:path>
              </a:pathLst>
            </a:custGeom>
            <a:solidFill>
              <a:srgbClr val="F4CCA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4" name="íṣlîde"/>
            <p:cNvSpPr/>
            <p:nvPr/>
          </p:nvSpPr>
          <p:spPr bwMode="auto">
            <a:xfrm>
              <a:off x="8116033" y="3556292"/>
              <a:ext cx="114813" cy="154748"/>
            </a:xfrm>
            <a:custGeom>
              <a:avLst/>
              <a:gdLst>
                <a:gd name="T0" fmla="*/ 15 w 69"/>
                <a:gd name="T1" fmla="*/ 93 h 93"/>
                <a:gd name="T2" fmla="*/ 69 w 69"/>
                <a:gd name="T3" fmla="*/ 68 h 93"/>
                <a:gd name="T4" fmla="*/ 56 w 69"/>
                <a:gd name="T5" fmla="*/ 0 h 93"/>
                <a:gd name="T6" fmla="*/ 0 w 69"/>
                <a:gd name="T7" fmla="*/ 10 h 93"/>
                <a:gd name="T8" fmla="*/ 15 w 69"/>
                <a:gd name="T9" fmla="*/ 93 h 93"/>
              </a:gdLst>
              <a:ahLst/>
              <a:cxnLst>
                <a:cxn ang="0">
                  <a:pos x="T0" y="T1"/>
                </a:cxn>
                <a:cxn ang="0">
                  <a:pos x="T2" y="T3"/>
                </a:cxn>
                <a:cxn ang="0">
                  <a:pos x="T4" y="T5"/>
                </a:cxn>
                <a:cxn ang="0">
                  <a:pos x="T6" y="T7"/>
                </a:cxn>
                <a:cxn ang="0">
                  <a:pos x="T8" y="T9"/>
                </a:cxn>
              </a:cxnLst>
              <a:rect l="0" t="0" r="r" b="b"/>
              <a:pathLst>
                <a:path w="69" h="93">
                  <a:moveTo>
                    <a:pt x="15" y="93"/>
                  </a:moveTo>
                  <a:lnTo>
                    <a:pt x="69" y="68"/>
                  </a:lnTo>
                  <a:lnTo>
                    <a:pt x="56" y="0"/>
                  </a:lnTo>
                  <a:lnTo>
                    <a:pt x="0" y="10"/>
                  </a:lnTo>
                  <a:lnTo>
                    <a:pt x="15" y="93"/>
                  </a:lnTo>
                  <a:close/>
                </a:path>
              </a:pathLst>
            </a:custGeom>
            <a:solidFill>
              <a:srgbClr val="F4CCA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5" name="íṧļîde"/>
            <p:cNvSpPr/>
            <p:nvPr/>
          </p:nvSpPr>
          <p:spPr bwMode="auto">
            <a:xfrm>
              <a:off x="8131009" y="3604546"/>
              <a:ext cx="54911" cy="64895"/>
            </a:xfrm>
            <a:custGeom>
              <a:avLst/>
              <a:gdLst>
                <a:gd name="T0" fmla="*/ 0 w 16"/>
                <a:gd name="T1" fmla="*/ 12 h 19"/>
                <a:gd name="T2" fmla="*/ 16 w 16"/>
                <a:gd name="T3" fmla="*/ 0 h 19"/>
                <a:gd name="T4" fmla="*/ 1 w 16"/>
                <a:gd name="T5" fmla="*/ 19 h 19"/>
                <a:gd name="T6" fmla="*/ 0 w 16"/>
                <a:gd name="T7" fmla="*/ 12 h 19"/>
              </a:gdLst>
              <a:ahLst/>
              <a:cxnLst>
                <a:cxn ang="0">
                  <a:pos x="T0" y="T1"/>
                </a:cxn>
                <a:cxn ang="0">
                  <a:pos x="T2" y="T3"/>
                </a:cxn>
                <a:cxn ang="0">
                  <a:pos x="T4" y="T5"/>
                </a:cxn>
                <a:cxn ang="0">
                  <a:pos x="T6" y="T7"/>
                </a:cxn>
              </a:cxnLst>
              <a:rect l="0" t="0" r="r" b="b"/>
              <a:pathLst>
                <a:path w="16" h="19">
                  <a:moveTo>
                    <a:pt x="0" y="12"/>
                  </a:moveTo>
                  <a:cubicBezTo>
                    <a:pt x="0" y="12"/>
                    <a:pt x="12" y="9"/>
                    <a:pt x="16" y="0"/>
                  </a:cubicBezTo>
                  <a:cubicBezTo>
                    <a:pt x="16" y="0"/>
                    <a:pt x="12" y="18"/>
                    <a:pt x="1" y="19"/>
                  </a:cubicBezTo>
                  <a:lnTo>
                    <a:pt x="0" y="12"/>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6" name="îṣľíḍè"/>
            <p:cNvSpPr/>
            <p:nvPr/>
          </p:nvSpPr>
          <p:spPr bwMode="auto">
            <a:xfrm>
              <a:off x="8012869" y="3386570"/>
              <a:ext cx="211322" cy="154748"/>
            </a:xfrm>
            <a:custGeom>
              <a:avLst/>
              <a:gdLst>
                <a:gd name="T0" fmla="*/ 56 w 61"/>
                <a:gd name="T1" fmla="*/ 40 h 45"/>
                <a:gd name="T2" fmla="*/ 53 w 61"/>
                <a:gd name="T3" fmla="*/ 43 h 45"/>
                <a:gd name="T4" fmla="*/ 50 w 61"/>
                <a:gd name="T5" fmla="*/ 45 h 45"/>
                <a:gd name="T6" fmla="*/ 48 w 61"/>
                <a:gd name="T7" fmla="*/ 43 h 45"/>
                <a:gd name="T8" fmla="*/ 41 w 61"/>
                <a:gd name="T9" fmla="*/ 21 h 45"/>
                <a:gd name="T10" fmla="*/ 39 w 61"/>
                <a:gd name="T11" fmla="*/ 22 h 45"/>
                <a:gd name="T12" fmla="*/ 13 w 61"/>
                <a:gd name="T13" fmla="*/ 24 h 45"/>
                <a:gd name="T14" fmla="*/ 12 w 61"/>
                <a:gd name="T15" fmla="*/ 34 h 45"/>
                <a:gd name="T16" fmla="*/ 0 w 61"/>
                <a:gd name="T17" fmla="*/ 11 h 45"/>
                <a:gd name="T18" fmla="*/ 0 w 61"/>
                <a:gd name="T19" fmla="*/ 8 h 45"/>
                <a:gd name="T20" fmla="*/ 5 w 61"/>
                <a:gd name="T21" fmla="*/ 5 h 45"/>
                <a:gd name="T22" fmla="*/ 22 w 61"/>
                <a:gd name="T23" fmla="*/ 2 h 45"/>
                <a:gd name="T24" fmla="*/ 43 w 61"/>
                <a:gd name="T25" fmla="*/ 1 h 45"/>
                <a:gd name="T26" fmla="*/ 51 w 61"/>
                <a:gd name="T27" fmla="*/ 3 h 45"/>
                <a:gd name="T28" fmla="*/ 53 w 61"/>
                <a:gd name="T29" fmla="*/ 11 h 45"/>
                <a:gd name="T30" fmla="*/ 57 w 61"/>
                <a:gd name="T31" fmla="*/ 13 h 45"/>
                <a:gd name="T32" fmla="*/ 59 w 61"/>
                <a:gd name="T33" fmla="*/ 18 h 45"/>
                <a:gd name="T34" fmla="*/ 56 w 61"/>
                <a:gd name="T3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45">
                  <a:moveTo>
                    <a:pt x="56" y="40"/>
                  </a:moveTo>
                  <a:cubicBezTo>
                    <a:pt x="55" y="41"/>
                    <a:pt x="54" y="42"/>
                    <a:pt x="53" y="43"/>
                  </a:cubicBezTo>
                  <a:cubicBezTo>
                    <a:pt x="53" y="44"/>
                    <a:pt x="51" y="45"/>
                    <a:pt x="50" y="45"/>
                  </a:cubicBezTo>
                  <a:cubicBezTo>
                    <a:pt x="49" y="45"/>
                    <a:pt x="48" y="44"/>
                    <a:pt x="48" y="43"/>
                  </a:cubicBezTo>
                  <a:cubicBezTo>
                    <a:pt x="44" y="36"/>
                    <a:pt x="42" y="28"/>
                    <a:pt x="41" y="21"/>
                  </a:cubicBezTo>
                  <a:cubicBezTo>
                    <a:pt x="40" y="21"/>
                    <a:pt x="39" y="22"/>
                    <a:pt x="39" y="22"/>
                  </a:cubicBezTo>
                  <a:cubicBezTo>
                    <a:pt x="31" y="26"/>
                    <a:pt x="21" y="26"/>
                    <a:pt x="13" y="24"/>
                  </a:cubicBezTo>
                  <a:cubicBezTo>
                    <a:pt x="13" y="27"/>
                    <a:pt x="13" y="31"/>
                    <a:pt x="12" y="34"/>
                  </a:cubicBezTo>
                  <a:cubicBezTo>
                    <a:pt x="7" y="27"/>
                    <a:pt x="3" y="19"/>
                    <a:pt x="0" y="11"/>
                  </a:cubicBezTo>
                  <a:cubicBezTo>
                    <a:pt x="0" y="10"/>
                    <a:pt x="0" y="9"/>
                    <a:pt x="0" y="8"/>
                  </a:cubicBezTo>
                  <a:cubicBezTo>
                    <a:pt x="0" y="6"/>
                    <a:pt x="3" y="5"/>
                    <a:pt x="5" y="5"/>
                  </a:cubicBezTo>
                  <a:cubicBezTo>
                    <a:pt x="11" y="4"/>
                    <a:pt x="16" y="3"/>
                    <a:pt x="22" y="2"/>
                  </a:cubicBezTo>
                  <a:cubicBezTo>
                    <a:pt x="29" y="1"/>
                    <a:pt x="36" y="0"/>
                    <a:pt x="43" y="1"/>
                  </a:cubicBezTo>
                  <a:cubicBezTo>
                    <a:pt x="46" y="1"/>
                    <a:pt x="49" y="2"/>
                    <a:pt x="51" y="3"/>
                  </a:cubicBezTo>
                  <a:cubicBezTo>
                    <a:pt x="53" y="5"/>
                    <a:pt x="54" y="8"/>
                    <a:pt x="53" y="11"/>
                  </a:cubicBezTo>
                  <a:cubicBezTo>
                    <a:pt x="55" y="11"/>
                    <a:pt x="56" y="12"/>
                    <a:pt x="57" y="13"/>
                  </a:cubicBezTo>
                  <a:cubicBezTo>
                    <a:pt x="58" y="15"/>
                    <a:pt x="58" y="16"/>
                    <a:pt x="59" y="18"/>
                  </a:cubicBezTo>
                  <a:cubicBezTo>
                    <a:pt x="60" y="25"/>
                    <a:pt x="61" y="34"/>
                    <a:pt x="56" y="40"/>
                  </a:cubicBez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7" name="îṩlîḋè"/>
            <p:cNvSpPr/>
            <p:nvPr/>
          </p:nvSpPr>
          <p:spPr bwMode="auto">
            <a:xfrm>
              <a:off x="7819851" y="4022198"/>
              <a:ext cx="414324" cy="203002"/>
            </a:xfrm>
            <a:custGeom>
              <a:avLst/>
              <a:gdLst>
                <a:gd name="T0" fmla="*/ 120 w 120"/>
                <a:gd name="T1" fmla="*/ 0 h 59"/>
                <a:gd name="T2" fmla="*/ 15 w 120"/>
                <a:gd name="T3" fmla="*/ 31 h 59"/>
                <a:gd name="T4" fmla="*/ 13 w 120"/>
                <a:gd name="T5" fmla="*/ 32 h 59"/>
                <a:gd name="T6" fmla="*/ 0 w 120"/>
                <a:gd name="T7" fmla="*/ 56 h 59"/>
                <a:gd name="T8" fmla="*/ 5 w 120"/>
                <a:gd name="T9" fmla="*/ 57 h 59"/>
                <a:gd name="T10" fmla="*/ 12 w 120"/>
                <a:gd name="T11" fmla="*/ 45 h 59"/>
                <a:gd name="T12" fmla="*/ 37 w 120"/>
                <a:gd name="T13" fmla="*/ 39 h 59"/>
                <a:gd name="T14" fmla="*/ 95 w 120"/>
                <a:gd name="T15" fmla="*/ 29 h 59"/>
                <a:gd name="T16" fmla="*/ 120 w 120"/>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59">
                  <a:moveTo>
                    <a:pt x="120" y="0"/>
                  </a:moveTo>
                  <a:cubicBezTo>
                    <a:pt x="15" y="31"/>
                    <a:pt x="15" y="31"/>
                    <a:pt x="15" y="31"/>
                  </a:cubicBezTo>
                  <a:cubicBezTo>
                    <a:pt x="14" y="31"/>
                    <a:pt x="14" y="32"/>
                    <a:pt x="13" y="32"/>
                  </a:cubicBezTo>
                  <a:cubicBezTo>
                    <a:pt x="10" y="35"/>
                    <a:pt x="1" y="44"/>
                    <a:pt x="0" y="56"/>
                  </a:cubicBezTo>
                  <a:cubicBezTo>
                    <a:pt x="0" y="56"/>
                    <a:pt x="3" y="59"/>
                    <a:pt x="5" y="57"/>
                  </a:cubicBezTo>
                  <a:cubicBezTo>
                    <a:pt x="7" y="55"/>
                    <a:pt x="12" y="45"/>
                    <a:pt x="12" y="45"/>
                  </a:cubicBezTo>
                  <a:cubicBezTo>
                    <a:pt x="12" y="45"/>
                    <a:pt x="25" y="50"/>
                    <a:pt x="37" y="39"/>
                  </a:cubicBezTo>
                  <a:cubicBezTo>
                    <a:pt x="95" y="29"/>
                    <a:pt x="95" y="29"/>
                    <a:pt x="95" y="29"/>
                  </a:cubicBezTo>
                  <a:lnTo>
                    <a:pt x="120" y="0"/>
                  </a:lnTo>
                  <a:close/>
                </a:path>
              </a:pathLst>
            </a:custGeom>
            <a:solidFill>
              <a:srgbClr val="F0C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8" name="îṩliḋé"/>
            <p:cNvSpPr/>
            <p:nvPr/>
          </p:nvSpPr>
          <p:spPr bwMode="auto">
            <a:xfrm>
              <a:off x="7994566" y="3704383"/>
              <a:ext cx="381045" cy="452594"/>
            </a:xfrm>
            <a:custGeom>
              <a:avLst/>
              <a:gdLst>
                <a:gd name="T0" fmla="*/ 27 w 110"/>
                <a:gd name="T1" fmla="*/ 28 h 131"/>
                <a:gd name="T2" fmla="*/ 68 w 110"/>
                <a:gd name="T3" fmla="*/ 87 h 131"/>
                <a:gd name="T4" fmla="*/ 0 w 110"/>
                <a:gd name="T5" fmla="*/ 112 h 131"/>
                <a:gd name="T6" fmla="*/ 4 w 110"/>
                <a:gd name="T7" fmla="*/ 131 h 131"/>
                <a:gd name="T8" fmla="*/ 97 w 110"/>
                <a:gd name="T9" fmla="*/ 101 h 131"/>
                <a:gd name="T10" fmla="*/ 50 w 110"/>
                <a:gd name="T11" fmla="*/ 5 h 131"/>
                <a:gd name="T12" fmla="*/ 31 w 110"/>
                <a:gd name="T13" fmla="*/ 4 h 131"/>
                <a:gd name="T14" fmla="*/ 27 w 110"/>
                <a:gd name="T15" fmla="*/ 28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131">
                  <a:moveTo>
                    <a:pt x="27" y="28"/>
                  </a:moveTo>
                  <a:cubicBezTo>
                    <a:pt x="68" y="87"/>
                    <a:pt x="68" y="87"/>
                    <a:pt x="68" y="87"/>
                  </a:cubicBezTo>
                  <a:cubicBezTo>
                    <a:pt x="0" y="112"/>
                    <a:pt x="0" y="112"/>
                    <a:pt x="0" y="112"/>
                  </a:cubicBezTo>
                  <a:cubicBezTo>
                    <a:pt x="4" y="131"/>
                    <a:pt x="4" y="131"/>
                    <a:pt x="4" y="131"/>
                  </a:cubicBezTo>
                  <a:cubicBezTo>
                    <a:pt x="4" y="131"/>
                    <a:pt x="81" y="125"/>
                    <a:pt x="97" y="101"/>
                  </a:cubicBezTo>
                  <a:cubicBezTo>
                    <a:pt x="110" y="80"/>
                    <a:pt x="79" y="29"/>
                    <a:pt x="50" y="5"/>
                  </a:cubicBezTo>
                  <a:cubicBezTo>
                    <a:pt x="45" y="1"/>
                    <a:pt x="37" y="0"/>
                    <a:pt x="31" y="4"/>
                  </a:cubicBezTo>
                  <a:cubicBezTo>
                    <a:pt x="23" y="9"/>
                    <a:pt x="21" y="21"/>
                    <a:pt x="27" y="28"/>
                  </a:cubicBezTo>
                  <a:close/>
                </a:path>
              </a:pathLst>
            </a:custGeom>
            <a:solidFill>
              <a:srgbClr val="0042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9" name="íŝľíde"/>
            <p:cNvSpPr/>
            <p:nvPr/>
          </p:nvSpPr>
          <p:spPr bwMode="auto">
            <a:xfrm>
              <a:off x="7766604" y="3977271"/>
              <a:ext cx="76542" cy="247929"/>
            </a:xfrm>
            <a:custGeom>
              <a:avLst/>
              <a:gdLst>
                <a:gd name="T0" fmla="*/ 46 w 46"/>
                <a:gd name="T1" fmla="*/ 147 h 149"/>
                <a:gd name="T2" fmla="*/ 34 w 46"/>
                <a:gd name="T3" fmla="*/ 149 h 149"/>
                <a:gd name="T4" fmla="*/ 0 w 46"/>
                <a:gd name="T5" fmla="*/ 4 h 149"/>
                <a:gd name="T6" fmla="*/ 13 w 46"/>
                <a:gd name="T7" fmla="*/ 0 h 149"/>
                <a:gd name="T8" fmla="*/ 46 w 46"/>
                <a:gd name="T9" fmla="*/ 147 h 149"/>
              </a:gdLst>
              <a:ahLst/>
              <a:cxnLst>
                <a:cxn ang="0">
                  <a:pos x="T0" y="T1"/>
                </a:cxn>
                <a:cxn ang="0">
                  <a:pos x="T2" y="T3"/>
                </a:cxn>
                <a:cxn ang="0">
                  <a:pos x="T4" y="T5"/>
                </a:cxn>
                <a:cxn ang="0">
                  <a:pos x="T6" y="T7"/>
                </a:cxn>
                <a:cxn ang="0">
                  <a:pos x="T8" y="T9"/>
                </a:cxn>
              </a:cxnLst>
              <a:rect l="0" t="0" r="r" b="b"/>
              <a:pathLst>
                <a:path w="46" h="149">
                  <a:moveTo>
                    <a:pt x="46" y="147"/>
                  </a:moveTo>
                  <a:lnTo>
                    <a:pt x="34" y="149"/>
                  </a:lnTo>
                  <a:lnTo>
                    <a:pt x="0" y="4"/>
                  </a:lnTo>
                  <a:lnTo>
                    <a:pt x="13" y="0"/>
                  </a:lnTo>
                  <a:lnTo>
                    <a:pt x="46" y="147"/>
                  </a:lnTo>
                  <a:close/>
                </a:path>
              </a:pathLst>
            </a:custGeom>
            <a:solidFill>
              <a:srgbClr val="113E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0" name="îs1ïḓê"/>
            <p:cNvSpPr/>
            <p:nvPr/>
          </p:nvSpPr>
          <p:spPr bwMode="auto">
            <a:xfrm>
              <a:off x="7819851" y="4156977"/>
              <a:ext cx="251257" cy="71550"/>
            </a:xfrm>
            <a:custGeom>
              <a:avLst/>
              <a:gdLst>
                <a:gd name="T0" fmla="*/ 2 w 151"/>
                <a:gd name="T1" fmla="*/ 43 h 43"/>
                <a:gd name="T2" fmla="*/ 0 w 151"/>
                <a:gd name="T3" fmla="*/ 31 h 43"/>
                <a:gd name="T4" fmla="*/ 149 w 151"/>
                <a:gd name="T5" fmla="*/ 0 h 43"/>
                <a:gd name="T6" fmla="*/ 151 w 151"/>
                <a:gd name="T7" fmla="*/ 10 h 43"/>
                <a:gd name="T8" fmla="*/ 2 w 151"/>
                <a:gd name="T9" fmla="*/ 43 h 43"/>
              </a:gdLst>
              <a:ahLst/>
              <a:cxnLst>
                <a:cxn ang="0">
                  <a:pos x="T0" y="T1"/>
                </a:cxn>
                <a:cxn ang="0">
                  <a:pos x="T2" y="T3"/>
                </a:cxn>
                <a:cxn ang="0">
                  <a:pos x="T4" y="T5"/>
                </a:cxn>
                <a:cxn ang="0">
                  <a:pos x="T6" y="T7"/>
                </a:cxn>
                <a:cxn ang="0">
                  <a:pos x="T8" y="T9"/>
                </a:cxn>
              </a:cxnLst>
              <a:rect l="0" t="0" r="r" b="b"/>
              <a:pathLst>
                <a:path w="151" h="43">
                  <a:moveTo>
                    <a:pt x="2" y="43"/>
                  </a:moveTo>
                  <a:lnTo>
                    <a:pt x="0" y="31"/>
                  </a:lnTo>
                  <a:lnTo>
                    <a:pt x="149" y="0"/>
                  </a:lnTo>
                  <a:lnTo>
                    <a:pt x="151" y="10"/>
                  </a:lnTo>
                  <a:lnTo>
                    <a:pt x="2" y="43"/>
                  </a:lnTo>
                  <a:close/>
                </a:path>
              </a:pathLst>
            </a:custGeom>
            <a:solidFill>
              <a:srgbClr val="113E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1" name="íślíḍe"/>
            <p:cNvSpPr/>
            <p:nvPr/>
          </p:nvSpPr>
          <p:spPr bwMode="auto">
            <a:xfrm>
              <a:off x="8054468" y="3656129"/>
              <a:ext cx="304503" cy="490865"/>
            </a:xfrm>
            <a:custGeom>
              <a:avLst/>
              <a:gdLst>
                <a:gd name="T0" fmla="*/ 82 w 88"/>
                <a:gd name="T1" fmla="*/ 131 h 142"/>
                <a:gd name="T2" fmla="*/ 85 w 88"/>
                <a:gd name="T3" fmla="*/ 66 h 142"/>
                <a:gd name="T4" fmla="*/ 67 w 88"/>
                <a:gd name="T5" fmla="*/ 12 h 142"/>
                <a:gd name="T6" fmla="*/ 28 w 88"/>
                <a:gd name="T7" fmla="*/ 6 h 142"/>
                <a:gd name="T8" fmla="*/ 4 w 88"/>
                <a:gd name="T9" fmla="*/ 33 h 142"/>
                <a:gd name="T10" fmla="*/ 14 w 88"/>
                <a:gd name="T11" fmla="*/ 102 h 142"/>
                <a:gd name="T12" fmla="*/ 21 w 88"/>
                <a:gd name="T13" fmla="*/ 122 h 142"/>
                <a:gd name="T14" fmla="*/ 25 w 88"/>
                <a:gd name="T15" fmla="*/ 142 h 142"/>
                <a:gd name="T16" fmla="*/ 82 w 88"/>
                <a:gd name="T17" fmla="*/ 1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42">
                  <a:moveTo>
                    <a:pt x="82" y="131"/>
                  </a:moveTo>
                  <a:cubicBezTo>
                    <a:pt x="85" y="66"/>
                    <a:pt x="85" y="66"/>
                    <a:pt x="85" y="66"/>
                  </a:cubicBezTo>
                  <a:cubicBezTo>
                    <a:pt x="85" y="66"/>
                    <a:pt x="88" y="32"/>
                    <a:pt x="67" y="12"/>
                  </a:cubicBezTo>
                  <a:cubicBezTo>
                    <a:pt x="57" y="2"/>
                    <a:pt x="41" y="0"/>
                    <a:pt x="28" y="6"/>
                  </a:cubicBezTo>
                  <a:cubicBezTo>
                    <a:pt x="17" y="12"/>
                    <a:pt x="8" y="21"/>
                    <a:pt x="4" y="33"/>
                  </a:cubicBezTo>
                  <a:cubicBezTo>
                    <a:pt x="0" y="49"/>
                    <a:pt x="1" y="71"/>
                    <a:pt x="14" y="102"/>
                  </a:cubicBezTo>
                  <a:cubicBezTo>
                    <a:pt x="17" y="108"/>
                    <a:pt x="19" y="115"/>
                    <a:pt x="21" y="122"/>
                  </a:cubicBezTo>
                  <a:cubicBezTo>
                    <a:pt x="25" y="142"/>
                    <a:pt x="25" y="142"/>
                    <a:pt x="25" y="142"/>
                  </a:cubicBezTo>
                  <a:lnTo>
                    <a:pt x="82" y="1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2" name="iṥlíďè"/>
            <p:cNvSpPr/>
            <p:nvPr/>
          </p:nvSpPr>
          <p:spPr bwMode="auto">
            <a:xfrm>
              <a:off x="8122689" y="3656129"/>
              <a:ext cx="326134" cy="514161"/>
            </a:xfrm>
            <a:custGeom>
              <a:avLst/>
              <a:gdLst>
                <a:gd name="T0" fmla="*/ 30 w 94"/>
                <a:gd name="T1" fmla="*/ 0 h 149"/>
                <a:gd name="T2" fmla="*/ 2 w 94"/>
                <a:gd name="T3" fmla="*/ 34 h 149"/>
                <a:gd name="T4" fmla="*/ 1 w 94"/>
                <a:gd name="T5" fmla="*/ 38 h 149"/>
                <a:gd name="T6" fmla="*/ 23 w 94"/>
                <a:gd name="T7" fmla="*/ 149 h 149"/>
                <a:gd name="T8" fmla="*/ 70 w 94"/>
                <a:gd name="T9" fmla="*/ 141 h 149"/>
                <a:gd name="T10" fmla="*/ 30 w 94"/>
                <a:gd name="T11" fmla="*/ 0 h 149"/>
              </a:gdLst>
              <a:ahLst/>
              <a:cxnLst>
                <a:cxn ang="0">
                  <a:pos x="T0" y="T1"/>
                </a:cxn>
                <a:cxn ang="0">
                  <a:pos x="T2" y="T3"/>
                </a:cxn>
                <a:cxn ang="0">
                  <a:pos x="T4" y="T5"/>
                </a:cxn>
                <a:cxn ang="0">
                  <a:pos x="T6" y="T7"/>
                </a:cxn>
                <a:cxn ang="0">
                  <a:pos x="T8" y="T9"/>
                </a:cxn>
                <a:cxn ang="0">
                  <a:pos x="T10" y="T11"/>
                </a:cxn>
              </a:cxnLst>
              <a:rect l="0" t="0" r="r" b="b"/>
              <a:pathLst>
                <a:path w="94" h="149">
                  <a:moveTo>
                    <a:pt x="30" y="0"/>
                  </a:moveTo>
                  <a:cubicBezTo>
                    <a:pt x="2" y="34"/>
                    <a:pt x="2" y="34"/>
                    <a:pt x="2" y="34"/>
                  </a:cubicBezTo>
                  <a:cubicBezTo>
                    <a:pt x="1" y="35"/>
                    <a:pt x="0" y="37"/>
                    <a:pt x="1" y="38"/>
                  </a:cubicBezTo>
                  <a:cubicBezTo>
                    <a:pt x="23" y="149"/>
                    <a:pt x="23" y="149"/>
                    <a:pt x="23" y="149"/>
                  </a:cubicBezTo>
                  <a:cubicBezTo>
                    <a:pt x="70" y="141"/>
                    <a:pt x="70" y="141"/>
                    <a:pt x="70" y="141"/>
                  </a:cubicBezTo>
                  <a:cubicBezTo>
                    <a:pt x="70" y="141"/>
                    <a:pt x="94" y="25"/>
                    <a:pt x="30" y="0"/>
                  </a:cubicBezTo>
                  <a:close/>
                </a:path>
              </a:pathLst>
            </a:custGeom>
            <a:solidFill>
              <a:srgbClr val="0042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3" name="îŝľïďé"/>
            <p:cNvSpPr/>
            <p:nvPr/>
          </p:nvSpPr>
          <p:spPr bwMode="auto">
            <a:xfrm>
              <a:off x="7888073" y="4038837"/>
              <a:ext cx="442610" cy="141436"/>
            </a:xfrm>
            <a:custGeom>
              <a:avLst/>
              <a:gdLst>
                <a:gd name="T0" fmla="*/ 128 w 128"/>
                <a:gd name="T1" fmla="*/ 0 h 41"/>
                <a:gd name="T2" fmla="*/ 19 w 128"/>
                <a:gd name="T3" fmla="*/ 15 h 41"/>
                <a:gd name="T4" fmla="*/ 17 w 128"/>
                <a:gd name="T5" fmla="*/ 16 h 41"/>
                <a:gd name="T6" fmla="*/ 0 w 128"/>
                <a:gd name="T7" fmla="*/ 37 h 41"/>
                <a:gd name="T8" fmla="*/ 5 w 128"/>
                <a:gd name="T9" fmla="*/ 39 h 41"/>
                <a:gd name="T10" fmla="*/ 14 w 128"/>
                <a:gd name="T11" fmla="*/ 29 h 41"/>
                <a:gd name="T12" fmla="*/ 39 w 128"/>
                <a:gd name="T13" fmla="*/ 26 h 41"/>
                <a:gd name="T14" fmla="*/ 99 w 128"/>
                <a:gd name="T15" fmla="*/ 26 h 41"/>
                <a:gd name="T16" fmla="*/ 128 w 12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41">
                  <a:moveTo>
                    <a:pt x="128" y="0"/>
                  </a:moveTo>
                  <a:cubicBezTo>
                    <a:pt x="19" y="15"/>
                    <a:pt x="19" y="15"/>
                    <a:pt x="19" y="15"/>
                  </a:cubicBezTo>
                  <a:cubicBezTo>
                    <a:pt x="18" y="15"/>
                    <a:pt x="18" y="15"/>
                    <a:pt x="17" y="16"/>
                  </a:cubicBezTo>
                  <a:cubicBezTo>
                    <a:pt x="14" y="18"/>
                    <a:pt x="3" y="26"/>
                    <a:pt x="0" y="37"/>
                  </a:cubicBezTo>
                  <a:cubicBezTo>
                    <a:pt x="0" y="37"/>
                    <a:pt x="3" y="41"/>
                    <a:pt x="5" y="39"/>
                  </a:cubicBezTo>
                  <a:cubicBezTo>
                    <a:pt x="7" y="37"/>
                    <a:pt x="14" y="29"/>
                    <a:pt x="14" y="29"/>
                  </a:cubicBezTo>
                  <a:cubicBezTo>
                    <a:pt x="14" y="29"/>
                    <a:pt x="27" y="35"/>
                    <a:pt x="39" y="26"/>
                  </a:cubicBezTo>
                  <a:cubicBezTo>
                    <a:pt x="99" y="26"/>
                    <a:pt x="99" y="26"/>
                    <a:pt x="99" y="26"/>
                  </a:cubicBezTo>
                  <a:lnTo>
                    <a:pt x="128" y="0"/>
                  </a:lnTo>
                  <a:close/>
                </a:path>
              </a:pathLst>
            </a:custGeom>
            <a:solidFill>
              <a:srgbClr val="F4CCA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4" name="ïsļïḋè"/>
            <p:cNvSpPr/>
            <p:nvPr/>
          </p:nvSpPr>
          <p:spPr bwMode="auto">
            <a:xfrm>
              <a:off x="8081091" y="3711039"/>
              <a:ext cx="394356" cy="449266"/>
            </a:xfrm>
            <a:custGeom>
              <a:avLst/>
              <a:gdLst>
                <a:gd name="T0" fmla="*/ 40 w 114"/>
                <a:gd name="T1" fmla="*/ 26 h 130"/>
                <a:gd name="T2" fmla="*/ 71 w 114"/>
                <a:gd name="T3" fmla="*/ 90 h 130"/>
                <a:gd name="T4" fmla="*/ 0 w 114"/>
                <a:gd name="T5" fmla="*/ 104 h 130"/>
                <a:gd name="T6" fmla="*/ 1 w 114"/>
                <a:gd name="T7" fmla="*/ 124 h 130"/>
                <a:gd name="T8" fmla="*/ 97 w 114"/>
                <a:gd name="T9" fmla="*/ 108 h 130"/>
                <a:gd name="T10" fmla="*/ 66 w 114"/>
                <a:gd name="T11" fmla="*/ 7 h 130"/>
                <a:gd name="T12" fmla="*/ 47 w 114"/>
                <a:gd name="T13" fmla="*/ 3 h 130"/>
                <a:gd name="T14" fmla="*/ 40 w 114"/>
                <a:gd name="T15" fmla="*/ 26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130">
                  <a:moveTo>
                    <a:pt x="40" y="26"/>
                  </a:moveTo>
                  <a:cubicBezTo>
                    <a:pt x="71" y="90"/>
                    <a:pt x="71" y="90"/>
                    <a:pt x="71" y="90"/>
                  </a:cubicBezTo>
                  <a:cubicBezTo>
                    <a:pt x="0" y="104"/>
                    <a:pt x="0" y="104"/>
                    <a:pt x="0" y="104"/>
                  </a:cubicBezTo>
                  <a:cubicBezTo>
                    <a:pt x="1" y="124"/>
                    <a:pt x="1" y="124"/>
                    <a:pt x="1" y="124"/>
                  </a:cubicBezTo>
                  <a:cubicBezTo>
                    <a:pt x="1" y="124"/>
                    <a:pt x="79" y="130"/>
                    <a:pt x="97" y="108"/>
                  </a:cubicBezTo>
                  <a:cubicBezTo>
                    <a:pt x="114" y="89"/>
                    <a:pt x="91" y="35"/>
                    <a:pt x="66" y="7"/>
                  </a:cubicBezTo>
                  <a:cubicBezTo>
                    <a:pt x="62" y="1"/>
                    <a:pt x="54" y="0"/>
                    <a:pt x="47" y="3"/>
                  </a:cubicBezTo>
                  <a:cubicBezTo>
                    <a:pt x="38" y="6"/>
                    <a:pt x="35" y="17"/>
                    <a:pt x="40" y="26"/>
                  </a:cubicBezTo>
                  <a:close/>
                </a:path>
              </a:pathLst>
            </a:custGeom>
            <a:solidFill>
              <a:srgbClr val="0042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5" name="ïṡļíďè"/>
            <p:cNvSpPr/>
            <p:nvPr/>
          </p:nvSpPr>
          <p:spPr bwMode="auto">
            <a:xfrm>
              <a:off x="8234174" y="3880762"/>
              <a:ext cx="93181" cy="158076"/>
            </a:xfrm>
            <a:custGeom>
              <a:avLst/>
              <a:gdLst>
                <a:gd name="T0" fmla="*/ 7 w 27"/>
                <a:gd name="T1" fmla="*/ 0 h 46"/>
                <a:gd name="T2" fmla="*/ 27 w 27"/>
                <a:gd name="T3" fmla="*/ 41 h 46"/>
                <a:gd name="T4" fmla="*/ 0 w 27"/>
                <a:gd name="T5" fmla="*/ 46 h 46"/>
                <a:gd name="T6" fmla="*/ 13 w 27"/>
                <a:gd name="T7" fmla="*/ 36 h 46"/>
                <a:gd name="T8" fmla="*/ 7 w 27"/>
                <a:gd name="T9" fmla="*/ 0 h 46"/>
              </a:gdLst>
              <a:ahLst/>
              <a:cxnLst>
                <a:cxn ang="0">
                  <a:pos x="T0" y="T1"/>
                </a:cxn>
                <a:cxn ang="0">
                  <a:pos x="T2" y="T3"/>
                </a:cxn>
                <a:cxn ang="0">
                  <a:pos x="T4" y="T5"/>
                </a:cxn>
                <a:cxn ang="0">
                  <a:pos x="T6" y="T7"/>
                </a:cxn>
                <a:cxn ang="0">
                  <a:pos x="T8" y="T9"/>
                </a:cxn>
              </a:cxnLst>
              <a:rect l="0" t="0" r="r" b="b"/>
              <a:pathLst>
                <a:path w="27" h="46">
                  <a:moveTo>
                    <a:pt x="7" y="0"/>
                  </a:moveTo>
                  <a:cubicBezTo>
                    <a:pt x="27" y="41"/>
                    <a:pt x="27" y="41"/>
                    <a:pt x="27" y="41"/>
                  </a:cubicBezTo>
                  <a:cubicBezTo>
                    <a:pt x="27" y="41"/>
                    <a:pt x="8" y="46"/>
                    <a:pt x="0" y="46"/>
                  </a:cubicBezTo>
                  <a:cubicBezTo>
                    <a:pt x="13" y="36"/>
                    <a:pt x="13" y="36"/>
                    <a:pt x="13" y="36"/>
                  </a:cubicBezTo>
                  <a:lnTo>
                    <a:pt x="7"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6" name="íṣļíḋê"/>
            <p:cNvSpPr/>
            <p:nvPr/>
          </p:nvSpPr>
          <p:spPr bwMode="auto">
            <a:xfrm>
              <a:off x="4997794" y="5541382"/>
              <a:ext cx="2450997" cy="173051"/>
            </a:xfrm>
            <a:custGeom>
              <a:avLst/>
              <a:gdLst>
                <a:gd name="T0" fmla="*/ 709 w 709"/>
                <a:gd name="T1" fmla="*/ 32 h 50"/>
                <a:gd name="T2" fmla="*/ 349 w 709"/>
                <a:gd name="T3" fmla="*/ 47 h 50"/>
                <a:gd name="T4" fmla="*/ 0 w 709"/>
                <a:gd name="T5" fmla="*/ 32 h 50"/>
                <a:gd name="T6" fmla="*/ 355 w 709"/>
                <a:gd name="T7" fmla="*/ 0 h 50"/>
                <a:gd name="T8" fmla="*/ 709 w 709"/>
                <a:gd name="T9" fmla="*/ 32 h 50"/>
              </a:gdLst>
              <a:ahLst/>
              <a:cxnLst>
                <a:cxn ang="0">
                  <a:pos x="T0" y="T1"/>
                </a:cxn>
                <a:cxn ang="0">
                  <a:pos x="T2" y="T3"/>
                </a:cxn>
                <a:cxn ang="0">
                  <a:pos x="T4" y="T5"/>
                </a:cxn>
                <a:cxn ang="0">
                  <a:pos x="T6" y="T7"/>
                </a:cxn>
                <a:cxn ang="0">
                  <a:pos x="T8" y="T9"/>
                </a:cxn>
              </a:cxnLst>
              <a:rect l="0" t="0" r="r" b="b"/>
              <a:pathLst>
                <a:path w="709" h="50">
                  <a:moveTo>
                    <a:pt x="709" y="32"/>
                  </a:moveTo>
                  <a:cubicBezTo>
                    <a:pt x="709" y="50"/>
                    <a:pt x="545" y="47"/>
                    <a:pt x="349" y="47"/>
                  </a:cubicBezTo>
                  <a:cubicBezTo>
                    <a:pt x="154" y="47"/>
                    <a:pt x="0" y="50"/>
                    <a:pt x="0" y="32"/>
                  </a:cubicBezTo>
                  <a:cubicBezTo>
                    <a:pt x="0" y="15"/>
                    <a:pt x="159" y="0"/>
                    <a:pt x="355" y="0"/>
                  </a:cubicBezTo>
                  <a:cubicBezTo>
                    <a:pt x="551" y="0"/>
                    <a:pt x="709" y="15"/>
                    <a:pt x="709" y="32"/>
                  </a:cubicBezTo>
                  <a:close/>
                </a:path>
              </a:pathLst>
            </a:cu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7" name="iṡ1ïdé"/>
            <p:cNvSpPr/>
            <p:nvPr/>
          </p:nvSpPr>
          <p:spPr bwMode="auto">
            <a:xfrm>
              <a:off x="6526963" y="3679425"/>
              <a:ext cx="302839" cy="798695"/>
            </a:xfrm>
            <a:custGeom>
              <a:avLst/>
              <a:gdLst>
                <a:gd name="T0" fmla="*/ 86 w 88"/>
                <a:gd name="T1" fmla="*/ 68 h 231"/>
                <a:gd name="T2" fmla="*/ 87 w 88"/>
                <a:gd name="T3" fmla="*/ 55 h 231"/>
                <a:gd name="T4" fmla="*/ 88 w 88"/>
                <a:gd name="T5" fmla="*/ 41 h 231"/>
                <a:gd name="T6" fmla="*/ 88 w 88"/>
                <a:gd name="T7" fmla="*/ 28 h 231"/>
                <a:gd name="T8" fmla="*/ 87 w 88"/>
                <a:gd name="T9" fmla="*/ 14 h 231"/>
                <a:gd name="T10" fmla="*/ 72 w 88"/>
                <a:gd name="T11" fmla="*/ 0 h 231"/>
                <a:gd name="T12" fmla="*/ 57 w 88"/>
                <a:gd name="T13" fmla="*/ 15 h 231"/>
                <a:gd name="T14" fmla="*/ 57 w 88"/>
                <a:gd name="T15" fmla="*/ 16 h 231"/>
                <a:gd name="T16" fmla="*/ 57 w 88"/>
                <a:gd name="T17" fmla="*/ 28 h 231"/>
                <a:gd name="T18" fmla="*/ 56 w 88"/>
                <a:gd name="T19" fmla="*/ 40 h 231"/>
                <a:gd name="T20" fmla="*/ 54 w 88"/>
                <a:gd name="T21" fmla="*/ 64 h 231"/>
                <a:gd name="T22" fmla="*/ 46 w 88"/>
                <a:gd name="T23" fmla="*/ 113 h 231"/>
                <a:gd name="T24" fmla="*/ 40 w 88"/>
                <a:gd name="T25" fmla="*/ 136 h 231"/>
                <a:gd name="T26" fmla="*/ 36 w 88"/>
                <a:gd name="T27" fmla="*/ 148 h 231"/>
                <a:gd name="T28" fmla="*/ 34 w 88"/>
                <a:gd name="T29" fmla="*/ 154 h 231"/>
                <a:gd name="T30" fmla="*/ 31 w 88"/>
                <a:gd name="T31" fmla="*/ 159 h 231"/>
                <a:gd name="T32" fmla="*/ 27 w 88"/>
                <a:gd name="T33" fmla="*/ 171 h 231"/>
                <a:gd name="T34" fmla="*/ 21 w 88"/>
                <a:gd name="T35" fmla="*/ 182 h 231"/>
                <a:gd name="T36" fmla="*/ 19 w 88"/>
                <a:gd name="T37" fmla="*/ 187 h 231"/>
                <a:gd name="T38" fmla="*/ 15 w 88"/>
                <a:gd name="T39" fmla="*/ 193 h 231"/>
                <a:gd name="T40" fmla="*/ 12 w 88"/>
                <a:gd name="T41" fmla="*/ 198 h 231"/>
                <a:gd name="T42" fmla="*/ 8 w 88"/>
                <a:gd name="T43" fmla="*/ 203 h 231"/>
                <a:gd name="T44" fmla="*/ 2 w 88"/>
                <a:gd name="T45" fmla="*/ 208 h 231"/>
                <a:gd name="T46" fmla="*/ 2 w 88"/>
                <a:gd name="T47" fmla="*/ 210 h 231"/>
                <a:gd name="T48" fmla="*/ 5 w 88"/>
                <a:gd name="T49" fmla="*/ 210 h 231"/>
                <a:gd name="T50" fmla="*/ 11 w 88"/>
                <a:gd name="T51" fmla="*/ 208 h 231"/>
                <a:gd name="T52" fmla="*/ 2 w 88"/>
                <a:gd name="T53" fmla="*/ 220 h 231"/>
                <a:gd name="T54" fmla="*/ 2 w 88"/>
                <a:gd name="T55" fmla="*/ 228 h 231"/>
                <a:gd name="T56" fmla="*/ 11 w 88"/>
                <a:gd name="T57" fmla="*/ 230 h 231"/>
                <a:gd name="T58" fmla="*/ 22 w 88"/>
                <a:gd name="T59" fmla="*/ 219 h 231"/>
                <a:gd name="T60" fmla="*/ 24 w 88"/>
                <a:gd name="T61" fmla="*/ 215 h 231"/>
                <a:gd name="T62" fmla="*/ 30 w 88"/>
                <a:gd name="T63" fmla="*/ 204 h 231"/>
                <a:gd name="T64" fmla="*/ 53 w 88"/>
                <a:gd name="T65" fmla="*/ 170 h 231"/>
                <a:gd name="T66" fmla="*/ 56 w 88"/>
                <a:gd name="T67" fmla="*/ 164 h 231"/>
                <a:gd name="T68" fmla="*/ 59 w 88"/>
                <a:gd name="T69" fmla="*/ 158 h 231"/>
                <a:gd name="T70" fmla="*/ 65 w 88"/>
                <a:gd name="T71" fmla="*/ 146 h 231"/>
                <a:gd name="T72" fmla="*/ 74 w 88"/>
                <a:gd name="T73" fmla="*/ 120 h 231"/>
                <a:gd name="T74" fmla="*/ 86 w 88"/>
                <a:gd name="T75" fmla="*/ 68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231">
                  <a:moveTo>
                    <a:pt x="86" y="68"/>
                  </a:moveTo>
                  <a:cubicBezTo>
                    <a:pt x="87" y="55"/>
                    <a:pt x="87" y="55"/>
                    <a:pt x="87" y="55"/>
                  </a:cubicBezTo>
                  <a:cubicBezTo>
                    <a:pt x="87" y="50"/>
                    <a:pt x="88" y="46"/>
                    <a:pt x="88" y="41"/>
                  </a:cubicBezTo>
                  <a:cubicBezTo>
                    <a:pt x="88" y="37"/>
                    <a:pt x="88" y="32"/>
                    <a:pt x="88" y="28"/>
                  </a:cubicBezTo>
                  <a:cubicBezTo>
                    <a:pt x="88" y="23"/>
                    <a:pt x="87" y="19"/>
                    <a:pt x="87" y="14"/>
                  </a:cubicBezTo>
                  <a:cubicBezTo>
                    <a:pt x="86" y="6"/>
                    <a:pt x="80" y="0"/>
                    <a:pt x="72" y="0"/>
                  </a:cubicBezTo>
                  <a:cubicBezTo>
                    <a:pt x="64" y="0"/>
                    <a:pt x="57" y="7"/>
                    <a:pt x="57" y="15"/>
                  </a:cubicBezTo>
                  <a:cubicBezTo>
                    <a:pt x="57" y="16"/>
                    <a:pt x="57" y="16"/>
                    <a:pt x="57" y="16"/>
                  </a:cubicBezTo>
                  <a:cubicBezTo>
                    <a:pt x="57" y="20"/>
                    <a:pt x="57" y="24"/>
                    <a:pt x="57" y="28"/>
                  </a:cubicBezTo>
                  <a:cubicBezTo>
                    <a:pt x="57" y="32"/>
                    <a:pt x="57" y="36"/>
                    <a:pt x="56" y="40"/>
                  </a:cubicBezTo>
                  <a:cubicBezTo>
                    <a:pt x="56" y="48"/>
                    <a:pt x="55" y="56"/>
                    <a:pt x="54" y="64"/>
                  </a:cubicBezTo>
                  <a:cubicBezTo>
                    <a:pt x="53" y="81"/>
                    <a:pt x="50" y="97"/>
                    <a:pt x="46" y="113"/>
                  </a:cubicBezTo>
                  <a:cubicBezTo>
                    <a:pt x="44" y="121"/>
                    <a:pt x="42" y="128"/>
                    <a:pt x="40" y="136"/>
                  </a:cubicBezTo>
                  <a:cubicBezTo>
                    <a:pt x="39" y="140"/>
                    <a:pt x="37" y="144"/>
                    <a:pt x="36" y="148"/>
                  </a:cubicBezTo>
                  <a:cubicBezTo>
                    <a:pt x="34" y="154"/>
                    <a:pt x="34" y="154"/>
                    <a:pt x="34" y="154"/>
                  </a:cubicBezTo>
                  <a:cubicBezTo>
                    <a:pt x="31" y="159"/>
                    <a:pt x="31" y="159"/>
                    <a:pt x="31" y="159"/>
                  </a:cubicBezTo>
                  <a:cubicBezTo>
                    <a:pt x="27" y="171"/>
                    <a:pt x="27" y="171"/>
                    <a:pt x="27" y="171"/>
                  </a:cubicBezTo>
                  <a:cubicBezTo>
                    <a:pt x="21" y="182"/>
                    <a:pt x="21" y="182"/>
                    <a:pt x="21" y="182"/>
                  </a:cubicBezTo>
                  <a:cubicBezTo>
                    <a:pt x="20" y="183"/>
                    <a:pt x="19" y="185"/>
                    <a:pt x="19" y="187"/>
                  </a:cubicBezTo>
                  <a:cubicBezTo>
                    <a:pt x="15" y="193"/>
                    <a:pt x="15" y="193"/>
                    <a:pt x="15" y="193"/>
                  </a:cubicBezTo>
                  <a:cubicBezTo>
                    <a:pt x="14" y="194"/>
                    <a:pt x="13" y="197"/>
                    <a:pt x="12" y="198"/>
                  </a:cubicBezTo>
                  <a:cubicBezTo>
                    <a:pt x="12" y="199"/>
                    <a:pt x="9" y="202"/>
                    <a:pt x="8" y="203"/>
                  </a:cubicBezTo>
                  <a:cubicBezTo>
                    <a:pt x="6" y="204"/>
                    <a:pt x="3" y="206"/>
                    <a:pt x="2" y="208"/>
                  </a:cubicBezTo>
                  <a:cubicBezTo>
                    <a:pt x="2" y="209"/>
                    <a:pt x="2" y="209"/>
                    <a:pt x="2" y="210"/>
                  </a:cubicBezTo>
                  <a:cubicBezTo>
                    <a:pt x="3" y="210"/>
                    <a:pt x="4" y="210"/>
                    <a:pt x="5" y="210"/>
                  </a:cubicBezTo>
                  <a:cubicBezTo>
                    <a:pt x="7" y="210"/>
                    <a:pt x="9" y="209"/>
                    <a:pt x="11" y="208"/>
                  </a:cubicBezTo>
                  <a:cubicBezTo>
                    <a:pt x="7" y="212"/>
                    <a:pt x="4" y="216"/>
                    <a:pt x="2" y="220"/>
                  </a:cubicBezTo>
                  <a:cubicBezTo>
                    <a:pt x="1" y="223"/>
                    <a:pt x="0" y="226"/>
                    <a:pt x="2" y="228"/>
                  </a:cubicBezTo>
                  <a:cubicBezTo>
                    <a:pt x="3" y="231"/>
                    <a:pt x="8" y="231"/>
                    <a:pt x="11" y="230"/>
                  </a:cubicBezTo>
                  <a:cubicBezTo>
                    <a:pt x="16" y="228"/>
                    <a:pt x="20" y="224"/>
                    <a:pt x="22" y="219"/>
                  </a:cubicBezTo>
                  <a:cubicBezTo>
                    <a:pt x="23" y="218"/>
                    <a:pt x="24" y="216"/>
                    <a:pt x="24" y="215"/>
                  </a:cubicBezTo>
                  <a:cubicBezTo>
                    <a:pt x="25" y="214"/>
                    <a:pt x="27" y="209"/>
                    <a:pt x="30" y="204"/>
                  </a:cubicBezTo>
                  <a:cubicBezTo>
                    <a:pt x="39" y="193"/>
                    <a:pt x="47" y="182"/>
                    <a:pt x="53" y="170"/>
                  </a:cubicBezTo>
                  <a:cubicBezTo>
                    <a:pt x="56" y="164"/>
                    <a:pt x="56" y="164"/>
                    <a:pt x="56" y="164"/>
                  </a:cubicBezTo>
                  <a:cubicBezTo>
                    <a:pt x="59" y="158"/>
                    <a:pt x="59" y="158"/>
                    <a:pt x="59" y="158"/>
                  </a:cubicBezTo>
                  <a:cubicBezTo>
                    <a:pt x="61" y="154"/>
                    <a:pt x="63" y="150"/>
                    <a:pt x="65" y="146"/>
                  </a:cubicBezTo>
                  <a:cubicBezTo>
                    <a:pt x="68" y="137"/>
                    <a:pt x="72" y="129"/>
                    <a:pt x="74" y="120"/>
                  </a:cubicBezTo>
                  <a:cubicBezTo>
                    <a:pt x="80" y="103"/>
                    <a:pt x="84" y="86"/>
                    <a:pt x="86" y="68"/>
                  </a:cubicBez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8" name="íşḷïḓè"/>
            <p:cNvSpPr/>
            <p:nvPr/>
          </p:nvSpPr>
          <p:spPr bwMode="auto">
            <a:xfrm>
              <a:off x="6575217" y="3669441"/>
              <a:ext cx="266232" cy="687211"/>
            </a:xfrm>
            <a:custGeom>
              <a:avLst/>
              <a:gdLst>
                <a:gd name="T0" fmla="*/ 41 w 77"/>
                <a:gd name="T1" fmla="*/ 21 h 199"/>
                <a:gd name="T2" fmla="*/ 49 w 77"/>
                <a:gd name="T3" fmla="*/ 5 h 199"/>
                <a:gd name="T4" fmla="*/ 68 w 77"/>
                <a:gd name="T5" fmla="*/ 5 h 199"/>
                <a:gd name="T6" fmla="*/ 75 w 77"/>
                <a:gd name="T7" fmla="*/ 21 h 199"/>
                <a:gd name="T8" fmla="*/ 65 w 77"/>
                <a:gd name="T9" fmla="*/ 113 h 199"/>
                <a:gd name="T10" fmla="*/ 26 w 77"/>
                <a:gd name="T11" fmla="*/ 199 h 199"/>
                <a:gd name="T12" fmla="*/ 0 w 77"/>
                <a:gd name="T13" fmla="*/ 191 h 199"/>
                <a:gd name="T14" fmla="*/ 33 w 77"/>
                <a:gd name="T15" fmla="*/ 106 h 199"/>
                <a:gd name="T16" fmla="*/ 41 w 77"/>
                <a:gd name="T17" fmla="*/ 2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199">
                  <a:moveTo>
                    <a:pt x="41" y="21"/>
                  </a:moveTo>
                  <a:cubicBezTo>
                    <a:pt x="41" y="21"/>
                    <a:pt x="41" y="12"/>
                    <a:pt x="49" y="5"/>
                  </a:cubicBezTo>
                  <a:cubicBezTo>
                    <a:pt x="54" y="0"/>
                    <a:pt x="62" y="0"/>
                    <a:pt x="68" y="5"/>
                  </a:cubicBezTo>
                  <a:cubicBezTo>
                    <a:pt x="72" y="7"/>
                    <a:pt x="75" y="12"/>
                    <a:pt x="75" y="21"/>
                  </a:cubicBezTo>
                  <a:cubicBezTo>
                    <a:pt x="77" y="41"/>
                    <a:pt x="73" y="90"/>
                    <a:pt x="65" y="113"/>
                  </a:cubicBezTo>
                  <a:cubicBezTo>
                    <a:pt x="57" y="136"/>
                    <a:pt x="42" y="177"/>
                    <a:pt x="26" y="199"/>
                  </a:cubicBezTo>
                  <a:cubicBezTo>
                    <a:pt x="0" y="191"/>
                    <a:pt x="0" y="191"/>
                    <a:pt x="0" y="191"/>
                  </a:cubicBezTo>
                  <a:cubicBezTo>
                    <a:pt x="0" y="191"/>
                    <a:pt x="30" y="129"/>
                    <a:pt x="33" y="106"/>
                  </a:cubicBezTo>
                  <a:cubicBezTo>
                    <a:pt x="36" y="82"/>
                    <a:pt x="41" y="21"/>
                    <a:pt x="41" y="21"/>
                  </a:cubicBez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9" name="îṣ1ídé"/>
            <p:cNvSpPr/>
            <p:nvPr/>
          </p:nvSpPr>
          <p:spPr bwMode="auto">
            <a:xfrm>
              <a:off x="6633456" y="4519718"/>
              <a:ext cx="169723" cy="1104862"/>
            </a:xfrm>
            <a:custGeom>
              <a:avLst/>
              <a:gdLst>
                <a:gd name="T0" fmla="*/ 0 w 49"/>
                <a:gd name="T1" fmla="*/ 0 h 320"/>
                <a:gd name="T2" fmla="*/ 20 w 49"/>
                <a:gd name="T3" fmla="*/ 320 h 320"/>
                <a:gd name="T4" fmla="*/ 37 w 49"/>
                <a:gd name="T5" fmla="*/ 320 h 320"/>
                <a:gd name="T6" fmla="*/ 49 w 49"/>
                <a:gd name="T7" fmla="*/ 13 h 320"/>
                <a:gd name="T8" fmla="*/ 0 w 49"/>
                <a:gd name="T9" fmla="*/ 0 h 320"/>
              </a:gdLst>
              <a:ahLst/>
              <a:cxnLst>
                <a:cxn ang="0">
                  <a:pos x="T0" y="T1"/>
                </a:cxn>
                <a:cxn ang="0">
                  <a:pos x="T2" y="T3"/>
                </a:cxn>
                <a:cxn ang="0">
                  <a:pos x="T4" y="T5"/>
                </a:cxn>
                <a:cxn ang="0">
                  <a:pos x="T6" y="T7"/>
                </a:cxn>
                <a:cxn ang="0">
                  <a:pos x="T8" y="T9"/>
                </a:cxn>
              </a:cxnLst>
              <a:rect l="0" t="0" r="r" b="b"/>
              <a:pathLst>
                <a:path w="49" h="320">
                  <a:moveTo>
                    <a:pt x="0" y="0"/>
                  </a:moveTo>
                  <a:cubicBezTo>
                    <a:pt x="0" y="0"/>
                    <a:pt x="12" y="269"/>
                    <a:pt x="20" y="320"/>
                  </a:cubicBezTo>
                  <a:cubicBezTo>
                    <a:pt x="37" y="320"/>
                    <a:pt x="37" y="320"/>
                    <a:pt x="37" y="320"/>
                  </a:cubicBezTo>
                  <a:cubicBezTo>
                    <a:pt x="37" y="320"/>
                    <a:pt x="44" y="37"/>
                    <a:pt x="49" y="13"/>
                  </a:cubicBezTo>
                  <a:lnTo>
                    <a:pt x="0" y="0"/>
                  </a:ln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0" name="íṩ1îḑê"/>
            <p:cNvSpPr/>
            <p:nvPr/>
          </p:nvSpPr>
          <p:spPr bwMode="auto">
            <a:xfrm>
              <a:off x="6608496" y="5597957"/>
              <a:ext cx="169723" cy="58239"/>
            </a:xfrm>
            <a:custGeom>
              <a:avLst/>
              <a:gdLst>
                <a:gd name="T0" fmla="*/ 45 w 49"/>
                <a:gd name="T1" fmla="*/ 0 h 17"/>
                <a:gd name="T2" fmla="*/ 48 w 49"/>
                <a:gd name="T3" fmla="*/ 16 h 17"/>
                <a:gd name="T4" fmla="*/ 2 w 49"/>
                <a:gd name="T5" fmla="*/ 16 h 17"/>
                <a:gd name="T6" fmla="*/ 27 w 49"/>
                <a:gd name="T7" fmla="*/ 0 h 17"/>
                <a:gd name="T8" fmla="*/ 45 w 49"/>
                <a:gd name="T9" fmla="*/ 0 h 17"/>
              </a:gdLst>
              <a:ahLst/>
              <a:cxnLst>
                <a:cxn ang="0">
                  <a:pos x="T0" y="T1"/>
                </a:cxn>
                <a:cxn ang="0">
                  <a:pos x="T2" y="T3"/>
                </a:cxn>
                <a:cxn ang="0">
                  <a:pos x="T4" y="T5"/>
                </a:cxn>
                <a:cxn ang="0">
                  <a:pos x="T6" y="T7"/>
                </a:cxn>
                <a:cxn ang="0">
                  <a:pos x="T8" y="T9"/>
                </a:cxn>
              </a:cxnLst>
              <a:rect l="0" t="0" r="r" b="b"/>
              <a:pathLst>
                <a:path w="49" h="17">
                  <a:moveTo>
                    <a:pt x="45" y="0"/>
                  </a:moveTo>
                  <a:cubicBezTo>
                    <a:pt x="45" y="0"/>
                    <a:pt x="49" y="12"/>
                    <a:pt x="48" y="16"/>
                  </a:cubicBezTo>
                  <a:cubicBezTo>
                    <a:pt x="48" y="16"/>
                    <a:pt x="5" y="17"/>
                    <a:pt x="2" y="16"/>
                  </a:cubicBezTo>
                  <a:cubicBezTo>
                    <a:pt x="0" y="15"/>
                    <a:pt x="19" y="2"/>
                    <a:pt x="27" y="0"/>
                  </a:cubicBezTo>
                  <a:lnTo>
                    <a:pt x="45"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1" name="îṧļidè"/>
            <p:cNvSpPr/>
            <p:nvPr/>
          </p:nvSpPr>
          <p:spPr bwMode="auto">
            <a:xfrm>
              <a:off x="6733293" y="4536357"/>
              <a:ext cx="425971" cy="1088222"/>
            </a:xfrm>
            <a:custGeom>
              <a:avLst/>
              <a:gdLst>
                <a:gd name="T0" fmla="*/ 0 w 123"/>
                <a:gd name="T1" fmla="*/ 0 h 315"/>
                <a:gd name="T2" fmla="*/ 105 w 123"/>
                <a:gd name="T3" fmla="*/ 315 h 315"/>
                <a:gd name="T4" fmla="*/ 123 w 123"/>
                <a:gd name="T5" fmla="*/ 315 h 315"/>
                <a:gd name="T6" fmla="*/ 51 w 123"/>
                <a:gd name="T7" fmla="*/ 0 h 315"/>
                <a:gd name="T8" fmla="*/ 0 w 123"/>
                <a:gd name="T9" fmla="*/ 0 h 315"/>
              </a:gdLst>
              <a:ahLst/>
              <a:cxnLst>
                <a:cxn ang="0">
                  <a:pos x="T0" y="T1"/>
                </a:cxn>
                <a:cxn ang="0">
                  <a:pos x="T2" y="T3"/>
                </a:cxn>
                <a:cxn ang="0">
                  <a:pos x="T4" y="T5"/>
                </a:cxn>
                <a:cxn ang="0">
                  <a:pos x="T6" y="T7"/>
                </a:cxn>
                <a:cxn ang="0">
                  <a:pos x="T8" y="T9"/>
                </a:cxn>
              </a:cxnLst>
              <a:rect l="0" t="0" r="r" b="b"/>
              <a:pathLst>
                <a:path w="123" h="315">
                  <a:moveTo>
                    <a:pt x="0" y="0"/>
                  </a:moveTo>
                  <a:cubicBezTo>
                    <a:pt x="0" y="0"/>
                    <a:pt x="85" y="268"/>
                    <a:pt x="105" y="315"/>
                  </a:cubicBezTo>
                  <a:cubicBezTo>
                    <a:pt x="123" y="315"/>
                    <a:pt x="123" y="315"/>
                    <a:pt x="123" y="315"/>
                  </a:cubicBezTo>
                  <a:cubicBezTo>
                    <a:pt x="123" y="315"/>
                    <a:pt x="52" y="24"/>
                    <a:pt x="51" y="0"/>
                  </a:cubicBezTo>
                  <a:lnTo>
                    <a:pt x="0" y="0"/>
                  </a:ln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2" name="ïṡľíḓé"/>
            <p:cNvSpPr/>
            <p:nvPr/>
          </p:nvSpPr>
          <p:spPr bwMode="auto">
            <a:xfrm>
              <a:off x="6996197" y="5597957"/>
              <a:ext cx="169723" cy="58239"/>
            </a:xfrm>
            <a:custGeom>
              <a:avLst/>
              <a:gdLst>
                <a:gd name="T0" fmla="*/ 45 w 49"/>
                <a:gd name="T1" fmla="*/ 0 h 17"/>
                <a:gd name="T2" fmla="*/ 48 w 49"/>
                <a:gd name="T3" fmla="*/ 16 h 17"/>
                <a:gd name="T4" fmla="*/ 2 w 49"/>
                <a:gd name="T5" fmla="*/ 16 h 17"/>
                <a:gd name="T6" fmla="*/ 27 w 49"/>
                <a:gd name="T7" fmla="*/ 0 h 17"/>
                <a:gd name="T8" fmla="*/ 45 w 49"/>
                <a:gd name="T9" fmla="*/ 0 h 17"/>
              </a:gdLst>
              <a:ahLst/>
              <a:cxnLst>
                <a:cxn ang="0">
                  <a:pos x="T0" y="T1"/>
                </a:cxn>
                <a:cxn ang="0">
                  <a:pos x="T2" y="T3"/>
                </a:cxn>
                <a:cxn ang="0">
                  <a:pos x="T4" y="T5"/>
                </a:cxn>
                <a:cxn ang="0">
                  <a:pos x="T6" y="T7"/>
                </a:cxn>
                <a:cxn ang="0">
                  <a:pos x="T8" y="T9"/>
                </a:cxn>
              </a:cxnLst>
              <a:rect l="0" t="0" r="r" b="b"/>
              <a:pathLst>
                <a:path w="49" h="17">
                  <a:moveTo>
                    <a:pt x="45" y="0"/>
                  </a:moveTo>
                  <a:cubicBezTo>
                    <a:pt x="45" y="0"/>
                    <a:pt x="49" y="12"/>
                    <a:pt x="48" y="16"/>
                  </a:cubicBezTo>
                  <a:cubicBezTo>
                    <a:pt x="48" y="16"/>
                    <a:pt x="5" y="17"/>
                    <a:pt x="2" y="16"/>
                  </a:cubicBezTo>
                  <a:cubicBezTo>
                    <a:pt x="0" y="15"/>
                    <a:pt x="19" y="2"/>
                    <a:pt x="27" y="0"/>
                  </a:cubicBezTo>
                  <a:lnTo>
                    <a:pt x="45"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3" name="îş1ïḓè"/>
            <p:cNvSpPr/>
            <p:nvPr/>
          </p:nvSpPr>
          <p:spPr bwMode="auto">
            <a:xfrm>
              <a:off x="6556914" y="4166961"/>
              <a:ext cx="509168" cy="663916"/>
            </a:xfrm>
            <a:custGeom>
              <a:avLst/>
              <a:gdLst>
                <a:gd name="T0" fmla="*/ 41 w 147"/>
                <a:gd name="T1" fmla="*/ 0 h 192"/>
                <a:gd name="T2" fmla="*/ 0 w 147"/>
                <a:gd name="T3" fmla="*/ 174 h 192"/>
                <a:gd name="T4" fmla="*/ 0 w 147"/>
                <a:gd name="T5" fmla="*/ 178 h 192"/>
                <a:gd name="T6" fmla="*/ 147 w 147"/>
                <a:gd name="T7" fmla="*/ 174 h 192"/>
                <a:gd name="T8" fmla="*/ 106 w 147"/>
                <a:gd name="T9" fmla="*/ 55 h 192"/>
                <a:gd name="T10" fmla="*/ 93 w 147"/>
                <a:gd name="T11" fmla="*/ 0 h 192"/>
                <a:gd name="T12" fmla="*/ 41 w 147"/>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47" h="192">
                  <a:moveTo>
                    <a:pt x="41" y="0"/>
                  </a:moveTo>
                  <a:cubicBezTo>
                    <a:pt x="41" y="0"/>
                    <a:pt x="2" y="143"/>
                    <a:pt x="0" y="174"/>
                  </a:cubicBezTo>
                  <a:cubicBezTo>
                    <a:pt x="0" y="176"/>
                    <a:pt x="0" y="178"/>
                    <a:pt x="0" y="178"/>
                  </a:cubicBezTo>
                  <a:cubicBezTo>
                    <a:pt x="5" y="190"/>
                    <a:pt x="144" y="192"/>
                    <a:pt x="147" y="174"/>
                  </a:cubicBezTo>
                  <a:cubicBezTo>
                    <a:pt x="106" y="55"/>
                    <a:pt x="106" y="55"/>
                    <a:pt x="106" y="55"/>
                  </a:cubicBezTo>
                  <a:cubicBezTo>
                    <a:pt x="106" y="55"/>
                    <a:pt x="109" y="23"/>
                    <a:pt x="93" y="0"/>
                  </a:cubicBezTo>
                  <a:lnTo>
                    <a:pt x="41" y="0"/>
                  </a:lnTo>
                  <a:close/>
                </a:path>
              </a:pathLst>
            </a:cu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4" name="îṧḷiḓè"/>
            <p:cNvSpPr/>
            <p:nvPr/>
          </p:nvSpPr>
          <p:spPr bwMode="auto">
            <a:xfrm>
              <a:off x="6623472" y="4218544"/>
              <a:ext cx="93181" cy="519152"/>
            </a:xfrm>
            <a:custGeom>
              <a:avLst/>
              <a:gdLst>
                <a:gd name="T0" fmla="*/ 27 w 27"/>
                <a:gd name="T1" fmla="*/ 0 h 150"/>
                <a:gd name="T2" fmla="*/ 14 w 27"/>
                <a:gd name="T3" fmla="*/ 75 h 150"/>
                <a:gd name="T4" fmla="*/ 7 w 27"/>
                <a:gd name="T5" fmla="*/ 112 h 150"/>
                <a:gd name="T6" fmla="*/ 0 w 27"/>
                <a:gd name="T7" fmla="*/ 150 h 150"/>
                <a:gd name="T8" fmla="*/ 3 w 27"/>
                <a:gd name="T9" fmla="*/ 112 h 150"/>
                <a:gd name="T10" fmla="*/ 9 w 27"/>
                <a:gd name="T11" fmla="*/ 74 h 150"/>
                <a:gd name="T12" fmla="*/ 27 w 27"/>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27" h="150">
                  <a:moveTo>
                    <a:pt x="27" y="0"/>
                  </a:moveTo>
                  <a:cubicBezTo>
                    <a:pt x="24" y="25"/>
                    <a:pt x="19" y="50"/>
                    <a:pt x="14" y="75"/>
                  </a:cubicBezTo>
                  <a:cubicBezTo>
                    <a:pt x="7" y="112"/>
                    <a:pt x="7" y="112"/>
                    <a:pt x="7" y="112"/>
                  </a:cubicBezTo>
                  <a:cubicBezTo>
                    <a:pt x="5" y="125"/>
                    <a:pt x="2" y="137"/>
                    <a:pt x="0" y="150"/>
                  </a:cubicBezTo>
                  <a:cubicBezTo>
                    <a:pt x="0" y="137"/>
                    <a:pt x="1" y="124"/>
                    <a:pt x="3" y="112"/>
                  </a:cubicBezTo>
                  <a:cubicBezTo>
                    <a:pt x="5" y="99"/>
                    <a:pt x="7" y="87"/>
                    <a:pt x="9" y="74"/>
                  </a:cubicBezTo>
                  <a:cubicBezTo>
                    <a:pt x="14" y="49"/>
                    <a:pt x="20" y="24"/>
                    <a:pt x="27" y="0"/>
                  </a:cubicBezTo>
                  <a:close/>
                </a:path>
              </a:pathLst>
            </a:custGeom>
            <a:solidFill>
              <a:srgbClr val="FF75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5" name="išļiďê"/>
            <p:cNvSpPr/>
            <p:nvPr/>
          </p:nvSpPr>
          <p:spPr bwMode="auto">
            <a:xfrm>
              <a:off x="6743276" y="4205232"/>
              <a:ext cx="28288" cy="570735"/>
            </a:xfrm>
            <a:custGeom>
              <a:avLst/>
              <a:gdLst>
                <a:gd name="T0" fmla="*/ 8 w 8"/>
                <a:gd name="T1" fmla="*/ 0 h 165"/>
                <a:gd name="T2" fmla="*/ 7 w 8"/>
                <a:gd name="T3" fmla="*/ 42 h 165"/>
                <a:gd name="T4" fmla="*/ 6 w 8"/>
                <a:gd name="T5" fmla="*/ 83 h 165"/>
                <a:gd name="T6" fmla="*/ 5 w 8"/>
                <a:gd name="T7" fmla="*/ 124 h 165"/>
                <a:gd name="T8" fmla="*/ 5 w 8"/>
                <a:gd name="T9" fmla="*/ 134 h 165"/>
                <a:gd name="T10" fmla="*/ 6 w 8"/>
                <a:gd name="T11" fmla="*/ 145 h 165"/>
                <a:gd name="T12" fmla="*/ 6 w 8"/>
                <a:gd name="T13" fmla="*/ 150 h 165"/>
                <a:gd name="T14" fmla="*/ 6 w 8"/>
                <a:gd name="T15" fmla="*/ 155 h 165"/>
                <a:gd name="T16" fmla="*/ 8 w 8"/>
                <a:gd name="T17" fmla="*/ 165 h 165"/>
                <a:gd name="T18" fmla="*/ 5 w 8"/>
                <a:gd name="T19" fmla="*/ 155 h 165"/>
                <a:gd name="T20" fmla="*/ 4 w 8"/>
                <a:gd name="T21" fmla="*/ 150 h 165"/>
                <a:gd name="T22" fmla="*/ 3 w 8"/>
                <a:gd name="T23" fmla="*/ 145 h 165"/>
                <a:gd name="T24" fmla="*/ 2 w 8"/>
                <a:gd name="T25" fmla="*/ 135 h 165"/>
                <a:gd name="T26" fmla="*/ 1 w 8"/>
                <a:gd name="T27" fmla="*/ 124 h 165"/>
                <a:gd name="T28" fmla="*/ 1 w 8"/>
                <a:gd name="T29" fmla="*/ 83 h 165"/>
                <a:gd name="T30" fmla="*/ 8 w 8"/>
                <a:gd name="T3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65">
                  <a:moveTo>
                    <a:pt x="8" y="0"/>
                  </a:moveTo>
                  <a:cubicBezTo>
                    <a:pt x="8" y="14"/>
                    <a:pt x="8" y="28"/>
                    <a:pt x="7" y="42"/>
                  </a:cubicBezTo>
                  <a:cubicBezTo>
                    <a:pt x="6" y="83"/>
                    <a:pt x="6" y="83"/>
                    <a:pt x="6" y="83"/>
                  </a:cubicBezTo>
                  <a:cubicBezTo>
                    <a:pt x="6" y="97"/>
                    <a:pt x="5" y="110"/>
                    <a:pt x="5" y="124"/>
                  </a:cubicBezTo>
                  <a:cubicBezTo>
                    <a:pt x="5" y="127"/>
                    <a:pt x="5" y="131"/>
                    <a:pt x="5" y="134"/>
                  </a:cubicBezTo>
                  <a:cubicBezTo>
                    <a:pt x="5" y="138"/>
                    <a:pt x="5" y="141"/>
                    <a:pt x="6" y="145"/>
                  </a:cubicBezTo>
                  <a:cubicBezTo>
                    <a:pt x="6" y="150"/>
                    <a:pt x="6" y="150"/>
                    <a:pt x="6" y="150"/>
                  </a:cubicBezTo>
                  <a:cubicBezTo>
                    <a:pt x="6" y="155"/>
                    <a:pt x="6" y="155"/>
                    <a:pt x="6" y="155"/>
                  </a:cubicBezTo>
                  <a:cubicBezTo>
                    <a:pt x="6" y="158"/>
                    <a:pt x="7" y="162"/>
                    <a:pt x="8" y="165"/>
                  </a:cubicBezTo>
                  <a:cubicBezTo>
                    <a:pt x="7" y="162"/>
                    <a:pt x="5" y="159"/>
                    <a:pt x="5" y="155"/>
                  </a:cubicBezTo>
                  <a:cubicBezTo>
                    <a:pt x="4" y="150"/>
                    <a:pt x="4" y="150"/>
                    <a:pt x="4" y="150"/>
                  </a:cubicBezTo>
                  <a:cubicBezTo>
                    <a:pt x="3" y="145"/>
                    <a:pt x="3" y="145"/>
                    <a:pt x="3" y="145"/>
                  </a:cubicBezTo>
                  <a:cubicBezTo>
                    <a:pt x="3" y="141"/>
                    <a:pt x="2" y="138"/>
                    <a:pt x="2" y="135"/>
                  </a:cubicBezTo>
                  <a:cubicBezTo>
                    <a:pt x="2" y="131"/>
                    <a:pt x="1" y="128"/>
                    <a:pt x="1" y="124"/>
                  </a:cubicBezTo>
                  <a:cubicBezTo>
                    <a:pt x="0" y="110"/>
                    <a:pt x="1" y="96"/>
                    <a:pt x="1" y="83"/>
                  </a:cubicBezTo>
                  <a:cubicBezTo>
                    <a:pt x="2" y="55"/>
                    <a:pt x="4" y="28"/>
                    <a:pt x="8" y="0"/>
                  </a:cubicBezTo>
                  <a:close/>
                </a:path>
              </a:pathLst>
            </a:custGeom>
            <a:solidFill>
              <a:srgbClr val="FF75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6" name="ïṩḷiḋè"/>
            <p:cNvSpPr/>
            <p:nvPr/>
          </p:nvSpPr>
          <p:spPr bwMode="auto">
            <a:xfrm>
              <a:off x="6833130" y="4218544"/>
              <a:ext cx="114813" cy="539119"/>
            </a:xfrm>
            <a:custGeom>
              <a:avLst/>
              <a:gdLst>
                <a:gd name="T0" fmla="*/ 0 w 33"/>
                <a:gd name="T1" fmla="*/ 0 h 156"/>
                <a:gd name="T2" fmla="*/ 12 w 33"/>
                <a:gd name="T3" fmla="*/ 79 h 156"/>
                <a:gd name="T4" fmla="*/ 20 w 33"/>
                <a:gd name="T5" fmla="*/ 118 h 156"/>
                <a:gd name="T6" fmla="*/ 22 w 33"/>
                <a:gd name="T7" fmla="*/ 128 h 156"/>
                <a:gd name="T8" fmla="*/ 25 w 33"/>
                <a:gd name="T9" fmla="*/ 137 h 156"/>
                <a:gd name="T10" fmla="*/ 28 w 33"/>
                <a:gd name="T11" fmla="*/ 147 h 156"/>
                <a:gd name="T12" fmla="*/ 30 w 33"/>
                <a:gd name="T13" fmla="*/ 151 h 156"/>
                <a:gd name="T14" fmla="*/ 33 w 33"/>
                <a:gd name="T15" fmla="*/ 156 h 156"/>
                <a:gd name="T16" fmla="*/ 16 w 33"/>
                <a:gd name="T17" fmla="*/ 119 h 156"/>
                <a:gd name="T18" fmla="*/ 7 w 33"/>
                <a:gd name="T19" fmla="*/ 80 h 156"/>
                <a:gd name="T20" fmla="*/ 0 w 33"/>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156">
                  <a:moveTo>
                    <a:pt x="0" y="0"/>
                  </a:moveTo>
                  <a:cubicBezTo>
                    <a:pt x="4" y="27"/>
                    <a:pt x="8" y="53"/>
                    <a:pt x="12" y="79"/>
                  </a:cubicBezTo>
                  <a:cubicBezTo>
                    <a:pt x="14" y="92"/>
                    <a:pt x="17" y="105"/>
                    <a:pt x="20" y="118"/>
                  </a:cubicBezTo>
                  <a:cubicBezTo>
                    <a:pt x="22" y="128"/>
                    <a:pt x="22" y="128"/>
                    <a:pt x="22" y="128"/>
                  </a:cubicBezTo>
                  <a:cubicBezTo>
                    <a:pt x="25" y="137"/>
                    <a:pt x="25" y="137"/>
                    <a:pt x="25" y="137"/>
                  </a:cubicBezTo>
                  <a:cubicBezTo>
                    <a:pt x="26" y="141"/>
                    <a:pt x="27" y="144"/>
                    <a:pt x="28" y="147"/>
                  </a:cubicBezTo>
                  <a:cubicBezTo>
                    <a:pt x="29" y="148"/>
                    <a:pt x="30" y="150"/>
                    <a:pt x="30" y="151"/>
                  </a:cubicBezTo>
                  <a:cubicBezTo>
                    <a:pt x="33" y="156"/>
                    <a:pt x="33" y="156"/>
                    <a:pt x="33" y="156"/>
                  </a:cubicBezTo>
                  <a:cubicBezTo>
                    <a:pt x="24" y="145"/>
                    <a:pt x="19" y="132"/>
                    <a:pt x="16" y="119"/>
                  </a:cubicBezTo>
                  <a:cubicBezTo>
                    <a:pt x="12" y="106"/>
                    <a:pt x="9" y="93"/>
                    <a:pt x="7" y="80"/>
                  </a:cubicBezTo>
                  <a:cubicBezTo>
                    <a:pt x="3" y="54"/>
                    <a:pt x="0" y="27"/>
                    <a:pt x="0" y="0"/>
                  </a:cubicBezTo>
                  <a:close/>
                </a:path>
              </a:pathLst>
            </a:custGeom>
            <a:solidFill>
              <a:srgbClr val="FF75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7" name="iśḻîdè"/>
            <p:cNvSpPr/>
            <p:nvPr/>
          </p:nvSpPr>
          <p:spPr bwMode="auto">
            <a:xfrm>
              <a:off x="6665070" y="3383242"/>
              <a:ext cx="209657" cy="317815"/>
            </a:xfrm>
            <a:custGeom>
              <a:avLst/>
              <a:gdLst>
                <a:gd name="T0" fmla="*/ 53 w 61"/>
                <a:gd name="T1" fmla="*/ 31 h 92"/>
                <a:gd name="T2" fmla="*/ 50 w 61"/>
                <a:gd name="T3" fmla="*/ 7 h 92"/>
                <a:gd name="T4" fmla="*/ 23 w 61"/>
                <a:gd name="T5" fmla="*/ 3 h 92"/>
                <a:gd name="T6" fmla="*/ 8 w 61"/>
                <a:gd name="T7" fmla="*/ 24 h 92"/>
                <a:gd name="T8" fmla="*/ 8 w 61"/>
                <a:gd name="T9" fmla="*/ 24 h 92"/>
                <a:gd name="T10" fmla="*/ 0 w 61"/>
                <a:gd name="T11" fmla="*/ 41 h 92"/>
                <a:gd name="T12" fmla="*/ 6 w 61"/>
                <a:gd name="T13" fmla="*/ 44 h 92"/>
                <a:gd name="T14" fmla="*/ 10 w 61"/>
                <a:gd name="T15" fmla="*/ 65 h 92"/>
                <a:gd name="T16" fmla="*/ 26 w 61"/>
                <a:gd name="T17" fmla="*/ 66 h 92"/>
                <a:gd name="T18" fmla="*/ 26 w 61"/>
                <a:gd name="T19" fmla="*/ 92 h 92"/>
                <a:gd name="T20" fmla="*/ 52 w 61"/>
                <a:gd name="T21" fmla="*/ 84 h 92"/>
                <a:gd name="T22" fmla="*/ 52 w 61"/>
                <a:gd name="T23" fmla="*/ 49 h 92"/>
                <a:gd name="T24" fmla="*/ 52 w 61"/>
                <a:gd name="T25" fmla="*/ 49 h 92"/>
                <a:gd name="T26" fmla="*/ 52 w 61"/>
                <a:gd name="T27" fmla="*/ 45 h 92"/>
                <a:gd name="T28" fmla="*/ 61 w 61"/>
                <a:gd name="T29" fmla="*/ 35 h 92"/>
                <a:gd name="T30" fmla="*/ 53 w 61"/>
                <a:gd name="T31" fmla="*/ 3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92">
                  <a:moveTo>
                    <a:pt x="53" y="31"/>
                  </a:moveTo>
                  <a:cubicBezTo>
                    <a:pt x="54" y="21"/>
                    <a:pt x="53" y="11"/>
                    <a:pt x="50" y="7"/>
                  </a:cubicBezTo>
                  <a:cubicBezTo>
                    <a:pt x="44" y="0"/>
                    <a:pt x="32" y="0"/>
                    <a:pt x="23" y="3"/>
                  </a:cubicBezTo>
                  <a:cubicBezTo>
                    <a:pt x="16" y="5"/>
                    <a:pt x="11" y="14"/>
                    <a:pt x="8" y="24"/>
                  </a:cubicBezTo>
                  <a:cubicBezTo>
                    <a:pt x="8" y="24"/>
                    <a:pt x="8" y="24"/>
                    <a:pt x="8" y="24"/>
                  </a:cubicBezTo>
                  <a:cubicBezTo>
                    <a:pt x="6" y="30"/>
                    <a:pt x="0" y="41"/>
                    <a:pt x="0" y="41"/>
                  </a:cubicBezTo>
                  <a:cubicBezTo>
                    <a:pt x="0" y="41"/>
                    <a:pt x="3" y="44"/>
                    <a:pt x="6" y="44"/>
                  </a:cubicBezTo>
                  <a:cubicBezTo>
                    <a:pt x="5" y="54"/>
                    <a:pt x="7" y="62"/>
                    <a:pt x="10" y="65"/>
                  </a:cubicBezTo>
                  <a:cubicBezTo>
                    <a:pt x="14" y="69"/>
                    <a:pt x="20" y="68"/>
                    <a:pt x="26" y="66"/>
                  </a:cubicBezTo>
                  <a:cubicBezTo>
                    <a:pt x="26" y="92"/>
                    <a:pt x="26" y="92"/>
                    <a:pt x="26" y="92"/>
                  </a:cubicBezTo>
                  <a:cubicBezTo>
                    <a:pt x="52" y="84"/>
                    <a:pt x="52" y="84"/>
                    <a:pt x="52" y="84"/>
                  </a:cubicBezTo>
                  <a:cubicBezTo>
                    <a:pt x="52" y="49"/>
                    <a:pt x="52" y="49"/>
                    <a:pt x="52" y="49"/>
                  </a:cubicBezTo>
                  <a:cubicBezTo>
                    <a:pt x="52" y="49"/>
                    <a:pt x="52" y="49"/>
                    <a:pt x="52" y="49"/>
                  </a:cubicBezTo>
                  <a:cubicBezTo>
                    <a:pt x="52" y="48"/>
                    <a:pt x="52" y="46"/>
                    <a:pt x="52" y="45"/>
                  </a:cubicBezTo>
                  <a:cubicBezTo>
                    <a:pt x="55" y="44"/>
                    <a:pt x="60" y="40"/>
                    <a:pt x="61" y="35"/>
                  </a:cubicBezTo>
                  <a:cubicBezTo>
                    <a:pt x="61" y="30"/>
                    <a:pt x="57" y="29"/>
                    <a:pt x="53" y="31"/>
                  </a:cubicBez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8" name="ï$ḻíďe"/>
            <p:cNvSpPr/>
            <p:nvPr/>
          </p:nvSpPr>
          <p:spPr bwMode="auto">
            <a:xfrm>
              <a:off x="6754924" y="3579588"/>
              <a:ext cx="54911" cy="69886"/>
            </a:xfrm>
            <a:custGeom>
              <a:avLst/>
              <a:gdLst>
                <a:gd name="T0" fmla="*/ 0 w 16"/>
                <a:gd name="T1" fmla="*/ 9 h 20"/>
                <a:gd name="T2" fmla="*/ 0 w 16"/>
                <a:gd name="T3" fmla="*/ 20 h 20"/>
                <a:gd name="T4" fmla="*/ 16 w 16"/>
                <a:gd name="T5" fmla="*/ 0 h 20"/>
                <a:gd name="T6" fmla="*/ 0 w 16"/>
                <a:gd name="T7" fmla="*/ 9 h 20"/>
              </a:gdLst>
              <a:ahLst/>
              <a:cxnLst>
                <a:cxn ang="0">
                  <a:pos x="T0" y="T1"/>
                </a:cxn>
                <a:cxn ang="0">
                  <a:pos x="T2" y="T3"/>
                </a:cxn>
                <a:cxn ang="0">
                  <a:pos x="T4" y="T5"/>
                </a:cxn>
                <a:cxn ang="0">
                  <a:pos x="T6" y="T7"/>
                </a:cxn>
              </a:cxnLst>
              <a:rect l="0" t="0" r="r" b="b"/>
              <a:pathLst>
                <a:path w="16" h="20">
                  <a:moveTo>
                    <a:pt x="0" y="9"/>
                  </a:moveTo>
                  <a:cubicBezTo>
                    <a:pt x="0" y="20"/>
                    <a:pt x="0" y="20"/>
                    <a:pt x="0" y="20"/>
                  </a:cubicBezTo>
                  <a:cubicBezTo>
                    <a:pt x="0" y="20"/>
                    <a:pt x="13" y="12"/>
                    <a:pt x="16" y="0"/>
                  </a:cubicBezTo>
                  <a:cubicBezTo>
                    <a:pt x="16" y="0"/>
                    <a:pt x="5" y="9"/>
                    <a:pt x="0" y="9"/>
                  </a:cubicBez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9" name="îṥḷïdé"/>
            <p:cNvSpPr/>
            <p:nvPr/>
          </p:nvSpPr>
          <p:spPr bwMode="auto">
            <a:xfrm>
              <a:off x="6656751" y="3313356"/>
              <a:ext cx="256248" cy="297847"/>
            </a:xfrm>
            <a:custGeom>
              <a:avLst/>
              <a:gdLst>
                <a:gd name="T0" fmla="*/ 14 w 74"/>
                <a:gd name="T1" fmla="*/ 33 h 86"/>
                <a:gd name="T2" fmla="*/ 12 w 74"/>
                <a:gd name="T3" fmla="*/ 40 h 86"/>
                <a:gd name="T4" fmla="*/ 9 w 74"/>
                <a:gd name="T5" fmla="*/ 13 h 86"/>
                <a:gd name="T6" fmla="*/ 45 w 74"/>
                <a:gd name="T7" fmla="*/ 15 h 86"/>
                <a:gd name="T8" fmla="*/ 66 w 74"/>
                <a:gd name="T9" fmla="*/ 26 h 86"/>
                <a:gd name="T10" fmla="*/ 65 w 74"/>
                <a:gd name="T11" fmla="*/ 66 h 86"/>
                <a:gd name="T12" fmla="*/ 54 w 74"/>
                <a:gd name="T13" fmla="*/ 86 h 86"/>
                <a:gd name="T14" fmla="*/ 53 w 74"/>
                <a:gd name="T15" fmla="*/ 73 h 86"/>
                <a:gd name="T16" fmla="*/ 54 w 74"/>
                <a:gd name="T17" fmla="*/ 65 h 86"/>
                <a:gd name="T18" fmla="*/ 62 w 74"/>
                <a:gd name="T19" fmla="*/ 53 h 86"/>
                <a:gd name="T20" fmla="*/ 53 w 74"/>
                <a:gd name="T21" fmla="*/ 53 h 86"/>
                <a:gd name="T22" fmla="*/ 50 w 74"/>
                <a:gd name="T23" fmla="*/ 44 h 86"/>
                <a:gd name="T24" fmla="*/ 48 w 74"/>
                <a:gd name="T25" fmla="*/ 33 h 86"/>
                <a:gd name="T26" fmla="*/ 14 w 74"/>
                <a:gd name="T27"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86">
                  <a:moveTo>
                    <a:pt x="14" y="33"/>
                  </a:moveTo>
                  <a:cubicBezTo>
                    <a:pt x="12" y="40"/>
                    <a:pt x="12" y="40"/>
                    <a:pt x="12" y="40"/>
                  </a:cubicBezTo>
                  <a:cubicBezTo>
                    <a:pt x="12" y="40"/>
                    <a:pt x="0" y="25"/>
                    <a:pt x="9" y="13"/>
                  </a:cubicBezTo>
                  <a:cubicBezTo>
                    <a:pt x="18" y="0"/>
                    <a:pt x="34" y="8"/>
                    <a:pt x="45" y="15"/>
                  </a:cubicBezTo>
                  <a:cubicBezTo>
                    <a:pt x="56" y="21"/>
                    <a:pt x="58" y="23"/>
                    <a:pt x="66" y="26"/>
                  </a:cubicBezTo>
                  <a:cubicBezTo>
                    <a:pt x="74" y="28"/>
                    <a:pt x="74" y="53"/>
                    <a:pt x="65" y="66"/>
                  </a:cubicBezTo>
                  <a:cubicBezTo>
                    <a:pt x="56" y="79"/>
                    <a:pt x="54" y="86"/>
                    <a:pt x="54" y="86"/>
                  </a:cubicBezTo>
                  <a:cubicBezTo>
                    <a:pt x="53" y="73"/>
                    <a:pt x="53" y="73"/>
                    <a:pt x="53" y="73"/>
                  </a:cubicBezTo>
                  <a:cubicBezTo>
                    <a:pt x="54" y="65"/>
                    <a:pt x="54" y="65"/>
                    <a:pt x="54" y="65"/>
                  </a:cubicBezTo>
                  <a:cubicBezTo>
                    <a:pt x="54" y="65"/>
                    <a:pt x="63" y="61"/>
                    <a:pt x="62" y="53"/>
                  </a:cubicBezTo>
                  <a:cubicBezTo>
                    <a:pt x="62" y="53"/>
                    <a:pt x="59" y="48"/>
                    <a:pt x="53" y="53"/>
                  </a:cubicBezTo>
                  <a:cubicBezTo>
                    <a:pt x="53" y="53"/>
                    <a:pt x="49" y="52"/>
                    <a:pt x="50" y="44"/>
                  </a:cubicBezTo>
                  <a:cubicBezTo>
                    <a:pt x="51" y="36"/>
                    <a:pt x="53" y="35"/>
                    <a:pt x="48" y="33"/>
                  </a:cubicBezTo>
                  <a:cubicBezTo>
                    <a:pt x="44" y="31"/>
                    <a:pt x="29" y="43"/>
                    <a:pt x="14" y="33"/>
                  </a:cubicBez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0" name="íṥ1íḓe"/>
            <p:cNvSpPr/>
            <p:nvPr/>
          </p:nvSpPr>
          <p:spPr bwMode="auto">
            <a:xfrm>
              <a:off x="6851433" y="3354954"/>
              <a:ext cx="131452" cy="138108"/>
            </a:xfrm>
            <a:custGeom>
              <a:avLst/>
              <a:gdLst>
                <a:gd name="T0" fmla="*/ 12 w 38"/>
                <a:gd name="T1" fmla="*/ 25 h 40"/>
                <a:gd name="T2" fmla="*/ 9 w 38"/>
                <a:gd name="T3" fmla="*/ 7 h 40"/>
                <a:gd name="T4" fmla="*/ 37 w 38"/>
                <a:gd name="T5" fmla="*/ 20 h 40"/>
                <a:gd name="T6" fmla="*/ 20 w 38"/>
                <a:gd name="T7" fmla="*/ 38 h 40"/>
                <a:gd name="T8" fmla="*/ 12 w 38"/>
                <a:gd name="T9" fmla="*/ 25 h 40"/>
              </a:gdLst>
              <a:ahLst/>
              <a:cxnLst>
                <a:cxn ang="0">
                  <a:pos x="T0" y="T1"/>
                </a:cxn>
                <a:cxn ang="0">
                  <a:pos x="T2" y="T3"/>
                </a:cxn>
                <a:cxn ang="0">
                  <a:pos x="T4" y="T5"/>
                </a:cxn>
                <a:cxn ang="0">
                  <a:pos x="T6" y="T7"/>
                </a:cxn>
                <a:cxn ang="0">
                  <a:pos x="T8" y="T9"/>
                </a:cxn>
              </a:cxnLst>
              <a:rect l="0" t="0" r="r" b="b"/>
              <a:pathLst>
                <a:path w="38" h="40">
                  <a:moveTo>
                    <a:pt x="12" y="25"/>
                  </a:moveTo>
                  <a:cubicBezTo>
                    <a:pt x="12" y="25"/>
                    <a:pt x="0" y="14"/>
                    <a:pt x="9" y="7"/>
                  </a:cubicBezTo>
                  <a:cubicBezTo>
                    <a:pt x="17" y="0"/>
                    <a:pt x="35" y="11"/>
                    <a:pt x="37" y="20"/>
                  </a:cubicBezTo>
                  <a:cubicBezTo>
                    <a:pt x="38" y="29"/>
                    <a:pt x="36" y="40"/>
                    <a:pt x="20" y="38"/>
                  </a:cubicBezTo>
                  <a:cubicBezTo>
                    <a:pt x="3" y="36"/>
                    <a:pt x="12" y="25"/>
                    <a:pt x="12" y="25"/>
                  </a:cubicBez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1" name="îṧľîḑè"/>
            <p:cNvSpPr/>
            <p:nvPr/>
          </p:nvSpPr>
          <p:spPr bwMode="auto">
            <a:xfrm>
              <a:off x="6826474" y="3528005"/>
              <a:ext cx="28288" cy="28288"/>
            </a:xfrm>
            <a:prstGeom prst="ellipse">
              <a:avLst/>
            </a:pr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2" name="ïṩḷïďè"/>
            <p:cNvSpPr/>
            <p:nvPr/>
          </p:nvSpPr>
          <p:spPr bwMode="auto">
            <a:xfrm>
              <a:off x="6636784" y="3624514"/>
              <a:ext cx="276215" cy="542447"/>
            </a:xfrm>
            <a:custGeom>
              <a:avLst/>
              <a:gdLst>
                <a:gd name="T0" fmla="*/ 72 w 80"/>
                <a:gd name="T1" fmla="*/ 94 h 157"/>
                <a:gd name="T2" fmla="*/ 70 w 80"/>
                <a:gd name="T3" fmla="*/ 157 h 157"/>
                <a:gd name="T4" fmla="*/ 18 w 80"/>
                <a:gd name="T5" fmla="*/ 157 h 157"/>
                <a:gd name="T6" fmla="*/ 20 w 80"/>
                <a:gd name="T7" fmla="*/ 100 h 157"/>
                <a:gd name="T8" fmla="*/ 21 w 80"/>
                <a:gd name="T9" fmla="*/ 87 h 157"/>
                <a:gd name="T10" fmla="*/ 20 w 80"/>
                <a:gd name="T11" fmla="*/ 87 h 157"/>
                <a:gd name="T12" fmla="*/ 12 w 80"/>
                <a:gd name="T13" fmla="*/ 82 h 157"/>
                <a:gd name="T14" fmla="*/ 7 w 80"/>
                <a:gd name="T15" fmla="*/ 77 h 157"/>
                <a:gd name="T16" fmla="*/ 3 w 80"/>
                <a:gd name="T17" fmla="*/ 59 h 157"/>
                <a:gd name="T18" fmla="*/ 27 w 80"/>
                <a:gd name="T19" fmla="*/ 22 h 157"/>
                <a:gd name="T20" fmla="*/ 30 w 80"/>
                <a:gd name="T21" fmla="*/ 18 h 157"/>
                <a:gd name="T22" fmla="*/ 26 w 80"/>
                <a:gd name="T23" fmla="*/ 10 h 157"/>
                <a:gd name="T24" fmla="*/ 62 w 80"/>
                <a:gd name="T25" fmla="*/ 0 h 157"/>
                <a:gd name="T26" fmla="*/ 62 w 80"/>
                <a:gd name="T27" fmla="*/ 10 h 157"/>
                <a:gd name="T28" fmla="*/ 71 w 80"/>
                <a:gd name="T29" fmla="*/ 19 h 157"/>
                <a:gd name="T30" fmla="*/ 72 w 80"/>
                <a:gd name="T31" fmla="*/ 9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157">
                  <a:moveTo>
                    <a:pt x="72" y="94"/>
                  </a:moveTo>
                  <a:cubicBezTo>
                    <a:pt x="61" y="127"/>
                    <a:pt x="70" y="157"/>
                    <a:pt x="70" y="157"/>
                  </a:cubicBezTo>
                  <a:cubicBezTo>
                    <a:pt x="18" y="157"/>
                    <a:pt x="18" y="157"/>
                    <a:pt x="18" y="157"/>
                  </a:cubicBezTo>
                  <a:cubicBezTo>
                    <a:pt x="20" y="100"/>
                    <a:pt x="20" y="100"/>
                    <a:pt x="20" y="100"/>
                  </a:cubicBezTo>
                  <a:cubicBezTo>
                    <a:pt x="21" y="87"/>
                    <a:pt x="21" y="87"/>
                    <a:pt x="21" y="87"/>
                  </a:cubicBezTo>
                  <a:cubicBezTo>
                    <a:pt x="20" y="87"/>
                    <a:pt x="20" y="87"/>
                    <a:pt x="20" y="87"/>
                  </a:cubicBezTo>
                  <a:cubicBezTo>
                    <a:pt x="17" y="86"/>
                    <a:pt x="15" y="84"/>
                    <a:pt x="12" y="82"/>
                  </a:cubicBezTo>
                  <a:cubicBezTo>
                    <a:pt x="11" y="81"/>
                    <a:pt x="9" y="79"/>
                    <a:pt x="7" y="77"/>
                  </a:cubicBezTo>
                  <a:cubicBezTo>
                    <a:pt x="2" y="70"/>
                    <a:pt x="0" y="63"/>
                    <a:pt x="3" y="59"/>
                  </a:cubicBezTo>
                  <a:cubicBezTo>
                    <a:pt x="6" y="54"/>
                    <a:pt x="20" y="32"/>
                    <a:pt x="27" y="22"/>
                  </a:cubicBezTo>
                  <a:cubicBezTo>
                    <a:pt x="27" y="20"/>
                    <a:pt x="29" y="19"/>
                    <a:pt x="30" y="18"/>
                  </a:cubicBezTo>
                  <a:cubicBezTo>
                    <a:pt x="28" y="15"/>
                    <a:pt x="26" y="11"/>
                    <a:pt x="26" y="10"/>
                  </a:cubicBezTo>
                  <a:cubicBezTo>
                    <a:pt x="27" y="8"/>
                    <a:pt x="54" y="3"/>
                    <a:pt x="62" y="0"/>
                  </a:cubicBezTo>
                  <a:cubicBezTo>
                    <a:pt x="62" y="0"/>
                    <a:pt x="62" y="5"/>
                    <a:pt x="62" y="10"/>
                  </a:cubicBezTo>
                  <a:cubicBezTo>
                    <a:pt x="66" y="11"/>
                    <a:pt x="70" y="15"/>
                    <a:pt x="71" y="19"/>
                  </a:cubicBezTo>
                  <a:cubicBezTo>
                    <a:pt x="78" y="37"/>
                    <a:pt x="80" y="70"/>
                    <a:pt x="72" y="9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3" name="íSḷíḋè"/>
            <p:cNvSpPr/>
            <p:nvPr/>
          </p:nvSpPr>
          <p:spPr bwMode="auto">
            <a:xfrm>
              <a:off x="6159230" y="3691072"/>
              <a:ext cx="712170" cy="264568"/>
            </a:xfrm>
            <a:custGeom>
              <a:avLst/>
              <a:gdLst>
                <a:gd name="T0" fmla="*/ 181 w 206"/>
                <a:gd name="T1" fmla="*/ 4 h 77"/>
                <a:gd name="T2" fmla="*/ 171 w 206"/>
                <a:gd name="T3" fmla="*/ 10 h 77"/>
                <a:gd name="T4" fmla="*/ 160 w 206"/>
                <a:gd name="T5" fmla="*/ 16 h 77"/>
                <a:gd name="T6" fmla="*/ 138 w 206"/>
                <a:gd name="T7" fmla="*/ 26 h 77"/>
                <a:gd name="T8" fmla="*/ 92 w 206"/>
                <a:gd name="T9" fmla="*/ 42 h 77"/>
                <a:gd name="T10" fmla="*/ 68 w 206"/>
                <a:gd name="T11" fmla="*/ 48 h 77"/>
                <a:gd name="T12" fmla="*/ 56 w 206"/>
                <a:gd name="T13" fmla="*/ 51 h 77"/>
                <a:gd name="T14" fmla="*/ 50 w 206"/>
                <a:gd name="T15" fmla="*/ 52 h 77"/>
                <a:gd name="T16" fmla="*/ 44 w 206"/>
                <a:gd name="T17" fmla="*/ 52 h 77"/>
                <a:gd name="T18" fmla="*/ 31 w 206"/>
                <a:gd name="T19" fmla="*/ 54 h 77"/>
                <a:gd name="T20" fmla="*/ 19 w 206"/>
                <a:gd name="T21" fmla="*/ 55 h 77"/>
                <a:gd name="T22" fmla="*/ 13 w 206"/>
                <a:gd name="T23" fmla="*/ 55 h 77"/>
                <a:gd name="T24" fmla="*/ 7 w 206"/>
                <a:gd name="T25" fmla="*/ 55 h 77"/>
                <a:gd name="T26" fmla="*/ 0 w 206"/>
                <a:gd name="T27" fmla="*/ 55 h 77"/>
                <a:gd name="T28" fmla="*/ 4 w 206"/>
                <a:gd name="T29" fmla="*/ 73 h 77"/>
                <a:gd name="T30" fmla="*/ 45 w 206"/>
                <a:gd name="T31" fmla="*/ 77 h 77"/>
                <a:gd name="T32" fmla="*/ 52 w 206"/>
                <a:gd name="T33" fmla="*/ 77 h 77"/>
                <a:gd name="T34" fmla="*/ 59 w 206"/>
                <a:gd name="T35" fmla="*/ 76 h 77"/>
                <a:gd name="T36" fmla="*/ 72 w 206"/>
                <a:gd name="T37" fmla="*/ 75 h 77"/>
                <a:gd name="T38" fmla="*/ 99 w 206"/>
                <a:gd name="T39" fmla="*/ 71 h 77"/>
                <a:gd name="T40" fmla="*/ 150 w 206"/>
                <a:gd name="T41" fmla="*/ 55 h 77"/>
                <a:gd name="T42" fmla="*/ 162 w 206"/>
                <a:gd name="T43" fmla="*/ 49 h 77"/>
                <a:gd name="T44" fmla="*/ 174 w 206"/>
                <a:gd name="T45" fmla="*/ 43 h 77"/>
                <a:gd name="T46" fmla="*/ 186 w 206"/>
                <a:gd name="T47" fmla="*/ 37 h 77"/>
                <a:gd name="T48" fmla="*/ 198 w 206"/>
                <a:gd name="T49" fmla="*/ 29 h 77"/>
                <a:gd name="T50" fmla="*/ 202 w 206"/>
                <a:gd name="T51" fmla="*/ 10 h 77"/>
                <a:gd name="T52" fmla="*/ 182 w 206"/>
                <a:gd name="T53" fmla="*/ 4 h 77"/>
                <a:gd name="T54" fmla="*/ 181 w 206"/>
                <a:gd name="T55" fmla="*/ 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6" h="77">
                  <a:moveTo>
                    <a:pt x="181" y="4"/>
                  </a:moveTo>
                  <a:cubicBezTo>
                    <a:pt x="178" y="6"/>
                    <a:pt x="174" y="8"/>
                    <a:pt x="171" y="10"/>
                  </a:cubicBezTo>
                  <a:cubicBezTo>
                    <a:pt x="167" y="12"/>
                    <a:pt x="163" y="14"/>
                    <a:pt x="160" y="16"/>
                  </a:cubicBezTo>
                  <a:cubicBezTo>
                    <a:pt x="153" y="19"/>
                    <a:pt x="145" y="22"/>
                    <a:pt x="138" y="26"/>
                  </a:cubicBezTo>
                  <a:cubicBezTo>
                    <a:pt x="123" y="32"/>
                    <a:pt x="107" y="38"/>
                    <a:pt x="92" y="42"/>
                  </a:cubicBezTo>
                  <a:cubicBezTo>
                    <a:pt x="84" y="45"/>
                    <a:pt x="76" y="46"/>
                    <a:pt x="68" y="48"/>
                  </a:cubicBezTo>
                  <a:cubicBezTo>
                    <a:pt x="64" y="49"/>
                    <a:pt x="60" y="50"/>
                    <a:pt x="56" y="51"/>
                  </a:cubicBezTo>
                  <a:cubicBezTo>
                    <a:pt x="50" y="52"/>
                    <a:pt x="50" y="52"/>
                    <a:pt x="50" y="52"/>
                  </a:cubicBezTo>
                  <a:cubicBezTo>
                    <a:pt x="44" y="52"/>
                    <a:pt x="44" y="52"/>
                    <a:pt x="44" y="52"/>
                  </a:cubicBezTo>
                  <a:cubicBezTo>
                    <a:pt x="31" y="54"/>
                    <a:pt x="31" y="54"/>
                    <a:pt x="31" y="54"/>
                  </a:cubicBezTo>
                  <a:cubicBezTo>
                    <a:pt x="19" y="55"/>
                    <a:pt x="19" y="55"/>
                    <a:pt x="19" y="55"/>
                  </a:cubicBezTo>
                  <a:cubicBezTo>
                    <a:pt x="17" y="55"/>
                    <a:pt x="15" y="55"/>
                    <a:pt x="13" y="55"/>
                  </a:cubicBezTo>
                  <a:cubicBezTo>
                    <a:pt x="7" y="55"/>
                    <a:pt x="7" y="55"/>
                    <a:pt x="7" y="55"/>
                  </a:cubicBezTo>
                  <a:cubicBezTo>
                    <a:pt x="5" y="55"/>
                    <a:pt x="2" y="55"/>
                    <a:pt x="0" y="55"/>
                  </a:cubicBezTo>
                  <a:cubicBezTo>
                    <a:pt x="4" y="73"/>
                    <a:pt x="4" y="73"/>
                    <a:pt x="4" y="73"/>
                  </a:cubicBezTo>
                  <a:cubicBezTo>
                    <a:pt x="18" y="75"/>
                    <a:pt x="32" y="77"/>
                    <a:pt x="45" y="77"/>
                  </a:cubicBezTo>
                  <a:cubicBezTo>
                    <a:pt x="52" y="77"/>
                    <a:pt x="52" y="77"/>
                    <a:pt x="52" y="77"/>
                  </a:cubicBezTo>
                  <a:cubicBezTo>
                    <a:pt x="59" y="76"/>
                    <a:pt x="59" y="76"/>
                    <a:pt x="59" y="76"/>
                  </a:cubicBezTo>
                  <a:cubicBezTo>
                    <a:pt x="63" y="76"/>
                    <a:pt x="68" y="76"/>
                    <a:pt x="72" y="75"/>
                  </a:cubicBezTo>
                  <a:cubicBezTo>
                    <a:pt x="81" y="74"/>
                    <a:pt x="90" y="73"/>
                    <a:pt x="99" y="71"/>
                  </a:cubicBezTo>
                  <a:cubicBezTo>
                    <a:pt x="116" y="67"/>
                    <a:pt x="133" y="62"/>
                    <a:pt x="150" y="55"/>
                  </a:cubicBezTo>
                  <a:cubicBezTo>
                    <a:pt x="162" y="49"/>
                    <a:pt x="162" y="49"/>
                    <a:pt x="162" y="49"/>
                  </a:cubicBezTo>
                  <a:cubicBezTo>
                    <a:pt x="166" y="47"/>
                    <a:pt x="170" y="46"/>
                    <a:pt x="174" y="43"/>
                  </a:cubicBezTo>
                  <a:cubicBezTo>
                    <a:pt x="178" y="41"/>
                    <a:pt x="182" y="39"/>
                    <a:pt x="186" y="37"/>
                  </a:cubicBezTo>
                  <a:cubicBezTo>
                    <a:pt x="190" y="34"/>
                    <a:pt x="193" y="32"/>
                    <a:pt x="198" y="29"/>
                  </a:cubicBezTo>
                  <a:cubicBezTo>
                    <a:pt x="204" y="25"/>
                    <a:pt x="206" y="16"/>
                    <a:pt x="202" y="10"/>
                  </a:cubicBezTo>
                  <a:cubicBezTo>
                    <a:pt x="198" y="2"/>
                    <a:pt x="189" y="0"/>
                    <a:pt x="182" y="4"/>
                  </a:cubicBezTo>
                  <a:lnTo>
                    <a:pt x="181" y="4"/>
                  </a:ln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4" name="íŝ1íḍè"/>
            <p:cNvSpPr/>
            <p:nvPr/>
          </p:nvSpPr>
          <p:spPr bwMode="auto">
            <a:xfrm>
              <a:off x="6194173" y="3687744"/>
              <a:ext cx="680555" cy="282871"/>
            </a:xfrm>
            <a:custGeom>
              <a:avLst/>
              <a:gdLst>
                <a:gd name="T0" fmla="*/ 168 w 197"/>
                <a:gd name="T1" fmla="*/ 5 h 82"/>
                <a:gd name="T2" fmla="*/ 186 w 197"/>
                <a:gd name="T3" fmla="*/ 3 h 82"/>
                <a:gd name="T4" fmla="*/ 196 w 197"/>
                <a:gd name="T5" fmla="*/ 20 h 82"/>
                <a:gd name="T6" fmla="*/ 185 w 197"/>
                <a:gd name="T7" fmla="*/ 34 h 82"/>
                <a:gd name="T8" fmla="*/ 100 w 197"/>
                <a:gd name="T9" fmla="*/ 71 h 82"/>
                <a:gd name="T10" fmla="*/ 6 w 197"/>
                <a:gd name="T11" fmla="*/ 79 h 82"/>
                <a:gd name="T12" fmla="*/ 0 w 197"/>
                <a:gd name="T13" fmla="*/ 53 h 82"/>
                <a:gd name="T14" fmla="*/ 91 w 197"/>
                <a:gd name="T15" fmla="*/ 39 h 82"/>
                <a:gd name="T16" fmla="*/ 168 w 197"/>
                <a:gd name="T17" fmla="*/ 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82">
                  <a:moveTo>
                    <a:pt x="168" y="5"/>
                  </a:moveTo>
                  <a:cubicBezTo>
                    <a:pt x="168" y="5"/>
                    <a:pt x="177" y="0"/>
                    <a:pt x="186" y="3"/>
                  </a:cubicBezTo>
                  <a:cubicBezTo>
                    <a:pt x="193" y="6"/>
                    <a:pt x="197" y="13"/>
                    <a:pt x="196" y="20"/>
                  </a:cubicBezTo>
                  <a:cubicBezTo>
                    <a:pt x="195" y="24"/>
                    <a:pt x="192" y="29"/>
                    <a:pt x="185" y="34"/>
                  </a:cubicBezTo>
                  <a:cubicBezTo>
                    <a:pt x="169" y="45"/>
                    <a:pt x="123" y="66"/>
                    <a:pt x="100" y="71"/>
                  </a:cubicBezTo>
                  <a:cubicBezTo>
                    <a:pt x="76" y="75"/>
                    <a:pt x="33" y="82"/>
                    <a:pt x="6" y="79"/>
                  </a:cubicBezTo>
                  <a:cubicBezTo>
                    <a:pt x="0" y="53"/>
                    <a:pt x="0" y="53"/>
                    <a:pt x="0" y="53"/>
                  </a:cubicBezTo>
                  <a:cubicBezTo>
                    <a:pt x="0" y="53"/>
                    <a:pt x="69" y="49"/>
                    <a:pt x="91" y="39"/>
                  </a:cubicBezTo>
                  <a:cubicBezTo>
                    <a:pt x="113" y="30"/>
                    <a:pt x="168" y="5"/>
                    <a:pt x="168"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5" name="ï$ľiḓé"/>
            <p:cNvSpPr/>
            <p:nvPr/>
          </p:nvSpPr>
          <p:spPr bwMode="auto">
            <a:xfrm>
              <a:off x="6661742" y="3820860"/>
              <a:ext cx="148092" cy="86525"/>
            </a:xfrm>
            <a:custGeom>
              <a:avLst/>
              <a:gdLst>
                <a:gd name="T0" fmla="*/ 43 w 43"/>
                <a:gd name="T1" fmla="*/ 0 h 25"/>
                <a:gd name="T2" fmla="*/ 5 w 43"/>
                <a:gd name="T3" fmla="*/ 25 h 25"/>
                <a:gd name="T4" fmla="*/ 0 w 43"/>
                <a:gd name="T5" fmla="*/ 20 h 25"/>
                <a:gd name="T6" fmla="*/ 43 w 43"/>
                <a:gd name="T7" fmla="*/ 0 h 25"/>
              </a:gdLst>
              <a:ahLst/>
              <a:cxnLst>
                <a:cxn ang="0">
                  <a:pos x="T0" y="T1"/>
                </a:cxn>
                <a:cxn ang="0">
                  <a:pos x="T2" y="T3"/>
                </a:cxn>
                <a:cxn ang="0">
                  <a:pos x="T4" y="T5"/>
                </a:cxn>
                <a:cxn ang="0">
                  <a:pos x="T6" y="T7"/>
                </a:cxn>
              </a:cxnLst>
              <a:rect l="0" t="0" r="r" b="b"/>
              <a:pathLst>
                <a:path w="43" h="25">
                  <a:moveTo>
                    <a:pt x="43" y="0"/>
                  </a:moveTo>
                  <a:cubicBezTo>
                    <a:pt x="41" y="1"/>
                    <a:pt x="16" y="23"/>
                    <a:pt x="5" y="25"/>
                  </a:cubicBezTo>
                  <a:cubicBezTo>
                    <a:pt x="4" y="24"/>
                    <a:pt x="2" y="22"/>
                    <a:pt x="0" y="20"/>
                  </a:cubicBezTo>
                  <a:cubicBezTo>
                    <a:pt x="0" y="20"/>
                    <a:pt x="32" y="6"/>
                    <a:pt x="43" y="0"/>
                  </a:cubicBez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6" name="iṣľîďè"/>
            <p:cNvSpPr/>
            <p:nvPr/>
          </p:nvSpPr>
          <p:spPr bwMode="auto">
            <a:xfrm>
              <a:off x="5417109" y="3697727"/>
              <a:ext cx="465906" cy="821991"/>
            </a:xfrm>
            <a:custGeom>
              <a:avLst/>
              <a:gdLst>
                <a:gd name="T0" fmla="*/ 132 w 135"/>
                <a:gd name="T1" fmla="*/ 224 h 238"/>
                <a:gd name="T2" fmla="*/ 119 w 135"/>
                <a:gd name="T3" fmla="*/ 211 h 238"/>
                <a:gd name="T4" fmla="*/ 127 w 135"/>
                <a:gd name="T5" fmla="*/ 212 h 238"/>
                <a:gd name="T6" fmla="*/ 130 w 135"/>
                <a:gd name="T7" fmla="*/ 211 h 238"/>
                <a:gd name="T8" fmla="*/ 130 w 135"/>
                <a:gd name="T9" fmla="*/ 209 h 238"/>
                <a:gd name="T10" fmla="*/ 122 w 135"/>
                <a:gd name="T11" fmla="*/ 204 h 238"/>
                <a:gd name="T12" fmla="*/ 119 w 135"/>
                <a:gd name="T13" fmla="*/ 202 h 238"/>
                <a:gd name="T14" fmla="*/ 115 w 135"/>
                <a:gd name="T15" fmla="*/ 200 h 238"/>
                <a:gd name="T16" fmla="*/ 105 w 135"/>
                <a:gd name="T17" fmla="*/ 191 h 238"/>
                <a:gd name="T18" fmla="*/ 90 w 135"/>
                <a:gd name="T19" fmla="*/ 169 h 238"/>
                <a:gd name="T20" fmla="*/ 68 w 135"/>
                <a:gd name="T21" fmla="*/ 120 h 238"/>
                <a:gd name="T22" fmla="*/ 55 w 135"/>
                <a:gd name="T23" fmla="*/ 68 h 238"/>
                <a:gd name="T24" fmla="*/ 51 w 135"/>
                <a:gd name="T25" fmla="*/ 42 h 238"/>
                <a:gd name="T26" fmla="*/ 49 w 135"/>
                <a:gd name="T27" fmla="*/ 29 h 238"/>
                <a:gd name="T28" fmla="*/ 46 w 135"/>
                <a:gd name="T29" fmla="*/ 16 h 238"/>
                <a:gd name="T30" fmla="*/ 46 w 135"/>
                <a:gd name="T31" fmla="*/ 14 h 238"/>
                <a:gd name="T32" fmla="*/ 24 w 135"/>
                <a:gd name="T33" fmla="*/ 0 h 238"/>
                <a:gd name="T34" fmla="*/ 0 w 135"/>
                <a:gd name="T35" fmla="*/ 21 h 238"/>
                <a:gd name="T36" fmla="*/ 1 w 135"/>
                <a:gd name="T37" fmla="*/ 36 h 238"/>
                <a:gd name="T38" fmla="*/ 4 w 135"/>
                <a:gd name="T39" fmla="*/ 51 h 238"/>
                <a:gd name="T40" fmla="*/ 13 w 135"/>
                <a:gd name="T41" fmla="*/ 79 h 238"/>
                <a:gd name="T42" fmla="*/ 35 w 135"/>
                <a:gd name="T43" fmla="*/ 133 h 238"/>
                <a:gd name="T44" fmla="*/ 67 w 135"/>
                <a:gd name="T45" fmla="*/ 183 h 238"/>
                <a:gd name="T46" fmla="*/ 93 w 135"/>
                <a:gd name="T47" fmla="*/ 207 h 238"/>
                <a:gd name="T48" fmla="*/ 105 w 135"/>
                <a:gd name="T49" fmla="*/ 221 h 238"/>
                <a:gd name="T50" fmla="*/ 108 w 135"/>
                <a:gd name="T51" fmla="*/ 226 h 238"/>
                <a:gd name="T52" fmla="*/ 123 w 135"/>
                <a:gd name="T53" fmla="*/ 237 h 238"/>
                <a:gd name="T54" fmla="*/ 134 w 135"/>
                <a:gd name="T55" fmla="*/ 233 h 238"/>
                <a:gd name="T56" fmla="*/ 132 w 135"/>
                <a:gd name="T57" fmla="*/ 22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238">
                  <a:moveTo>
                    <a:pt x="132" y="224"/>
                  </a:moveTo>
                  <a:cubicBezTo>
                    <a:pt x="129" y="219"/>
                    <a:pt x="124" y="214"/>
                    <a:pt x="119" y="211"/>
                  </a:cubicBezTo>
                  <a:cubicBezTo>
                    <a:pt x="122" y="211"/>
                    <a:pt x="125" y="211"/>
                    <a:pt x="127" y="212"/>
                  </a:cubicBezTo>
                  <a:cubicBezTo>
                    <a:pt x="128" y="212"/>
                    <a:pt x="130" y="212"/>
                    <a:pt x="130" y="211"/>
                  </a:cubicBezTo>
                  <a:cubicBezTo>
                    <a:pt x="130" y="210"/>
                    <a:pt x="130" y="210"/>
                    <a:pt x="130" y="209"/>
                  </a:cubicBezTo>
                  <a:cubicBezTo>
                    <a:pt x="128" y="207"/>
                    <a:pt x="125" y="205"/>
                    <a:pt x="122" y="204"/>
                  </a:cubicBezTo>
                  <a:cubicBezTo>
                    <a:pt x="121" y="203"/>
                    <a:pt x="120" y="203"/>
                    <a:pt x="119" y="202"/>
                  </a:cubicBezTo>
                  <a:cubicBezTo>
                    <a:pt x="118" y="202"/>
                    <a:pt x="116" y="201"/>
                    <a:pt x="115" y="200"/>
                  </a:cubicBezTo>
                  <a:cubicBezTo>
                    <a:pt x="112" y="197"/>
                    <a:pt x="108" y="194"/>
                    <a:pt x="105" y="191"/>
                  </a:cubicBezTo>
                  <a:cubicBezTo>
                    <a:pt x="100" y="184"/>
                    <a:pt x="95" y="176"/>
                    <a:pt x="90" y="169"/>
                  </a:cubicBezTo>
                  <a:cubicBezTo>
                    <a:pt x="81" y="154"/>
                    <a:pt x="74" y="137"/>
                    <a:pt x="68" y="120"/>
                  </a:cubicBezTo>
                  <a:cubicBezTo>
                    <a:pt x="63" y="103"/>
                    <a:pt x="58" y="86"/>
                    <a:pt x="55" y="68"/>
                  </a:cubicBezTo>
                  <a:cubicBezTo>
                    <a:pt x="54" y="59"/>
                    <a:pt x="52" y="51"/>
                    <a:pt x="51" y="42"/>
                  </a:cubicBezTo>
                  <a:cubicBezTo>
                    <a:pt x="51" y="37"/>
                    <a:pt x="50" y="33"/>
                    <a:pt x="49" y="29"/>
                  </a:cubicBezTo>
                  <a:cubicBezTo>
                    <a:pt x="49" y="24"/>
                    <a:pt x="48" y="20"/>
                    <a:pt x="46" y="16"/>
                  </a:cubicBezTo>
                  <a:cubicBezTo>
                    <a:pt x="46" y="14"/>
                    <a:pt x="46" y="14"/>
                    <a:pt x="46" y="14"/>
                  </a:cubicBezTo>
                  <a:cubicBezTo>
                    <a:pt x="43" y="6"/>
                    <a:pt x="35" y="0"/>
                    <a:pt x="24" y="0"/>
                  </a:cubicBezTo>
                  <a:cubicBezTo>
                    <a:pt x="11" y="0"/>
                    <a:pt x="1" y="9"/>
                    <a:pt x="0" y="21"/>
                  </a:cubicBezTo>
                  <a:cubicBezTo>
                    <a:pt x="0" y="27"/>
                    <a:pt x="0" y="31"/>
                    <a:pt x="1" y="36"/>
                  </a:cubicBezTo>
                  <a:cubicBezTo>
                    <a:pt x="2" y="41"/>
                    <a:pt x="3" y="46"/>
                    <a:pt x="4" y="51"/>
                  </a:cubicBezTo>
                  <a:cubicBezTo>
                    <a:pt x="7" y="60"/>
                    <a:pt x="9" y="69"/>
                    <a:pt x="13" y="79"/>
                  </a:cubicBezTo>
                  <a:cubicBezTo>
                    <a:pt x="19" y="97"/>
                    <a:pt x="26" y="115"/>
                    <a:pt x="35" y="133"/>
                  </a:cubicBezTo>
                  <a:cubicBezTo>
                    <a:pt x="44" y="151"/>
                    <a:pt x="54" y="168"/>
                    <a:pt x="67" y="183"/>
                  </a:cubicBezTo>
                  <a:cubicBezTo>
                    <a:pt x="74" y="192"/>
                    <a:pt x="83" y="200"/>
                    <a:pt x="93" y="207"/>
                  </a:cubicBezTo>
                  <a:cubicBezTo>
                    <a:pt x="98" y="211"/>
                    <a:pt x="102" y="216"/>
                    <a:pt x="105" y="221"/>
                  </a:cubicBezTo>
                  <a:cubicBezTo>
                    <a:pt x="106" y="223"/>
                    <a:pt x="107" y="224"/>
                    <a:pt x="108" y="226"/>
                  </a:cubicBezTo>
                  <a:cubicBezTo>
                    <a:pt x="112" y="231"/>
                    <a:pt x="117" y="236"/>
                    <a:pt x="123" y="237"/>
                  </a:cubicBezTo>
                  <a:cubicBezTo>
                    <a:pt x="127" y="238"/>
                    <a:pt x="133" y="237"/>
                    <a:pt x="134" y="233"/>
                  </a:cubicBezTo>
                  <a:cubicBezTo>
                    <a:pt x="135" y="230"/>
                    <a:pt x="134" y="226"/>
                    <a:pt x="132" y="224"/>
                  </a:cubicBezTo>
                  <a:close/>
                </a:path>
              </a:pathLst>
            </a:custGeom>
            <a:solidFill>
              <a:srgbClr val="FCCD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7" name="ïsḷîḑè"/>
            <p:cNvSpPr/>
            <p:nvPr/>
          </p:nvSpPr>
          <p:spPr bwMode="auto">
            <a:xfrm>
              <a:off x="5392150" y="3676097"/>
              <a:ext cx="249592" cy="384373"/>
            </a:xfrm>
            <a:custGeom>
              <a:avLst/>
              <a:gdLst>
                <a:gd name="T0" fmla="*/ 30 w 72"/>
                <a:gd name="T1" fmla="*/ 3 h 111"/>
                <a:gd name="T2" fmla="*/ 31 w 72"/>
                <a:gd name="T3" fmla="*/ 3 h 111"/>
                <a:gd name="T4" fmla="*/ 61 w 72"/>
                <a:gd name="T5" fmla="*/ 26 h 111"/>
                <a:gd name="T6" fmla="*/ 72 w 72"/>
                <a:gd name="T7" fmla="*/ 110 h 111"/>
                <a:gd name="T8" fmla="*/ 25 w 72"/>
                <a:gd name="T9" fmla="*/ 111 h 111"/>
                <a:gd name="T10" fmla="*/ 5 w 72"/>
                <a:gd name="T11" fmla="*/ 43 h 111"/>
                <a:gd name="T12" fmla="*/ 30 w 72"/>
                <a:gd name="T13" fmla="*/ 3 h 111"/>
              </a:gdLst>
              <a:ahLst/>
              <a:cxnLst>
                <a:cxn ang="0">
                  <a:pos x="T0" y="T1"/>
                </a:cxn>
                <a:cxn ang="0">
                  <a:pos x="T2" y="T3"/>
                </a:cxn>
                <a:cxn ang="0">
                  <a:pos x="T4" y="T5"/>
                </a:cxn>
                <a:cxn ang="0">
                  <a:pos x="T6" y="T7"/>
                </a:cxn>
                <a:cxn ang="0">
                  <a:pos x="T8" y="T9"/>
                </a:cxn>
                <a:cxn ang="0">
                  <a:pos x="T10" y="T11"/>
                </a:cxn>
                <a:cxn ang="0">
                  <a:pos x="T12" y="T13"/>
                </a:cxn>
              </a:cxnLst>
              <a:rect l="0" t="0" r="r" b="b"/>
              <a:pathLst>
                <a:path w="72" h="111">
                  <a:moveTo>
                    <a:pt x="30" y="3"/>
                  </a:moveTo>
                  <a:cubicBezTo>
                    <a:pt x="31" y="3"/>
                    <a:pt x="31" y="3"/>
                    <a:pt x="31" y="3"/>
                  </a:cubicBezTo>
                  <a:cubicBezTo>
                    <a:pt x="45" y="0"/>
                    <a:pt x="59" y="11"/>
                    <a:pt x="61" y="26"/>
                  </a:cubicBezTo>
                  <a:cubicBezTo>
                    <a:pt x="72" y="110"/>
                    <a:pt x="72" y="110"/>
                    <a:pt x="72" y="110"/>
                  </a:cubicBezTo>
                  <a:cubicBezTo>
                    <a:pt x="25" y="111"/>
                    <a:pt x="25" y="111"/>
                    <a:pt x="25" y="111"/>
                  </a:cubicBezTo>
                  <a:cubicBezTo>
                    <a:pt x="25" y="111"/>
                    <a:pt x="14" y="75"/>
                    <a:pt x="5" y="43"/>
                  </a:cubicBezTo>
                  <a:cubicBezTo>
                    <a:pt x="0" y="25"/>
                    <a:pt x="12" y="6"/>
                    <a:pt x="30" y="3"/>
                  </a:cubicBezTo>
                  <a:close/>
                </a:path>
              </a:pathLst>
            </a:custGeom>
            <a:solidFill>
              <a:srgbClr val="FCA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8" name="íŝļíḍe"/>
            <p:cNvSpPr/>
            <p:nvPr/>
          </p:nvSpPr>
          <p:spPr bwMode="auto">
            <a:xfrm>
              <a:off x="5215772" y="3627842"/>
              <a:ext cx="442610" cy="577391"/>
            </a:xfrm>
            <a:custGeom>
              <a:avLst/>
              <a:gdLst>
                <a:gd name="T0" fmla="*/ 38 w 128"/>
                <a:gd name="T1" fmla="*/ 167 h 167"/>
                <a:gd name="T2" fmla="*/ 19 w 128"/>
                <a:gd name="T3" fmla="*/ 90 h 167"/>
                <a:gd name="T4" fmla="*/ 55 w 128"/>
                <a:gd name="T5" fmla="*/ 0 h 167"/>
                <a:gd name="T6" fmla="*/ 75 w 128"/>
                <a:gd name="T7" fmla="*/ 6 h 167"/>
                <a:gd name="T8" fmla="*/ 108 w 128"/>
                <a:gd name="T9" fmla="*/ 32 h 167"/>
                <a:gd name="T10" fmla="*/ 116 w 128"/>
                <a:gd name="T11" fmla="*/ 132 h 167"/>
                <a:gd name="T12" fmla="*/ 108 w 128"/>
                <a:gd name="T13" fmla="*/ 167 h 167"/>
                <a:gd name="T14" fmla="*/ 38 w 128"/>
                <a:gd name="T15" fmla="*/ 167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67">
                  <a:moveTo>
                    <a:pt x="38" y="167"/>
                  </a:moveTo>
                  <a:cubicBezTo>
                    <a:pt x="19" y="90"/>
                    <a:pt x="19" y="90"/>
                    <a:pt x="19" y="90"/>
                  </a:cubicBezTo>
                  <a:cubicBezTo>
                    <a:pt x="19" y="90"/>
                    <a:pt x="0" y="24"/>
                    <a:pt x="55" y="0"/>
                  </a:cubicBezTo>
                  <a:cubicBezTo>
                    <a:pt x="75" y="6"/>
                    <a:pt x="75" y="6"/>
                    <a:pt x="75" y="6"/>
                  </a:cubicBezTo>
                  <a:cubicBezTo>
                    <a:pt x="89" y="9"/>
                    <a:pt x="101" y="19"/>
                    <a:pt x="108" y="32"/>
                  </a:cubicBezTo>
                  <a:cubicBezTo>
                    <a:pt x="118" y="51"/>
                    <a:pt x="128" y="84"/>
                    <a:pt x="116" y="132"/>
                  </a:cubicBezTo>
                  <a:cubicBezTo>
                    <a:pt x="108" y="167"/>
                    <a:pt x="108" y="167"/>
                    <a:pt x="108" y="167"/>
                  </a:cubicBezTo>
                  <a:lnTo>
                    <a:pt x="38" y="167"/>
                  </a:lnTo>
                  <a:close/>
                </a:path>
              </a:pathLst>
            </a:custGeom>
            <a:solidFill>
              <a:srgbClr val="FCA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9" name="işlîde"/>
            <p:cNvSpPr/>
            <p:nvPr/>
          </p:nvSpPr>
          <p:spPr bwMode="auto">
            <a:xfrm>
              <a:off x="5368855" y="3659457"/>
              <a:ext cx="138108" cy="51583"/>
            </a:xfrm>
            <a:custGeom>
              <a:avLst/>
              <a:gdLst>
                <a:gd name="T0" fmla="*/ 0 w 40"/>
                <a:gd name="T1" fmla="*/ 2 h 15"/>
                <a:gd name="T2" fmla="*/ 20 w 40"/>
                <a:gd name="T3" fmla="*/ 6 h 15"/>
                <a:gd name="T4" fmla="*/ 39 w 40"/>
                <a:gd name="T5" fmla="*/ 13 h 15"/>
                <a:gd name="T6" fmla="*/ 38 w 40"/>
                <a:gd name="T7" fmla="*/ 14 h 15"/>
                <a:gd name="T8" fmla="*/ 38 w 40"/>
                <a:gd name="T9" fmla="*/ 0 h 15"/>
                <a:gd name="T10" fmla="*/ 40 w 40"/>
                <a:gd name="T11" fmla="*/ 14 h 15"/>
                <a:gd name="T12" fmla="*/ 39 w 40"/>
                <a:gd name="T13" fmla="*/ 15 h 15"/>
                <a:gd name="T14" fmla="*/ 39 w 40"/>
                <a:gd name="T15" fmla="*/ 15 h 15"/>
                <a:gd name="T16" fmla="*/ 39 w 40"/>
                <a:gd name="T17" fmla="*/ 15 h 15"/>
                <a:gd name="T18" fmla="*/ 19 w 40"/>
                <a:gd name="T19" fmla="*/ 9 h 15"/>
                <a:gd name="T20" fmla="*/ 0 w 40"/>
                <a:gd name="T21"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15">
                  <a:moveTo>
                    <a:pt x="0" y="2"/>
                  </a:moveTo>
                  <a:cubicBezTo>
                    <a:pt x="7" y="3"/>
                    <a:pt x="13" y="5"/>
                    <a:pt x="20" y="6"/>
                  </a:cubicBezTo>
                  <a:cubicBezTo>
                    <a:pt x="26" y="8"/>
                    <a:pt x="33" y="10"/>
                    <a:pt x="39" y="13"/>
                  </a:cubicBezTo>
                  <a:cubicBezTo>
                    <a:pt x="38" y="14"/>
                    <a:pt x="38" y="14"/>
                    <a:pt x="38" y="14"/>
                  </a:cubicBezTo>
                  <a:cubicBezTo>
                    <a:pt x="38" y="9"/>
                    <a:pt x="38" y="5"/>
                    <a:pt x="38" y="0"/>
                  </a:cubicBezTo>
                  <a:cubicBezTo>
                    <a:pt x="39" y="5"/>
                    <a:pt x="39" y="9"/>
                    <a:pt x="40" y="14"/>
                  </a:cubicBezTo>
                  <a:cubicBezTo>
                    <a:pt x="40" y="14"/>
                    <a:pt x="40" y="15"/>
                    <a:pt x="39" y="15"/>
                  </a:cubicBezTo>
                  <a:cubicBezTo>
                    <a:pt x="39" y="15"/>
                    <a:pt x="39" y="15"/>
                    <a:pt x="39" y="15"/>
                  </a:cubicBezTo>
                  <a:cubicBezTo>
                    <a:pt x="39" y="15"/>
                    <a:pt x="39" y="15"/>
                    <a:pt x="39" y="15"/>
                  </a:cubicBezTo>
                  <a:cubicBezTo>
                    <a:pt x="32" y="13"/>
                    <a:pt x="26" y="11"/>
                    <a:pt x="19" y="9"/>
                  </a:cubicBezTo>
                  <a:cubicBezTo>
                    <a:pt x="13" y="7"/>
                    <a:pt x="6" y="4"/>
                    <a:pt x="0" y="2"/>
                  </a:cubicBezTo>
                  <a:close/>
                </a:path>
              </a:pathLst>
            </a:custGeom>
            <a:solidFill>
              <a:srgbClr val="E67F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0" name="iśľiḓè"/>
            <p:cNvSpPr/>
            <p:nvPr/>
          </p:nvSpPr>
          <p:spPr bwMode="auto">
            <a:xfrm>
              <a:off x="5513618" y="3717695"/>
              <a:ext cx="71550" cy="462578"/>
            </a:xfrm>
            <a:custGeom>
              <a:avLst/>
              <a:gdLst>
                <a:gd name="T0" fmla="*/ 0 w 21"/>
                <a:gd name="T1" fmla="*/ 0 h 134"/>
                <a:gd name="T2" fmla="*/ 15 w 21"/>
                <a:gd name="T3" fmla="*/ 31 h 134"/>
                <a:gd name="T4" fmla="*/ 20 w 21"/>
                <a:gd name="T5" fmla="*/ 65 h 134"/>
                <a:gd name="T6" fmla="*/ 20 w 21"/>
                <a:gd name="T7" fmla="*/ 83 h 134"/>
                <a:gd name="T8" fmla="*/ 19 w 21"/>
                <a:gd name="T9" fmla="*/ 100 h 134"/>
                <a:gd name="T10" fmla="*/ 17 w 21"/>
                <a:gd name="T11" fmla="*/ 117 h 134"/>
                <a:gd name="T12" fmla="*/ 14 w 21"/>
                <a:gd name="T13" fmla="*/ 134 h 134"/>
                <a:gd name="T14" fmla="*/ 16 w 21"/>
                <a:gd name="T15" fmla="*/ 117 h 134"/>
                <a:gd name="T16" fmla="*/ 17 w 21"/>
                <a:gd name="T17" fmla="*/ 100 h 134"/>
                <a:gd name="T18" fmla="*/ 18 w 21"/>
                <a:gd name="T19" fmla="*/ 82 h 134"/>
                <a:gd name="T20" fmla="*/ 18 w 21"/>
                <a:gd name="T21" fmla="*/ 65 h 134"/>
                <a:gd name="T22" fmla="*/ 13 w 21"/>
                <a:gd name="T23" fmla="*/ 31 h 134"/>
                <a:gd name="T24" fmla="*/ 8 w 21"/>
                <a:gd name="T25" fmla="*/ 15 h 134"/>
                <a:gd name="T26" fmla="*/ 0 w 21"/>
                <a:gd name="T2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134">
                  <a:moveTo>
                    <a:pt x="0" y="0"/>
                  </a:moveTo>
                  <a:cubicBezTo>
                    <a:pt x="8" y="9"/>
                    <a:pt x="12" y="20"/>
                    <a:pt x="15" y="31"/>
                  </a:cubicBezTo>
                  <a:cubicBezTo>
                    <a:pt x="18" y="42"/>
                    <a:pt x="20" y="54"/>
                    <a:pt x="20" y="65"/>
                  </a:cubicBezTo>
                  <a:cubicBezTo>
                    <a:pt x="21" y="71"/>
                    <a:pt x="20" y="77"/>
                    <a:pt x="20" y="83"/>
                  </a:cubicBezTo>
                  <a:cubicBezTo>
                    <a:pt x="20" y="88"/>
                    <a:pt x="20" y="94"/>
                    <a:pt x="19" y="100"/>
                  </a:cubicBezTo>
                  <a:cubicBezTo>
                    <a:pt x="18" y="106"/>
                    <a:pt x="18" y="111"/>
                    <a:pt x="17" y="117"/>
                  </a:cubicBezTo>
                  <a:cubicBezTo>
                    <a:pt x="16" y="123"/>
                    <a:pt x="15" y="128"/>
                    <a:pt x="14" y="134"/>
                  </a:cubicBezTo>
                  <a:cubicBezTo>
                    <a:pt x="14" y="128"/>
                    <a:pt x="15" y="122"/>
                    <a:pt x="16" y="117"/>
                  </a:cubicBezTo>
                  <a:cubicBezTo>
                    <a:pt x="16" y="111"/>
                    <a:pt x="17" y="105"/>
                    <a:pt x="17" y="100"/>
                  </a:cubicBezTo>
                  <a:cubicBezTo>
                    <a:pt x="17" y="94"/>
                    <a:pt x="18" y="88"/>
                    <a:pt x="18" y="82"/>
                  </a:cubicBezTo>
                  <a:cubicBezTo>
                    <a:pt x="18" y="77"/>
                    <a:pt x="18" y="71"/>
                    <a:pt x="18" y="65"/>
                  </a:cubicBezTo>
                  <a:cubicBezTo>
                    <a:pt x="18" y="54"/>
                    <a:pt x="16" y="43"/>
                    <a:pt x="13" y="31"/>
                  </a:cubicBezTo>
                  <a:cubicBezTo>
                    <a:pt x="12" y="26"/>
                    <a:pt x="11" y="20"/>
                    <a:pt x="8" y="15"/>
                  </a:cubicBezTo>
                  <a:cubicBezTo>
                    <a:pt x="6" y="10"/>
                    <a:pt x="4" y="5"/>
                    <a:pt x="0" y="0"/>
                  </a:cubicBezTo>
                  <a:close/>
                </a:path>
              </a:pathLst>
            </a:custGeom>
            <a:solidFill>
              <a:srgbClr val="E67F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1" name="ïŝļïḓè"/>
            <p:cNvSpPr/>
            <p:nvPr/>
          </p:nvSpPr>
          <p:spPr bwMode="auto">
            <a:xfrm>
              <a:off x="6017795" y="3852475"/>
              <a:ext cx="189690" cy="134780"/>
            </a:xfrm>
            <a:custGeom>
              <a:avLst/>
              <a:gdLst>
                <a:gd name="T0" fmla="*/ 0 w 55"/>
                <a:gd name="T1" fmla="*/ 10 h 39"/>
                <a:gd name="T2" fmla="*/ 25 w 55"/>
                <a:gd name="T3" fmla="*/ 0 h 39"/>
                <a:gd name="T4" fmla="*/ 54 w 55"/>
                <a:gd name="T5" fmla="*/ 18 h 39"/>
                <a:gd name="T6" fmla="*/ 23 w 55"/>
                <a:gd name="T7" fmla="*/ 28 h 39"/>
                <a:gd name="T8" fmla="*/ 5 w 55"/>
                <a:gd name="T9" fmla="*/ 26 h 39"/>
                <a:gd name="T10" fmla="*/ 4 w 55"/>
                <a:gd name="T11" fmla="*/ 26 h 39"/>
                <a:gd name="T12" fmla="*/ 0 w 55"/>
                <a:gd name="T13" fmla="*/ 10 h 39"/>
              </a:gdLst>
              <a:ahLst/>
              <a:cxnLst>
                <a:cxn ang="0">
                  <a:pos x="T0" y="T1"/>
                </a:cxn>
                <a:cxn ang="0">
                  <a:pos x="T2" y="T3"/>
                </a:cxn>
                <a:cxn ang="0">
                  <a:pos x="T4" y="T5"/>
                </a:cxn>
                <a:cxn ang="0">
                  <a:pos x="T6" y="T7"/>
                </a:cxn>
                <a:cxn ang="0">
                  <a:pos x="T8" y="T9"/>
                </a:cxn>
                <a:cxn ang="0">
                  <a:pos x="T10" y="T11"/>
                </a:cxn>
                <a:cxn ang="0">
                  <a:pos x="T12" y="T13"/>
                </a:cxn>
              </a:cxnLst>
              <a:rect l="0" t="0" r="r" b="b"/>
              <a:pathLst>
                <a:path w="55" h="39">
                  <a:moveTo>
                    <a:pt x="0" y="10"/>
                  </a:moveTo>
                  <a:cubicBezTo>
                    <a:pt x="0" y="10"/>
                    <a:pt x="17" y="1"/>
                    <a:pt x="25" y="0"/>
                  </a:cubicBezTo>
                  <a:cubicBezTo>
                    <a:pt x="33" y="0"/>
                    <a:pt x="54" y="15"/>
                    <a:pt x="54" y="18"/>
                  </a:cubicBezTo>
                  <a:cubicBezTo>
                    <a:pt x="55" y="20"/>
                    <a:pt x="47" y="39"/>
                    <a:pt x="23" y="28"/>
                  </a:cubicBezTo>
                  <a:cubicBezTo>
                    <a:pt x="17" y="25"/>
                    <a:pt x="11" y="25"/>
                    <a:pt x="5" y="26"/>
                  </a:cubicBezTo>
                  <a:cubicBezTo>
                    <a:pt x="4" y="26"/>
                    <a:pt x="4" y="26"/>
                    <a:pt x="4" y="26"/>
                  </a:cubicBezTo>
                  <a:lnTo>
                    <a:pt x="0" y="10"/>
                  </a:lnTo>
                  <a:close/>
                </a:path>
              </a:pathLst>
            </a:custGeom>
            <a:solidFill>
              <a:srgbClr val="FCCD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2" name="ïṣlíḍe"/>
            <p:cNvSpPr/>
            <p:nvPr/>
          </p:nvSpPr>
          <p:spPr bwMode="auto">
            <a:xfrm>
              <a:off x="5279002" y="3704383"/>
              <a:ext cx="780392" cy="279543"/>
            </a:xfrm>
            <a:custGeom>
              <a:avLst/>
              <a:gdLst>
                <a:gd name="T0" fmla="*/ 225 w 226"/>
                <a:gd name="T1" fmla="*/ 48 h 81"/>
                <a:gd name="T2" fmla="*/ 211 w 226"/>
                <a:gd name="T3" fmla="*/ 51 h 81"/>
                <a:gd name="T4" fmla="*/ 184 w 226"/>
                <a:gd name="T5" fmla="*/ 52 h 81"/>
                <a:gd name="T6" fmla="*/ 132 w 226"/>
                <a:gd name="T7" fmla="*/ 43 h 81"/>
                <a:gd name="T8" fmla="*/ 81 w 226"/>
                <a:gd name="T9" fmla="*/ 25 h 81"/>
                <a:gd name="T10" fmla="*/ 57 w 226"/>
                <a:gd name="T11" fmla="*/ 13 h 81"/>
                <a:gd name="T12" fmla="*/ 45 w 226"/>
                <a:gd name="T13" fmla="*/ 8 h 81"/>
                <a:gd name="T14" fmla="*/ 33 w 226"/>
                <a:gd name="T15" fmla="*/ 3 h 81"/>
                <a:gd name="T16" fmla="*/ 32 w 226"/>
                <a:gd name="T17" fmla="*/ 3 h 81"/>
                <a:gd name="T18" fmla="*/ 7 w 226"/>
                <a:gd name="T19" fmla="*/ 12 h 81"/>
                <a:gd name="T20" fmla="*/ 12 w 226"/>
                <a:gd name="T21" fmla="*/ 44 h 81"/>
                <a:gd name="T22" fmla="*/ 25 w 226"/>
                <a:gd name="T23" fmla="*/ 52 h 81"/>
                <a:gd name="T24" fmla="*/ 38 w 226"/>
                <a:gd name="T25" fmla="*/ 57 h 81"/>
                <a:gd name="T26" fmla="*/ 66 w 226"/>
                <a:gd name="T27" fmla="*/ 66 h 81"/>
                <a:gd name="T28" fmla="*/ 124 w 226"/>
                <a:gd name="T29" fmla="*/ 78 h 81"/>
                <a:gd name="T30" fmla="*/ 184 w 226"/>
                <a:gd name="T31" fmla="*/ 79 h 81"/>
                <a:gd name="T32" fmla="*/ 226 w 226"/>
                <a:gd name="T33" fmla="*/ 68 h 81"/>
                <a:gd name="T34" fmla="*/ 225 w 226"/>
                <a:gd name="T35" fmla="*/ 4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6" h="81">
                  <a:moveTo>
                    <a:pt x="225" y="48"/>
                  </a:moveTo>
                  <a:cubicBezTo>
                    <a:pt x="221" y="49"/>
                    <a:pt x="216" y="51"/>
                    <a:pt x="211" y="51"/>
                  </a:cubicBezTo>
                  <a:cubicBezTo>
                    <a:pt x="202" y="52"/>
                    <a:pt x="193" y="52"/>
                    <a:pt x="184" y="52"/>
                  </a:cubicBezTo>
                  <a:cubicBezTo>
                    <a:pt x="167" y="51"/>
                    <a:pt x="149" y="47"/>
                    <a:pt x="132" y="43"/>
                  </a:cubicBezTo>
                  <a:cubicBezTo>
                    <a:pt x="115" y="38"/>
                    <a:pt x="98" y="32"/>
                    <a:pt x="81" y="25"/>
                  </a:cubicBezTo>
                  <a:cubicBezTo>
                    <a:pt x="73" y="21"/>
                    <a:pt x="65" y="17"/>
                    <a:pt x="57" y="13"/>
                  </a:cubicBezTo>
                  <a:cubicBezTo>
                    <a:pt x="53" y="11"/>
                    <a:pt x="49" y="9"/>
                    <a:pt x="45" y="8"/>
                  </a:cubicBezTo>
                  <a:cubicBezTo>
                    <a:pt x="41" y="6"/>
                    <a:pt x="37" y="4"/>
                    <a:pt x="33" y="3"/>
                  </a:cubicBezTo>
                  <a:cubicBezTo>
                    <a:pt x="32" y="3"/>
                    <a:pt x="32" y="3"/>
                    <a:pt x="32" y="3"/>
                  </a:cubicBezTo>
                  <a:cubicBezTo>
                    <a:pt x="23" y="0"/>
                    <a:pt x="13" y="4"/>
                    <a:pt x="7" y="12"/>
                  </a:cubicBezTo>
                  <a:cubicBezTo>
                    <a:pt x="0" y="23"/>
                    <a:pt x="2" y="37"/>
                    <a:pt x="12" y="44"/>
                  </a:cubicBezTo>
                  <a:cubicBezTo>
                    <a:pt x="16" y="47"/>
                    <a:pt x="20" y="50"/>
                    <a:pt x="25" y="52"/>
                  </a:cubicBezTo>
                  <a:cubicBezTo>
                    <a:pt x="29" y="54"/>
                    <a:pt x="34" y="56"/>
                    <a:pt x="38" y="57"/>
                  </a:cubicBezTo>
                  <a:cubicBezTo>
                    <a:pt x="48" y="60"/>
                    <a:pt x="57" y="63"/>
                    <a:pt x="66" y="66"/>
                  </a:cubicBezTo>
                  <a:cubicBezTo>
                    <a:pt x="85" y="71"/>
                    <a:pt x="104" y="75"/>
                    <a:pt x="124" y="78"/>
                  </a:cubicBezTo>
                  <a:cubicBezTo>
                    <a:pt x="143" y="80"/>
                    <a:pt x="163" y="81"/>
                    <a:pt x="184" y="79"/>
                  </a:cubicBezTo>
                  <a:cubicBezTo>
                    <a:pt x="198" y="77"/>
                    <a:pt x="212" y="73"/>
                    <a:pt x="226" y="68"/>
                  </a:cubicBezTo>
                  <a:cubicBezTo>
                    <a:pt x="226" y="61"/>
                    <a:pt x="226" y="54"/>
                    <a:pt x="225" y="48"/>
                  </a:cubicBezTo>
                  <a:close/>
                </a:path>
              </a:pathLst>
            </a:custGeom>
            <a:solidFill>
              <a:srgbClr val="FCCD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3" name="ïŝ1îdé"/>
            <p:cNvSpPr/>
            <p:nvPr/>
          </p:nvSpPr>
          <p:spPr bwMode="auto">
            <a:xfrm>
              <a:off x="5267354" y="3679425"/>
              <a:ext cx="412659" cy="287864"/>
            </a:xfrm>
            <a:custGeom>
              <a:avLst/>
              <a:gdLst>
                <a:gd name="T0" fmla="*/ 7 w 119"/>
                <a:gd name="T1" fmla="*/ 19 h 83"/>
                <a:gd name="T2" fmla="*/ 8 w 119"/>
                <a:gd name="T3" fmla="*/ 18 h 83"/>
                <a:gd name="T4" fmla="*/ 43 w 119"/>
                <a:gd name="T5" fmla="*/ 6 h 83"/>
                <a:gd name="T6" fmla="*/ 119 w 119"/>
                <a:gd name="T7" fmla="*/ 43 h 83"/>
                <a:gd name="T8" fmla="*/ 95 w 119"/>
                <a:gd name="T9" fmla="*/ 83 h 83"/>
                <a:gd name="T10" fmla="*/ 27 w 119"/>
                <a:gd name="T11" fmla="*/ 62 h 83"/>
                <a:gd name="T12" fmla="*/ 7 w 119"/>
                <a:gd name="T13" fmla="*/ 19 h 83"/>
              </a:gdLst>
              <a:ahLst/>
              <a:cxnLst>
                <a:cxn ang="0">
                  <a:pos x="T0" y="T1"/>
                </a:cxn>
                <a:cxn ang="0">
                  <a:pos x="T2" y="T3"/>
                </a:cxn>
                <a:cxn ang="0">
                  <a:pos x="T4" y="T5"/>
                </a:cxn>
                <a:cxn ang="0">
                  <a:pos x="T6" y="T7"/>
                </a:cxn>
                <a:cxn ang="0">
                  <a:pos x="T8" y="T9"/>
                </a:cxn>
                <a:cxn ang="0">
                  <a:pos x="T10" y="T11"/>
                </a:cxn>
                <a:cxn ang="0">
                  <a:pos x="T12" y="T13"/>
                </a:cxn>
              </a:cxnLst>
              <a:rect l="0" t="0" r="r" b="b"/>
              <a:pathLst>
                <a:path w="119" h="83">
                  <a:moveTo>
                    <a:pt x="7" y="19"/>
                  </a:moveTo>
                  <a:cubicBezTo>
                    <a:pt x="8" y="18"/>
                    <a:pt x="8" y="18"/>
                    <a:pt x="8" y="18"/>
                  </a:cubicBezTo>
                  <a:cubicBezTo>
                    <a:pt x="14" y="5"/>
                    <a:pt x="30" y="0"/>
                    <a:pt x="43" y="6"/>
                  </a:cubicBezTo>
                  <a:cubicBezTo>
                    <a:pt x="119" y="43"/>
                    <a:pt x="119" y="43"/>
                    <a:pt x="119" y="43"/>
                  </a:cubicBezTo>
                  <a:cubicBezTo>
                    <a:pt x="95" y="83"/>
                    <a:pt x="95" y="83"/>
                    <a:pt x="95" y="83"/>
                  </a:cubicBezTo>
                  <a:cubicBezTo>
                    <a:pt x="95" y="83"/>
                    <a:pt x="58" y="72"/>
                    <a:pt x="27" y="62"/>
                  </a:cubicBezTo>
                  <a:cubicBezTo>
                    <a:pt x="9" y="56"/>
                    <a:pt x="0" y="36"/>
                    <a:pt x="7" y="19"/>
                  </a:cubicBezTo>
                  <a:close/>
                </a:path>
              </a:pathLst>
            </a:custGeom>
            <a:solidFill>
              <a:srgbClr val="FCA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4" name="îṣḷídê"/>
            <p:cNvSpPr/>
            <p:nvPr/>
          </p:nvSpPr>
          <p:spPr bwMode="auto">
            <a:xfrm>
              <a:off x="5315609" y="3687744"/>
              <a:ext cx="307831" cy="116476"/>
            </a:xfrm>
            <a:custGeom>
              <a:avLst/>
              <a:gdLst>
                <a:gd name="T0" fmla="*/ 0 w 89"/>
                <a:gd name="T1" fmla="*/ 8 h 34"/>
                <a:gd name="T2" fmla="*/ 23 w 89"/>
                <a:gd name="T3" fmla="*/ 1 h 34"/>
                <a:gd name="T4" fmla="*/ 35 w 89"/>
                <a:gd name="T5" fmla="*/ 5 h 34"/>
                <a:gd name="T6" fmla="*/ 46 w 89"/>
                <a:gd name="T7" fmla="*/ 10 h 34"/>
                <a:gd name="T8" fmla="*/ 68 w 89"/>
                <a:gd name="T9" fmla="*/ 21 h 34"/>
                <a:gd name="T10" fmla="*/ 89 w 89"/>
                <a:gd name="T11" fmla="*/ 34 h 34"/>
                <a:gd name="T12" fmla="*/ 67 w 89"/>
                <a:gd name="T13" fmla="*/ 23 h 34"/>
                <a:gd name="T14" fmla="*/ 45 w 89"/>
                <a:gd name="T15" fmla="*/ 13 h 34"/>
                <a:gd name="T16" fmla="*/ 34 w 89"/>
                <a:gd name="T17" fmla="*/ 7 h 34"/>
                <a:gd name="T18" fmla="*/ 23 w 89"/>
                <a:gd name="T19" fmla="*/ 3 h 34"/>
                <a:gd name="T20" fmla="*/ 0 w 89"/>
                <a:gd name="T21"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34">
                  <a:moveTo>
                    <a:pt x="0" y="8"/>
                  </a:moveTo>
                  <a:cubicBezTo>
                    <a:pt x="6" y="2"/>
                    <a:pt x="15" y="0"/>
                    <a:pt x="23" y="1"/>
                  </a:cubicBezTo>
                  <a:cubicBezTo>
                    <a:pt x="27" y="2"/>
                    <a:pt x="31" y="4"/>
                    <a:pt x="35" y="5"/>
                  </a:cubicBezTo>
                  <a:cubicBezTo>
                    <a:pt x="39" y="7"/>
                    <a:pt x="43" y="8"/>
                    <a:pt x="46" y="10"/>
                  </a:cubicBezTo>
                  <a:cubicBezTo>
                    <a:pt x="54" y="14"/>
                    <a:pt x="61" y="17"/>
                    <a:pt x="68" y="21"/>
                  </a:cubicBezTo>
                  <a:cubicBezTo>
                    <a:pt x="75" y="25"/>
                    <a:pt x="82" y="29"/>
                    <a:pt x="89" y="34"/>
                  </a:cubicBezTo>
                  <a:cubicBezTo>
                    <a:pt x="82" y="30"/>
                    <a:pt x="75" y="27"/>
                    <a:pt x="67" y="23"/>
                  </a:cubicBezTo>
                  <a:cubicBezTo>
                    <a:pt x="60" y="20"/>
                    <a:pt x="53" y="16"/>
                    <a:pt x="45" y="13"/>
                  </a:cubicBezTo>
                  <a:cubicBezTo>
                    <a:pt x="41" y="11"/>
                    <a:pt x="38" y="9"/>
                    <a:pt x="34" y="7"/>
                  </a:cubicBezTo>
                  <a:cubicBezTo>
                    <a:pt x="30" y="6"/>
                    <a:pt x="27" y="4"/>
                    <a:pt x="23" y="3"/>
                  </a:cubicBezTo>
                  <a:cubicBezTo>
                    <a:pt x="15" y="1"/>
                    <a:pt x="7" y="3"/>
                    <a:pt x="0" y="8"/>
                  </a:cubicBezTo>
                  <a:close/>
                </a:path>
              </a:pathLst>
            </a:custGeom>
            <a:solidFill>
              <a:srgbClr val="E67F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5" name="îṥļíḑé"/>
            <p:cNvSpPr/>
            <p:nvPr/>
          </p:nvSpPr>
          <p:spPr bwMode="auto">
            <a:xfrm>
              <a:off x="5288986" y="3839164"/>
              <a:ext cx="307831" cy="128125"/>
            </a:xfrm>
            <a:custGeom>
              <a:avLst/>
              <a:gdLst>
                <a:gd name="T0" fmla="*/ 0 w 89"/>
                <a:gd name="T1" fmla="*/ 0 h 37"/>
                <a:gd name="T2" fmla="*/ 20 w 89"/>
                <a:gd name="T3" fmla="*/ 14 h 37"/>
                <a:gd name="T4" fmla="*/ 31 w 89"/>
                <a:gd name="T5" fmla="*/ 18 h 37"/>
                <a:gd name="T6" fmla="*/ 43 w 89"/>
                <a:gd name="T7" fmla="*/ 21 h 37"/>
                <a:gd name="T8" fmla="*/ 66 w 89"/>
                <a:gd name="T9" fmla="*/ 29 h 37"/>
                <a:gd name="T10" fmla="*/ 89 w 89"/>
                <a:gd name="T11" fmla="*/ 37 h 37"/>
                <a:gd name="T12" fmla="*/ 65 w 89"/>
                <a:gd name="T13" fmla="*/ 31 h 37"/>
                <a:gd name="T14" fmla="*/ 42 w 89"/>
                <a:gd name="T15" fmla="*/ 24 h 37"/>
                <a:gd name="T16" fmla="*/ 30 w 89"/>
                <a:gd name="T17" fmla="*/ 20 h 37"/>
                <a:gd name="T18" fmla="*/ 19 w 89"/>
                <a:gd name="T19" fmla="*/ 15 h 37"/>
                <a:gd name="T20" fmla="*/ 0 w 89"/>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37">
                  <a:moveTo>
                    <a:pt x="0" y="0"/>
                  </a:moveTo>
                  <a:cubicBezTo>
                    <a:pt x="6" y="5"/>
                    <a:pt x="13" y="10"/>
                    <a:pt x="20" y="14"/>
                  </a:cubicBezTo>
                  <a:cubicBezTo>
                    <a:pt x="23" y="15"/>
                    <a:pt x="27" y="17"/>
                    <a:pt x="31" y="18"/>
                  </a:cubicBezTo>
                  <a:cubicBezTo>
                    <a:pt x="43" y="21"/>
                    <a:pt x="43" y="21"/>
                    <a:pt x="43" y="21"/>
                  </a:cubicBezTo>
                  <a:cubicBezTo>
                    <a:pt x="50" y="24"/>
                    <a:pt x="58" y="26"/>
                    <a:pt x="66" y="29"/>
                  </a:cubicBezTo>
                  <a:cubicBezTo>
                    <a:pt x="73" y="31"/>
                    <a:pt x="81" y="34"/>
                    <a:pt x="89" y="37"/>
                  </a:cubicBezTo>
                  <a:cubicBezTo>
                    <a:pt x="81" y="35"/>
                    <a:pt x="73" y="33"/>
                    <a:pt x="65" y="31"/>
                  </a:cubicBezTo>
                  <a:cubicBezTo>
                    <a:pt x="57" y="28"/>
                    <a:pt x="50" y="26"/>
                    <a:pt x="42" y="24"/>
                  </a:cubicBezTo>
                  <a:cubicBezTo>
                    <a:pt x="30" y="20"/>
                    <a:pt x="30" y="20"/>
                    <a:pt x="30" y="20"/>
                  </a:cubicBezTo>
                  <a:cubicBezTo>
                    <a:pt x="27" y="19"/>
                    <a:pt x="22" y="18"/>
                    <a:pt x="19" y="15"/>
                  </a:cubicBezTo>
                  <a:cubicBezTo>
                    <a:pt x="12" y="12"/>
                    <a:pt x="5" y="6"/>
                    <a:pt x="0" y="0"/>
                  </a:cubicBezTo>
                  <a:close/>
                </a:path>
              </a:pathLst>
            </a:custGeom>
            <a:solidFill>
              <a:srgbClr val="E67F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6" name="ïŝľíḓê"/>
            <p:cNvSpPr/>
            <p:nvPr/>
          </p:nvSpPr>
          <p:spPr bwMode="auto">
            <a:xfrm>
              <a:off x="5603471" y="3835836"/>
              <a:ext cx="106493" cy="119804"/>
            </a:xfrm>
            <a:custGeom>
              <a:avLst/>
              <a:gdLst>
                <a:gd name="T0" fmla="*/ 0 w 64"/>
                <a:gd name="T1" fmla="*/ 72 h 72"/>
                <a:gd name="T2" fmla="*/ 43 w 64"/>
                <a:gd name="T3" fmla="*/ 0 h 72"/>
                <a:gd name="T4" fmla="*/ 64 w 64"/>
                <a:gd name="T5" fmla="*/ 6 h 72"/>
                <a:gd name="T6" fmla="*/ 0 w 64"/>
                <a:gd name="T7" fmla="*/ 72 h 72"/>
              </a:gdLst>
              <a:ahLst/>
              <a:cxnLst>
                <a:cxn ang="0">
                  <a:pos x="T0" y="T1"/>
                </a:cxn>
                <a:cxn ang="0">
                  <a:pos x="T2" y="T3"/>
                </a:cxn>
                <a:cxn ang="0">
                  <a:pos x="T4" y="T5"/>
                </a:cxn>
                <a:cxn ang="0">
                  <a:pos x="T6" y="T7"/>
                </a:cxn>
              </a:cxnLst>
              <a:rect l="0" t="0" r="r" b="b"/>
              <a:pathLst>
                <a:path w="64" h="72">
                  <a:moveTo>
                    <a:pt x="0" y="72"/>
                  </a:moveTo>
                  <a:lnTo>
                    <a:pt x="43" y="0"/>
                  </a:lnTo>
                  <a:lnTo>
                    <a:pt x="64" y="6"/>
                  </a:lnTo>
                  <a:lnTo>
                    <a:pt x="0" y="72"/>
                  </a:lnTo>
                  <a:close/>
                </a:path>
              </a:pathLst>
            </a:custGeom>
            <a:solidFill>
              <a:srgbClr val="111B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7" name="ïṡ1íḑê"/>
            <p:cNvSpPr/>
            <p:nvPr/>
          </p:nvSpPr>
          <p:spPr bwMode="auto">
            <a:xfrm>
              <a:off x="6091009" y="3842491"/>
              <a:ext cx="103165" cy="51583"/>
            </a:xfrm>
            <a:custGeom>
              <a:avLst/>
              <a:gdLst>
                <a:gd name="T0" fmla="*/ 8 w 30"/>
                <a:gd name="T1" fmla="*/ 4 h 15"/>
                <a:gd name="T2" fmla="*/ 1 w 30"/>
                <a:gd name="T3" fmla="*/ 12 h 15"/>
                <a:gd name="T4" fmla="*/ 14 w 30"/>
                <a:gd name="T5" fmla="*/ 9 h 15"/>
                <a:gd name="T6" fmla="*/ 26 w 30"/>
                <a:gd name="T7" fmla="*/ 13 h 15"/>
                <a:gd name="T8" fmla="*/ 30 w 30"/>
                <a:gd name="T9" fmla="*/ 11 h 15"/>
                <a:gd name="T10" fmla="*/ 8 w 30"/>
                <a:gd name="T11" fmla="*/ 4 h 15"/>
              </a:gdLst>
              <a:ahLst/>
              <a:cxnLst>
                <a:cxn ang="0">
                  <a:pos x="T0" y="T1"/>
                </a:cxn>
                <a:cxn ang="0">
                  <a:pos x="T2" y="T3"/>
                </a:cxn>
                <a:cxn ang="0">
                  <a:pos x="T4" y="T5"/>
                </a:cxn>
                <a:cxn ang="0">
                  <a:pos x="T6" y="T7"/>
                </a:cxn>
                <a:cxn ang="0">
                  <a:pos x="T8" y="T9"/>
                </a:cxn>
                <a:cxn ang="0">
                  <a:pos x="T10" y="T11"/>
                </a:cxn>
              </a:cxnLst>
              <a:rect l="0" t="0" r="r" b="b"/>
              <a:pathLst>
                <a:path w="30" h="15">
                  <a:moveTo>
                    <a:pt x="8" y="4"/>
                  </a:moveTo>
                  <a:cubicBezTo>
                    <a:pt x="8" y="4"/>
                    <a:pt x="0" y="10"/>
                    <a:pt x="1" y="12"/>
                  </a:cubicBezTo>
                  <a:cubicBezTo>
                    <a:pt x="1" y="15"/>
                    <a:pt x="9" y="13"/>
                    <a:pt x="14" y="9"/>
                  </a:cubicBezTo>
                  <a:cubicBezTo>
                    <a:pt x="14" y="9"/>
                    <a:pt x="25" y="13"/>
                    <a:pt x="26" y="13"/>
                  </a:cubicBezTo>
                  <a:cubicBezTo>
                    <a:pt x="27" y="14"/>
                    <a:pt x="30" y="11"/>
                    <a:pt x="30" y="11"/>
                  </a:cubicBezTo>
                  <a:cubicBezTo>
                    <a:pt x="30" y="11"/>
                    <a:pt x="15" y="0"/>
                    <a:pt x="8" y="4"/>
                  </a:cubicBez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8" name="ïṣľiḓè"/>
            <p:cNvSpPr/>
            <p:nvPr/>
          </p:nvSpPr>
          <p:spPr bwMode="auto">
            <a:xfrm>
              <a:off x="6084353" y="3910713"/>
              <a:ext cx="64895" cy="59902"/>
            </a:xfrm>
            <a:custGeom>
              <a:avLst/>
              <a:gdLst>
                <a:gd name="T0" fmla="*/ 1 w 19"/>
                <a:gd name="T1" fmla="*/ 12 h 17"/>
                <a:gd name="T2" fmla="*/ 17 w 19"/>
                <a:gd name="T3" fmla="*/ 16 h 17"/>
                <a:gd name="T4" fmla="*/ 19 w 19"/>
                <a:gd name="T5" fmla="*/ 14 h 17"/>
                <a:gd name="T6" fmla="*/ 17 w 19"/>
                <a:gd name="T7" fmla="*/ 6 h 17"/>
                <a:gd name="T8" fmla="*/ 16 w 19"/>
                <a:gd name="T9" fmla="*/ 7 h 17"/>
                <a:gd name="T10" fmla="*/ 14 w 19"/>
                <a:gd name="T11" fmla="*/ 2 h 17"/>
                <a:gd name="T12" fmla="*/ 11 w 19"/>
                <a:gd name="T13" fmla="*/ 4 h 17"/>
                <a:gd name="T14" fmla="*/ 11 w 19"/>
                <a:gd name="T15" fmla="*/ 1 h 17"/>
                <a:gd name="T16" fmla="*/ 7 w 19"/>
                <a:gd name="T17" fmla="*/ 4 h 17"/>
                <a:gd name="T18" fmla="*/ 5 w 19"/>
                <a:gd name="T19" fmla="*/ 0 h 17"/>
                <a:gd name="T20" fmla="*/ 0 w 19"/>
                <a:gd name="T21" fmla="*/ 10 h 17"/>
                <a:gd name="T22" fmla="*/ 1 w 19"/>
                <a:gd name="T23"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7">
                  <a:moveTo>
                    <a:pt x="1" y="12"/>
                  </a:moveTo>
                  <a:cubicBezTo>
                    <a:pt x="3" y="14"/>
                    <a:pt x="8" y="17"/>
                    <a:pt x="17" y="16"/>
                  </a:cubicBezTo>
                  <a:cubicBezTo>
                    <a:pt x="18" y="16"/>
                    <a:pt x="19" y="15"/>
                    <a:pt x="19" y="14"/>
                  </a:cubicBezTo>
                  <a:cubicBezTo>
                    <a:pt x="19" y="12"/>
                    <a:pt x="19" y="7"/>
                    <a:pt x="17" y="6"/>
                  </a:cubicBezTo>
                  <a:cubicBezTo>
                    <a:pt x="17" y="6"/>
                    <a:pt x="16" y="5"/>
                    <a:pt x="16" y="7"/>
                  </a:cubicBezTo>
                  <a:cubicBezTo>
                    <a:pt x="16" y="7"/>
                    <a:pt x="16" y="3"/>
                    <a:pt x="14" y="2"/>
                  </a:cubicBezTo>
                  <a:cubicBezTo>
                    <a:pt x="12" y="1"/>
                    <a:pt x="11" y="4"/>
                    <a:pt x="11" y="4"/>
                  </a:cubicBezTo>
                  <a:cubicBezTo>
                    <a:pt x="11" y="4"/>
                    <a:pt x="12" y="2"/>
                    <a:pt x="11" y="1"/>
                  </a:cubicBezTo>
                  <a:cubicBezTo>
                    <a:pt x="9" y="1"/>
                    <a:pt x="8" y="2"/>
                    <a:pt x="7" y="4"/>
                  </a:cubicBezTo>
                  <a:cubicBezTo>
                    <a:pt x="7" y="4"/>
                    <a:pt x="7" y="0"/>
                    <a:pt x="5" y="0"/>
                  </a:cubicBezTo>
                  <a:cubicBezTo>
                    <a:pt x="3" y="0"/>
                    <a:pt x="1" y="4"/>
                    <a:pt x="0" y="10"/>
                  </a:cubicBezTo>
                  <a:cubicBezTo>
                    <a:pt x="0" y="11"/>
                    <a:pt x="1" y="11"/>
                    <a:pt x="1" y="12"/>
                  </a:cubicBez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9" name="ïṩlîḍe"/>
            <p:cNvSpPr/>
            <p:nvPr/>
          </p:nvSpPr>
          <p:spPr bwMode="auto">
            <a:xfrm>
              <a:off x="5337240" y="3313356"/>
              <a:ext cx="234617" cy="369397"/>
            </a:xfrm>
            <a:custGeom>
              <a:avLst/>
              <a:gdLst>
                <a:gd name="T0" fmla="*/ 62 w 68"/>
                <a:gd name="T1" fmla="*/ 55 h 107"/>
                <a:gd name="T2" fmla="*/ 68 w 68"/>
                <a:gd name="T3" fmla="*/ 53 h 107"/>
                <a:gd name="T4" fmla="*/ 61 w 68"/>
                <a:gd name="T5" fmla="*/ 34 h 107"/>
                <a:gd name="T6" fmla="*/ 51 w 68"/>
                <a:gd name="T7" fmla="*/ 4 h 107"/>
                <a:gd name="T8" fmla="*/ 12 w 68"/>
                <a:gd name="T9" fmla="*/ 14 h 107"/>
                <a:gd name="T10" fmla="*/ 10 w 68"/>
                <a:gd name="T11" fmla="*/ 46 h 107"/>
                <a:gd name="T12" fmla="*/ 1 w 68"/>
                <a:gd name="T13" fmla="*/ 50 h 107"/>
                <a:gd name="T14" fmla="*/ 11 w 68"/>
                <a:gd name="T15" fmla="*/ 62 h 107"/>
                <a:gd name="T16" fmla="*/ 11 w 68"/>
                <a:gd name="T17" fmla="*/ 98 h 107"/>
                <a:gd name="T18" fmla="*/ 44 w 68"/>
                <a:gd name="T19" fmla="*/ 107 h 107"/>
                <a:gd name="T20" fmla="*/ 44 w 68"/>
                <a:gd name="T21" fmla="*/ 84 h 107"/>
                <a:gd name="T22" fmla="*/ 57 w 68"/>
                <a:gd name="T23" fmla="*/ 78 h 107"/>
                <a:gd name="T24" fmla="*/ 62 w 68"/>
                <a:gd name="T25" fmla="*/ 5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7">
                  <a:moveTo>
                    <a:pt x="62" y="55"/>
                  </a:moveTo>
                  <a:cubicBezTo>
                    <a:pt x="65" y="54"/>
                    <a:pt x="68" y="53"/>
                    <a:pt x="68" y="53"/>
                  </a:cubicBezTo>
                  <a:cubicBezTo>
                    <a:pt x="68" y="53"/>
                    <a:pt x="64" y="41"/>
                    <a:pt x="61" y="34"/>
                  </a:cubicBezTo>
                  <a:cubicBezTo>
                    <a:pt x="59" y="19"/>
                    <a:pt x="55" y="6"/>
                    <a:pt x="51" y="4"/>
                  </a:cubicBezTo>
                  <a:cubicBezTo>
                    <a:pt x="41" y="0"/>
                    <a:pt x="20" y="5"/>
                    <a:pt x="12" y="14"/>
                  </a:cubicBezTo>
                  <a:cubicBezTo>
                    <a:pt x="9" y="18"/>
                    <a:pt x="9" y="32"/>
                    <a:pt x="10" y="46"/>
                  </a:cubicBezTo>
                  <a:cubicBezTo>
                    <a:pt x="6" y="44"/>
                    <a:pt x="0" y="45"/>
                    <a:pt x="1" y="50"/>
                  </a:cubicBezTo>
                  <a:cubicBezTo>
                    <a:pt x="2" y="56"/>
                    <a:pt x="8" y="60"/>
                    <a:pt x="11" y="62"/>
                  </a:cubicBezTo>
                  <a:cubicBezTo>
                    <a:pt x="11" y="98"/>
                    <a:pt x="11" y="98"/>
                    <a:pt x="11" y="98"/>
                  </a:cubicBezTo>
                  <a:cubicBezTo>
                    <a:pt x="44" y="107"/>
                    <a:pt x="44" y="107"/>
                    <a:pt x="44" y="107"/>
                  </a:cubicBezTo>
                  <a:cubicBezTo>
                    <a:pt x="44" y="84"/>
                    <a:pt x="44" y="84"/>
                    <a:pt x="44" y="84"/>
                  </a:cubicBezTo>
                  <a:cubicBezTo>
                    <a:pt x="49" y="83"/>
                    <a:pt x="54" y="81"/>
                    <a:pt x="57" y="78"/>
                  </a:cubicBezTo>
                  <a:cubicBezTo>
                    <a:pt x="61" y="74"/>
                    <a:pt x="62" y="65"/>
                    <a:pt x="62" y="55"/>
                  </a:cubicBezTo>
                  <a:close/>
                </a:path>
              </a:pathLst>
            </a:custGeom>
            <a:solidFill>
              <a:srgbClr val="FCCD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0" name="îṣļîḍe"/>
            <p:cNvSpPr/>
            <p:nvPr/>
          </p:nvSpPr>
          <p:spPr bwMode="auto">
            <a:xfrm>
              <a:off x="5413781" y="3566276"/>
              <a:ext cx="74878" cy="71550"/>
            </a:xfrm>
            <a:custGeom>
              <a:avLst/>
              <a:gdLst>
                <a:gd name="T0" fmla="*/ 22 w 22"/>
                <a:gd name="T1" fmla="*/ 11 h 21"/>
                <a:gd name="T2" fmla="*/ 0 w 22"/>
                <a:gd name="T3" fmla="*/ 0 h 21"/>
                <a:gd name="T4" fmla="*/ 22 w 22"/>
                <a:gd name="T5" fmla="*/ 19 h 21"/>
                <a:gd name="T6" fmla="*/ 22 w 22"/>
                <a:gd name="T7" fmla="*/ 11 h 21"/>
              </a:gdLst>
              <a:ahLst/>
              <a:cxnLst>
                <a:cxn ang="0">
                  <a:pos x="T0" y="T1"/>
                </a:cxn>
                <a:cxn ang="0">
                  <a:pos x="T2" y="T3"/>
                </a:cxn>
                <a:cxn ang="0">
                  <a:pos x="T4" y="T5"/>
                </a:cxn>
                <a:cxn ang="0">
                  <a:pos x="T6" y="T7"/>
                </a:cxn>
              </a:cxnLst>
              <a:rect l="0" t="0" r="r" b="b"/>
              <a:pathLst>
                <a:path w="22" h="21">
                  <a:moveTo>
                    <a:pt x="22" y="11"/>
                  </a:moveTo>
                  <a:cubicBezTo>
                    <a:pt x="22" y="11"/>
                    <a:pt x="6" y="11"/>
                    <a:pt x="0" y="0"/>
                  </a:cubicBezTo>
                  <a:cubicBezTo>
                    <a:pt x="0" y="0"/>
                    <a:pt x="9" y="21"/>
                    <a:pt x="22" y="19"/>
                  </a:cubicBezTo>
                  <a:lnTo>
                    <a:pt x="22" y="11"/>
                  </a:lnTo>
                  <a:close/>
                </a:path>
              </a:pathLst>
            </a:custGeom>
            <a:solidFill>
              <a:srgbClr val="111B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1" name="ïṩ1îḑê"/>
            <p:cNvSpPr/>
            <p:nvPr/>
          </p:nvSpPr>
          <p:spPr bwMode="auto">
            <a:xfrm>
              <a:off x="5292313" y="3275085"/>
              <a:ext cx="324470" cy="287864"/>
            </a:xfrm>
            <a:custGeom>
              <a:avLst/>
              <a:gdLst>
                <a:gd name="T0" fmla="*/ 23 w 94"/>
                <a:gd name="T1" fmla="*/ 57 h 83"/>
                <a:gd name="T2" fmla="*/ 31 w 94"/>
                <a:gd name="T3" fmla="*/ 55 h 83"/>
                <a:gd name="T4" fmla="*/ 34 w 94"/>
                <a:gd name="T5" fmla="*/ 29 h 83"/>
                <a:gd name="T6" fmla="*/ 45 w 94"/>
                <a:gd name="T7" fmla="*/ 29 h 83"/>
                <a:gd name="T8" fmla="*/ 71 w 94"/>
                <a:gd name="T9" fmla="*/ 29 h 83"/>
                <a:gd name="T10" fmla="*/ 73 w 94"/>
                <a:gd name="T11" fmla="*/ 38 h 83"/>
                <a:gd name="T12" fmla="*/ 72 w 94"/>
                <a:gd name="T13" fmla="*/ 0 h 83"/>
                <a:gd name="T14" fmla="*/ 69 w 94"/>
                <a:gd name="T15" fmla="*/ 0 h 83"/>
                <a:gd name="T16" fmla="*/ 42 w 94"/>
                <a:gd name="T17" fmla="*/ 9 h 83"/>
                <a:gd name="T18" fmla="*/ 22 w 94"/>
                <a:gd name="T19" fmla="*/ 25 h 83"/>
                <a:gd name="T20" fmla="*/ 4 w 94"/>
                <a:gd name="T21" fmla="*/ 32 h 83"/>
                <a:gd name="T22" fmla="*/ 24 w 94"/>
                <a:gd name="T23" fmla="*/ 83 h 83"/>
                <a:gd name="T24" fmla="*/ 24 w 94"/>
                <a:gd name="T25" fmla="*/ 73 h 83"/>
                <a:gd name="T26" fmla="*/ 14 w 94"/>
                <a:gd name="T27" fmla="*/ 60 h 83"/>
                <a:gd name="T28" fmla="*/ 23 w 94"/>
                <a:gd name="T29"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83">
                  <a:moveTo>
                    <a:pt x="23" y="57"/>
                  </a:moveTo>
                  <a:cubicBezTo>
                    <a:pt x="23" y="57"/>
                    <a:pt x="29" y="60"/>
                    <a:pt x="31" y="55"/>
                  </a:cubicBezTo>
                  <a:cubicBezTo>
                    <a:pt x="35" y="48"/>
                    <a:pt x="35" y="34"/>
                    <a:pt x="34" y="29"/>
                  </a:cubicBezTo>
                  <a:cubicBezTo>
                    <a:pt x="34" y="29"/>
                    <a:pt x="36" y="26"/>
                    <a:pt x="45" y="29"/>
                  </a:cubicBezTo>
                  <a:cubicBezTo>
                    <a:pt x="55" y="33"/>
                    <a:pt x="68" y="36"/>
                    <a:pt x="71" y="29"/>
                  </a:cubicBezTo>
                  <a:cubicBezTo>
                    <a:pt x="71" y="29"/>
                    <a:pt x="73" y="37"/>
                    <a:pt x="73" y="38"/>
                  </a:cubicBezTo>
                  <a:cubicBezTo>
                    <a:pt x="73" y="38"/>
                    <a:pt x="94" y="22"/>
                    <a:pt x="72" y="0"/>
                  </a:cubicBezTo>
                  <a:cubicBezTo>
                    <a:pt x="71" y="0"/>
                    <a:pt x="70" y="0"/>
                    <a:pt x="69" y="0"/>
                  </a:cubicBezTo>
                  <a:cubicBezTo>
                    <a:pt x="66" y="3"/>
                    <a:pt x="57" y="8"/>
                    <a:pt x="42" y="9"/>
                  </a:cubicBezTo>
                  <a:cubicBezTo>
                    <a:pt x="23" y="9"/>
                    <a:pt x="22" y="25"/>
                    <a:pt x="22" y="25"/>
                  </a:cubicBezTo>
                  <a:cubicBezTo>
                    <a:pt x="22" y="25"/>
                    <a:pt x="8" y="21"/>
                    <a:pt x="4" y="32"/>
                  </a:cubicBezTo>
                  <a:cubicBezTo>
                    <a:pt x="1" y="44"/>
                    <a:pt x="0" y="73"/>
                    <a:pt x="24" y="83"/>
                  </a:cubicBezTo>
                  <a:cubicBezTo>
                    <a:pt x="24" y="73"/>
                    <a:pt x="24" y="73"/>
                    <a:pt x="24" y="73"/>
                  </a:cubicBezTo>
                  <a:cubicBezTo>
                    <a:pt x="24" y="73"/>
                    <a:pt x="14" y="68"/>
                    <a:pt x="14" y="60"/>
                  </a:cubicBezTo>
                  <a:cubicBezTo>
                    <a:pt x="14" y="60"/>
                    <a:pt x="14" y="54"/>
                    <a:pt x="23" y="57"/>
                  </a:cubicBezTo>
                  <a:close/>
                </a:path>
              </a:pathLst>
            </a:custGeom>
            <a:solidFill>
              <a:srgbClr val="111B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2" name="ïṥḻíḓé"/>
            <p:cNvSpPr/>
            <p:nvPr/>
          </p:nvSpPr>
          <p:spPr bwMode="auto">
            <a:xfrm>
              <a:off x="5285658" y="5597957"/>
              <a:ext cx="168059" cy="58239"/>
            </a:xfrm>
            <a:custGeom>
              <a:avLst/>
              <a:gdLst>
                <a:gd name="T0" fmla="*/ 4 w 49"/>
                <a:gd name="T1" fmla="*/ 0 h 17"/>
                <a:gd name="T2" fmla="*/ 1 w 49"/>
                <a:gd name="T3" fmla="*/ 16 h 17"/>
                <a:gd name="T4" fmla="*/ 47 w 49"/>
                <a:gd name="T5" fmla="*/ 16 h 17"/>
                <a:gd name="T6" fmla="*/ 22 w 49"/>
                <a:gd name="T7" fmla="*/ 0 h 17"/>
                <a:gd name="T8" fmla="*/ 4 w 49"/>
                <a:gd name="T9" fmla="*/ 0 h 17"/>
              </a:gdLst>
              <a:ahLst/>
              <a:cxnLst>
                <a:cxn ang="0">
                  <a:pos x="T0" y="T1"/>
                </a:cxn>
                <a:cxn ang="0">
                  <a:pos x="T2" y="T3"/>
                </a:cxn>
                <a:cxn ang="0">
                  <a:pos x="T4" y="T5"/>
                </a:cxn>
                <a:cxn ang="0">
                  <a:pos x="T6" y="T7"/>
                </a:cxn>
                <a:cxn ang="0">
                  <a:pos x="T8" y="T9"/>
                </a:cxn>
              </a:cxnLst>
              <a:rect l="0" t="0" r="r" b="b"/>
              <a:pathLst>
                <a:path w="49" h="17">
                  <a:moveTo>
                    <a:pt x="4" y="0"/>
                  </a:moveTo>
                  <a:cubicBezTo>
                    <a:pt x="4" y="0"/>
                    <a:pt x="0" y="12"/>
                    <a:pt x="1" y="16"/>
                  </a:cubicBezTo>
                  <a:cubicBezTo>
                    <a:pt x="1" y="16"/>
                    <a:pt x="44" y="17"/>
                    <a:pt x="47" y="16"/>
                  </a:cubicBezTo>
                  <a:cubicBezTo>
                    <a:pt x="49" y="15"/>
                    <a:pt x="30" y="2"/>
                    <a:pt x="22" y="0"/>
                  </a:cubicBezTo>
                  <a:lnTo>
                    <a:pt x="4"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3" name="îṡ1iḍè"/>
            <p:cNvSpPr/>
            <p:nvPr/>
          </p:nvSpPr>
          <p:spPr bwMode="auto">
            <a:xfrm>
              <a:off x="5282330" y="4205232"/>
              <a:ext cx="203002" cy="1402709"/>
            </a:xfrm>
            <a:custGeom>
              <a:avLst/>
              <a:gdLst>
                <a:gd name="T0" fmla="*/ 29 w 59"/>
                <a:gd name="T1" fmla="*/ 406 h 406"/>
                <a:gd name="T2" fmla="*/ 0 w 59"/>
                <a:gd name="T3" fmla="*/ 406 h 406"/>
                <a:gd name="T4" fmla="*/ 8 w 59"/>
                <a:gd name="T5" fmla="*/ 61 h 406"/>
                <a:gd name="T6" fmla="*/ 13 w 59"/>
                <a:gd name="T7" fmla="*/ 16 h 406"/>
                <a:gd name="T8" fmla="*/ 19 w 59"/>
                <a:gd name="T9" fmla="*/ 0 h 406"/>
                <a:gd name="T10" fmla="*/ 47 w 59"/>
                <a:gd name="T11" fmla="*/ 0 h 406"/>
                <a:gd name="T12" fmla="*/ 59 w 59"/>
                <a:gd name="T13" fmla="*/ 79 h 406"/>
                <a:gd name="T14" fmla="*/ 29 w 59"/>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06">
                  <a:moveTo>
                    <a:pt x="29" y="406"/>
                  </a:moveTo>
                  <a:cubicBezTo>
                    <a:pt x="0" y="406"/>
                    <a:pt x="0" y="406"/>
                    <a:pt x="0" y="406"/>
                  </a:cubicBezTo>
                  <a:cubicBezTo>
                    <a:pt x="8" y="61"/>
                    <a:pt x="8" y="61"/>
                    <a:pt x="8" y="61"/>
                  </a:cubicBezTo>
                  <a:cubicBezTo>
                    <a:pt x="8" y="61"/>
                    <a:pt x="8" y="31"/>
                    <a:pt x="13" y="16"/>
                  </a:cubicBezTo>
                  <a:cubicBezTo>
                    <a:pt x="19" y="0"/>
                    <a:pt x="19" y="0"/>
                    <a:pt x="19" y="0"/>
                  </a:cubicBezTo>
                  <a:cubicBezTo>
                    <a:pt x="47" y="0"/>
                    <a:pt x="47" y="0"/>
                    <a:pt x="47" y="0"/>
                  </a:cubicBezTo>
                  <a:cubicBezTo>
                    <a:pt x="59" y="79"/>
                    <a:pt x="59" y="79"/>
                    <a:pt x="59" y="79"/>
                  </a:cubicBezTo>
                  <a:lnTo>
                    <a:pt x="29" y="406"/>
                  </a:lnTo>
                  <a:close/>
                </a:path>
              </a:pathLst>
            </a:custGeom>
            <a:solidFill>
              <a:srgbClr val="0061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4" name="íṥḷiḍe"/>
            <p:cNvSpPr/>
            <p:nvPr/>
          </p:nvSpPr>
          <p:spPr bwMode="auto">
            <a:xfrm>
              <a:off x="5308953" y="4388267"/>
              <a:ext cx="159739" cy="266232"/>
            </a:xfrm>
            <a:custGeom>
              <a:avLst/>
              <a:gdLst>
                <a:gd name="T0" fmla="*/ 46 w 46"/>
                <a:gd name="T1" fmla="*/ 77 h 77"/>
                <a:gd name="T2" fmla="*/ 39 w 46"/>
                <a:gd name="T3" fmla="*/ 19 h 77"/>
                <a:gd name="T4" fmla="*/ 12 w 46"/>
                <a:gd name="T5" fmla="*/ 12 h 77"/>
                <a:gd name="T6" fmla="*/ 0 w 46"/>
                <a:gd name="T7" fmla="*/ 0 h 77"/>
                <a:gd name="T8" fmla="*/ 0 w 46"/>
                <a:gd name="T9" fmla="*/ 4 h 77"/>
                <a:gd name="T10" fmla="*/ 46 w 46"/>
                <a:gd name="T11" fmla="*/ 77 h 77"/>
              </a:gdLst>
              <a:ahLst/>
              <a:cxnLst>
                <a:cxn ang="0">
                  <a:pos x="T0" y="T1"/>
                </a:cxn>
                <a:cxn ang="0">
                  <a:pos x="T2" y="T3"/>
                </a:cxn>
                <a:cxn ang="0">
                  <a:pos x="T4" y="T5"/>
                </a:cxn>
                <a:cxn ang="0">
                  <a:pos x="T6" y="T7"/>
                </a:cxn>
                <a:cxn ang="0">
                  <a:pos x="T8" y="T9"/>
                </a:cxn>
                <a:cxn ang="0">
                  <a:pos x="T10" y="T11"/>
                </a:cxn>
              </a:cxnLst>
              <a:rect l="0" t="0" r="r" b="b"/>
              <a:pathLst>
                <a:path w="46" h="77">
                  <a:moveTo>
                    <a:pt x="46" y="77"/>
                  </a:moveTo>
                  <a:cubicBezTo>
                    <a:pt x="39" y="19"/>
                    <a:pt x="39" y="19"/>
                    <a:pt x="39" y="19"/>
                  </a:cubicBezTo>
                  <a:cubicBezTo>
                    <a:pt x="12" y="12"/>
                    <a:pt x="12" y="12"/>
                    <a:pt x="12" y="12"/>
                  </a:cubicBezTo>
                  <a:cubicBezTo>
                    <a:pt x="12" y="12"/>
                    <a:pt x="4" y="9"/>
                    <a:pt x="0" y="0"/>
                  </a:cubicBezTo>
                  <a:cubicBezTo>
                    <a:pt x="0" y="4"/>
                    <a:pt x="0" y="4"/>
                    <a:pt x="0" y="4"/>
                  </a:cubicBezTo>
                  <a:lnTo>
                    <a:pt x="46" y="77"/>
                  </a:lnTo>
                  <a:close/>
                </a:path>
              </a:pathLst>
            </a:custGeom>
            <a:solidFill>
              <a:srgbClr val="111B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5" name="í$liḓe"/>
            <p:cNvSpPr/>
            <p:nvPr/>
          </p:nvSpPr>
          <p:spPr bwMode="auto">
            <a:xfrm>
              <a:off x="5353879" y="4654498"/>
              <a:ext cx="54911" cy="915172"/>
            </a:xfrm>
            <a:custGeom>
              <a:avLst/>
              <a:gdLst>
                <a:gd name="T0" fmla="*/ 16 w 16"/>
                <a:gd name="T1" fmla="*/ 0 h 265"/>
                <a:gd name="T2" fmla="*/ 15 w 16"/>
                <a:gd name="T3" fmla="*/ 33 h 265"/>
                <a:gd name="T4" fmla="*/ 14 w 16"/>
                <a:gd name="T5" fmla="*/ 66 h 265"/>
                <a:gd name="T6" fmla="*/ 10 w 16"/>
                <a:gd name="T7" fmla="*/ 133 h 265"/>
                <a:gd name="T8" fmla="*/ 6 w 16"/>
                <a:gd name="T9" fmla="*/ 199 h 265"/>
                <a:gd name="T10" fmla="*/ 3 w 16"/>
                <a:gd name="T11" fmla="*/ 232 h 265"/>
                <a:gd name="T12" fmla="*/ 0 w 16"/>
                <a:gd name="T13" fmla="*/ 265 h 265"/>
                <a:gd name="T14" fmla="*/ 0 w 16"/>
                <a:gd name="T15" fmla="*/ 232 h 265"/>
                <a:gd name="T16" fmla="*/ 2 w 16"/>
                <a:gd name="T17" fmla="*/ 199 h 265"/>
                <a:gd name="T18" fmla="*/ 5 w 16"/>
                <a:gd name="T19" fmla="*/ 132 h 265"/>
                <a:gd name="T20" fmla="*/ 10 w 16"/>
                <a:gd name="T21" fmla="*/ 66 h 265"/>
                <a:gd name="T22" fmla="*/ 12 w 16"/>
                <a:gd name="T23" fmla="*/ 33 h 265"/>
                <a:gd name="T24" fmla="*/ 16 w 16"/>
                <a:gd name="T2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65">
                  <a:moveTo>
                    <a:pt x="16" y="0"/>
                  </a:moveTo>
                  <a:cubicBezTo>
                    <a:pt x="16" y="11"/>
                    <a:pt x="15" y="22"/>
                    <a:pt x="15" y="33"/>
                  </a:cubicBezTo>
                  <a:cubicBezTo>
                    <a:pt x="14" y="66"/>
                    <a:pt x="14" y="66"/>
                    <a:pt x="14" y="66"/>
                  </a:cubicBezTo>
                  <a:cubicBezTo>
                    <a:pt x="13" y="88"/>
                    <a:pt x="12" y="110"/>
                    <a:pt x="10" y="133"/>
                  </a:cubicBezTo>
                  <a:cubicBezTo>
                    <a:pt x="9" y="155"/>
                    <a:pt x="8" y="177"/>
                    <a:pt x="6" y="199"/>
                  </a:cubicBezTo>
                  <a:cubicBezTo>
                    <a:pt x="3" y="232"/>
                    <a:pt x="3" y="232"/>
                    <a:pt x="3" y="232"/>
                  </a:cubicBezTo>
                  <a:cubicBezTo>
                    <a:pt x="2" y="243"/>
                    <a:pt x="1" y="254"/>
                    <a:pt x="0" y="265"/>
                  </a:cubicBezTo>
                  <a:cubicBezTo>
                    <a:pt x="0" y="254"/>
                    <a:pt x="0" y="243"/>
                    <a:pt x="0" y="232"/>
                  </a:cubicBezTo>
                  <a:cubicBezTo>
                    <a:pt x="2" y="199"/>
                    <a:pt x="2" y="199"/>
                    <a:pt x="2" y="199"/>
                  </a:cubicBezTo>
                  <a:cubicBezTo>
                    <a:pt x="3" y="176"/>
                    <a:pt x="4" y="154"/>
                    <a:pt x="5" y="132"/>
                  </a:cubicBezTo>
                  <a:cubicBezTo>
                    <a:pt x="6" y="110"/>
                    <a:pt x="8" y="88"/>
                    <a:pt x="10" y="66"/>
                  </a:cubicBezTo>
                  <a:cubicBezTo>
                    <a:pt x="12" y="33"/>
                    <a:pt x="12" y="33"/>
                    <a:pt x="12" y="33"/>
                  </a:cubicBezTo>
                  <a:cubicBezTo>
                    <a:pt x="13" y="22"/>
                    <a:pt x="14" y="11"/>
                    <a:pt x="16" y="0"/>
                  </a:cubicBezTo>
                  <a:close/>
                </a:path>
              </a:pathLst>
            </a:custGeom>
            <a:solidFill>
              <a:srgbClr val="0077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6" name="isḻïḑe"/>
            <p:cNvSpPr/>
            <p:nvPr/>
          </p:nvSpPr>
          <p:spPr bwMode="auto">
            <a:xfrm>
              <a:off x="5571857" y="5597957"/>
              <a:ext cx="169723" cy="58239"/>
            </a:xfrm>
            <a:custGeom>
              <a:avLst/>
              <a:gdLst>
                <a:gd name="T0" fmla="*/ 4 w 49"/>
                <a:gd name="T1" fmla="*/ 0 h 17"/>
                <a:gd name="T2" fmla="*/ 1 w 49"/>
                <a:gd name="T3" fmla="*/ 16 h 17"/>
                <a:gd name="T4" fmla="*/ 47 w 49"/>
                <a:gd name="T5" fmla="*/ 16 h 17"/>
                <a:gd name="T6" fmla="*/ 22 w 49"/>
                <a:gd name="T7" fmla="*/ 0 h 17"/>
                <a:gd name="T8" fmla="*/ 4 w 49"/>
                <a:gd name="T9" fmla="*/ 0 h 17"/>
              </a:gdLst>
              <a:ahLst/>
              <a:cxnLst>
                <a:cxn ang="0">
                  <a:pos x="T0" y="T1"/>
                </a:cxn>
                <a:cxn ang="0">
                  <a:pos x="T2" y="T3"/>
                </a:cxn>
                <a:cxn ang="0">
                  <a:pos x="T4" y="T5"/>
                </a:cxn>
                <a:cxn ang="0">
                  <a:pos x="T6" y="T7"/>
                </a:cxn>
                <a:cxn ang="0">
                  <a:pos x="T8" y="T9"/>
                </a:cxn>
              </a:cxnLst>
              <a:rect l="0" t="0" r="r" b="b"/>
              <a:pathLst>
                <a:path w="49" h="17">
                  <a:moveTo>
                    <a:pt x="4" y="0"/>
                  </a:moveTo>
                  <a:cubicBezTo>
                    <a:pt x="4" y="0"/>
                    <a:pt x="0" y="12"/>
                    <a:pt x="1" y="16"/>
                  </a:cubicBezTo>
                  <a:cubicBezTo>
                    <a:pt x="1" y="16"/>
                    <a:pt x="44" y="17"/>
                    <a:pt x="47" y="16"/>
                  </a:cubicBezTo>
                  <a:cubicBezTo>
                    <a:pt x="49" y="15"/>
                    <a:pt x="29" y="2"/>
                    <a:pt x="22" y="0"/>
                  </a:cubicBezTo>
                  <a:lnTo>
                    <a:pt x="4"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7" name="î$1îḋè"/>
            <p:cNvSpPr/>
            <p:nvPr/>
          </p:nvSpPr>
          <p:spPr bwMode="auto">
            <a:xfrm>
              <a:off x="5308953" y="4205232"/>
              <a:ext cx="366069" cy="1402709"/>
            </a:xfrm>
            <a:custGeom>
              <a:avLst/>
              <a:gdLst>
                <a:gd name="T0" fmla="*/ 95 w 106"/>
                <a:gd name="T1" fmla="*/ 64 h 406"/>
                <a:gd name="T2" fmla="*/ 88 w 106"/>
                <a:gd name="T3" fmla="*/ 22 h 406"/>
                <a:gd name="T4" fmla="*/ 81 w 106"/>
                <a:gd name="T5" fmla="*/ 0 h 406"/>
                <a:gd name="T6" fmla="*/ 39 w 106"/>
                <a:gd name="T7" fmla="*/ 0 h 406"/>
                <a:gd name="T8" fmla="*/ 11 w 106"/>
                <a:gd name="T9" fmla="*/ 0 h 406"/>
                <a:gd name="T10" fmla="*/ 0 w 106"/>
                <a:gd name="T11" fmla="*/ 49 h 406"/>
                <a:gd name="T12" fmla="*/ 12 w 106"/>
                <a:gd name="T13" fmla="*/ 65 h 406"/>
                <a:gd name="T14" fmla="*/ 39 w 106"/>
                <a:gd name="T15" fmla="*/ 72 h 406"/>
                <a:gd name="T16" fmla="*/ 39 w 106"/>
                <a:gd name="T17" fmla="*/ 72 h 406"/>
                <a:gd name="T18" fmla="*/ 78 w 106"/>
                <a:gd name="T19" fmla="*/ 406 h 406"/>
                <a:gd name="T20" fmla="*/ 106 w 106"/>
                <a:gd name="T21" fmla="*/ 406 h 406"/>
                <a:gd name="T22" fmla="*/ 95 w 106"/>
                <a:gd name="T23" fmla="*/ 64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406">
                  <a:moveTo>
                    <a:pt x="95" y="64"/>
                  </a:moveTo>
                  <a:cubicBezTo>
                    <a:pt x="95" y="50"/>
                    <a:pt x="93" y="35"/>
                    <a:pt x="88" y="22"/>
                  </a:cubicBezTo>
                  <a:cubicBezTo>
                    <a:pt x="81" y="0"/>
                    <a:pt x="81" y="0"/>
                    <a:pt x="81" y="0"/>
                  </a:cubicBezTo>
                  <a:cubicBezTo>
                    <a:pt x="39" y="0"/>
                    <a:pt x="39" y="0"/>
                    <a:pt x="39" y="0"/>
                  </a:cubicBezTo>
                  <a:cubicBezTo>
                    <a:pt x="11" y="0"/>
                    <a:pt x="11" y="0"/>
                    <a:pt x="11" y="0"/>
                  </a:cubicBezTo>
                  <a:cubicBezTo>
                    <a:pt x="11" y="0"/>
                    <a:pt x="0" y="18"/>
                    <a:pt x="0" y="49"/>
                  </a:cubicBezTo>
                  <a:cubicBezTo>
                    <a:pt x="0" y="56"/>
                    <a:pt x="5" y="63"/>
                    <a:pt x="12" y="65"/>
                  </a:cubicBezTo>
                  <a:cubicBezTo>
                    <a:pt x="39" y="72"/>
                    <a:pt x="39" y="72"/>
                    <a:pt x="39" y="72"/>
                  </a:cubicBezTo>
                  <a:cubicBezTo>
                    <a:pt x="39" y="72"/>
                    <a:pt x="39" y="72"/>
                    <a:pt x="39" y="72"/>
                  </a:cubicBezTo>
                  <a:cubicBezTo>
                    <a:pt x="78" y="406"/>
                    <a:pt x="78" y="406"/>
                    <a:pt x="78" y="406"/>
                  </a:cubicBezTo>
                  <a:cubicBezTo>
                    <a:pt x="106" y="406"/>
                    <a:pt x="106" y="406"/>
                    <a:pt x="106" y="406"/>
                  </a:cubicBezTo>
                  <a:lnTo>
                    <a:pt x="95" y="64"/>
                  </a:lnTo>
                  <a:close/>
                </a:path>
              </a:pathLst>
            </a:custGeom>
            <a:solidFill>
              <a:srgbClr val="0061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8" name="íṣḷîde"/>
            <p:cNvSpPr/>
            <p:nvPr/>
          </p:nvSpPr>
          <p:spPr bwMode="auto">
            <a:xfrm>
              <a:off x="5491987" y="4233519"/>
              <a:ext cx="146427" cy="1352791"/>
            </a:xfrm>
            <a:custGeom>
              <a:avLst/>
              <a:gdLst>
                <a:gd name="T0" fmla="*/ 0 w 42"/>
                <a:gd name="T1" fmla="*/ 0 h 392"/>
                <a:gd name="T2" fmla="*/ 6 w 42"/>
                <a:gd name="T3" fmla="*/ 24 h 392"/>
                <a:gd name="T4" fmla="*/ 15 w 42"/>
                <a:gd name="T5" fmla="*/ 47 h 392"/>
                <a:gd name="T6" fmla="*/ 17 w 42"/>
                <a:gd name="T7" fmla="*/ 49 h 392"/>
                <a:gd name="T8" fmla="*/ 18 w 42"/>
                <a:gd name="T9" fmla="*/ 51 h 392"/>
                <a:gd name="T10" fmla="*/ 18 w 42"/>
                <a:gd name="T11" fmla="*/ 52 h 392"/>
                <a:gd name="T12" fmla="*/ 20 w 42"/>
                <a:gd name="T13" fmla="*/ 59 h 392"/>
                <a:gd name="T14" fmla="*/ 22 w 42"/>
                <a:gd name="T15" fmla="*/ 71 h 392"/>
                <a:gd name="T16" fmla="*/ 25 w 42"/>
                <a:gd name="T17" fmla="*/ 95 h 392"/>
                <a:gd name="T18" fmla="*/ 33 w 42"/>
                <a:gd name="T19" fmla="*/ 194 h 392"/>
                <a:gd name="T20" fmla="*/ 38 w 42"/>
                <a:gd name="T21" fmla="*/ 293 h 392"/>
                <a:gd name="T22" fmla="*/ 40 w 42"/>
                <a:gd name="T23" fmla="*/ 342 h 392"/>
                <a:gd name="T24" fmla="*/ 42 w 42"/>
                <a:gd name="T25" fmla="*/ 392 h 392"/>
                <a:gd name="T26" fmla="*/ 38 w 42"/>
                <a:gd name="T27" fmla="*/ 342 h 392"/>
                <a:gd name="T28" fmla="*/ 34 w 42"/>
                <a:gd name="T29" fmla="*/ 293 h 392"/>
                <a:gd name="T30" fmla="*/ 28 w 42"/>
                <a:gd name="T31" fmla="*/ 194 h 392"/>
                <a:gd name="T32" fmla="*/ 21 w 42"/>
                <a:gd name="T33" fmla="*/ 96 h 392"/>
                <a:gd name="T34" fmla="*/ 19 w 42"/>
                <a:gd name="T35" fmla="*/ 71 h 392"/>
                <a:gd name="T36" fmla="*/ 17 w 42"/>
                <a:gd name="T37" fmla="*/ 59 h 392"/>
                <a:gd name="T38" fmla="*/ 16 w 42"/>
                <a:gd name="T39" fmla="*/ 53 h 392"/>
                <a:gd name="T40" fmla="*/ 15 w 42"/>
                <a:gd name="T41" fmla="*/ 52 h 392"/>
                <a:gd name="T42" fmla="*/ 15 w 42"/>
                <a:gd name="T43" fmla="*/ 51 h 392"/>
                <a:gd name="T44" fmla="*/ 13 w 42"/>
                <a:gd name="T45" fmla="*/ 48 h 392"/>
                <a:gd name="T46" fmla="*/ 4 w 42"/>
                <a:gd name="T47" fmla="*/ 25 h 392"/>
                <a:gd name="T48" fmla="*/ 0 w 42"/>
                <a:gd name="T49"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392">
                  <a:moveTo>
                    <a:pt x="0" y="0"/>
                  </a:moveTo>
                  <a:cubicBezTo>
                    <a:pt x="1" y="8"/>
                    <a:pt x="3" y="16"/>
                    <a:pt x="6" y="24"/>
                  </a:cubicBezTo>
                  <a:cubicBezTo>
                    <a:pt x="8" y="32"/>
                    <a:pt x="11" y="40"/>
                    <a:pt x="15" y="47"/>
                  </a:cubicBezTo>
                  <a:cubicBezTo>
                    <a:pt x="15" y="48"/>
                    <a:pt x="16" y="48"/>
                    <a:pt x="17" y="49"/>
                  </a:cubicBezTo>
                  <a:cubicBezTo>
                    <a:pt x="17" y="49"/>
                    <a:pt x="17" y="50"/>
                    <a:pt x="18" y="51"/>
                  </a:cubicBezTo>
                  <a:cubicBezTo>
                    <a:pt x="18" y="51"/>
                    <a:pt x="18" y="52"/>
                    <a:pt x="18" y="52"/>
                  </a:cubicBezTo>
                  <a:cubicBezTo>
                    <a:pt x="19" y="54"/>
                    <a:pt x="19" y="56"/>
                    <a:pt x="20" y="59"/>
                  </a:cubicBezTo>
                  <a:cubicBezTo>
                    <a:pt x="21" y="63"/>
                    <a:pt x="21" y="67"/>
                    <a:pt x="22" y="71"/>
                  </a:cubicBezTo>
                  <a:cubicBezTo>
                    <a:pt x="23" y="79"/>
                    <a:pt x="24" y="87"/>
                    <a:pt x="25" y="95"/>
                  </a:cubicBezTo>
                  <a:cubicBezTo>
                    <a:pt x="28" y="128"/>
                    <a:pt x="31" y="161"/>
                    <a:pt x="33" y="194"/>
                  </a:cubicBezTo>
                  <a:cubicBezTo>
                    <a:pt x="35" y="227"/>
                    <a:pt x="37" y="260"/>
                    <a:pt x="38" y="293"/>
                  </a:cubicBezTo>
                  <a:cubicBezTo>
                    <a:pt x="40" y="342"/>
                    <a:pt x="40" y="342"/>
                    <a:pt x="40" y="342"/>
                  </a:cubicBezTo>
                  <a:cubicBezTo>
                    <a:pt x="41" y="359"/>
                    <a:pt x="41" y="375"/>
                    <a:pt x="42" y="392"/>
                  </a:cubicBezTo>
                  <a:cubicBezTo>
                    <a:pt x="38" y="342"/>
                    <a:pt x="38" y="342"/>
                    <a:pt x="38" y="342"/>
                  </a:cubicBezTo>
                  <a:cubicBezTo>
                    <a:pt x="34" y="293"/>
                    <a:pt x="34" y="293"/>
                    <a:pt x="34" y="293"/>
                  </a:cubicBezTo>
                  <a:cubicBezTo>
                    <a:pt x="28" y="194"/>
                    <a:pt x="28" y="194"/>
                    <a:pt x="28" y="194"/>
                  </a:cubicBezTo>
                  <a:cubicBezTo>
                    <a:pt x="26" y="161"/>
                    <a:pt x="24" y="129"/>
                    <a:pt x="21" y="96"/>
                  </a:cubicBezTo>
                  <a:cubicBezTo>
                    <a:pt x="20" y="88"/>
                    <a:pt x="19" y="79"/>
                    <a:pt x="19" y="71"/>
                  </a:cubicBezTo>
                  <a:cubicBezTo>
                    <a:pt x="18" y="67"/>
                    <a:pt x="18" y="63"/>
                    <a:pt x="17" y="59"/>
                  </a:cubicBezTo>
                  <a:cubicBezTo>
                    <a:pt x="16" y="57"/>
                    <a:pt x="16" y="55"/>
                    <a:pt x="16" y="53"/>
                  </a:cubicBezTo>
                  <a:cubicBezTo>
                    <a:pt x="15" y="53"/>
                    <a:pt x="15" y="52"/>
                    <a:pt x="15" y="52"/>
                  </a:cubicBezTo>
                  <a:cubicBezTo>
                    <a:pt x="15" y="52"/>
                    <a:pt x="15" y="51"/>
                    <a:pt x="15" y="51"/>
                  </a:cubicBezTo>
                  <a:cubicBezTo>
                    <a:pt x="14" y="50"/>
                    <a:pt x="13" y="49"/>
                    <a:pt x="13" y="48"/>
                  </a:cubicBezTo>
                  <a:cubicBezTo>
                    <a:pt x="9" y="41"/>
                    <a:pt x="6" y="33"/>
                    <a:pt x="4" y="25"/>
                  </a:cubicBezTo>
                  <a:cubicBezTo>
                    <a:pt x="2" y="17"/>
                    <a:pt x="1" y="8"/>
                    <a:pt x="0" y="0"/>
                  </a:cubicBezTo>
                  <a:close/>
                </a:path>
              </a:pathLst>
            </a:custGeom>
            <a:solidFill>
              <a:srgbClr val="0077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wipe(left)">
                                      <p:cBhvr>
                                        <p:cTn id="17" dur="500"/>
                                        <p:tgtEl>
                                          <p:spTgt spid="7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wipe(left)">
                                      <p:cBhvr>
                                        <p:cTn id="22" dur="500"/>
                                        <p:tgtEl>
                                          <p:spTgt spid="8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wipe(left)">
                                      <p:cBhvr>
                                        <p:cTn id="27" dur="500"/>
                                        <p:tgtEl>
                                          <p:spTgt spid="1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xEl>
                                              <p:pRg st="1" end="1"/>
                                            </p:txEl>
                                          </p:spTgt>
                                        </p:tgtEl>
                                        <p:attrNameLst>
                                          <p:attrName>style.visibility</p:attrName>
                                        </p:attrNameLst>
                                      </p:cBhvr>
                                      <p:to>
                                        <p:strVal val="visible"/>
                                      </p:to>
                                    </p:set>
                                    <p:animEffect transition="in" filter="wipe(left)">
                                      <p:cBhvr>
                                        <p:cTn id="32" dur="500"/>
                                        <p:tgtEl>
                                          <p:spTgt spid="10">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
                                            <p:txEl>
                                              <p:pRg st="2" end="2"/>
                                            </p:txEl>
                                          </p:spTgt>
                                        </p:tgtEl>
                                        <p:attrNameLst>
                                          <p:attrName>style.visibility</p:attrName>
                                        </p:attrNameLst>
                                      </p:cBhvr>
                                      <p:to>
                                        <p:strVal val="visible"/>
                                      </p:to>
                                    </p:set>
                                    <p:animEffect transition="in" filter="wipe(left)">
                                      <p:cBhvr>
                                        <p:cTn id="37" dur="500"/>
                                        <p:tgtEl>
                                          <p:spTgt spid="10">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xEl>
                                              <p:pRg st="3" end="3"/>
                                            </p:txEl>
                                          </p:spTgt>
                                        </p:tgtEl>
                                        <p:attrNameLst>
                                          <p:attrName>style.visibility</p:attrName>
                                        </p:attrNameLst>
                                      </p:cBhvr>
                                      <p:to>
                                        <p:strVal val="visible"/>
                                      </p:to>
                                    </p:set>
                                    <p:animEffect transition="in" filter="wipe(left)">
                                      <p:cBhvr>
                                        <p:cTn id="42" dur="500"/>
                                        <p:tgtEl>
                                          <p:spTgt spid="10">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0">
                                            <p:txEl>
                                              <p:pRg st="4" end="4"/>
                                            </p:txEl>
                                          </p:spTgt>
                                        </p:tgtEl>
                                        <p:attrNameLst>
                                          <p:attrName>style.visibility</p:attrName>
                                        </p:attrNameLst>
                                      </p:cBhvr>
                                      <p:to>
                                        <p:strVal val="visible"/>
                                      </p:to>
                                    </p:set>
                                    <p:animEffect transition="in" filter="wipe(left)">
                                      <p:cBhvr>
                                        <p:cTn id="47"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29640" y="1554481"/>
            <a:ext cx="10530840" cy="4282440"/>
          </a:xfrm>
          <a:prstGeom prst="rect">
            <a:avLst/>
          </a:prstGeom>
          <a:solidFill>
            <a:schemeClr val="bg1"/>
          </a:solidFill>
          <a:ln w="28575">
            <a:solidFill>
              <a:srgbClr val="5CA4E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20114" y="284624"/>
            <a:ext cx="3057247" cy="523220"/>
          </a:xfrm>
          <a:prstGeom prst="rect">
            <a:avLst/>
          </a:prstGeom>
        </p:spPr>
        <p:txBody>
          <a:bodyPr wrap="none">
            <a:spAutoFit/>
          </a:bodyPr>
          <a:lstStyle/>
          <a:p>
            <a:pPr lvl="0"/>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营销人员考核方案</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1" name="文本框 40"/>
          <p:cNvSpPr txBox="1"/>
          <p:nvPr/>
        </p:nvSpPr>
        <p:spPr>
          <a:xfrm>
            <a:off x="1175219" y="1818886"/>
            <a:ext cx="9201831" cy="581057"/>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400" b="1">
                <a:solidFill>
                  <a:srgbClr val="5CA4EC"/>
                </a:solidFill>
                <a:latin typeface="微软雅黑" panose="020B0503020204020204" pitchFamily="34" charset="-122"/>
                <a:ea typeface="微软雅黑" panose="020B0503020204020204" pitchFamily="34" charset="-122"/>
              </a:rPr>
              <a:t>（</a:t>
            </a:r>
            <a:r>
              <a:rPr lang="en-US" altLang="zh-CN" sz="2400" b="1">
                <a:solidFill>
                  <a:srgbClr val="5CA4EC"/>
                </a:solidFill>
                <a:latin typeface="微软雅黑" panose="020B0503020204020204" pitchFamily="34" charset="-122"/>
                <a:ea typeface="微软雅黑" panose="020B0503020204020204" pitchFamily="34" charset="-122"/>
              </a:rPr>
              <a:t>1</a:t>
            </a:r>
            <a:r>
              <a:rPr lang="zh-CN" altLang="en-US" sz="2400" b="1">
                <a:solidFill>
                  <a:srgbClr val="5CA4EC"/>
                </a:solidFill>
                <a:latin typeface="微软雅黑" panose="020B0503020204020204" pitchFamily="34" charset="-122"/>
                <a:ea typeface="微软雅黑" panose="020B0503020204020204" pitchFamily="34" charset="-122"/>
              </a:rPr>
              <a:t>）总则</a:t>
            </a:r>
          </a:p>
        </p:txBody>
      </p:sp>
      <p:sp>
        <p:nvSpPr>
          <p:cNvPr id="42" name="文本框 41"/>
          <p:cNvSpPr txBox="1"/>
          <p:nvPr/>
        </p:nvSpPr>
        <p:spPr>
          <a:xfrm>
            <a:off x="1175219" y="2630281"/>
            <a:ext cx="10071901" cy="2807948"/>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为加强和提高本部门员工业绩和企业绩效，增强企业活力，改善员工的工作表现，提高员工的满意度和工作成就感，最终实现企业的销售目标，特制定此方案</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依据本方案的绩效考核结果将作为员工薪酬调整、人员晋升、降级、辞退、培训等的依据</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本制度适用于销售部门一线销售人员。</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left)">
                                      <p:cBhvr>
                                        <p:cTn id="2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0" grpId="0"/>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29639" y="1411043"/>
            <a:ext cx="10639259" cy="4837357"/>
          </a:xfrm>
          <a:prstGeom prst="rect">
            <a:avLst/>
          </a:prstGeom>
          <a:solidFill>
            <a:schemeClr val="bg1"/>
          </a:solidFill>
          <a:ln w="28575">
            <a:solidFill>
              <a:srgbClr val="5CA4E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20114" y="284624"/>
            <a:ext cx="3057247" cy="523220"/>
          </a:xfrm>
          <a:prstGeom prst="rect">
            <a:avLst/>
          </a:prstGeom>
        </p:spPr>
        <p:txBody>
          <a:bodyPr wrap="none">
            <a:spAutoFit/>
          </a:bodyPr>
          <a:lstStyle/>
          <a:p>
            <a:pPr lvl="0"/>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营销人员考核方案</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1" name="文本框 40"/>
          <p:cNvSpPr txBox="1"/>
          <p:nvPr/>
        </p:nvSpPr>
        <p:spPr>
          <a:xfrm>
            <a:off x="1038059" y="1593066"/>
            <a:ext cx="9201831" cy="581057"/>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400" b="1">
                <a:solidFill>
                  <a:srgbClr val="5CA4EC"/>
                </a:solidFill>
                <a:latin typeface="微软雅黑" panose="020B0503020204020204" pitchFamily="34" charset="-122"/>
                <a:ea typeface="微软雅黑" panose="020B0503020204020204" pitchFamily="34" charset="-122"/>
              </a:rPr>
              <a:t>（</a:t>
            </a:r>
            <a:r>
              <a:rPr lang="en-US" altLang="zh-CN" sz="2400" b="1">
                <a:solidFill>
                  <a:srgbClr val="5CA4EC"/>
                </a:solidFill>
                <a:latin typeface="微软雅黑" panose="020B0503020204020204" pitchFamily="34" charset="-122"/>
                <a:ea typeface="微软雅黑" panose="020B0503020204020204" pitchFamily="34" charset="-122"/>
              </a:rPr>
              <a:t>2</a:t>
            </a:r>
            <a:r>
              <a:rPr lang="zh-CN" altLang="en-US" sz="2400" b="1">
                <a:solidFill>
                  <a:srgbClr val="5CA4EC"/>
                </a:solidFill>
                <a:latin typeface="微软雅黑" panose="020B0503020204020204" pitchFamily="34" charset="-122"/>
                <a:ea typeface="微软雅黑" panose="020B0503020204020204" pitchFamily="34" charset="-122"/>
              </a:rPr>
              <a:t>）考核周期</a:t>
            </a:r>
          </a:p>
        </p:txBody>
      </p:sp>
      <p:sp>
        <p:nvSpPr>
          <p:cNvPr id="42" name="文本框 41"/>
          <p:cNvSpPr txBox="1"/>
          <p:nvPr/>
        </p:nvSpPr>
        <p:spPr>
          <a:xfrm>
            <a:off x="1038059" y="2306522"/>
            <a:ext cx="10530840" cy="142295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月度考核，对当月的工作表现进行考核，考核时间为下月的</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1-5</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日，遇节假日顺延</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年度考核，考核期限为当年的</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1-12</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月，考核实施时间为下一年度</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1</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月</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5-15</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日</a:t>
            </a:r>
          </a:p>
        </p:txBody>
      </p:sp>
      <p:sp>
        <p:nvSpPr>
          <p:cNvPr id="7" name="文本框 6"/>
          <p:cNvSpPr txBox="1"/>
          <p:nvPr/>
        </p:nvSpPr>
        <p:spPr>
          <a:xfrm>
            <a:off x="1038059" y="3861875"/>
            <a:ext cx="9201831" cy="581057"/>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400" b="1">
                <a:solidFill>
                  <a:srgbClr val="5CA4EC"/>
                </a:solidFill>
                <a:latin typeface="微软雅黑" panose="020B0503020204020204" pitchFamily="34" charset="-122"/>
                <a:ea typeface="微软雅黑" panose="020B0503020204020204" pitchFamily="34" charset="-122"/>
              </a:rPr>
              <a:t>（</a:t>
            </a:r>
            <a:r>
              <a:rPr lang="en-US" altLang="zh-CN" sz="2400" b="1">
                <a:solidFill>
                  <a:srgbClr val="5CA4EC"/>
                </a:solidFill>
                <a:latin typeface="微软雅黑" panose="020B0503020204020204" pitchFamily="34" charset="-122"/>
                <a:ea typeface="微软雅黑" panose="020B0503020204020204" pitchFamily="34" charset="-122"/>
              </a:rPr>
              <a:t>3</a:t>
            </a:r>
            <a:r>
              <a:rPr lang="zh-CN" altLang="en-US" sz="2400" b="1">
                <a:solidFill>
                  <a:srgbClr val="5CA4EC"/>
                </a:solidFill>
                <a:latin typeface="微软雅黑" panose="020B0503020204020204" pitchFamily="34" charset="-122"/>
                <a:ea typeface="微软雅黑" panose="020B0503020204020204" pitchFamily="34" charset="-122"/>
              </a:rPr>
              <a:t>）考核内容及指标说明</a:t>
            </a:r>
          </a:p>
        </p:txBody>
      </p:sp>
      <p:sp>
        <p:nvSpPr>
          <p:cNvPr id="8" name="文本框 7"/>
          <p:cNvSpPr txBox="1"/>
          <p:nvPr/>
        </p:nvSpPr>
        <p:spPr>
          <a:xfrm>
            <a:off x="1038059" y="4575330"/>
            <a:ext cx="10071901" cy="142295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对销售人员的考核，主要包括工作绩效、工作能力、工作态度</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3</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个部分，其权重设置分别为工作绩效</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70%</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，工作能力</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20%</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，工作态度</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10%</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。具体评价标准如下表：</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1" grpId="0"/>
      <p:bldP spid="42"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内容占位符 5"/>
          <p:cNvGraphicFramePr/>
          <p:nvPr>
            <p:custDataLst>
              <p:tags r:id="rId1"/>
            </p:custDataLst>
          </p:nvPr>
        </p:nvGraphicFramePr>
        <p:xfrm>
          <a:off x="670560" y="640080"/>
          <a:ext cx="10850880" cy="5638799"/>
        </p:xfrm>
        <a:graphic>
          <a:graphicData uri="http://schemas.openxmlformats.org/drawingml/2006/table">
            <a:tbl>
              <a:tblPr firstRow="1" bandRow="1">
                <a:tableStyleId>{FABFCF23-3B69-468F-B69F-88F6DE6A72F2}</a:tableStyleId>
              </a:tblPr>
              <a:tblGrid>
                <a:gridCol w="822325">
                  <a:extLst>
                    <a:ext uri="{9D8B030D-6E8A-4147-A177-3AD203B41FA5}">
                      <a16:colId xmlns:a16="http://schemas.microsoft.com/office/drawing/2014/main" val="20000"/>
                    </a:ext>
                  </a:extLst>
                </a:gridCol>
                <a:gridCol w="868680">
                  <a:extLst>
                    <a:ext uri="{9D8B030D-6E8A-4147-A177-3AD203B41FA5}">
                      <a16:colId xmlns:a16="http://schemas.microsoft.com/office/drawing/2014/main" val="20001"/>
                    </a:ext>
                  </a:extLst>
                </a:gridCol>
                <a:gridCol w="1667510">
                  <a:extLst>
                    <a:ext uri="{9D8B030D-6E8A-4147-A177-3AD203B41FA5}">
                      <a16:colId xmlns:a16="http://schemas.microsoft.com/office/drawing/2014/main" val="20002"/>
                    </a:ext>
                  </a:extLst>
                </a:gridCol>
                <a:gridCol w="900430">
                  <a:extLst>
                    <a:ext uri="{9D8B030D-6E8A-4147-A177-3AD203B41FA5}">
                      <a16:colId xmlns:a16="http://schemas.microsoft.com/office/drawing/2014/main" val="20003"/>
                    </a:ext>
                  </a:extLst>
                </a:gridCol>
                <a:gridCol w="5690870">
                  <a:extLst>
                    <a:ext uri="{9D8B030D-6E8A-4147-A177-3AD203B41FA5}">
                      <a16:colId xmlns:a16="http://schemas.microsoft.com/office/drawing/2014/main" val="20004"/>
                    </a:ext>
                  </a:extLst>
                </a:gridCol>
                <a:gridCol w="901065">
                  <a:extLst>
                    <a:ext uri="{9D8B030D-6E8A-4147-A177-3AD203B41FA5}">
                      <a16:colId xmlns:a16="http://schemas.microsoft.com/office/drawing/2014/main" val="20005"/>
                    </a:ext>
                  </a:extLst>
                </a:gridCol>
              </a:tblGrid>
              <a:tr h="440532">
                <a:tc gridSpan="2">
                  <a:txBody>
                    <a:bodyPr/>
                    <a:lstStyle/>
                    <a:p>
                      <a:pPr algn="ctr">
                        <a:buNone/>
                      </a:pPr>
                      <a:r>
                        <a:rPr lang="zh-CN" altLang="en-US">
                          <a:ea typeface="微软雅黑" panose="020B0503020204020204" pitchFamily="34" charset="-122"/>
                        </a:rPr>
                        <a:t>考核项目</a:t>
                      </a:r>
                    </a:p>
                  </a:txBody>
                  <a:tcPr anchor="ctr">
                    <a:solidFill>
                      <a:srgbClr val="5CA4EC"/>
                    </a:solidFill>
                  </a:tcPr>
                </a:tc>
                <a:tc hMerge="1">
                  <a:txBody>
                    <a:bodyPr/>
                    <a:lstStyle/>
                    <a:p>
                      <a:endParaRPr lang="zh-CN"/>
                    </a:p>
                  </a:txBody>
                  <a:tcPr/>
                </a:tc>
                <a:tc>
                  <a:txBody>
                    <a:bodyPr/>
                    <a:lstStyle/>
                    <a:p>
                      <a:pPr algn="ctr">
                        <a:buNone/>
                      </a:pPr>
                      <a:r>
                        <a:rPr lang="zh-CN" altLang="en-US">
                          <a:ea typeface="微软雅黑" panose="020B0503020204020204" pitchFamily="34" charset="-122"/>
                        </a:rPr>
                        <a:t>考核指标</a:t>
                      </a:r>
                    </a:p>
                  </a:txBody>
                  <a:tcPr anchor="ctr">
                    <a:solidFill>
                      <a:srgbClr val="5CA4EC"/>
                    </a:solidFill>
                  </a:tcPr>
                </a:tc>
                <a:tc>
                  <a:txBody>
                    <a:bodyPr/>
                    <a:lstStyle/>
                    <a:p>
                      <a:pPr algn="ctr">
                        <a:buNone/>
                      </a:pPr>
                      <a:r>
                        <a:rPr lang="zh-CN" altLang="en-US">
                          <a:ea typeface="微软雅黑" panose="020B0503020204020204" pitchFamily="34" charset="-122"/>
                        </a:rPr>
                        <a:t>权重</a:t>
                      </a:r>
                    </a:p>
                  </a:txBody>
                  <a:tcPr anchor="ctr">
                    <a:solidFill>
                      <a:srgbClr val="5CA4EC"/>
                    </a:solidFill>
                  </a:tcPr>
                </a:tc>
                <a:tc>
                  <a:txBody>
                    <a:bodyPr/>
                    <a:lstStyle/>
                    <a:p>
                      <a:pPr algn="ctr">
                        <a:buNone/>
                      </a:pPr>
                      <a:r>
                        <a:rPr lang="zh-CN" altLang="en-US">
                          <a:ea typeface="微软雅黑" panose="020B0503020204020204" pitchFamily="34" charset="-122"/>
                        </a:rPr>
                        <a:t>评价标准</a:t>
                      </a:r>
                    </a:p>
                  </a:txBody>
                  <a:tcPr anchor="ctr">
                    <a:solidFill>
                      <a:srgbClr val="5CA4EC"/>
                    </a:solidFill>
                  </a:tcPr>
                </a:tc>
                <a:tc>
                  <a:txBody>
                    <a:bodyPr/>
                    <a:lstStyle/>
                    <a:p>
                      <a:pPr algn="ctr">
                        <a:buNone/>
                      </a:pPr>
                      <a:r>
                        <a:rPr lang="zh-CN" altLang="en-US">
                          <a:ea typeface="微软雅黑" panose="020B0503020204020204" pitchFamily="34" charset="-122"/>
                        </a:rPr>
                        <a:t>评分</a:t>
                      </a:r>
                    </a:p>
                  </a:txBody>
                  <a:tcPr anchor="ctr">
                    <a:solidFill>
                      <a:srgbClr val="5CA4EC"/>
                    </a:solidFill>
                  </a:tcPr>
                </a:tc>
                <a:extLst>
                  <a:ext uri="{0D108BD9-81ED-4DB2-BD59-A6C34878D82A}">
                    <a16:rowId xmlns:a16="http://schemas.microsoft.com/office/drawing/2014/main" val="10000"/>
                  </a:ext>
                </a:extLst>
              </a:tr>
              <a:tr h="740092">
                <a:tc rowSpan="7">
                  <a:txBody>
                    <a:bodyPr/>
                    <a:lstStyle/>
                    <a:p>
                      <a:pPr algn="ctr">
                        <a:buNone/>
                      </a:pPr>
                      <a:r>
                        <a:rPr lang="zh-CN" altLang="en-US">
                          <a:ea typeface="微软雅黑" panose="020B0503020204020204" pitchFamily="34" charset="-122"/>
                        </a:rPr>
                        <a:t>工作绩效</a:t>
                      </a:r>
                    </a:p>
                  </a:txBody>
                  <a:tcPr anchor="ctr">
                    <a:solidFill>
                      <a:srgbClr val="D2DDEE"/>
                    </a:solidFill>
                  </a:tcPr>
                </a:tc>
                <a:tc rowSpan="4">
                  <a:txBody>
                    <a:bodyPr/>
                    <a:lstStyle/>
                    <a:p>
                      <a:pPr algn="ctr">
                        <a:buNone/>
                      </a:pPr>
                      <a:r>
                        <a:rPr lang="zh-CN" altLang="en-US">
                          <a:ea typeface="微软雅黑" panose="020B0503020204020204" pitchFamily="34" charset="-122"/>
                        </a:rPr>
                        <a:t>定量指标</a:t>
                      </a:r>
                    </a:p>
                  </a:txBody>
                  <a:tcPr anchor="ctr"/>
                </a:tc>
                <a:tc>
                  <a:txBody>
                    <a:bodyPr/>
                    <a:lstStyle/>
                    <a:p>
                      <a:pPr algn="ctr">
                        <a:buNone/>
                      </a:pPr>
                      <a:r>
                        <a:rPr lang="zh-CN" altLang="en-US">
                          <a:ea typeface="微软雅黑" panose="020B0503020204020204" pitchFamily="34" charset="-122"/>
                        </a:rPr>
                        <a:t>销售完成率</a:t>
                      </a:r>
                    </a:p>
                  </a:txBody>
                  <a:tcPr anchor="ctr"/>
                </a:tc>
                <a:tc>
                  <a:txBody>
                    <a:bodyPr/>
                    <a:lstStyle/>
                    <a:p>
                      <a:pPr algn="ctr">
                        <a:buNone/>
                      </a:pPr>
                      <a:r>
                        <a:rPr lang="en-US" altLang="zh-CN">
                          <a:ea typeface="微软雅黑" panose="020B0503020204020204" pitchFamily="34" charset="-122"/>
                        </a:rPr>
                        <a:t>20%</a:t>
                      </a:r>
                    </a:p>
                  </a:txBody>
                  <a:tcPr anchor="ctr"/>
                </a:tc>
                <a:tc>
                  <a:txBody>
                    <a:bodyPr/>
                    <a:lstStyle/>
                    <a:p>
                      <a:pPr>
                        <a:buNone/>
                      </a:pPr>
                      <a:r>
                        <a:rPr lang="zh-CN" altLang="en-US">
                          <a:ea typeface="微软雅黑" panose="020B0503020204020204" pitchFamily="34" charset="-122"/>
                        </a:rPr>
                        <a:t>实际完成销售额</a:t>
                      </a:r>
                      <a:r>
                        <a:rPr lang="en-US" altLang="zh-CN">
                          <a:ea typeface="微软雅黑" panose="020B0503020204020204" pitchFamily="34" charset="-122"/>
                        </a:rPr>
                        <a:t>/</a:t>
                      </a:r>
                      <a:r>
                        <a:rPr lang="zh-CN" altLang="en-US">
                          <a:ea typeface="微软雅黑" panose="020B0503020204020204" pitchFamily="34" charset="-122"/>
                        </a:rPr>
                        <a:t>计划完成销售额</a:t>
                      </a:r>
                      <a:r>
                        <a:rPr lang="en-US" altLang="zh-CN">
                          <a:ea typeface="微软雅黑" panose="020B0503020204020204" pitchFamily="34" charset="-122"/>
                        </a:rPr>
                        <a:t>*100%</a:t>
                      </a:r>
                    </a:p>
                    <a:p>
                      <a:pPr>
                        <a:buNone/>
                      </a:pPr>
                      <a:r>
                        <a:rPr lang="zh-CN" altLang="en-US">
                          <a:ea typeface="微软雅黑" panose="020B0503020204020204" pitchFamily="34" charset="-122"/>
                        </a:rPr>
                        <a:t>考核标准为</a:t>
                      </a:r>
                      <a:r>
                        <a:rPr lang="en-US" altLang="zh-CN">
                          <a:ea typeface="微软雅黑" panose="020B0503020204020204" pitchFamily="34" charset="-122"/>
                        </a:rPr>
                        <a:t>100%</a:t>
                      </a:r>
                      <a:r>
                        <a:rPr lang="zh-CN" altLang="en-US">
                          <a:ea typeface="微软雅黑" panose="020B0503020204020204" pitchFamily="34" charset="-122"/>
                        </a:rPr>
                        <a:t>时，每低于</a:t>
                      </a:r>
                      <a:r>
                        <a:rPr lang="en-US" altLang="zh-CN">
                          <a:ea typeface="微软雅黑" panose="020B0503020204020204" pitchFamily="34" charset="-122"/>
                        </a:rPr>
                        <a:t>5%</a:t>
                      </a:r>
                      <a:r>
                        <a:rPr lang="zh-CN" altLang="en-US">
                          <a:ea typeface="微软雅黑" panose="020B0503020204020204" pitchFamily="34" charset="-122"/>
                        </a:rPr>
                        <a:t>，扣除该项</a:t>
                      </a:r>
                      <a:r>
                        <a:rPr lang="en-US" altLang="zh-CN">
                          <a:ea typeface="微软雅黑" panose="020B0503020204020204" pitchFamily="34" charset="-122"/>
                        </a:rPr>
                        <a:t>1</a:t>
                      </a:r>
                      <a:r>
                        <a:rPr lang="zh-CN" altLang="en-US">
                          <a:ea typeface="微软雅黑" panose="020B0503020204020204" pitchFamily="34" charset="-122"/>
                        </a:rPr>
                        <a:t>分</a:t>
                      </a:r>
                    </a:p>
                  </a:txBody>
                  <a:tcPr/>
                </a:tc>
                <a:tc>
                  <a:txBody>
                    <a:bodyPr/>
                    <a:lstStyle/>
                    <a:p>
                      <a:pPr>
                        <a:buNone/>
                      </a:pPr>
                      <a:endParaRPr lang="zh-CN" altLang="en-US">
                        <a:ea typeface="微软雅黑" panose="020B0503020204020204" pitchFamily="34" charset="-122"/>
                      </a:endParaRPr>
                    </a:p>
                  </a:txBody>
                  <a:tcPr/>
                </a:tc>
                <a:extLst>
                  <a:ext uri="{0D108BD9-81ED-4DB2-BD59-A6C34878D82A}">
                    <a16:rowId xmlns:a16="http://schemas.microsoft.com/office/drawing/2014/main" val="10001"/>
                  </a:ext>
                </a:extLst>
              </a:tr>
              <a:tr h="740092">
                <a:tc vMerge="1">
                  <a:txBody>
                    <a:bodyPr/>
                    <a:lstStyle/>
                    <a:p>
                      <a:endParaRPr lang="zh-CN"/>
                    </a:p>
                  </a:txBody>
                  <a:tcPr/>
                </a:tc>
                <a:tc vMerge="1">
                  <a:txBody>
                    <a:bodyPr/>
                    <a:lstStyle/>
                    <a:p>
                      <a:endParaRPr lang="zh-CN"/>
                    </a:p>
                  </a:txBody>
                  <a:tcPr/>
                </a:tc>
                <a:tc>
                  <a:txBody>
                    <a:bodyPr/>
                    <a:lstStyle/>
                    <a:p>
                      <a:pPr algn="ctr">
                        <a:buNone/>
                      </a:pPr>
                      <a:r>
                        <a:rPr lang="zh-CN" altLang="en-US">
                          <a:ea typeface="微软雅黑" panose="020B0503020204020204" pitchFamily="34" charset="-122"/>
                        </a:rPr>
                        <a:t>销售增长率</a:t>
                      </a:r>
                    </a:p>
                  </a:txBody>
                  <a:tcPr anchor="ctr"/>
                </a:tc>
                <a:tc>
                  <a:txBody>
                    <a:bodyPr/>
                    <a:lstStyle/>
                    <a:p>
                      <a:pPr algn="ctr">
                        <a:buNone/>
                      </a:pPr>
                      <a:r>
                        <a:rPr lang="en-US" altLang="zh-CN">
                          <a:ea typeface="微软雅黑" panose="020B0503020204020204" pitchFamily="34" charset="-122"/>
                        </a:rPr>
                        <a:t>10%</a:t>
                      </a:r>
                    </a:p>
                  </a:txBody>
                  <a:tcPr anchor="ctr"/>
                </a:tc>
                <a:tc>
                  <a:txBody>
                    <a:bodyPr/>
                    <a:lstStyle/>
                    <a:p>
                      <a:pPr>
                        <a:buNone/>
                      </a:pPr>
                      <a:r>
                        <a:rPr lang="zh-CN" altLang="en-US">
                          <a:ea typeface="微软雅黑" panose="020B0503020204020204" pitchFamily="34" charset="-122"/>
                        </a:rPr>
                        <a:t>与上一月度或一年度的销售业绩相比，每增加</a:t>
                      </a:r>
                      <a:r>
                        <a:rPr lang="zh-CN" altLang="en-US" u="sng">
                          <a:ea typeface="微软雅黑" panose="020B0503020204020204" pitchFamily="34" charset="-122"/>
                        </a:rPr>
                        <a:t>   </a:t>
                      </a:r>
                      <a:r>
                        <a:rPr lang="zh-CN" altLang="en-US">
                          <a:ea typeface="微软雅黑" panose="020B0503020204020204" pitchFamily="34" charset="-122"/>
                        </a:rPr>
                        <a:t>个百分比，加一分，出现负增长，不扣分</a:t>
                      </a:r>
                    </a:p>
                  </a:txBody>
                  <a:tcPr/>
                </a:tc>
                <a:tc>
                  <a:txBody>
                    <a:bodyPr/>
                    <a:lstStyle/>
                    <a:p>
                      <a:pPr>
                        <a:buNone/>
                      </a:pPr>
                      <a:endParaRPr lang="zh-CN" altLang="en-US">
                        <a:ea typeface="微软雅黑" panose="020B0503020204020204" pitchFamily="34" charset="-122"/>
                      </a:endParaRPr>
                    </a:p>
                  </a:txBody>
                  <a:tcPr/>
                </a:tc>
                <a:extLst>
                  <a:ext uri="{0D108BD9-81ED-4DB2-BD59-A6C34878D82A}">
                    <a16:rowId xmlns:a16="http://schemas.microsoft.com/office/drawing/2014/main" val="10002"/>
                  </a:ext>
                </a:extLst>
              </a:tr>
              <a:tr h="740092">
                <a:tc vMerge="1">
                  <a:txBody>
                    <a:bodyPr/>
                    <a:lstStyle/>
                    <a:p>
                      <a:endParaRPr lang="zh-CN"/>
                    </a:p>
                  </a:txBody>
                  <a:tcPr/>
                </a:tc>
                <a:tc vMerge="1">
                  <a:txBody>
                    <a:bodyPr/>
                    <a:lstStyle/>
                    <a:p>
                      <a:endParaRPr lang="zh-CN"/>
                    </a:p>
                  </a:txBody>
                  <a:tcPr/>
                </a:tc>
                <a:tc>
                  <a:txBody>
                    <a:bodyPr/>
                    <a:lstStyle/>
                    <a:p>
                      <a:pPr algn="ctr">
                        <a:buNone/>
                      </a:pPr>
                      <a:r>
                        <a:rPr lang="zh-CN" altLang="en-US">
                          <a:ea typeface="微软雅黑" panose="020B0503020204020204" pitchFamily="34" charset="-122"/>
                        </a:rPr>
                        <a:t>销售回款率</a:t>
                      </a:r>
                    </a:p>
                  </a:txBody>
                  <a:tcPr anchor="ctr"/>
                </a:tc>
                <a:tc>
                  <a:txBody>
                    <a:bodyPr/>
                    <a:lstStyle/>
                    <a:p>
                      <a:pPr algn="ctr">
                        <a:buNone/>
                      </a:pPr>
                      <a:r>
                        <a:rPr lang="en-US" altLang="zh-CN">
                          <a:ea typeface="微软雅黑" panose="020B0503020204020204" pitchFamily="34" charset="-122"/>
                        </a:rPr>
                        <a:t>15%</a:t>
                      </a:r>
                    </a:p>
                  </a:txBody>
                  <a:tcPr anchor="ctr"/>
                </a:tc>
                <a:tc>
                  <a:txBody>
                    <a:bodyPr/>
                    <a:lstStyle/>
                    <a:p>
                      <a:pPr>
                        <a:buNone/>
                      </a:pPr>
                      <a:r>
                        <a:rPr lang="zh-CN" altLang="en-US">
                          <a:ea typeface="微软雅黑" panose="020B0503020204020204" pitchFamily="34" charset="-122"/>
                        </a:rPr>
                        <a:t>超过规定标准以上，以</a:t>
                      </a:r>
                      <a:r>
                        <a:rPr lang="en-US" altLang="zh-CN">
                          <a:ea typeface="微软雅黑" panose="020B0503020204020204" pitchFamily="34" charset="-122"/>
                        </a:rPr>
                        <a:t>5%</a:t>
                      </a:r>
                      <a:r>
                        <a:rPr lang="zh-CN" altLang="en-US">
                          <a:ea typeface="微软雅黑" panose="020B0503020204020204" pitchFamily="34" charset="-122"/>
                        </a:rPr>
                        <a:t>为</a:t>
                      </a:r>
                      <a:r>
                        <a:rPr lang="en-US" altLang="zh-CN">
                          <a:ea typeface="微软雅黑" panose="020B0503020204020204" pitchFamily="34" charset="-122"/>
                        </a:rPr>
                        <a:t>1</a:t>
                      </a:r>
                      <a:r>
                        <a:rPr lang="zh-CN" altLang="en-US">
                          <a:ea typeface="微软雅黑" panose="020B0503020204020204" pitchFamily="34" charset="-122"/>
                        </a:rPr>
                        <a:t>档，每超过</a:t>
                      </a:r>
                      <a:r>
                        <a:rPr lang="en-US" altLang="zh-CN">
                          <a:ea typeface="微软雅黑" panose="020B0503020204020204" pitchFamily="34" charset="-122"/>
                        </a:rPr>
                        <a:t>1</a:t>
                      </a:r>
                      <a:r>
                        <a:rPr lang="zh-CN" altLang="en-US">
                          <a:ea typeface="微软雅黑" panose="020B0503020204020204" pitchFamily="34" charset="-122"/>
                        </a:rPr>
                        <a:t>档，加</a:t>
                      </a:r>
                      <a:r>
                        <a:rPr lang="en-US" altLang="zh-CN">
                          <a:ea typeface="微软雅黑" panose="020B0503020204020204" pitchFamily="34" charset="-122"/>
                        </a:rPr>
                        <a:t>1</a:t>
                      </a:r>
                      <a:r>
                        <a:rPr lang="zh-CN" altLang="en-US">
                          <a:ea typeface="微软雅黑" panose="020B0503020204020204" pitchFamily="34" charset="-122"/>
                        </a:rPr>
                        <a:t>分，低于规定标准的，为</a:t>
                      </a:r>
                      <a:r>
                        <a:rPr lang="en-US" altLang="zh-CN">
                          <a:ea typeface="微软雅黑" panose="020B0503020204020204" pitchFamily="34" charset="-122"/>
                        </a:rPr>
                        <a:t>0</a:t>
                      </a:r>
                      <a:r>
                        <a:rPr lang="zh-CN" altLang="en-US">
                          <a:ea typeface="微软雅黑" panose="020B0503020204020204" pitchFamily="34" charset="-122"/>
                        </a:rPr>
                        <a:t>分</a:t>
                      </a:r>
                    </a:p>
                  </a:txBody>
                  <a:tcPr/>
                </a:tc>
                <a:tc>
                  <a:txBody>
                    <a:bodyPr/>
                    <a:lstStyle/>
                    <a:p>
                      <a:pPr>
                        <a:buNone/>
                      </a:pPr>
                      <a:endParaRPr lang="zh-CN" altLang="en-US">
                        <a:ea typeface="微软雅黑" panose="020B0503020204020204" pitchFamily="34" charset="-122"/>
                      </a:endParaRPr>
                    </a:p>
                  </a:txBody>
                  <a:tcPr/>
                </a:tc>
                <a:extLst>
                  <a:ext uri="{0D108BD9-81ED-4DB2-BD59-A6C34878D82A}">
                    <a16:rowId xmlns:a16="http://schemas.microsoft.com/office/drawing/2014/main" val="10003"/>
                  </a:ext>
                </a:extLst>
              </a:tr>
              <a:tr h="440532">
                <a:tc vMerge="1">
                  <a:txBody>
                    <a:bodyPr/>
                    <a:lstStyle/>
                    <a:p>
                      <a:endParaRPr lang="zh-CN"/>
                    </a:p>
                  </a:txBody>
                  <a:tcPr/>
                </a:tc>
                <a:tc vMerge="1">
                  <a:txBody>
                    <a:bodyPr/>
                    <a:lstStyle/>
                    <a:p>
                      <a:endParaRPr lang="zh-CN"/>
                    </a:p>
                  </a:txBody>
                  <a:tcPr/>
                </a:tc>
                <a:tc>
                  <a:txBody>
                    <a:bodyPr/>
                    <a:lstStyle/>
                    <a:p>
                      <a:pPr algn="ctr">
                        <a:buNone/>
                      </a:pPr>
                      <a:r>
                        <a:rPr lang="zh-CN" altLang="en-US">
                          <a:ea typeface="微软雅黑" panose="020B0503020204020204" pitchFamily="34" charset="-122"/>
                        </a:rPr>
                        <a:t>新客户开发</a:t>
                      </a:r>
                    </a:p>
                  </a:txBody>
                  <a:tcPr anchor="ctr"/>
                </a:tc>
                <a:tc>
                  <a:txBody>
                    <a:bodyPr/>
                    <a:lstStyle/>
                    <a:p>
                      <a:pPr algn="ctr">
                        <a:buNone/>
                      </a:pPr>
                      <a:r>
                        <a:rPr lang="en-US" altLang="zh-CN">
                          <a:ea typeface="微软雅黑" panose="020B0503020204020204" pitchFamily="34" charset="-122"/>
                        </a:rPr>
                        <a:t>10%</a:t>
                      </a:r>
                    </a:p>
                  </a:txBody>
                  <a:tcPr anchor="ctr"/>
                </a:tc>
                <a:tc>
                  <a:txBody>
                    <a:bodyPr/>
                    <a:lstStyle/>
                    <a:p>
                      <a:pPr>
                        <a:buNone/>
                      </a:pPr>
                      <a:r>
                        <a:rPr lang="zh-CN" altLang="en-US">
                          <a:ea typeface="微软雅黑" panose="020B0503020204020204" pitchFamily="34" charset="-122"/>
                        </a:rPr>
                        <a:t>每增加</a:t>
                      </a:r>
                      <a:r>
                        <a:rPr lang="zh-CN" altLang="en-US" u="sng">
                          <a:ea typeface="微软雅黑" panose="020B0503020204020204" pitchFamily="34" charset="-122"/>
                        </a:rPr>
                        <a:t>    </a:t>
                      </a:r>
                      <a:r>
                        <a:rPr lang="zh-CN" altLang="en-US">
                          <a:ea typeface="微软雅黑" panose="020B0503020204020204" pitchFamily="34" charset="-122"/>
                        </a:rPr>
                        <a:t>个新客户，加</a:t>
                      </a:r>
                      <a:r>
                        <a:rPr lang="en-US" altLang="zh-CN">
                          <a:ea typeface="微软雅黑" panose="020B0503020204020204" pitchFamily="34" charset="-122"/>
                        </a:rPr>
                        <a:t>2</a:t>
                      </a:r>
                      <a:r>
                        <a:rPr lang="zh-CN" altLang="en-US">
                          <a:ea typeface="微软雅黑" panose="020B0503020204020204" pitchFamily="34" charset="-122"/>
                        </a:rPr>
                        <a:t>分</a:t>
                      </a:r>
                    </a:p>
                  </a:txBody>
                  <a:tcPr/>
                </a:tc>
                <a:tc>
                  <a:txBody>
                    <a:bodyPr/>
                    <a:lstStyle/>
                    <a:p>
                      <a:pPr>
                        <a:buNone/>
                      </a:pPr>
                      <a:endParaRPr lang="zh-CN" altLang="en-US">
                        <a:ea typeface="微软雅黑" panose="020B0503020204020204" pitchFamily="34" charset="-122"/>
                      </a:endParaRPr>
                    </a:p>
                  </a:txBody>
                  <a:tcPr/>
                </a:tc>
                <a:extLst>
                  <a:ext uri="{0D108BD9-81ED-4DB2-BD59-A6C34878D82A}">
                    <a16:rowId xmlns:a16="http://schemas.microsoft.com/office/drawing/2014/main" val="10004"/>
                  </a:ext>
                </a:extLst>
              </a:tr>
              <a:tr h="740092">
                <a:tc vMerge="1">
                  <a:txBody>
                    <a:bodyPr/>
                    <a:lstStyle/>
                    <a:p>
                      <a:endParaRPr lang="zh-CN"/>
                    </a:p>
                  </a:txBody>
                  <a:tcPr/>
                </a:tc>
                <a:tc rowSpan="3">
                  <a:txBody>
                    <a:bodyPr/>
                    <a:lstStyle/>
                    <a:p>
                      <a:pPr algn="ctr">
                        <a:buNone/>
                      </a:pPr>
                      <a:r>
                        <a:rPr lang="zh-CN" altLang="en-US">
                          <a:ea typeface="微软雅黑" panose="020B0503020204020204" pitchFamily="34" charset="-122"/>
                        </a:rPr>
                        <a:t>定性指标</a:t>
                      </a:r>
                    </a:p>
                  </a:txBody>
                  <a:tcPr anchor="ctr"/>
                </a:tc>
                <a:tc>
                  <a:txBody>
                    <a:bodyPr/>
                    <a:lstStyle/>
                    <a:p>
                      <a:pPr algn="ctr">
                        <a:buNone/>
                      </a:pPr>
                      <a:r>
                        <a:rPr lang="zh-CN" altLang="en-US">
                          <a:ea typeface="微软雅黑" panose="020B0503020204020204" pitchFamily="34" charset="-122"/>
                        </a:rPr>
                        <a:t>市场信息收集</a:t>
                      </a:r>
                    </a:p>
                  </a:txBody>
                  <a:tcPr anchor="ctr"/>
                </a:tc>
                <a:tc>
                  <a:txBody>
                    <a:bodyPr/>
                    <a:lstStyle/>
                    <a:p>
                      <a:pPr algn="ctr">
                        <a:buNone/>
                      </a:pPr>
                      <a:r>
                        <a:rPr lang="en-US" altLang="zh-CN">
                          <a:ea typeface="微软雅黑" panose="020B0503020204020204" pitchFamily="34" charset="-122"/>
                        </a:rPr>
                        <a:t>5%</a:t>
                      </a:r>
                    </a:p>
                  </a:txBody>
                  <a:tcPr anchor="ctr"/>
                </a:tc>
                <a:tc>
                  <a:txBody>
                    <a:bodyPr/>
                    <a:lstStyle/>
                    <a:p>
                      <a:pPr>
                        <a:buNone/>
                      </a:pPr>
                      <a:r>
                        <a:rPr lang="zh-CN" altLang="en-US">
                          <a:ea typeface="微软雅黑" panose="020B0503020204020204" pitchFamily="34" charset="-122"/>
                        </a:rPr>
                        <a:t>（</a:t>
                      </a:r>
                      <a:r>
                        <a:rPr lang="en-US" altLang="zh-CN">
                          <a:ea typeface="微软雅黑" panose="020B0503020204020204" pitchFamily="34" charset="-122"/>
                        </a:rPr>
                        <a:t>1</a:t>
                      </a:r>
                      <a:r>
                        <a:rPr lang="zh-CN" altLang="en-US">
                          <a:ea typeface="微软雅黑" panose="020B0503020204020204" pitchFamily="34" charset="-122"/>
                        </a:rPr>
                        <a:t>）在规定时间内完成市场信息的收集，否则为</a:t>
                      </a:r>
                      <a:r>
                        <a:rPr lang="en-US" altLang="zh-CN">
                          <a:ea typeface="微软雅黑" panose="020B0503020204020204" pitchFamily="34" charset="-122"/>
                        </a:rPr>
                        <a:t>0</a:t>
                      </a:r>
                      <a:r>
                        <a:rPr lang="zh-CN" altLang="en-US">
                          <a:ea typeface="微软雅黑" panose="020B0503020204020204" pitchFamily="34" charset="-122"/>
                        </a:rPr>
                        <a:t>分</a:t>
                      </a:r>
                    </a:p>
                    <a:p>
                      <a:pPr>
                        <a:buNone/>
                      </a:pPr>
                      <a:r>
                        <a:rPr lang="zh-CN" altLang="en-US">
                          <a:ea typeface="微软雅黑" panose="020B0503020204020204" pitchFamily="34" charset="-122"/>
                        </a:rPr>
                        <a:t>（</a:t>
                      </a:r>
                      <a:r>
                        <a:rPr lang="en-US" altLang="zh-CN">
                          <a:ea typeface="微软雅黑" panose="020B0503020204020204" pitchFamily="34" charset="-122"/>
                        </a:rPr>
                        <a:t>2</a:t>
                      </a:r>
                      <a:r>
                        <a:rPr lang="zh-CN" altLang="en-US">
                          <a:ea typeface="微软雅黑" panose="020B0503020204020204" pitchFamily="34" charset="-122"/>
                        </a:rPr>
                        <a:t>）每月收集有效信息不得低于</a:t>
                      </a:r>
                      <a:r>
                        <a:rPr lang="en-US" altLang="zh-CN">
                          <a:ea typeface="微软雅黑" panose="020B0503020204020204" pitchFamily="34" charset="-122"/>
                        </a:rPr>
                        <a:t>1</a:t>
                      </a:r>
                      <a:r>
                        <a:rPr lang="zh-CN" altLang="en-US">
                          <a:ea typeface="微软雅黑" panose="020B0503020204020204" pitchFamily="34" charset="-122"/>
                        </a:rPr>
                        <a:t>条，每少</a:t>
                      </a:r>
                      <a:r>
                        <a:rPr lang="en-US" altLang="zh-CN">
                          <a:ea typeface="微软雅黑" panose="020B0503020204020204" pitchFamily="34" charset="-122"/>
                        </a:rPr>
                        <a:t>1</a:t>
                      </a:r>
                      <a:r>
                        <a:rPr lang="zh-CN" altLang="en-US">
                          <a:ea typeface="微软雅黑" panose="020B0503020204020204" pitchFamily="34" charset="-122"/>
                        </a:rPr>
                        <a:t>条扣</a:t>
                      </a:r>
                      <a:r>
                        <a:rPr lang="en-US" altLang="zh-CN">
                          <a:ea typeface="微软雅黑" panose="020B0503020204020204" pitchFamily="34" charset="-122"/>
                        </a:rPr>
                        <a:t>1</a:t>
                      </a:r>
                      <a:r>
                        <a:rPr lang="zh-CN" altLang="en-US">
                          <a:ea typeface="微软雅黑" panose="020B0503020204020204" pitchFamily="34" charset="-122"/>
                        </a:rPr>
                        <a:t>分</a:t>
                      </a:r>
                    </a:p>
                  </a:txBody>
                  <a:tcPr/>
                </a:tc>
                <a:tc>
                  <a:txBody>
                    <a:bodyPr/>
                    <a:lstStyle/>
                    <a:p>
                      <a:pPr>
                        <a:buNone/>
                      </a:pPr>
                      <a:endParaRPr lang="zh-CN" altLang="en-US">
                        <a:ea typeface="微软雅黑" panose="020B0503020204020204" pitchFamily="34" charset="-122"/>
                      </a:endParaRPr>
                    </a:p>
                  </a:txBody>
                  <a:tcPr/>
                </a:tc>
                <a:extLst>
                  <a:ext uri="{0D108BD9-81ED-4DB2-BD59-A6C34878D82A}">
                    <a16:rowId xmlns:a16="http://schemas.microsoft.com/office/drawing/2014/main" val="10005"/>
                  </a:ext>
                </a:extLst>
              </a:tr>
              <a:tr h="1057275">
                <a:tc vMerge="1">
                  <a:txBody>
                    <a:bodyPr/>
                    <a:lstStyle/>
                    <a:p>
                      <a:endParaRPr lang="zh-CN"/>
                    </a:p>
                  </a:txBody>
                  <a:tcPr/>
                </a:tc>
                <a:tc vMerge="1">
                  <a:txBody>
                    <a:bodyPr/>
                    <a:lstStyle/>
                    <a:p>
                      <a:endParaRPr lang="zh-CN"/>
                    </a:p>
                  </a:txBody>
                  <a:tcPr/>
                </a:tc>
                <a:tc>
                  <a:txBody>
                    <a:bodyPr/>
                    <a:lstStyle/>
                    <a:p>
                      <a:pPr algn="ctr">
                        <a:buNone/>
                      </a:pPr>
                      <a:r>
                        <a:rPr lang="zh-CN" altLang="en-US">
                          <a:ea typeface="微软雅黑" panose="020B0503020204020204" pitchFamily="34" charset="-122"/>
                        </a:rPr>
                        <a:t>报告提交</a:t>
                      </a:r>
                    </a:p>
                  </a:txBody>
                  <a:tcPr anchor="ctr"/>
                </a:tc>
                <a:tc>
                  <a:txBody>
                    <a:bodyPr/>
                    <a:lstStyle/>
                    <a:p>
                      <a:pPr algn="ctr">
                        <a:buNone/>
                      </a:pPr>
                      <a:r>
                        <a:rPr lang="en-US" altLang="zh-CN">
                          <a:ea typeface="微软雅黑" panose="020B0503020204020204" pitchFamily="34" charset="-122"/>
                        </a:rPr>
                        <a:t>5%</a:t>
                      </a:r>
                    </a:p>
                  </a:txBody>
                  <a:tcPr anchor="ctr"/>
                </a:tc>
                <a:tc>
                  <a:txBody>
                    <a:bodyPr/>
                    <a:lstStyle/>
                    <a:p>
                      <a:pPr>
                        <a:buNone/>
                      </a:pPr>
                      <a:r>
                        <a:rPr lang="zh-CN" altLang="en-US">
                          <a:ea typeface="微软雅黑" panose="020B0503020204020204" pitchFamily="34" charset="-122"/>
                        </a:rPr>
                        <a:t>（</a:t>
                      </a:r>
                      <a:r>
                        <a:rPr lang="en-US" altLang="zh-CN">
                          <a:ea typeface="微软雅黑" panose="020B0503020204020204" pitchFamily="34" charset="-122"/>
                        </a:rPr>
                        <a:t>1</a:t>
                      </a:r>
                      <a:r>
                        <a:rPr lang="zh-CN" altLang="en-US">
                          <a:ea typeface="微软雅黑" panose="020B0503020204020204" pitchFamily="34" charset="-122"/>
                        </a:rPr>
                        <a:t>）在规定的时间内将相关报告交到制定处，未按规定时间交的，为</a:t>
                      </a:r>
                      <a:r>
                        <a:rPr lang="en-US" altLang="zh-CN">
                          <a:ea typeface="微软雅黑" panose="020B0503020204020204" pitchFamily="34" charset="-122"/>
                        </a:rPr>
                        <a:t>0</a:t>
                      </a:r>
                      <a:r>
                        <a:rPr lang="zh-CN" altLang="en-US">
                          <a:ea typeface="微软雅黑" panose="020B0503020204020204" pitchFamily="34" charset="-122"/>
                        </a:rPr>
                        <a:t>分</a:t>
                      </a:r>
                    </a:p>
                    <a:p>
                      <a:pPr>
                        <a:buNone/>
                      </a:pPr>
                      <a:r>
                        <a:rPr lang="zh-CN" altLang="en-US">
                          <a:ea typeface="微软雅黑" panose="020B0503020204020204" pitchFamily="34" charset="-122"/>
                        </a:rPr>
                        <a:t>（</a:t>
                      </a:r>
                      <a:r>
                        <a:rPr lang="en-US" altLang="zh-CN">
                          <a:ea typeface="微软雅黑" panose="020B0503020204020204" pitchFamily="34" charset="-122"/>
                        </a:rPr>
                        <a:t>2</a:t>
                      </a:r>
                      <a:r>
                        <a:rPr lang="zh-CN" altLang="en-US">
                          <a:ea typeface="微软雅黑" panose="020B0503020204020204" pitchFamily="34" charset="-122"/>
                        </a:rPr>
                        <a:t>）报告的质量评分为</a:t>
                      </a:r>
                      <a:r>
                        <a:rPr lang="en-US" altLang="zh-CN">
                          <a:ea typeface="微软雅黑" panose="020B0503020204020204" pitchFamily="34" charset="-122"/>
                        </a:rPr>
                        <a:t>4</a:t>
                      </a:r>
                      <a:r>
                        <a:rPr lang="zh-CN" altLang="en-US">
                          <a:ea typeface="微软雅黑" panose="020B0503020204020204" pitchFamily="34" charset="-122"/>
                        </a:rPr>
                        <a:t>分，未达到此标准的，为</a:t>
                      </a:r>
                      <a:r>
                        <a:rPr lang="en-US" altLang="zh-CN">
                          <a:ea typeface="微软雅黑" panose="020B0503020204020204" pitchFamily="34" charset="-122"/>
                        </a:rPr>
                        <a:t>0</a:t>
                      </a:r>
                      <a:r>
                        <a:rPr lang="zh-CN" altLang="en-US">
                          <a:ea typeface="微软雅黑" panose="020B0503020204020204" pitchFamily="34" charset="-122"/>
                        </a:rPr>
                        <a:t>分</a:t>
                      </a:r>
                    </a:p>
                  </a:txBody>
                  <a:tcPr/>
                </a:tc>
                <a:tc>
                  <a:txBody>
                    <a:bodyPr/>
                    <a:lstStyle/>
                    <a:p>
                      <a:pPr>
                        <a:buNone/>
                      </a:pPr>
                      <a:endParaRPr lang="zh-CN" altLang="en-US">
                        <a:ea typeface="微软雅黑" panose="020B0503020204020204" pitchFamily="34" charset="-122"/>
                      </a:endParaRPr>
                    </a:p>
                  </a:txBody>
                  <a:tcPr/>
                </a:tc>
                <a:extLst>
                  <a:ext uri="{0D108BD9-81ED-4DB2-BD59-A6C34878D82A}">
                    <a16:rowId xmlns:a16="http://schemas.microsoft.com/office/drawing/2014/main" val="10006"/>
                  </a:ext>
                </a:extLst>
              </a:tr>
              <a:tr h="740092">
                <a:tc vMerge="1">
                  <a:txBody>
                    <a:bodyPr/>
                    <a:lstStyle/>
                    <a:p>
                      <a:endParaRPr lang="zh-CN"/>
                    </a:p>
                  </a:txBody>
                  <a:tcPr/>
                </a:tc>
                <a:tc vMerge="1">
                  <a:txBody>
                    <a:bodyPr/>
                    <a:lstStyle/>
                    <a:p>
                      <a:endParaRPr lang="zh-CN"/>
                    </a:p>
                  </a:txBody>
                  <a:tcPr/>
                </a:tc>
                <a:tc>
                  <a:txBody>
                    <a:bodyPr/>
                    <a:lstStyle/>
                    <a:p>
                      <a:pPr algn="ctr">
                        <a:buNone/>
                      </a:pPr>
                      <a:r>
                        <a:rPr lang="zh-CN" altLang="en-US">
                          <a:ea typeface="微软雅黑" panose="020B0503020204020204" pitchFamily="34" charset="-122"/>
                        </a:rPr>
                        <a:t>团队协作</a:t>
                      </a:r>
                    </a:p>
                  </a:txBody>
                  <a:tcPr anchor="ctr"/>
                </a:tc>
                <a:tc>
                  <a:txBody>
                    <a:bodyPr/>
                    <a:lstStyle/>
                    <a:p>
                      <a:pPr algn="ctr">
                        <a:buNone/>
                      </a:pPr>
                      <a:r>
                        <a:rPr lang="en-US" altLang="zh-CN" sz="1800">
                          <a:ea typeface="微软雅黑" panose="020B0503020204020204" pitchFamily="34" charset="-122"/>
                          <a:sym typeface="+mn-ea"/>
                        </a:rPr>
                        <a:t>5%</a:t>
                      </a:r>
                      <a:endParaRPr lang="zh-CN" altLang="en-US">
                        <a:ea typeface="微软雅黑" panose="020B0503020204020204" pitchFamily="34" charset="-122"/>
                      </a:endParaRPr>
                    </a:p>
                  </a:txBody>
                  <a:tcPr anchor="ctr"/>
                </a:tc>
                <a:tc>
                  <a:txBody>
                    <a:bodyPr/>
                    <a:lstStyle/>
                    <a:p>
                      <a:pPr>
                        <a:buNone/>
                      </a:pPr>
                      <a:r>
                        <a:rPr lang="zh-CN" altLang="en-US">
                          <a:ea typeface="微软雅黑" panose="020B0503020204020204" pitchFamily="34" charset="-122"/>
                        </a:rPr>
                        <a:t>因个人原因影响整个团队工作的情况每出现</a:t>
                      </a:r>
                      <a:r>
                        <a:rPr lang="en-US" altLang="zh-CN">
                          <a:ea typeface="微软雅黑" panose="020B0503020204020204" pitchFamily="34" charset="-122"/>
                        </a:rPr>
                        <a:t>1</a:t>
                      </a:r>
                      <a:r>
                        <a:rPr lang="zh-CN" altLang="en-US">
                          <a:ea typeface="微软雅黑" panose="020B0503020204020204" pitchFamily="34" charset="-122"/>
                        </a:rPr>
                        <a:t>次，扣除该项</a:t>
                      </a:r>
                      <a:r>
                        <a:rPr lang="en-US" altLang="zh-CN">
                          <a:ea typeface="微软雅黑" panose="020B0503020204020204" pitchFamily="34" charset="-122"/>
                        </a:rPr>
                        <a:t>5</a:t>
                      </a:r>
                      <a:r>
                        <a:rPr lang="zh-CN" altLang="en-US">
                          <a:ea typeface="微软雅黑" panose="020B0503020204020204" pitchFamily="34" charset="-122"/>
                        </a:rPr>
                        <a:t>分。</a:t>
                      </a:r>
                    </a:p>
                  </a:txBody>
                  <a:tcPr/>
                </a:tc>
                <a:tc>
                  <a:txBody>
                    <a:bodyPr/>
                    <a:lstStyle/>
                    <a:p>
                      <a:pPr>
                        <a:buNone/>
                      </a:pPr>
                      <a:endParaRPr lang="zh-CN" altLang="en-US">
                        <a:ea typeface="微软雅黑" panose="020B0503020204020204" pitchFamily="34" charset="-122"/>
                      </a:endParaRPr>
                    </a:p>
                  </a:txBody>
                  <a:tcPr/>
                </a:tc>
                <a:extLst>
                  <a:ext uri="{0D108BD9-81ED-4DB2-BD59-A6C34878D82A}">
                    <a16:rowId xmlns:a16="http://schemas.microsoft.com/office/drawing/2014/main" val="10007"/>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5"/>
          <p:cNvGraphicFramePr/>
          <p:nvPr>
            <p:custDataLst>
              <p:tags r:id="rId1"/>
            </p:custDataLst>
          </p:nvPr>
        </p:nvGraphicFramePr>
        <p:xfrm>
          <a:off x="670560" y="548640"/>
          <a:ext cx="10850880" cy="5707379"/>
        </p:xfrm>
        <a:graphic>
          <a:graphicData uri="http://schemas.openxmlformats.org/drawingml/2006/table">
            <a:tbl>
              <a:tblPr firstRow="1" bandRow="1">
                <a:tableStyleId>{FABFCF23-3B69-468F-B69F-88F6DE6A72F2}</a:tableStyleId>
              </a:tblPr>
              <a:tblGrid>
                <a:gridCol w="1114425">
                  <a:extLst>
                    <a:ext uri="{9D8B030D-6E8A-4147-A177-3AD203B41FA5}">
                      <a16:colId xmlns:a16="http://schemas.microsoft.com/office/drawing/2014/main" val="20000"/>
                    </a:ext>
                  </a:extLst>
                </a:gridCol>
                <a:gridCol w="1524635">
                  <a:extLst>
                    <a:ext uri="{9D8B030D-6E8A-4147-A177-3AD203B41FA5}">
                      <a16:colId xmlns:a16="http://schemas.microsoft.com/office/drawing/2014/main" val="20001"/>
                    </a:ext>
                  </a:extLst>
                </a:gridCol>
                <a:gridCol w="663575">
                  <a:extLst>
                    <a:ext uri="{9D8B030D-6E8A-4147-A177-3AD203B41FA5}">
                      <a16:colId xmlns:a16="http://schemas.microsoft.com/office/drawing/2014/main" val="20002"/>
                    </a:ext>
                  </a:extLst>
                </a:gridCol>
                <a:gridCol w="6834505">
                  <a:extLst>
                    <a:ext uri="{9D8B030D-6E8A-4147-A177-3AD203B41FA5}">
                      <a16:colId xmlns:a16="http://schemas.microsoft.com/office/drawing/2014/main" val="20003"/>
                    </a:ext>
                  </a:extLst>
                </a:gridCol>
                <a:gridCol w="713740">
                  <a:extLst>
                    <a:ext uri="{9D8B030D-6E8A-4147-A177-3AD203B41FA5}">
                      <a16:colId xmlns:a16="http://schemas.microsoft.com/office/drawing/2014/main" val="20004"/>
                    </a:ext>
                  </a:extLst>
                </a:gridCol>
              </a:tblGrid>
              <a:tr h="384594">
                <a:tc>
                  <a:txBody>
                    <a:bodyPr/>
                    <a:lstStyle/>
                    <a:p>
                      <a:pPr algn="ctr">
                        <a:buNone/>
                      </a:pPr>
                      <a:r>
                        <a:rPr lang="zh-CN" altLang="en-US">
                          <a:ea typeface="微软雅黑" panose="020B0503020204020204" pitchFamily="34" charset="-122"/>
                        </a:rPr>
                        <a:t>考核项目</a:t>
                      </a:r>
                    </a:p>
                  </a:txBody>
                  <a:tcPr anchor="ctr">
                    <a:solidFill>
                      <a:srgbClr val="5CA4EC"/>
                    </a:solidFill>
                  </a:tcPr>
                </a:tc>
                <a:tc>
                  <a:txBody>
                    <a:bodyPr/>
                    <a:lstStyle/>
                    <a:p>
                      <a:pPr algn="ctr">
                        <a:buNone/>
                      </a:pPr>
                      <a:r>
                        <a:rPr lang="zh-CN" altLang="en-US">
                          <a:ea typeface="微软雅黑" panose="020B0503020204020204" pitchFamily="34" charset="-122"/>
                        </a:rPr>
                        <a:t>考核指标</a:t>
                      </a:r>
                    </a:p>
                  </a:txBody>
                  <a:tcPr anchor="ctr">
                    <a:solidFill>
                      <a:srgbClr val="5CA4EC"/>
                    </a:solidFill>
                  </a:tcPr>
                </a:tc>
                <a:tc>
                  <a:txBody>
                    <a:bodyPr/>
                    <a:lstStyle/>
                    <a:p>
                      <a:pPr algn="ctr">
                        <a:buNone/>
                      </a:pPr>
                      <a:r>
                        <a:rPr lang="zh-CN" altLang="en-US">
                          <a:ea typeface="微软雅黑" panose="020B0503020204020204" pitchFamily="34" charset="-122"/>
                        </a:rPr>
                        <a:t>权重</a:t>
                      </a:r>
                    </a:p>
                  </a:txBody>
                  <a:tcPr anchor="ctr">
                    <a:solidFill>
                      <a:srgbClr val="5CA4EC"/>
                    </a:solidFill>
                  </a:tcPr>
                </a:tc>
                <a:tc>
                  <a:txBody>
                    <a:bodyPr/>
                    <a:lstStyle/>
                    <a:p>
                      <a:pPr algn="ctr">
                        <a:buNone/>
                      </a:pPr>
                      <a:r>
                        <a:rPr lang="zh-CN" altLang="en-US">
                          <a:ea typeface="微软雅黑" panose="020B0503020204020204" pitchFamily="34" charset="-122"/>
                        </a:rPr>
                        <a:t>评价标准</a:t>
                      </a:r>
                    </a:p>
                  </a:txBody>
                  <a:tcPr anchor="ctr">
                    <a:solidFill>
                      <a:srgbClr val="5CA4EC"/>
                    </a:solidFill>
                  </a:tcPr>
                </a:tc>
                <a:tc>
                  <a:txBody>
                    <a:bodyPr/>
                    <a:lstStyle/>
                    <a:p>
                      <a:pPr algn="ctr">
                        <a:buNone/>
                      </a:pPr>
                      <a:r>
                        <a:rPr lang="zh-CN" altLang="en-US">
                          <a:ea typeface="微软雅黑" panose="020B0503020204020204" pitchFamily="34" charset="-122"/>
                        </a:rPr>
                        <a:t>评分</a:t>
                      </a:r>
                    </a:p>
                  </a:txBody>
                  <a:tcPr anchor="ctr">
                    <a:solidFill>
                      <a:srgbClr val="5CA4EC"/>
                    </a:solidFill>
                  </a:tcPr>
                </a:tc>
                <a:extLst>
                  <a:ext uri="{0D108BD9-81ED-4DB2-BD59-A6C34878D82A}">
                    <a16:rowId xmlns:a16="http://schemas.microsoft.com/office/drawing/2014/main" val="10000"/>
                  </a:ext>
                </a:extLst>
              </a:tr>
              <a:tr h="1569145">
                <a:tc rowSpan="3">
                  <a:txBody>
                    <a:bodyPr/>
                    <a:lstStyle/>
                    <a:p>
                      <a:pPr algn="ctr">
                        <a:buNone/>
                      </a:pPr>
                      <a:r>
                        <a:rPr lang="zh-CN" altLang="en-US" sz="1600">
                          <a:ea typeface="微软雅黑" panose="020B0503020204020204" pitchFamily="34" charset="-122"/>
                        </a:rPr>
                        <a:t>工作能力</a:t>
                      </a:r>
                    </a:p>
                  </a:txBody>
                  <a:tcPr anchor="ctr">
                    <a:solidFill>
                      <a:srgbClr val="D2DDEE"/>
                    </a:solidFill>
                  </a:tcPr>
                </a:tc>
                <a:tc>
                  <a:txBody>
                    <a:bodyPr/>
                    <a:lstStyle/>
                    <a:p>
                      <a:pPr algn="ctr">
                        <a:buNone/>
                      </a:pPr>
                      <a:r>
                        <a:rPr lang="zh-CN" altLang="en-US" sz="1600">
                          <a:ea typeface="微软雅黑" panose="020B0503020204020204" pitchFamily="34" charset="-122"/>
                        </a:rPr>
                        <a:t>分析判断能力</a:t>
                      </a:r>
                    </a:p>
                  </a:txBody>
                  <a:tcPr anchor="ctr"/>
                </a:tc>
                <a:tc>
                  <a:txBody>
                    <a:bodyPr/>
                    <a:lstStyle/>
                    <a:p>
                      <a:pPr algn="ctr">
                        <a:buNone/>
                      </a:pPr>
                      <a:r>
                        <a:rPr lang="en-US" altLang="zh-CN" sz="1600">
                          <a:ea typeface="微软雅黑" panose="020B0503020204020204" pitchFamily="34" charset="-122"/>
                        </a:rPr>
                        <a:t>5%</a:t>
                      </a:r>
                    </a:p>
                  </a:txBody>
                  <a:tcPr anchor="ctr"/>
                </a:tc>
                <a:tc>
                  <a:txBody>
                    <a:bodyPr/>
                    <a:lstStyle/>
                    <a:p>
                      <a:pPr>
                        <a:buNone/>
                      </a:pPr>
                      <a:r>
                        <a:rPr lang="zh-CN" altLang="en-US" sz="1600">
                          <a:ea typeface="微软雅黑" panose="020B0503020204020204" pitchFamily="34" charset="-122"/>
                        </a:rPr>
                        <a:t>（</a:t>
                      </a:r>
                      <a:r>
                        <a:rPr lang="en-US" altLang="zh-CN" sz="1600">
                          <a:ea typeface="微软雅黑" panose="020B0503020204020204" pitchFamily="34" charset="-122"/>
                        </a:rPr>
                        <a:t>1</a:t>
                      </a:r>
                      <a:r>
                        <a:rPr lang="zh-CN" altLang="en-US" sz="1600">
                          <a:ea typeface="微软雅黑" panose="020B0503020204020204" pitchFamily="34" charset="-122"/>
                        </a:rPr>
                        <a:t>）较弱，不能及时的做出准确的分析与判断</a:t>
                      </a:r>
                    </a:p>
                    <a:p>
                      <a:pPr>
                        <a:buNone/>
                      </a:pPr>
                      <a:r>
                        <a:rPr lang="zh-CN" altLang="en-US" sz="1600">
                          <a:ea typeface="微软雅黑" panose="020B0503020204020204" pitchFamily="34" charset="-122"/>
                        </a:rPr>
                        <a:t>（</a:t>
                      </a:r>
                      <a:r>
                        <a:rPr lang="en-US" altLang="zh-CN" sz="1600">
                          <a:ea typeface="微软雅黑" panose="020B0503020204020204" pitchFamily="34" charset="-122"/>
                        </a:rPr>
                        <a:t>2</a:t>
                      </a:r>
                      <a:r>
                        <a:rPr lang="zh-CN" altLang="en-US" sz="1600">
                          <a:ea typeface="微软雅黑" panose="020B0503020204020204" pitchFamily="34" charset="-122"/>
                        </a:rPr>
                        <a:t>）一般，能对问题进行简单的分析和判断</a:t>
                      </a:r>
                    </a:p>
                    <a:p>
                      <a:pPr>
                        <a:buNone/>
                      </a:pPr>
                      <a:r>
                        <a:rPr lang="zh-CN" altLang="en-US" sz="1600">
                          <a:ea typeface="微软雅黑" panose="020B0503020204020204" pitchFamily="34" charset="-122"/>
                        </a:rPr>
                        <a:t>（</a:t>
                      </a:r>
                      <a:r>
                        <a:rPr lang="en-US" altLang="zh-CN" sz="1600">
                          <a:ea typeface="微软雅黑" panose="020B0503020204020204" pitchFamily="34" charset="-122"/>
                        </a:rPr>
                        <a:t>3</a:t>
                      </a:r>
                      <a:r>
                        <a:rPr lang="zh-CN" altLang="en-US" sz="1600">
                          <a:ea typeface="微软雅黑" panose="020B0503020204020204" pitchFamily="34" charset="-122"/>
                        </a:rPr>
                        <a:t>）较强，能对复杂的问题进行分析和判断，但不能灵活的运用到实际工作中</a:t>
                      </a:r>
                    </a:p>
                    <a:p>
                      <a:pPr>
                        <a:buNone/>
                      </a:pPr>
                      <a:r>
                        <a:rPr lang="zh-CN" altLang="en-US" sz="1600">
                          <a:ea typeface="微软雅黑" panose="020B0503020204020204" pitchFamily="34" charset="-122"/>
                        </a:rPr>
                        <a:t>（</a:t>
                      </a:r>
                      <a:r>
                        <a:rPr lang="en-US" altLang="zh-CN" sz="1600">
                          <a:ea typeface="微软雅黑" panose="020B0503020204020204" pitchFamily="34" charset="-122"/>
                        </a:rPr>
                        <a:t>4</a:t>
                      </a:r>
                      <a:r>
                        <a:rPr lang="zh-CN" altLang="en-US" sz="1600">
                          <a:ea typeface="微软雅黑" panose="020B0503020204020204" pitchFamily="34" charset="-122"/>
                        </a:rPr>
                        <a:t>）强，能迅速的对客观环境进行分析和判断，</a:t>
                      </a:r>
                      <a:r>
                        <a:rPr lang="zh-CN" altLang="en-US" sz="1600">
                          <a:ea typeface="微软雅黑" panose="020B0503020204020204" pitchFamily="34" charset="-122"/>
                          <a:sym typeface="+mn-ea"/>
                        </a:rPr>
                        <a:t>能灵活的运用到实际工作中并取得较好的销售业绩</a:t>
                      </a:r>
                      <a:endParaRPr lang="zh-CN" altLang="en-US" sz="1600">
                        <a:ea typeface="微软雅黑" panose="020B0503020204020204" pitchFamily="34" charset="-122"/>
                      </a:endParaRPr>
                    </a:p>
                  </a:txBody>
                  <a:tcPr/>
                </a:tc>
                <a:tc>
                  <a:txBody>
                    <a:bodyPr/>
                    <a:lstStyle/>
                    <a:p>
                      <a:pPr>
                        <a:buNone/>
                      </a:pPr>
                      <a:endParaRPr lang="zh-CN" altLang="en-US" sz="1600">
                        <a:ea typeface="微软雅黑" panose="020B0503020204020204" pitchFamily="34" charset="-122"/>
                      </a:endParaRPr>
                    </a:p>
                  </a:txBody>
                  <a:tcPr/>
                </a:tc>
                <a:extLst>
                  <a:ext uri="{0D108BD9-81ED-4DB2-BD59-A6C34878D82A}">
                    <a16:rowId xmlns:a16="http://schemas.microsoft.com/office/drawing/2014/main" val="10001"/>
                  </a:ext>
                </a:extLst>
              </a:tr>
              <a:tr h="1076864">
                <a:tc vMerge="1">
                  <a:txBody>
                    <a:bodyPr/>
                    <a:lstStyle/>
                    <a:p>
                      <a:endParaRPr lang="zh-CN"/>
                    </a:p>
                  </a:txBody>
                  <a:tcPr/>
                </a:tc>
                <a:tc>
                  <a:txBody>
                    <a:bodyPr/>
                    <a:lstStyle/>
                    <a:p>
                      <a:pPr algn="ctr">
                        <a:buNone/>
                      </a:pPr>
                      <a:r>
                        <a:rPr lang="zh-CN" altLang="en-US" sz="1600">
                          <a:ea typeface="微软雅黑" panose="020B0503020204020204" pitchFamily="34" charset="-122"/>
                        </a:rPr>
                        <a:t>沟通能力</a:t>
                      </a:r>
                    </a:p>
                  </a:txBody>
                  <a:tcPr anchor="ctr"/>
                </a:tc>
                <a:tc>
                  <a:txBody>
                    <a:bodyPr/>
                    <a:lstStyle/>
                    <a:p>
                      <a:pPr algn="ctr">
                        <a:buNone/>
                      </a:pPr>
                      <a:r>
                        <a:rPr lang="en-US" altLang="zh-CN" sz="1600">
                          <a:ea typeface="微软雅黑" panose="020B0503020204020204" pitchFamily="34" charset="-122"/>
                        </a:rPr>
                        <a:t>5%</a:t>
                      </a:r>
                    </a:p>
                  </a:txBody>
                  <a:tcPr anchor="ctr"/>
                </a:tc>
                <a:tc>
                  <a:txBody>
                    <a:bodyPr/>
                    <a:lstStyle/>
                    <a:p>
                      <a:pPr>
                        <a:buNone/>
                      </a:pPr>
                      <a:r>
                        <a:rPr lang="zh-CN" altLang="en-US" sz="1600">
                          <a:ea typeface="微软雅黑" panose="020B0503020204020204" pitchFamily="34" charset="-122"/>
                        </a:rPr>
                        <a:t>（</a:t>
                      </a:r>
                      <a:r>
                        <a:rPr lang="en-US" altLang="zh-CN" sz="1600">
                          <a:ea typeface="微软雅黑" panose="020B0503020204020204" pitchFamily="34" charset="-122"/>
                        </a:rPr>
                        <a:t>1</a:t>
                      </a:r>
                      <a:r>
                        <a:rPr lang="zh-CN" altLang="en-US" sz="1600">
                          <a:ea typeface="微软雅黑" panose="020B0503020204020204" pitchFamily="34" charset="-122"/>
                        </a:rPr>
                        <a:t>）能较清晰的表达自己的思想和想法</a:t>
                      </a:r>
                    </a:p>
                    <a:p>
                      <a:pPr>
                        <a:buNone/>
                      </a:pPr>
                      <a:r>
                        <a:rPr lang="zh-CN" altLang="en-US" sz="1600">
                          <a:ea typeface="微软雅黑" panose="020B0503020204020204" pitchFamily="34" charset="-122"/>
                        </a:rPr>
                        <a:t>（</a:t>
                      </a:r>
                      <a:r>
                        <a:rPr lang="en-US" altLang="zh-CN" sz="1600">
                          <a:ea typeface="微软雅黑" panose="020B0503020204020204" pitchFamily="34" charset="-122"/>
                        </a:rPr>
                        <a:t>2</a:t>
                      </a:r>
                      <a:r>
                        <a:rPr lang="zh-CN" altLang="en-US" sz="1600">
                          <a:ea typeface="微软雅黑" panose="020B0503020204020204" pitchFamily="34" charset="-122"/>
                        </a:rPr>
                        <a:t>）有一定的说服能力</a:t>
                      </a:r>
                    </a:p>
                    <a:p>
                      <a:pPr>
                        <a:buNone/>
                      </a:pPr>
                      <a:r>
                        <a:rPr lang="zh-CN" altLang="en-US" sz="1600">
                          <a:ea typeface="微软雅黑" panose="020B0503020204020204" pitchFamily="34" charset="-122"/>
                        </a:rPr>
                        <a:t>（</a:t>
                      </a:r>
                      <a:r>
                        <a:rPr lang="en-US" altLang="zh-CN" sz="1600">
                          <a:ea typeface="微软雅黑" panose="020B0503020204020204" pitchFamily="34" charset="-122"/>
                        </a:rPr>
                        <a:t>3</a:t>
                      </a:r>
                      <a:r>
                        <a:rPr lang="zh-CN" altLang="en-US" sz="1600">
                          <a:ea typeface="微软雅黑" panose="020B0503020204020204" pitchFamily="34" charset="-122"/>
                        </a:rPr>
                        <a:t>）能有效的化解矛盾</a:t>
                      </a:r>
                    </a:p>
                    <a:p>
                      <a:pPr>
                        <a:buNone/>
                      </a:pPr>
                      <a:r>
                        <a:rPr lang="zh-CN" altLang="en-US" sz="1600">
                          <a:ea typeface="微软雅黑" panose="020B0503020204020204" pitchFamily="34" charset="-122"/>
                        </a:rPr>
                        <a:t>（</a:t>
                      </a:r>
                      <a:r>
                        <a:rPr lang="en-US" altLang="zh-CN" sz="1600">
                          <a:ea typeface="微软雅黑" panose="020B0503020204020204" pitchFamily="34" charset="-122"/>
                        </a:rPr>
                        <a:t>4</a:t>
                      </a:r>
                      <a:r>
                        <a:rPr lang="zh-CN" altLang="en-US" sz="1600">
                          <a:ea typeface="微软雅黑" panose="020B0503020204020204" pitchFamily="34" charset="-122"/>
                        </a:rPr>
                        <a:t>）能灵活运用多种谈话技巧和他人进行沟通</a:t>
                      </a:r>
                    </a:p>
                  </a:txBody>
                  <a:tcPr/>
                </a:tc>
                <a:tc>
                  <a:txBody>
                    <a:bodyPr/>
                    <a:lstStyle/>
                    <a:p>
                      <a:pPr>
                        <a:buNone/>
                      </a:pPr>
                      <a:endParaRPr lang="zh-CN" altLang="en-US" sz="1600">
                        <a:ea typeface="微软雅黑" panose="020B0503020204020204" pitchFamily="34" charset="-122"/>
                      </a:endParaRPr>
                    </a:p>
                  </a:txBody>
                  <a:tcPr/>
                </a:tc>
                <a:extLst>
                  <a:ext uri="{0D108BD9-81ED-4DB2-BD59-A6C34878D82A}">
                    <a16:rowId xmlns:a16="http://schemas.microsoft.com/office/drawing/2014/main" val="10002"/>
                  </a:ext>
                </a:extLst>
              </a:tr>
              <a:tr h="830724">
                <a:tc vMerge="1">
                  <a:txBody>
                    <a:bodyPr/>
                    <a:lstStyle/>
                    <a:p>
                      <a:endParaRPr lang="zh-CN"/>
                    </a:p>
                  </a:txBody>
                  <a:tcPr/>
                </a:tc>
                <a:tc>
                  <a:txBody>
                    <a:bodyPr/>
                    <a:lstStyle/>
                    <a:p>
                      <a:pPr algn="ctr">
                        <a:buNone/>
                      </a:pPr>
                      <a:r>
                        <a:rPr lang="zh-CN" altLang="en-US" sz="1600">
                          <a:ea typeface="微软雅黑" panose="020B0503020204020204" pitchFamily="34" charset="-122"/>
                        </a:rPr>
                        <a:t>灵活应变能力</a:t>
                      </a:r>
                    </a:p>
                  </a:txBody>
                  <a:tcPr anchor="ctr"/>
                </a:tc>
                <a:tc>
                  <a:txBody>
                    <a:bodyPr/>
                    <a:lstStyle/>
                    <a:p>
                      <a:pPr algn="ctr">
                        <a:buNone/>
                      </a:pPr>
                      <a:r>
                        <a:rPr lang="en-US" altLang="zh-CN" sz="1600">
                          <a:ea typeface="微软雅黑" panose="020B0503020204020204" pitchFamily="34" charset="-122"/>
                        </a:rPr>
                        <a:t>5%</a:t>
                      </a:r>
                    </a:p>
                  </a:txBody>
                  <a:tcPr anchor="ctr"/>
                </a:tc>
                <a:tc>
                  <a:txBody>
                    <a:bodyPr/>
                    <a:lstStyle/>
                    <a:p>
                      <a:pPr>
                        <a:buNone/>
                      </a:pPr>
                      <a:r>
                        <a:rPr lang="zh-CN" altLang="en-US" sz="1600">
                          <a:ea typeface="微软雅黑" panose="020B0503020204020204" pitchFamily="34" charset="-122"/>
                        </a:rPr>
                        <a:t>（</a:t>
                      </a:r>
                      <a:r>
                        <a:rPr lang="en-US" altLang="zh-CN" sz="1600">
                          <a:ea typeface="微软雅黑" panose="020B0503020204020204" pitchFamily="34" charset="-122"/>
                        </a:rPr>
                        <a:t>1</a:t>
                      </a:r>
                      <a:r>
                        <a:rPr lang="zh-CN" altLang="en-US" sz="1600">
                          <a:ea typeface="微软雅黑" panose="020B0503020204020204" pitchFamily="34" charset="-122"/>
                        </a:rPr>
                        <a:t>）思想比较保守，应变能力较弱</a:t>
                      </a:r>
                    </a:p>
                    <a:p>
                      <a:pPr>
                        <a:buNone/>
                      </a:pPr>
                      <a:r>
                        <a:rPr lang="zh-CN" altLang="en-US" sz="1600">
                          <a:ea typeface="微软雅黑" panose="020B0503020204020204" pitchFamily="34" charset="-122"/>
                        </a:rPr>
                        <a:t>（</a:t>
                      </a:r>
                      <a:r>
                        <a:rPr lang="en-US" altLang="zh-CN" sz="1600">
                          <a:ea typeface="微软雅黑" panose="020B0503020204020204" pitchFamily="34" charset="-122"/>
                        </a:rPr>
                        <a:t>2</a:t>
                      </a:r>
                      <a:r>
                        <a:rPr lang="zh-CN" altLang="en-US" sz="1600">
                          <a:ea typeface="微软雅黑" panose="020B0503020204020204" pitchFamily="34" charset="-122"/>
                        </a:rPr>
                        <a:t>）有一定的灵活应变能力</a:t>
                      </a:r>
                    </a:p>
                    <a:p>
                      <a:pPr>
                        <a:buNone/>
                      </a:pPr>
                      <a:r>
                        <a:rPr lang="zh-CN" altLang="en-US" sz="1600">
                          <a:ea typeface="微软雅黑" panose="020B0503020204020204" pitchFamily="34" charset="-122"/>
                        </a:rPr>
                        <a:t>（</a:t>
                      </a:r>
                      <a:r>
                        <a:rPr lang="en-US" altLang="zh-CN" sz="1600">
                          <a:ea typeface="微软雅黑" panose="020B0503020204020204" pitchFamily="34" charset="-122"/>
                        </a:rPr>
                        <a:t>3</a:t>
                      </a:r>
                      <a:r>
                        <a:rPr lang="zh-CN" altLang="en-US" sz="1600">
                          <a:ea typeface="微软雅黑" panose="020B0503020204020204" pitchFamily="34" charset="-122"/>
                        </a:rPr>
                        <a:t>）应变能力比较强，能根据客观环境变化，灵活采用相对应的措施</a:t>
                      </a:r>
                    </a:p>
                  </a:txBody>
                  <a:tcPr/>
                </a:tc>
                <a:tc>
                  <a:txBody>
                    <a:bodyPr/>
                    <a:lstStyle/>
                    <a:p>
                      <a:pPr>
                        <a:buNone/>
                      </a:pPr>
                      <a:endParaRPr lang="zh-CN" altLang="en-US" sz="1600">
                        <a:ea typeface="微软雅黑" panose="020B0503020204020204" pitchFamily="34" charset="-122"/>
                      </a:endParaRPr>
                    </a:p>
                  </a:txBody>
                  <a:tcPr/>
                </a:tc>
                <a:extLst>
                  <a:ext uri="{0D108BD9-81ED-4DB2-BD59-A6C34878D82A}">
                    <a16:rowId xmlns:a16="http://schemas.microsoft.com/office/drawing/2014/main" val="10003"/>
                  </a:ext>
                </a:extLst>
              </a:tr>
              <a:tr h="384594">
                <a:tc rowSpan="3">
                  <a:txBody>
                    <a:bodyPr/>
                    <a:lstStyle/>
                    <a:p>
                      <a:pPr algn="ctr">
                        <a:buNone/>
                      </a:pPr>
                      <a:r>
                        <a:rPr lang="zh-CN" altLang="en-US" sz="1600">
                          <a:ea typeface="微软雅黑" panose="020B0503020204020204" pitchFamily="34" charset="-122"/>
                        </a:rPr>
                        <a:t>工作态度</a:t>
                      </a:r>
                    </a:p>
                  </a:txBody>
                  <a:tcPr anchor="ctr">
                    <a:solidFill>
                      <a:srgbClr val="D2DDEE"/>
                    </a:solidFill>
                  </a:tcPr>
                </a:tc>
                <a:tc>
                  <a:txBody>
                    <a:bodyPr/>
                    <a:lstStyle/>
                    <a:p>
                      <a:pPr algn="ctr">
                        <a:buNone/>
                      </a:pPr>
                      <a:r>
                        <a:rPr lang="zh-CN" altLang="en-US" sz="1600">
                          <a:ea typeface="微软雅黑" panose="020B0503020204020204" pitchFamily="34" charset="-122"/>
                        </a:rPr>
                        <a:t>日常行为规范</a:t>
                      </a:r>
                    </a:p>
                  </a:txBody>
                  <a:tcPr anchor="ctr"/>
                </a:tc>
                <a:tc>
                  <a:txBody>
                    <a:bodyPr/>
                    <a:lstStyle/>
                    <a:p>
                      <a:pPr algn="ctr">
                        <a:buNone/>
                      </a:pPr>
                      <a:r>
                        <a:rPr lang="en-US" altLang="zh-CN" sz="1600">
                          <a:ea typeface="微软雅黑" panose="020B0503020204020204" pitchFamily="34" charset="-122"/>
                        </a:rPr>
                        <a:t>5%</a:t>
                      </a:r>
                    </a:p>
                  </a:txBody>
                  <a:tcPr anchor="ctr"/>
                </a:tc>
                <a:tc>
                  <a:txBody>
                    <a:bodyPr/>
                    <a:lstStyle/>
                    <a:p>
                      <a:pPr>
                        <a:buNone/>
                      </a:pPr>
                      <a:r>
                        <a:rPr lang="zh-CN" altLang="en-US" sz="1600">
                          <a:ea typeface="微软雅黑" panose="020B0503020204020204" pitchFamily="34" charset="-122"/>
                        </a:rPr>
                        <a:t>每违法</a:t>
                      </a:r>
                      <a:r>
                        <a:rPr lang="en-US" altLang="zh-CN" sz="1600">
                          <a:ea typeface="微软雅黑" panose="020B0503020204020204" pitchFamily="34" charset="-122"/>
                        </a:rPr>
                        <a:t>1</a:t>
                      </a:r>
                      <a:r>
                        <a:rPr lang="zh-CN" altLang="en-US" sz="1600">
                          <a:ea typeface="微软雅黑" panose="020B0503020204020204" pitchFamily="34" charset="-122"/>
                        </a:rPr>
                        <a:t>次，扣</a:t>
                      </a:r>
                      <a:r>
                        <a:rPr lang="en-US" altLang="zh-CN" sz="1600">
                          <a:ea typeface="微软雅黑" panose="020B0503020204020204" pitchFamily="34" charset="-122"/>
                        </a:rPr>
                        <a:t>2</a:t>
                      </a:r>
                      <a:r>
                        <a:rPr lang="zh-CN" altLang="en-US" sz="1600">
                          <a:ea typeface="微软雅黑" panose="020B0503020204020204" pitchFamily="34" charset="-122"/>
                        </a:rPr>
                        <a:t>分</a:t>
                      </a:r>
                    </a:p>
                  </a:txBody>
                  <a:tcPr/>
                </a:tc>
                <a:tc>
                  <a:txBody>
                    <a:bodyPr/>
                    <a:lstStyle/>
                    <a:p>
                      <a:pPr>
                        <a:buNone/>
                      </a:pPr>
                      <a:endParaRPr lang="zh-CN" altLang="en-US" sz="1600">
                        <a:ea typeface="微软雅黑" panose="020B0503020204020204" pitchFamily="34" charset="-122"/>
                      </a:endParaRPr>
                    </a:p>
                  </a:txBody>
                  <a:tcPr/>
                </a:tc>
                <a:extLst>
                  <a:ext uri="{0D108BD9-81ED-4DB2-BD59-A6C34878D82A}">
                    <a16:rowId xmlns:a16="http://schemas.microsoft.com/office/drawing/2014/main" val="10004"/>
                  </a:ext>
                </a:extLst>
              </a:tr>
              <a:tr h="1076864">
                <a:tc vMerge="1">
                  <a:txBody>
                    <a:bodyPr/>
                    <a:lstStyle/>
                    <a:p>
                      <a:endParaRPr lang="zh-CN"/>
                    </a:p>
                  </a:txBody>
                  <a:tcPr/>
                </a:tc>
                <a:tc>
                  <a:txBody>
                    <a:bodyPr/>
                    <a:lstStyle/>
                    <a:p>
                      <a:pPr algn="ctr">
                        <a:buNone/>
                      </a:pPr>
                      <a:r>
                        <a:rPr lang="zh-CN" altLang="en-US" sz="1600">
                          <a:ea typeface="微软雅黑" panose="020B0503020204020204" pitchFamily="34" charset="-122"/>
                        </a:rPr>
                        <a:t>责任感</a:t>
                      </a:r>
                    </a:p>
                  </a:txBody>
                  <a:tcPr anchor="ctr"/>
                </a:tc>
                <a:tc>
                  <a:txBody>
                    <a:bodyPr/>
                    <a:lstStyle/>
                    <a:p>
                      <a:pPr algn="ctr">
                        <a:buNone/>
                      </a:pPr>
                      <a:r>
                        <a:rPr lang="en-US" altLang="zh-CN" sz="1600">
                          <a:ea typeface="微软雅黑" panose="020B0503020204020204" pitchFamily="34" charset="-122"/>
                        </a:rPr>
                        <a:t>5%</a:t>
                      </a:r>
                    </a:p>
                  </a:txBody>
                  <a:tcPr anchor="ctr"/>
                </a:tc>
                <a:tc>
                  <a:txBody>
                    <a:bodyPr/>
                    <a:lstStyle/>
                    <a:p>
                      <a:pPr>
                        <a:buNone/>
                      </a:pPr>
                      <a:r>
                        <a:rPr lang="zh-CN" altLang="en-US" sz="1600">
                          <a:ea typeface="微软雅黑" panose="020B0503020204020204" pitchFamily="34" charset="-122"/>
                        </a:rPr>
                        <a:t>（</a:t>
                      </a:r>
                      <a:r>
                        <a:rPr lang="en-US" altLang="zh-CN" sz="1600">
                          <a:ea typeface="微软雅黑" panose="020B0503020204020204" pitchFamily="34" charset="-122"/>
                        </a:rPr>
                        <a:t>1</a:t>
                      </a:r>
                      <a:r>
                        <a:rPr lang="zh-CN" altLang="en-US" sz="1600">
                          <a:ea typeface="微软雅黑" panose="020B0503020204020204" pitchFamily="34" charset="-122"/>
                        </a:rPr>
                        <a:t>）工作马虎，工作态度极不认真，不能保质、保量地完成工作</a:t>
                      </a:r>
                    </a:p>
                    <a:p>
                      <a:pPr>
                        <a:buNone/>
                      </a:pPr>
                      <a:r>
                        <a:rPr lang="zh-CN" altLang="en-US" sz="1600">
                          <a:ea typeface="微软雅黑" panose="020B0503020204020204" pitchFamily="34" charset="-122"/>
                        </a:rPr>
                        <a:t>（</a:t>
                      </a:r>
                      <a:r>
                        <a:rPr lang="en-US" altLang="zh-CN" sz="1600">
                          <a:ea typeface="微软雅黑" panose="020B0503020204020204" pitchFamily="34" charset="-122"/>
                        </a:rPr>
                        <a:t>2</a:t>
                      </a:r>
                      <a:r>
                        <a:rPr lang="zh-CN" altLang="en-US" sz="1600">
                          <a:ea typeface="微软雅黑" panose="020B0503020204020204" pitchFamily="34" charset="-122"/>
                        </a:rPr>
                        <a:t>）自觉地完成工作任务，但对工作中的失误，有时推卸责任</a:t>
                      </a:r>
                    </a:p>
                    <a:p>
                      <a:pPr>
                        <a:buNone/>
                      </a:pPr>
                      <a:r>
                        <a:rPr lang="zh-CN" altLang="en-US" sz="1600">
                          <a:ea typeface="微软雅黑" panose="020B0503020204020204" pitchFamily="34" charset="-122"/>
                        </a:rPr>
                        <a:t>（</a:t>
                      </a:r>
                      <a:r>
                        <a:rPr lang="en-US" altLang="zh-CN" sz="1600">
                          <a:ea typeface="微软雅黑" panose="020B0503020204020204" pitchFamily="34" charset="-122"/>
                        </a:rPr>
                        <a:t>3</a:t>
                      </a:r>
                      <a:r>
                        <a:rPr lang="zh-CN" altLang="en-US" sz="1600">
                          <a:ea typeface="微软雅黑" panose="020B0503020204020204" pitchFamily="34" charset="-122"/>
                        </a:rPr>
                        <a:t>）能够自觉地完成工作任务且对自己行为负责</a:t>
                      </a:r>
                    </a:p>
                    <a:p>
                      <a:pPr>
                        <a:buNone/>
                      </a:pPr>
                      <a:r>
                        <a:rPr lang="zh-CN" altLang="en-US" sz="1600">
                          <a:ea typeface="微软雅黑" panose="020B0503020204020204" pitchFamily="34" charset="-122"/>
                        </a:rPr>
                        <a:t>（</a:t>
                      </a:r>
                      <a:r>
                        <a:rPr lang="en-US" altLang="zh-CN" sz="1600">
                          <a:ea typeface="微软雅黑" panose="020B0503020204020204" pitchFamily="34" charset="-122"/>
                        </a:rPr>
                        <a:t>4</a:t>
                      </a:r>
                      <a:r>
                        <a:rPr lang="zh-CN" altLang="en-US" sz="1600">
                          <a:ea typeface="微软雅黑" panose="020B0503020204020204" pitchFamily="34" charset="-122"/>
                        </a:rPr>
                        <a:t>）除了做好自己的本职工作外，还能主动够承担企业内部额外的工作</a:t>
                      </a:r>
                    </a:p>
                  </a:txBody>
                  <a:tcPr/>
                </a:tc>
                <a:tc>
                  <a:txBody>
                    <a:bodyPr/>
                    <a:lstStyle/>
                    <a:p>
                      <a:pPr>
                        <a:buNone/>
                      </a:pPr>
                      <a:endParaRPr lang="zh-CN" altLang="en-US" sz="1600">
                        <a:ea typeface="微软雅黑" panose="020B0503020204020204" pitchFamily="34" charset="-122"/>
                      </a:endParaRPr>
                    </a:p>
                  </a:txBody>
                  <a:tcPr/>
                </a:tc>
                <a:extLst>
                  <a:ext uri="{0D108BD9-81ED-4DB2-BD59-A6C34878D82A}">
                    <a16:rowId xmlns:a16="http://schemas.microsoft.com/office/drawing/2014/main" val="10005"/>
                  </a:ext>
                </a:extLst>
              </a:tr>
              <a:tr h="384594">
                <a:tc vMerge="1">
                  <a:txBody>
                    <a:bodyPr/>
                    <a:lstStyle/>
                    <a:p>
                      <a:endParaRPr lang="zh-CN"/>
                    </a:p>
                  </a:txBody>
                  <a:tcPr/>
                </a:tc>
                <a:tc>
                  <a:txBody>
                    <a:bodyPr/>
                    <a:lstStyle/>
                    <a:p>
                      <a:pPr algn="ctr">
                        <a:buNone/>
                      </a:pPr>
                      <a:r>
                        <a:rPr lang="zh-CN" altLang="en-US" sz="1600">
                          <a:ea typeface="微软雅黑" panose="020B0503020204020204" pitchFamily="34" charset="-122"/>
                        </a:rPr>
                        <a:t>服务意识</a:t>
                      </a:r>
                    </a:p>
                  </a:txBody>
                  <a:tcPr anchor="ctr"/>
                </a:tc>
                <a:tc>
                  <a:txBody>
                    <a:bodyPr/>
                    <a:lstStyle/>
                    <a:p>
                      <a:pPr algn="ctr">
                        <a:buNone/>
                      </a:pPr>
                      <a:r>
                        <a:rPr lang="en-US" altLang="zh-CN" sz="1600">
                          <a:ea typeface="微软雅黑" panose="020B0503020204020204" pitchFamily="34" charset="-122"/>
                        </a:rPr>
                        <a:t>5%</a:t>
                      </a:r>
                    </a:p>
                  </a:txBody>
                  <a:tcPr anchor="ctr"/>
                </a:tc>
                <a:tc>
                  <a:txBody>
                    <a:bodyPr/>
                    <a:lstStyle/>
                    <a:p>
                      <a:pPr>
                        <a:buNone/>
                      </a:pPr>
                      <a:r>
                        <a:rPr lang="zh-CN" altLang="en-US" sz="1600">
                          <a:ea typeface="微软雅黑" panose="020B0503020204020204" pitchFamily="34" charset="-122"/>
                        </a:rPr>
                        <a:t>每出现一次客户投诉，扣</a:t>
                      </a:r>
                      <a:r>
                        <a:rPr lang="en-US" altLang="zh-CN" sz="1600">
                          <a:ea typeface="微软雅黑" panose="020B0503020204020204" pitchFamily="34" charset="-122"/>
                        </a:rPr>
                        <a:t>3</a:t>
                      </a:r>
                      <a:r>
                        <a:rPr lang="zh-CN" altLang="en-US" sz="1600">
                          <a:ea typeface="微软雅黑" panose="020B0503020204020204" pitchFamily="34" charset="-122"/>
                        </a:rPr>
                        <a:t>分</a:t>
                      </a:r>
                    </a:p>
                  </a:txBody>
                  <a:tcPr/>
                </a:tc>
                <a:tc>
                  <a:txBody>
                    <a:bodyPr/>
                    <a:lstStyle/>
                    <a:p>
                      <a:pPr>
                        <a:buNone/>
                      </a:pPr>
                      <a:endParaRPr lang="zh-CN" altLang="en-US" sz="1600">
                        <a:ea typeface="微软雅黑" panose="020B0503020204020204" pitchFamily="34" charset="-122"/>
                      </a:endParaRPr>
                    </a:p>
                  </a:txBody>
                  <a:tcPr/>
                </a:tc>
                <a:extLst>
                  <a:ext uri="{0D108BD9-81ED-4DB2-BD59-A6C34878D82A}">
                    <a16:rowId xmlns:a16="http://schemas.microsoft.com/office/drawing/2014/main" val="10006"/>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F0D7FB4-4EA1-486D-A4F5-D124D383C28B}"/>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a:t>
            </a:r>
            <a:endParaRPr lang="en-US" altLang="zh-CN" sz="1600" b="1" dirty="0"/>
          </a:p>
          <a:p>
            <a:pPr eaLnBrk="1" hangingPunct="1">
              <a:lnSpc>
                <a:spcPct val="80000"/>
              </a:lnSpc>
            </a:pPr>
            <a:r>
              <a:rPr lang="zh-CN" altLang="en-US" sz="1600" b="1" dirty="0"/>
              <a:t>          项目经理、企业管理咨询师、企业总经理、营销经理、财务总监、酒店经理、企业培训师</a:t>
            </a:r>
            <a:endParaRPr lang="en-US" altLang="zh-CN" sz="1600" b="1" dirty="0"/>
          </a:p>
          <a:p>
            <a:pPr eaLnBrk="1" hangingPunct="1">
              <a:lnSpc>
                <a:spcPct val="80000"/>
              </a:lnSpc>
            </a:pPr>
            <a:r>
              <a:rPr lang="zh-CN" altLang="en-US" sz="1600" b="1" dirty="0"/>
              <a:t>          采购经理、</a:t>
            </a:r>
            <a:r>
              <a:rPr lang="en-US" altLang="zh-CN" sz="1600" b="1" dirty="0"/>
              <a:t>IE</a:t>
            </a:r>
            <a:r>
              <a:rPr lang="zh-CN" altLang="en-US" sz="1600" b="1" dirty="0"/>
              <a:t>工业工程师、医院管理、行政总监、市场总监、工厂管理、服装企业管理、</a:t>
            </a:r>
            <a:endParaRPr lang="en-US" altLang="zh-CN" sz="1600" b="1" dirty="0"/>
          </a:p>
          <a:p>
            <a:pPr eaLnBrk="1" hangingPunct="1">
              <a:lnSpc>
                <a:spcPct val="80000"/>
              </a:lnSpc>
            </a:pPr>
            <a:r>
              <a:rPr lang="zh-CN" altLang="en-US" sz="1600" b="1" dirty="0"/>
              <a:t>          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sz="2400" b="1" dirty="0"/>
              <a:t>仅收取</a:t>
            </a:r>
            <a:r>
              <a:rPr lang="en-US" altLang="zh-CN" sz="2400" b="1" dirty="0"/>
              <a:t>1280</a:t>
            </a:r>
            <a:r>
              <a:rPr lang="zh-CN" altLang="en-US" sz="2400"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MHJY1999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781FC6E1-3462-F645-004F-9CA75E675889}"/>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ADA1F993-00CC-A117-1141-BFDA6F6C61A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D53500D2-EB92-391B-9850-F7274EB1EEBA}"/>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F3FDEAA2-705A-B116-EC9F-6F61556681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64" y="555307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5410" y="1173481"/>
            <a:ext cx="10882230" cy="5120640"/>
          </a:xfrm>
          <a:prstGeom prst="rect">
            <a:avLst/>
          </a:prstGeom>
          <a:solidFill>
            <a:schemeClr val="bg1"/>
          </a:solidFill>
          <a:ln w="28575">
            <a:solidFill>
              <a:srgbClr val="5CA4E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77968" y="3229621"/>
            <a:ext cx="10468143" cy="2346283"/>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2</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）考核实施程序</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销售部经理组织相关人员根据员工实际工作表现，对销售人员，对照</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销售人员绩效考核表</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进行评估，并将结果汇总上交人力资源部</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人力资源部将考核结果于考核结束后的</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3</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日内报考核评议小组审批</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人力资源部审批结束后的</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5</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日内将考核结果反馈给被考评者，并进行绩效面谈</a:t>
            </a:r>
          </a:p>
        </p:txBody>
      </p:sp>
      <p:sp>
        <p:nvSpPr>
          <p:cNvPr id="50" name="矩形 49"/>
          <p:cNvSpPr/>
          <p:nvPr/>
        </p:nvSpPr>
        <p:spPr>
          <a:xfrm>
            <a:off x="320114" y="284624"/>
            <a:ext cx="3057247" cy="523220"/>
          </a:xfrm>
          <a:prstGeom prst="rect">
            <a:avLst/>
          </a:prstGeom>
        </p:spPr>
        <p:txBody>
          <a:bodyPr wrap="none">
            <a:spAutoFit/>
          </a:bodyPr>
          <a:lstStyle/>
          <a:p>
            <a:pPr lvl="0"/>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营销人员考核方案</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1" name="文本框 40"/>
          <p:cNvSpPr txBox="1"/>
          <p:nvPr/>
        </p:nvSpPr>
        <p:spPr>
          <a:xfrm>
            <a:off x="700170" y="1268537"/>
            <a:ext cx="9201831" cy="581057"/>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400" b="1">
                <a:solidFill>
                  <a:srgbClr val="5CA4EC"/>
                </a:solidFill>
                <a:latin typeface="微软雅黑" panose="020B0503020204020204" pitchFamily="34" charset="-122"/>
                <a:ea typeface="微软雅黑" panose="020B0503020204020204" pitchFamily="34" charset="-122"/>
              </a:rPr>
              <a:t>（</a:t>
            </a:r>
            <a:r>
              <a:rPr lang="en-US" altLang="zh-CN" sz="2400" b="1">
                <a:solidFill>
                  <a:srgbClr val="5CA4EC"/>
                </a:solidFill>
                <a:latin typeface="微软雅黑" panose="020B0503020204020204" pitchFamily="34" charset="-122"/>
                <a:ea typeface="微软雅黑" panose="020B0503020204020204" pitchFamily="34" charset="-122"/>
              </a:rPr>
              <a:t>4</a:t>
            </a:r>
            <a:r>
              <a:rPr lang="zh-CN" altLang="en-US" sz="2400" b="1">
                <a:solidFill>
                  <a:srgbClr val="5CA4EC"/>
                </a:solidFill>
                <a:latin typeface="微软雅黑" panose="020B0503020204020204" pitchFamily="34" charset="-122"/>
                <a:ea typeface="微软雅黑" panose="020B0503020204020204" pitchFamily="34" charset="-122"/>
              </a:rPr>
              <a:t>）考核实施</a:t>
            </a:r>
          </a:p>
        </p:txBody>
      </p:sp>
      <p:sp>
        <p:nvSpPr>
          <p:cNvPr id="42" name="文本框 41"/>
          <p:cNvSpPr txBox="1"/>
          <p:nvPr/>
        </p:nvSpPr>
        <p:spPr>
          <a:xfrm>
            <a:off x="977968" y="1823228"/>
            <a:ext cx="10361461" cy="142295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1</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）考核机构</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销售部对销售人员进行考核，人力资源部相关人员予以配合，考核结果上报总经理审批后生效</a:t>
            </a:r>
          </a:p>
        </p:txBody>
      </p:sp>
      <p:sp>
        <p:nvSpPr>
          <p:cNvPr id="7" name="文本框 6"/>
          <p:cNvSpPr txBox="1"/>
          <p:nvPr/>
        </p:nvSpPr>
        <p:spPr>
          <a:xfrm>
            <a:off x="700170" y="5609999"/>
            <a:ext cx="9201831" cy="581057"/>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400" b="1">
                <a:solidFill>
                  <a:srgbClr val="5CA4EC"/>
                </a:solidFill>
                <a:latin typeface="微软雅黑" panose="020B0503020204020204" pitchFamily="34" charset="-122"/>
                <a:ea typeface="微软雅黑" panose="020B0503020204020204" pitchFamily="34" charset="-122"/>
              </a:rPr>
              <a:t>（</a:t>
            </a:r>
            <a:r>
              <a:rPr lang="en-US" altLang="zh-CN" sz="2400" b="1">
                <a:solidFill>
                  <a:srgbClr val="5CA4EC"/>
                </a:solidFill>
                <a:latin typeface="微软雅黑" panose="020B0503020204020204" pitchFamily="34" charset="-122"/>
                <a:ea typeface="微软雅黑" panose="020B0503020204020204" pitchFamily="34" charset="-122"/>
              </a:rPr>
              <a:t>5</a:t>
            </a:r>
            <a:r>
              <a:rPr lang="zh-CN" altLang="en-US" sz="2400" b="1">
                <a:solidFill>
                  <a:srgbClr val="5CA4EC"/>
                </a:solidFill>
                <a:latin typeface="微软雅黑" panose="020B0503020204020204" pitchFamily="34" charset="-122"/>
                <a:ea typeface="微软雅黑" panose="020B0503020204020204" pitchFamily="34" charset="-122"/>
              </a:rPr>
              <a:t>）考核结果运用（略）</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left)">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50" grpId="0"/>
      <p:bldP spid="41" grpId="0"/>
      <p:bldP spid="42"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5410" y="1173481"/>
            <a:ext cx="10882230" cy="5120640"/>
          </a:xfrm>
          <a:prstGeom prst="rect">
            <a:avLst/>
          </a:prstGeom>
          <a:solidFill>
            <a:schemeClr val="bg1"/>
          </a:solidFill>
          <a:ln w="28575">
            <a:solidFill>
              <a:srgbClr val="5CA4E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20114" y="284624"/>
            <a:ext cx="3057247" cy="523220"/>
          </a:xfrm>
          <a:prstGeom prst="rect">
            <a:avLst/>
          </a:prstGeom>
        </p:spPr>
        <p:txBody>
          <a:bodyPr wrap="none">
            <a:spAutoFit/>
          </a:bodyPr>
          <a:lstStyle/>
          <a:p>
            <a:pPr lvl="0"/>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销售回款奖惩方案</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1" name="文本框 40"/>
          <p:cNvSpPr txBox="1"/>
          <p:nvPr/>
        </p:nvSpPr>
        <p:spPr>
          <a:xfrm>
            <a:off x="700170" y="1268537"/>
            <a:ext cx="9201831" cy="581057"/>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400" b="1">
                <a:solidFill>
                  <a:srgbClr val="5CA4EC"/>
                </a:solidFill>
                <a:latin typeface="微软雅黑" panose="020B0503020204020204" pitchFamily="34" charset="-122"/>
                <a:ea typeface="微软雅黑" panose="020B0503020204020204" pitchFamily="34" charset="-122"/>
              </a:rPr>
              <a:t>（</a:t>
            </a:r>
            <a:r>
              <a:rPr lang="en-US" altLang="zh-CN" sz="2400" b="1">
                <a:solidFill>
                  <a:srgbClr val="5CA4EC"/>
                </a:solidFill>
                <a:latin typeface="微软雅黑" panose="020B0503020204020204" pitchFamily="34" charset="-122"/>
                <a:ea typeface="微软雅黑" panose="020B0503020204020204" pitchFamily="34" charset="-122"/>
              </a:rPr>
              <a:t>1</a:t>
            </a:r>
            <a:r>
              <a:rPr lang="zh-CN" altLang="en-US" sz="2400" b="1">
                <a:solidFill>
                  <a:srgbClr val="5CA4EC"/>
                </a:solidFill>
                <a:latin typeface="微软雅黑" panose="020B0503020204020204" pitchFamily="34" charset="-122"/>
                <a:ea typeface="微软雅黑" panose="020B0503020204020204" pitchFamily="34" charset="-122"/>
              </a:rPr>
              <a:t>）目的</a:t>
            </a:r>
          </a:p>
        </p:txBody>
      </p:sp>
      <p:sp>
        <p:nvSpPr>
          <p:cNvPr id="42" name="文本框 41"/>
          <p:cNvSpPr txBox="1"/>
          <p:nvPr/>
        </p:nvSpPr>
        <p:spPr>
          <a:xfrm>
            <a:off x="977968" y="1823228"/>
            <a:ext cx="10361461" cy="142295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加快本企业销售回款管理工作，确保销售账款能及时回收，减少出现呆账、坏账的次数</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加快资金回笼，减轻企业现金流压力</a:t>
            </a:r>
          </a:p>
        </p:txBody>
      </p:sp>
      <p:sp>
        <p:nvSpPr>
          <p:cNvPr id="12" name="文本框 11"/>
          <p:cNvSpPr txBox="1"/>
          <p:nvPr/>
        </p:nvSpPr>
        <p:spPr>
          <a:xfrm>
            <a:off x="700170" y="3226638"/>
            <a:ext cx="9201831" cy="581057"/>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400" b="1">
                <a:solidFill>
                  <a:srgbClr val="5CA4EC"/>
                </a:solidFill>
                <a:latin typeface="微软雅黑" panose="020B0503020204020204" pitchFamily="34" charset="-122"/>
                <a:ea typeface="微软雅黑" panose="020B0503020204020204" pitchFamily="34" charset="-122"/>
              </a:rPr>
              <a:t>（</a:t>
            </a:r>
            <a:r>
              <a:rPr lang="en-US" altLang="zh-CN" sz="2400" b="1">
                <a:solidFill>
                  <a:srgbClr val="5CA4EC"/>
                </a:solidFill>
                <a:latin typeface="微软雅黑" panose="020B0503020204020204" pitchFamily="34" charset="-122"/>
                <a:ea typeface="微软雅黑" panose="020B0503020204020204" pitchFamily="34" charset="-122"/>
              </a:rPr>
              <a:t>2</a:t>
            </a:r>
            <a:r>
              <a:rPr lang="zh-CN" altLang="en-US" sz="2400" b="1">
                <a:solidFill>
                  <a:srgbClr val="5CA4EC"/>
                </a:solidFill>
                <a:latin typeface="微软雅黑" panose="020B0503020204020204" pitchFamily="34" charset="-122"/>
                <a:ea typeface="微软雅黑" panose="020B0503020204020204" pitchFamily="34" charset="-122"/>
              </a:rPr>
              <a:t>）适用范围</a:t>
            </a:r>
          </a:p>
        </p:txBody>
      </p:sp>
      <p:sp>
        <p:nvSpPr>
          <p:cNvPr id="13" name="文本框 12"/>
          <p:cNvSpPr txBox="1"/>
          <p:nvPr/>
        </p:nvSpPr>
        <p:spPr>
          <a:xfrm>
            <a:off x="993208" y="3781329"/>
            <a:ext cx="1036146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本方案适用企业销售回款考核的工作</a:t>
            </a:r>
          </a:p>
        </p:txBody>
      </p:sp>
      <p:sp>
        <p:nvSpPr>
          <p:cNvPr id="14" name="文本框 13"/>
          <p:cNvSpPr txBox="1"/>
          <p:nvPr/>
        </p:nvSpPr>
        <p:spPr>
          <a:xfrm>
            <a:off x="700170" y="4339383"/>
            <a:ext cx="9201831" cy="581057"/>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400" b="1">
                <a:solidFill>
                  <a:srgbClr val="5CA4EC"/>
                </a:solidFill>
                <a:latin typeface="微软雅黑" panose="020B0503020204020204" pitchFamily="34" charset="-122"/>
                <a:ea typeface="微软雅黑" panose="020B0503020204020204" pitchFamily="34" charset="-122"/>
              </a:rPr>
              <a:t>（</a:t>
            </a:r>
            <a:r>
              <a:rPr lang="en-US" altLang="zh-CN" sz="2400" b="1">
                <a:solidFill>
                  <a:srgbClr val="5CA4EC"/>
                </a:solidFill>
                <a:latin typeface="微软雅黑" panose="020B0503020204020204" pitchFamily="34" charset="-122"/>
                <a:ea typeface="微软雅黑" panose="020B0503020204020204" pitchFamily="34" charset="-122"/>
              </a:rPr>
              <a:t>3</a:t>
            </a:r>
            <a:r>
              <a:rPr lang="zh-CN" altLang="en-US" sz="2400" b="1">
                <a:solidFill>
                  <a:srgbClr val="5CA4EC"/>
                </a:solidFill>
                <a:latin typeface="微软雅黑" panose="020B0503020204020204" pitchFamily="34" charset="-122"/>
                <a:ea typeface="微软雅黑" panose="020B0503020204020204" pitchFamily="34" charset="-122"/>
              </a:rPr>
              <a:t>）管理职责</a:t>
            </a:r>
          </a:p>
        </p:txBody>
      </p:sp>
      <p:sp>
        <p:nvSpPr>
          <p:cNvPr id="15" name="文本框 14"/>
          <p:cNvSpPr txBox="1"/>
          <p:nvPr/>
        </p:nvSpPr>
        <p:spPr>
          <a:xfrm>
            <a:off x="977968" y="4894074"/>
            <a:ext cx="10361461"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销售部负责销售回款计划的制定与回款的催缴工作</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财务部负责应收账款的统计及相关账务处理工作</a:t>
            </a: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2190" y="2398774"/>
            <a:ext cx="3775160" cy="33606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left)">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par>
                          <p:cTn id="43" fill="hold">
                            <p:stCondLst>
                              <p:cond delay="500"/>
                            </p:stCondLst>
                            <p:childTnLst>
                              <p:par>
                                <p:cTn id="44" presetID="53" presetClass="entr" presetSubtype="16"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750" fill="hold"/>
                                        <p:tgtEl>
                                          <p:spTgt spid="16"/>
                                        </p:tgtEl>
                                        <p:attrNameLst>
                                          <p:attrName>ppt_w</p:attrName>
                                        </p:attrNameLst>
                                      </p:cBhvr>
                                      <p:tavLst>
                                        <p:tav tm="0">
                                          <p:val>
                                            <p:fltVal val="0"/>
                                          </p:val>
                                        </p:tav>
                                        <p:tav tm="100000">
                                          <p:val>
                                            <p:strVal val="#ppt_w"/>
                                          </p:val>
                                        </p:tav>
                                      </p:tavLst>
                                    </p:anim>
                                    <p:anim calcmode="lin" valueType="num">
                                      <p:cBhvr>
                                        <p:cTn id="47" dur="750" fill="hold"/>
                                        <p:tgtEl>
                                          <p:spTgt spid="16"/>
                                        </p:tgtEl>
                                        <p:attrNameLst>
                                          <p:attrName>ppt_h</p:attrName>
                                        </p:attrNameLst>
                                      </p:cBhvr>
                                      <p:tavLst>
                                        <p:tav tm="0">
                                          <p:val>
                                            <p:fltVal val="0"/>
                                          </p:val>
                                        </p:tav>
                                        <p:tav tm="100000">
                                          <p:val>
                                            <p:strVal val="#ppt_h"/>
                                          </p:val>
                                        </p:tav>
                                      </p:tavLst>
                                    </p:anim>
                                    <p:animEffect transition="in" filter="fade">
                                      <p:cBhvr>
                                        <p:cTn id="48"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0" grpId="0"/>
      <p:bldP spid="41" grpId="0"/>
      <p:bldP spid="42"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98290" y="1463041"/>
            <a:ext cx="10624019" cy="4511038"/>
          </a:xfrm>
          <a:prstGeom prst="rect">
            <a:avLst/>
          </a:prstGeom>
          <a:solidFill>
            <a:schemeClr val="bg1"/>
          </a:solidFill>
          <a:ln w="28575">
            <a:solidFill>
              <a:srgbClr val="5CA4E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1752" y="1558097"/>
            <a:ext cx="3775160" cy="3360633"/>
          </a:xfrm>
          <a:prstGeom prst="rect">
            <a:avLst/>
          </a:prstGeom>
        </p:spPr>
      </p:pic>
      <p:sp>
        <p:nvSpPr>
          <p:cNvPr id="50" name="矩形 49"/>
          <p:cNvSpPr/>
          <p:nvPr/>
        </p:nvSpPr>
        <p:spPr>
          <a:xfrm>
            <a:off x="320114" y="284624"/>
            <a:ext cx="3057247" cy="523220"/>
          </a:xfrm>
          <a:prstGeom prst="rect">
            <a:avLst/>
          </a:prstGeom>
        </p:spPr>
        <p:txBody>
          <a:bodyPr wrap="none">
            <a:spAutoFit/>
          </a:bodyPr>
          <a:lstStyle/>
          <a:p>
            <a:pPr lvl="0"/>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销售回款奖惩方案</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1" name="文本框 40"/>
          <p:cNvSpPr txBox="1"/>
          <p:nvPr/>
        </p:nvSpPr>
        <p:spPr>
          <a:xfrm>
            <a:off x="883050" y="1558097"/>
            <a:ext cx="9201831" cy="581057"/>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400" b="1">
                <a:solidFill>
                  <a:srgbClr val="5CA4EC"/>
                </a:solidFill>
                <a:latin typeface="微软雅黑" panose="020B0503020204020204" pitchFamily="34" charset="-122"/>
                <a:ea typeface="微软雅黑" panose="020B0503020204020204" pitchFamily="34" charset="-122"/>
              </a:rPr>
              <a:t>（</a:t>
            </a:r>
            <a:r>
              <a:rPr lang="en-US" altLang="zh-CN" sz="2400" b="1">
                <a:solidFill>
                  <a:srgbClr val="5CA4EC"/>
                </a:solidFill>
                <a:latin typeface="微软雅黑" panose="020B0503020204020204" pitchFamily="34" charset="-122"/>
                <a:ea typeface="微软雅黑" panose="020B0503020204020204" pitchFamily="34" charset="-122"/>
              </a:rPr>
              <a:t>4</a:t>
            </a:r>
            <a:r>
              <a:rPr lang="zh-CN" altLang="en-US" sz="2400" b="1">
                <a:solidFill>
                  <a:srgbClr val="5CA4EC"/>
                </a:solidFill>
                <a:latin typeface="微软雅黑" panose="020B0503020204020204" pitchFamily="34" charset="-122"/>
                <a:ea typeface="微软雅黑" panose="020B0503020204020204" pitchFamily="34" charset="-122"/>
              </a:rPr>
              <a:t>）销售回款考核</a:t>
            </a:r>
          </a:p>
        </p:txBody>
      </p:sp>
      <p:sp>
        <p:nvSpPr>
          <p:cNvPr id="42" name="文本框 41"/>
          <p:cNvSpPr txBox="1"/>
          <p:nvPr/>
        </p:nvSpPr>
        <p:spPr>
          <a:xfrm>
            <a:off x="1160848" y="2322697"/>
            <a:ext cx="10361461" cy="3269613"/>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1</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）建立回款考核体系</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销售部将回款纳入销售人员考核体系</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根据考核结果和回款结果确定对销售人员的惩罚</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无法收回的呆账，销售人员应补偿企业的部分损失</a:t>
            </a:r>
            <a:endParaRPr lang="en-US" altLang="zh-CN" sz="2000">
              <a:solidFill>
                <a:prstClr val="black">
                  <a:lumMod val="75000"/>
                  <a:lumOff val="25000"/>
                </a:prstClr>
              </a:solidFill>
              <a:latin typeface="微软雅黑" panose="020B0503020204020204" pitchFamily="34" charset="-122"/>
              <a:ea typeface="微软雅黑" panose="020B0503020204020204" pitchFamily="34" charset="-122"/>
            </a:endParaRPr>
          </a:p>
          <a:p>
            <a:pPr marL="342900" lvl="0" indent="-342900">
              <a:lnSpc>
                <a:spcPct val="150000"/>
              </a:lnSpc>
              <a:buClr>
                <a:srgbClr val="5C9FEB"/>
              </a:buClr>
              <a:buFont typeface="Arial" panose="020B0604020202020204" pitchFamily="34" charset="0"/>
              <a:buChar char="•"/>
            </a:pPr>
            <a:endParaRPr lang="zh-CN" altLang="en-US" sz="2000">
              <a:solidFill>
                <a:prstClr val="black">
                  <a:lumMod val="75000"/>
                  <a:lumOff val="25000"/>
                </a:prstClr>
              </a:solidFill>
              <a:latin typeface="微软雅黑" panose="020B0503020204020204" pitchFamily="34" charset="-122"/>
              <a:ea typeface="微软雅黑" panose="020B0503020204020204" pitchFamily="34" charset="-122"/>
            </a:endParaRPr>
          </a:p>
          <a:p>
            <a:pPr lvl="0">
              <a:lnSpc>
                <a:spcPct val="150000"/>
              </a:lnSpc>
              <a:buClr>
                <a:srgbClr val="5C9FEB"/>
              </a:buClr>
            </a:pP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2</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）销售人员回款奖惩办法</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人力资源部配合销售部制定具体的回款奖惩办法，具体奖惩办法如下表</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750" fill="hold"/>
                                        <p:tgtEl>
                                          <p:spTgt spid="16"/>
                                        </p:tgtEl>
                                        <p:attrNameLst>
                                          <p:attrName>ppt_w</p:attrName>
                                        </p:attrNameLst>
                                      </p:cBhvr>
                                      <p:tavLst>
                                        <p:tav tm="0">
                                          <p:val>
                                            <p:fltVal val="0"/>
                                          </p:val>
                                        </p:tav>
                                        <p:tav tm="100000">
                                          <p:val>
                                            <p:strVal val="#ppt_w"/>
                                          </p:val>
                                        </p:tav>
                                      </p:tavLst>
                                    </p:anim>
                                    <p:anim calcmode="lin" valueType="num">
                                      <p:cBhvr>
                                        <p:cTn id="17" dur="750" fill="hold"/>
                                        <p:tgtEl>
                                          <p:spTgt spid="16"/>
                                        </p:tgtEl>
                                        <p:attrNameLst>
                                          <p:attrName>ppt_h</p:attrName>
                                        </p:attrNameLst>
                                      </p:cBhvr>
                                      <p:tavLst>
                                        <p:tav tm="0">
                                          <p:val>
                                            <p:fltVal val="0"/>
                                          </p:val>
                                        </p:tav>
                                        <p:tav tm="100000">
                                          <p:val>
                                            <p:strVal val="#ppt_h"/>
                                          </p:val>
                                        </p:tav>
                                      </p:tavLst>
                                    </p:anim>
                                    <p:animEffect transition="in" filter="fade">
                                      <p:cBhvr>
                                        <p:cTn id="18" dur="75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2">
                                            <p:txEl>
                                              <p:pRg st="0" end="0"/>
                                            </p:txEl>
                                          </p:spTgt>
                                        </p:tgtEl>
                                        <p:attrNameLst>
                                          <p:attrName>style.visibility</p:attrName>
                                        </p:attrNameLst>
                                      </p:cBhvr>
                                      <p:to>
                                        <p:strVal val="visible"/>
                                      </p:to>
                                    </p:set>
                                    <p:animEffect transition="in" filter="wipe(left)">
                                      <p:cBhvr>
                                        <p:cTn id="23" dur="500"/>
                                        <p:tgtEl>
                                          <p:spTgt spid="42">
                                            <p:txEl>
                                              <p:pRg st="0" end="0"/>
                                            </p:txEl>
                                          </p:spTgt>
                                        </p:tgtEl>
                                      </p:cBhvr>
                                    </p:animEffect>
                                  </p:childTnLst>
                                </p:cTn>
                              </p:par>
                              <p:par>
                                <p:cTn id="24" presetID="22" presetClass="entr" presetSubtype="8" fill="hold" nodeType="withEffect">
                                  <p:stCondLst>
                                    <p:cond delay="0"/>
                                  </p:stCondLst>
                                  <p:childTnLst>
                                    <p:set>
                                      <p:cBhvr>
                                        <p:cTn id="25" dur="1" fill="hold">
                                          <p:stCondLst>
                                            <p:cond delay="0"/>
                                          </p:stCondLst>
                                        </p:cTn>
                                        <p:tgtEl>
                                          <p:spTgt spid="42">
                                            <p:txEl>
                                              <p:pRg st="1" end="1"/>
                                            </p:txEl>
                                          </p:spTgt>
                                        </p:tgtEl>
                                        <p:attrNameLst>
                                          <p:attrName>style.visibility</p:attrName>
                                        </p:attrNameLst>
                                      </p:cBhvr>
                                      <p:to>
                                        <p:strVal val="visible"/>
                                      </p:to>
                                    </p:set>
                                    <p:animEffect transition="in" filter="wipe(left)">
                                      <p:cBhvr>
                                        <p:cTn id="26" dur="500"/>
                                        <p:tgtEl>
                                          <p:spTgt spid="42">
                                            <p:txEl>
                                              <p:pRg st="1" end="1"/>
                                            </p:txEl>
                                          </p:spTgt>
                                        </p:tgtEl>
                                      </p:cBhvr>
                                    </p:animEffect>
                                  </p:childTnLst>
                                </p:cTn>
                              </p:par>
                              <p:par>
                                <p:cTn id="27" presetID="22" presetClass="entr" presetSubtype="8" fill="hold" nodeType="withEffect">
                                  <p:stCondLst>
                                    <p:cond delay="0"/>
                                  </p:stCondLst>
                                  <p:childTnLst>
                                    <p:set>
                                      <p:cBhvr>
                                        <p:cTn id="28" dur="1" fill="hold">
                                          <p:stCondLst>
                                            <p:cond delay="0"/>
                                          </p:stCondLst>
                                        </p:cTn>
                                        <p:tgtEl>
                                          <p:spTgt spid="42">
                                            <p:txEl>
                                              <p:pRg st="2" end="2"/>
                                            </p:txEl>
                                          </p:spTgt>
                                        </p:tgtEl>
                                        <p:attrNameLst>
                                          <p:attrName>style.visibility</p:attrName>
                                        </p:attrNameLst>
                                      </p:cBhvr>
                                      <p:to>
                                        <p:strVal val="visible"/>
                                      </p:to>
                                    </p:set>
                                    <p:animEffect transition="in" filter="wipe(left)">
                                      <p:cBhvr>
                                        <p:cTn id="29" dur="500"/>
                                        <p:tgtEl>
                                          <p:spTgt spid="42">
                                            <p:txEl>
                                              <p:pRg st="2" end="2"/>
                                            </p:txEl>
                                          </p:spTgt>
                                        </p:tgtEl>
                                      </p:cBhvr>
                                    </p:animEffect>
                                  </p:childTnLst>
                                </p:cTn>
                              </p:par>
                              <p:par>
                                <p:cTn id="30" presetID="22" presetClass="entr" presetSubtype="8" fill="hold" nodeType="withEffect">
                                  <p:stCondLst>
                                    <p:cond delay="0"/>
                                  </p:stCondLst>
                                  <p:childTnLst>
                                    <p:set>
                                      <p:cBhvr>
                                        <p:cTn id="31" dur="1" fill="hold">
                                          <p:stCondLst>
                                            <p:cond delay="0"/>
                                          </p:stCondLst>
                                        </p:cTn>
                                        <p:tgtEl>
                                          <p:spTgt spid="42">
                                            <p:txEl>
                                              <p:pRg st="3" end="3"/>
                                            </p:txEl>
                                          </p:spTgt>
                                        </p:tgtEl>
                                        <p:attrNameLst>
                                          <p:attrName>style.visibility</p:attrName>
                                        </p:attrNameLst>
                                      </p:cBhvr>
                                      <p:to>
                                        <p:strVal val="visible"/>
                                      </p:to>
                                    </p:set>
                                    <p:animEffect transition="in" filter="wipe(left)">
                                      <p:cBhvr>
                                        <p:cTn id="32" dur="500"/>
                                        <p:tgtEl>
                                          <p:spTgt spid="42">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2">
                                            <p:txEl>
                                              <p:pRg st="5" end="5"/>
                                            </p:txEl>
                                          </p:spTgt>
                                        </p:tgtEl>
                                        <p:attrNameLst>
                                          <p:attrName>style.visibility</p:attrName>
                                        </p:attrNameLst>
                                      </p:cBhvr>
                                      <p:to>
                                        <p:strVal val="visible"/>
                                      </p:to>
                                    </p:set>
                                    <p:animEffect transition="in" filter="wipe(left)">
                                      <p:cBhvr>
                                        <p:cTn id="37" dur="500"/>
                                        <p:tgtEl>
                                          <p:spTgt spid="42">
                                            <p:txEl>
                                              <p:pRg st="5" end="5"/>
                                            </p:txEl>
                                          </p:spTgt>
                                        </p:tgtEl>
                                      </p:cBhvr>
                                    </p:animEffect>
                                  </p:childTnLst>
                                </p:cTn>
                              </p:par>
                              <p:par>
                                <p:cTn id="38" presetID="22" presetClass="entr" presetSubtype="8" fill="hold" nodeType="withEffect">
                                  <p:stCondLst>
                                    <p:cond delay="0"/>
                                  </p:stCondLst>
                                  <p:childTnLst>
                                    <p:set>
                                      <p:cBhvr>
                                        <p:cTn id="39" dur="1" fill="hold">
                                          <p:stCondLst>
                                            <p:cond delay="0"/>
                                          </p:stCondLst>
                                        </p:cTn>
                                        <p:tgtEl>
                                          <p:spTgt spid="42">
                                            <p:txEl>
                                              <p:pRg st="6" end="6"/>
                                            </p:txEl>
                                          </p:spTgt>
                                        </p:tgtEl>
                                        <p:attrNameLst>
                                          <p:attrName>style.visibility</p:attrName>
                                        </p:attrNameLst>
                                      </p:cBhvr>
                                      <p:to>
                                        <p:strVal val="visible"/>
                                      </p:to>
                                    </p:set>
                                    <p:animEffect transition="in" filter="wipe(left)">
                                      <p:cBhvr>
                                        <p:cTn id="40" dur="500"/>
                                        <p:tgtEl>
                                          <p:spTgt spid="4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5"/>
          <p:cNvGraphicFramePr/>
          <p:nvPr>
            <p:custDataLst>
              <p:tags r:id="rId1"/>
            </p:custDataLst>
          </p:nvPr>
        </p:nvGraphicFramePr>
        <p:xfrm>
          <a:off x="1021080" y="614045"/>
          <a:ext cx="10149840" cy="5172709"/>
        </p:xfrm>
        <a:graphic>
          <a:graphicData uri="http://schemas.openxmlformats.org/drawingml/2006/table">
            <a:tbl>
              <a:tblPr firstRow="1" bandRow="1">
                <a:tableStyleId>{7DF18680-E054-41AD-8BC1-D1AEF772440D}</a:tableStyleId>
              </a:tblPr>
              <a:tblGrid>
                <a:gridCol w="3656129">
                  <a:extLst>
                    <a:ext uri="{9D8B030D-6E8A-4147-A177-3AD203B41FA5}">
                      <a16:colId xmlns:a16="http://schemas.microsoft.com/office/drawing/2014/main" val="20000"/>
                    </a:ext>
                  </a:extLst>
                </a:gridCol>
                <a:gridCol w="6493711">
                  <a:extLst>
                    <a:ext uri="{9D8B030D-6E8A-4147-A177-3AD203B41FA5}">
                      <a16:colId xmlns:a16="http://schemas.microsoft.com/office/drawing/2014/main" val="20001"/>
                    </a:ext>
                  </a:extLst>
                </a:gridCol>
              </a:tblGrid>
              <a:tr h="701513">
                <a:tc>
                  <a:txBody>
                    <a:bodyPr/>
                    <a:lstStyle/>
                    <a:p>
                      <a:pPr algn="ctr">
                        <a:buNone/>
                      </a:pPr>
                      <a:r>
                        <a:rPr lang="zh-CN" altLang="en-US" sz="2400">
                          <a:ea typeface="微软雅黑" panose="020B0503020204020204" pitchFamily="34" charset="-122"/>
                        </a:rPr>
                        <a:t>回款情况</a:t>
                      </a:r>
                    </a:p>
                  </a:txBody>
                  <a:tcPr anchor="ctr">
                    <a:solidFill>
                      <a:srgbClr val="5CA4EC"/>
                    </a:solidFill>
                  </a:tcPr>
                </a:tc>
                <a:tc>
                  <a:txBody>
                    <a:bodyPr/>
                    <a:lstStyle/>
                    <a:p>
                      <a:pPr algn="ctr">
                        <a:buNone/>
                      </a:pPr>
                      <a:r>
                        <a:rPr lang="zh-CN" altLang="en-US" sz="2400">
                          <a:ea typeface="微软雅黑" panose="020B0503020204020204" pitchFamily="34" charset="-122"/>
                        </a:rPr>
                        <a:t>奖惩办法</a:t>
                      </a:r>
                    </a:p>
                  </a:txBody>
                  <a:tcPr anchor="ctr">
                    <a:solidFill>
                      <a:srgbClr val="5CA4EC"/>
                    </a:solidFill>
                  </a:tcPr>
                </a:tc>
                <a:extLst>
                  <a:ext uri="{0D108BD9-81ED-4DB2-BD59-A6C34878D82A}">
                    <a16:rowId xmlns:a16="http://schemas.microsoft.com/office/drawing/2014/main" val="10000"/>
                  </a:ext>
                </a:extLst>
              </a:tr>
              <a:tr h="1039890">
                <a:tc>
                  <a:txBody>
                    <a:bodyPr/>
                    <a:lstStyle/>
                    <a:p>
                      <a:pPr algn="ctr">
                        <a:buNone/>
                      </a:pPr>
                      <a:r>
                        <a:rPr lang="zh-CN" altLang="en-US">
                          <a:ea typeface="微软雅黑" panose="020B0503020204020204" pitchFamily="34" charset="-122"/>
                        </a:rPr>
                        <a:t>约定回款期内回收全部货款</a:t>
                      </a:r>
                    </a:p>
                  </a:txBody>
                  <a:tcPr anchor="ctr"/>
                </a:tc>
                <a:tc>
                  <a:txBody>
                    <a:bodyPr/>
                    <a:lstStyle/>
                    <a:p>
                      <a:pPr algn="ctr">
                        <a:buNone/>
                      </a:pPr>
                      <a:r>
                        <a:rPr lang="zh-CN" altLang="en-US">
                          <a:ea typeface="微软雅黑" panose="020B0503020204020204" pitchFamily="34" charset="-122"/>
                        </a:rPr>
                        <a:t>除销售提成外，按照回款金额的</a:t>
                      </a:r>
                      <a:r>
                        <a:rPr lang="zh-CN" altLang="en-US" u="sng">
                          <a:ea typeface="微软雅黑" panose="020B0503020204020204" pitchFamily="34" charset="-122"/>
                        </a:rPr>
                        <a:t>   </a:t>
                      </a:r>
                      <a:r>
                        <a:rPr lang="en-US" altLang="zh-CN">
                          <a:ea typeface="微软雅黑" panose="020B0503020204020204" pitchFamily="34" charset="-122"/>
                        </a:rPr>
                        <a:t>%</a:t>
                      </a:r>
                      <a:r>
                        <a:rPr lang="zh-CN" altLang="en-US">
                          <a:ea typeface="微软雅黑" panose="020B0503020204020204" pitchFamily="34" charset="-122"/>
                        </a:rPr>
                        <a:t>奖励销售人员，随当月工资一同发放</a:t>
                      </a:r>
                    </a:p>
                  </a:txBody>
                  <a:tcPr anchor="ctr"/>
                </a:tc>
                <a:extLst>
                  <a:ext uri="{0D108BD9-81ED-4DB2-BD59-A6C34878D82A}">
                    <a16:rowId xmlns:a16="http://schemas.microsoft.com/office/drawing/2014/main" val="10001"/>
                  </a:ext>
                </a:extLst>
              </a:tr>
              <a:tr h="1039890">
                <a:tc>
                  <a:txBody>
                    <a:bodyPr/>
                    <a:lstStyle/>
                    <a:p>
                      <a:pPr algn="ctr">
                        <a:buNone/>
                      </a:pPr>
                      <a:r>
                        <a:rPr lang="zh-CN" altLang="en-US">
                          <a:ea typeface="微软雅黑" panose="020B0503020204020204" pitchFamily="34" charset="-122"/>
                        </a:rPr>
                        <a:t>超过回款日期</a:t>
                      </a:r>
                      <a:r>
                        <a:rPr lang="en-US" altLang="zh-CN">
                          <a:ea typeface="微软雅黑" panose="020B0503020204020204" pitchFamily="34" charset="-122"/>
                        </a:rPr>
                        <a:t>30</a:t>
                      </a:r>
                      <a:r>
                        <a:rPr lang="zh-CN" altLang="en-US">
                          <a:ea typeface="微软雅黑" panose="020B0503020204020204" pitchFamily="34" charset="-122"/>
                        </a:rPr>
                        <a:t>天内未付款</a:t>
                      </a:r>
                    </a:p>
                  </a:txBody>
                  <a:tcPr anchor="ctr"/>
                </a:tc>
                <a:tc>
                  <a:txBody>
                    <a:bodyPr/>
                    <a:lstStyle/>
                    <a:p>
                      <a:pPr algn="ctr">
                        <a:buNone/>
                      </a:pPr>
                      <a:r>
                        <a:rPr lang="zh-CN" altLang="en-US">
                          <a:ea typeface="微软雅黑" panose="020B0503020204020204" pitchFamily="34" charset="-122"/>
                        </a:rPr>
                        <a:t>自超过约定回款日期</a:t>
                      </a:r>
                      <a:r>
                        <a:rPr lang="en-US" altLang="zh-CN">
                          <a:ea typeface="微软雅黑" panose="020B0503020204020204" pitchFamily="34" charset="-122"/>
                        </a:rPr>
                        <a:t>30</a:t>
                      </a:r>
                      <a:r>
                        <a:rPr lang="zh-CN" altLang="en-US">
                          <a:ea typeface="微软雅黑" panose="020B0503020204020204" pitchFamily="34" charset="-122"/>
                        </a:rPr>
                        <a:t>日起，每月按欠款金额的</a:t>
                      </a:r>
                      <a:r>
                        <a:rPr lang="zh-CN" altLang="en-US" u="sng">
                          <a:ea typeface="微软雅黑" panose="020B0503020204020204" pitchFamily="34" charset="-122"/>
                        </a:rPr>
                        <a:t>   </a:t>
                      </a:r>
                      <a:r>
                        <a:rPr lang="en-US" altLang="zh-CN">
                          <a:ea typeface="微软雅黑" panose="020B0503020204020204" pitchFamily="34" charset="-122"/>
                        </a:rPr>
                        <a:t>%</a:t>
                      </a:r>
                      <a:r>
                        <a:rPr lang="zh-CN" altLang="en-US">
                          <a:ea typeface="微软雅黑" panose="020B0503020204020204" pitchFamily="34" charset="-122"/>
                        </a:rPr>
                        <a:t>扣除销售人员的当月工资，销售人员负责继续催缴。</a:t>
                      </a:r>
                    </a:p>
                  </a:txBody>
                  <a:tcPr anchor="ctr"/>
                </a:tc>
                <a:extLst>
                  <a:ext uri="{0D108BD9-81ED-4DB2-BD59-A6C34878D82A}">
                    <a16:rowId xmlns:a16="http://schemas.microsoft.com/office/drawing/2014/main" val="10002"/>
                  </a:ext>
                </a:extLst>
              </a:tr>
              <a:tr h="1039890">
                <a:tc>
                  <a:txBody>
                    <a:bodyPr/>
                    <a:lstStyle/>
                    <a:p>
                      <a:pPr algn="ctr">
                        <a:buNone/>
                      </a:pPr>
                      <a:r>
                        <a:rPr lang="zh-CN" altLang="en-US" sz="1800">
                          <a:ea typeface="微软雅黑" panose="020B0503020204020204" pitchFamily="34" charset="-122"/>
                          <a:sym typeface="+mn-ea"/>
                        </a:rPr>
                        <a:t>超过回款日期</a:t>
                      </a:r>
                      <a:r>
                        <a:rPr lang="en-US" altLang="zh-CN" sz="1800">
                          <a:ea typeface="微软雅黑" panose="020B0503020204020204" pitchFamily="34" charset="-122"/>
                          <a:sym typeface="+mn-ea"/>
                        </a:rPr>
                        <a:t>60</a:t>
                      </a:r>
                      <a:r>
                        <a:rPr lang="zh-CN" altLang="en-US" sz="1800">
                          <a:ea typeface="微软雅黑" panose="020B0503020204020204" pitchFamily="34" charset="-122"/>
                          <a:sym typeface="+mn-ea"/>
                        </a:rPr>
                        <a:t>天内未付款</a:t>
                      </a:r>
                      <a:endParaRPr lang="zh-CN" altLang="en-US">
                        <a:ea typeface="微软雅黑" panose="020B0503020204020204" pitchFamily="34" charset="-122"/>
                      </a:endParaRPr>
                    </a:p>
                  </a:txBody>
                  <a:tcPr anchor="ctr"/>
                </a:tc>
                <a:tc>
                  <a:txBody>
                    <a:bodyPr/>
                    <a:lstStyle/>
                    <a:p>
                      <a:pPr algn="ctr">
                        <a:buNone/>
                      </a:pPr>
                      <a:r>
                        <a:rPr lang="zh-CN" altLang="en-US">
                          <a:ea typeface="微软雅黑" panose="020B0503020204020204" pitchFamily="34" charset="-122"/>
                        </a:rPr>
                        <a:t>视为准呆账，按欠款金额的</a:t>
                      </a:r>
                      <a:r>
                        <a:rPr lang="en-US" altLang="zh-CN">
                          <a:ea typeface="微软雅黑" panose="020B0503020204020204" pitchFamily="34" charset="-122"/>
                        </a:rPr>
                        <a:t>10%</a:t>
                      </a:r>
                      <a:r>
                        <a:rPr lang="zh-CN" altLang="en-US">
                          <a:ea typeface="微软雅黑" panose="020B0503020204020204" pitchFamily="34" charset="-122"/>
                        </a:rPr>
                        <a:t>扣除销售人员的当月工资，销售</a:t>
                      </a:r>
                      <a:r>
                        <a:rPr lang="zh-CN" altLang="en-US" sz="1800">
                          <a:ea typeface="微软雅黑" panose="020B0503020204020204" pitchFamily="34" charset="-122"/>
                          <a:sym typeface="+mn-ea"/>
                        </a:rPr>
                        <a:t>人员负责继续催缴</a:t>
                      </a:r>
                      <a:endParaRPr lang="zh-CN" altLang="en-US">
                        <a:ea typeface="微软雅黑" panose="020B0503020204020204" pitchFamily="34" charset="-122"/>
                      </a:endParaRPr>
                    </a:p>
                  </a:txBody>
                  <a:tcPr anchor="ctr"/>
                </a:tc>
                <a:extLst>
                  <a:ext uri="{0D108BD9-81ED-4DB2-BD59-A6C34878D82A}">
                    <a16:rowId xmlns:a16="http://schemas.microsoft.com/office/drawing/2014/main" val="10003"/>
                  </a:ext>
                </a:extLst>
              </a:tr>
              <a:tr h="757304">
                <a:tc>
                  <a:txBody>
                    <a:bodyPr/>
                    <a:lstStyle/>
                    <a:p>
                      <a:pPr algn="ctr">
                        <a:buNone/>
                      </a:pPr>
                      <a:r>
                        <a:rPr lang="zh-CN" altLang="en-US">
                          <a:ea typeface="微软雅黑" panose="020B0503020204020204" pitchFamily="34" charset="-122"/>
                        </a:rPr>
                        <a:t>客户已宣告破产或其他无力偿还情况</a:t>
                      </a:r>
                    </a:p>
                  </a:txBody>
                  <a:tcPr anchor="ctr"/>
                </a:tc>
                <a:tc>
                  <a:txBody>
                    <a:bodyPr/>
                    <a:lstStyle/>
                    <a:p>
                      <a:pPr algn="ctr">
                        <a:buNone/>
                      </a:pPr>
                      <a:r>
                        <a:rPr lang="zh-CN" altLang="en-US">
                          <a:ea typeface="微软雅黑" panose="020B0503020204020204" pitchFamily="34" charset="-122"/>
                        </a:rPr>
                        <a:t>视为呆账，</a:t>
                      </a:r>
                      <a:r>
                        <a:rPr lang="zh-CN" altLang="en-US" sz="1800">
                          <a:ea typeface="微软雅黑" panose="020B0503020204020204" pitchFamily="34" charset="-122"/>
                          <a:sym typeface="+mn-ea"/>
                        </a:rPr>
                        <a:t>按欠款金额的</a:t>
                      </a:r>
                      <a:r>
                        <a:rPr lang="zh-CN" altLang="en-US" sz="1800" u="sng">
                          <a:ea typeface="微软雅黑" panose="020B0503020204020204" pitchFamily="34" charset="-122"/>
                          <a:sym typeface="+mn-ea"/>
                        </a:rPr>
                        <a:t>   </a:t>
                      </a:r>
                      <a:r>
                        <a:rPr lang="en-US" altLang="zh-CN" sz="1800">
                          <a:ea typeface="微软雅黑" panose="020B0503020204020204" pitchFamily="34" charset="-122"/>
                          <a:sym typeface="+mn-ea"/>
                        </a:rPr>
                        <a:t>%</a:t>
                      </a:r>
                      <a:r>
                        <a:rPr lang="zh-CN" altLang="en-US" sz="1800">
                          <a:ea typeface="微软雅黑" panose="020B0503020204020204" pitchFamily="34" charset="-122"/>
                          <a:sym typeface="+mn-ea"/>
                        </a:rPr>
                        <a:t>扣除销售人员的当月工资</a:t>
                      </a:r>
                      <a:endParaRPr lang="zh-CN" altLang="en-US">
                        <a:ea typeface="微软雅黑" panose="020B0503020204020204" pitchFamily="34" charset="-122"/>
                      </a:endParaRPr>
                    </a:p>
                  </a:txBody>
                  <a:tcPr anchor="ctr"/>
                </a:tc>
                <a:extLst>
                  <a:ext uri="{0D108BD9-81ED-4DB2-BD59-A6C34878D82A}">
                    <a16:rowId xmlns:a16="http://schemas.microsoft.com/office/drawing/2014/main" val="10004"/>
                  </a:ext>
                </a:extLst>
              </a:tr>
              <a:tr h="594222">
                <a:tc>
                  <a:txBody>
                    <a:bodyPr/>
                    <a:lstStyle/>
                    <a:p>
                      <a:pPr algn="ctr">
                        <a:buNone/>
                      </a:pPr>
                      <a:r>
                        <a:rPr lang="zh-CN" altLang="en-US">
                          <a:ea typeface="微软雅黑" panose="020B0503020204020204" pitchFamily="34" charset="-122"/>
                        </a:rPr>
                        <a:t>准呆账后期回收</a:t>
                      </a:r>
                    </a:p>
                  </a:txBody>
                  <a:tcPr anchor="ctr"/>
                </a:tc>
                <a:tc>
                  <a:txBody>
                    <a:bodyPr/>
                    <a:lstStyle/>
                    <a:p>
                      <a:pPr algn="ctr">
                        <a:buNone/>
                      </a:pPr>
                      <a:r>
                        <a:rPr lang="zh-CN" altLang="en-US">
                          <a:ea typeface="微软雅黑" panose="020B0503020204020204" pitchFamily="34" charset="-122"/>
                        </a:rPr>
                        <a:t>扣除责任人工资在货款全部回收的当月予以补发</a:t>
                      </a:r>
                    </a:p>
                  </a:txBody>
                  <a:tcPr anchor="ctr"/>
                </a:tc>
                <a:extLst>
                  <a:ext uri="{0D108BD9-81ED-4DB2-BD59-A6C34878D82A}">
                    <a16:rowId xmlns:a16="http://schemas.microsoft.com/office/drawing/2014/main" val="10005"/>
                  </a:ext>
                </a:extLst>
              </a:tr>
            </a:tbl>
          </a:graphicData>
        </a:graphic>
      </p:graphicFrame>
      <p:sp>
        <p:nvSpPr>
          <p:cNvPr id="5" name="文本框 4"/>
          <p:cNvSpPr txBox="1"/>
          <p:nvPr/>
        </p:nvSpPr>
        <p:spPr>
          <a:xfrm>
            <a:off x="1021080" y="5862954"/>
            <a:ext cx="1058919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注：销售人员当月工资不够扣除的，顺延至下月扣除，直至达到扣除标准为止</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98290" y="1463041"/>
            <a:ext cx="10624019" cy="4511038"/>
          </a:xfrm>
          <a:prstGeom prst="rect">
            <a:avLst/>
          </a:prstGeom>
          <a:solidFill>
            <a:schemeClr val="bg1"/>
          </a:solidFill>
          <a:ln w="28575">
            <a:solidFill>
              <a:srgbClr val="5CA4E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2670" y="2139154"/>
            <a:ext cx="3775160" cy="3360633"/>
          </a:xfrm>
          <a:prstGeom prst="rect">
            <a:avLst/>
          </a:prstGeom>
        </p:spPr>
      </p:pic>
      <p:sp>
        <p:nvSpPr>
          <p:cNvPr id="50" name="矩形 49"/>
          <p:cNvSpPr/>
          <p:nvPr/>
        </p:nvSpPr>
        <p:spPr>
          <a:xfrm>
            <a:off x="320114" y="284624"/>
            <a:ext cx="3057247" cy="523220"/>
          </a:xfrm>
          <a:prstGeom prst="rect">
            <a:avLst/>
          </a:prstGeom>
        </p:spPr>
        <p:txBody>
          <a:bodyPr wrap="none">
            <a:spAutoFit/>
          </a:bodyPr>
          <a:lstStyle/>
          <a:p>
            <a:pPr lvl="0"/>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销售回款奖惩方案</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1" name="文本框 40"/>
          <p:cNvSpPr txBox="1"/>
          <p:nvPr/>
        </p:nvSpPr>
        <p:spPr>
          <a:xfrm>
            <a:off x="883050" y="1558097"/>
            <a:ext cx="9201831" cy="581057"/>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400" b="1">
                <a:solidFill>
                  <a:srgbClr val="5CA4EC"/>
                </a:solidFill>
                <a:latin typeface="微软雅黑" panose="020B0503020204020204" pitchFamily="34" charset="-122"/>
                <a:ea typeface="微软雅黑" panose="020B0503020204020204" pitchFamily="34" charset="-122"/>
              </a:rPr>
              <a:t>（</a:t>
            </a:r>
            <a:r>
              <a:rPr lang="en-US" altLang="zh-CN" sz="2400" b="1">
                <a:solidFill>
                  <a:srgbClr val="5CA4EC"/>
                </a:solidFill>
                <a:latin typeface="微软雅黑" panose="020B0503020204020204" pitchFamily="34" charset="-122"/>
                <a:ea typeface="微软雅黑" panose="020B0503020204020204" pitchFamily="34" charset="-122"/>
              </a:rPr>
              <a:t>4</a:t>
            </a:r>
            <a:r>
              <a:rPr lang="zh-CN" altLang="en-US" sz="2400" b="1">
                <a:solidFill>
                  <a:srgbClr val="5CA4EC"/>
                </a:solidFill>
                <a:latin typeface="微软雅黑" panose="020B0503020204020204" pitchFamily="34" charset="-122"/>
                <a:ea typeface="微软雅黑" panose="020B0503020204020204" pitchFamily="34" charset="-122"/>
              </a:rPr>
              <a:t>）销售回款考核</a:t>
            </a:r>
          </a:p>
        </p:txBody>
      </p:sp>
      <p:sp>
        <p:nvSpPr>
          <p:cNvPr id="42" name="文本框 41"/>
          <p:cNvSpPr txBox="1"/>
          <p:nvPr/>
        </p:nvSpPr>
        <p:spPr>
          <a:xfrm>
            <a:off x="1160849" y="2322697"/>
            <a:ext cx="7160192" cy="3269613"/>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3</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）针对财务人员的奖惩措施</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应收账款主管人员应做好应收账款的账龄分析，并督促和协作销售部回收货款。</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销售部门应收账款回收率达</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100%</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时，给予相关主管</a:t>
            </a:r>
            <a:r>
              <a:rPr lang="zh-CN" altLang="en-US" sz="2000" u="sng">
                <a:solidFill>
                  <a:prstClr val="black">
                    <a:lumMod val="75000"/>
                    <a:lumOff val="25000"/>
                  </a:prstClr>
                </a:solidFill>
                <a:latin typeface="微软雅黑" panose="020B0503020204020204" pitchFamily="34" charset="-122"/>
                <a:ea typeface="微软雅黑" panose="020B0503020204020204" pitchFamily="34" charset="-122"/>
              </a:rPr>
              <a:t>    </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的奖励。</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因应收账款账龄分析出错或不及时而导致货款不能及时回收，扣除相关主管</a:t>
            </a:r>
            <a:r>
              <a:rPr lang="zh-CN" altLang="en-US" sz="2000" u="sng">
                <a:solidFill>
                  <a:prstClr val="black">
                    <a:lumMod val="75000"/>
                    <a:lumOff val="25000"/>
                  </a:prstClr>
                </a:solidFill>
                <a:latin typeface="微软雅黑" panose="020B0503020204020204" pitchFamily="34" charset="-122"/>
                <a:ea typeface="微软雅黑" panose="020B0503020204020204" pitchFamily="34" charset="-122"/>
              </a:rPr>
              <a:t>   </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的绩效工资。</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5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750" fill="hold"/>
                                        <p:tgtEl>
                                          <p:spTgt spid="16"/>
                                        </p:tgtEl>
                                        <p:attrNameLst>
                                          <p:attrName>ppt_w</p:attrName>
                                        </p:attrNameLst>
                                      </p:cBhvr>
                                      <p:tavLst>
                                        <p:tav tm="0">
                                          <p:val>
                                            <p:fltVal val="0"/>
                                          </p:val>
                                        </p:tav>
                                        <p:tav tm="100000">
                                          <p:val>
                                            <p:strVal val="#ppt_w"/>
                                          </p:val>
                                        </p:tav>
                                      </p:tavLst>
                                    </p:anim>
                                    <p:anim calcmode="lin" valueType="num">
                                      <p:cBhvr>
                                        <p:cTn id="22" dur="750" fill="hold"/>
                                        <p:tgtEl>
                                          <p:spTgt spid="16"/>
                                        </p:tgtEl>
                                        <p:attrNameLst>
                                          <p:attrName>ppt_h</p:attrName>
                                        </p:attrNameLst>
                                      </p:cBhvr>
                                      <p:tavLst>
                                        <p:tav tm="0">
                                          <p:val>
                                            <p:fltVal val="0"/>
                                          </p:val>
                                        </p:tav>
                                        <p:tav tm="100000">
                                          <p:val>
                                            <p:strVal val="#ppt_h"/>
                                          </p:val>
                                        </p:tav>
                                      </p:tavLst>
                                    </p:anim>
                                    <p:animEffect transition="in" filter="fade">
                                      <p:cBhvr>
                                        <p:cTn id="23" dur="75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left)">
                                      <p:cBhvr>
                                        <p:cTn id="2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0" grpId="0"/>
      <p:bldP spid="41"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p:nvSpPr>
        <p:spPr>
          <a:xfrm>
            <a:off x="-7620" y="-12700"/>
            <a:ext cx="6190706" cy="4320213"/>
          </a:xfrm>
          <a:custGeom>
            <a:avLst/>
            <a:gdLst>
              <a:gd name="connsiteX0" fmla="*/ 14514 w 6183086"/>
              <a:gd name="connsiteY0" fmla="*/ 0 h 4325257"/>
              <a:gd name="connsiteX1" fmla="*/ 6183086 w 6183086"/>
              <a:gd name="connsiteY1" fmla="*/ 0 h 4325257"/>
              <a:gd name="connsiteX2" fmla="*/ 6154057 w 6183086"/>
              <a:gd name="connsiteY2" fmla="*/ 725714 h 4325257"/>
              <a:gd name="connsiteX3" fmla="*/ 5863771 w 6183086"/>
              <a:gd name="connsiteY3" fmla="*/ 1741714 h 4325257"/>
              <a:gd name="connsiteX4" fmla="*/ 5152571 w 6183086"/>
              <a:gd name="connsiteY4" fmla="*/ 2612571 h 4325257"/>
              <a:gd name="connsiteX5" fmla="*/ 4267200 w 6183086"/>
              <a:gd name="connsiteY5" fmla="*/ 2902857 h 4325257"/>
              <a:gd name="connsiteX6" fmla="*/ 3497943 w 6183086"/>
              <a:gd name="connsiteY6" fmla="*/ 3004457 h 4325257"/>
              <a:gd name="connsiteX7" fmla="*/ 3077029 w 6183086"/>
              <a:gd name="connsiteY7" fmla="*/ 3614057 h 4325257"/>
              <a:gd name="connsiteX8" fmla="*/ 3004457 w 6183086"/>
              <a:gd name="connsiteY8" fmla="*/ 4223657 h 4325257"/>
              <a:gd name="connsiteX9" fmla="*/ 2002971 w 6183086"/>
              <a:gd name="connsiteY9" fmla="*/ 4325257 h 4325257"/>
              <a:gd name="connsiteX10" fmla="*/ 1378857 w 6183086"/>
              <a:gd name="connsiteY10" fmla="*/ 3991429 h 4325257"/>
              <a:gd name="connsiteX11" fmla="*/ 1175657 w 6183086"/>
              <a:gd name="connsiteY11" fmla="*/ 3323771 h 4325257"/>
              <a:gd name="connsiteX12" fmla="*/ 885371 w 6183086"/>
              <a:gd name="connsiteY12" fmla="*/ 2786743 h 4325257"/>
              <a:gd name="connsiteX13" fmla="*/ 391886 w 6183086"/>
              <a:gd name="connsiteY13" fmla="*/ 2844800 h 4325257"/>
              <a:gd name="connsiteX14" fmla="*/ 0 w 6183086"/>
              <a:gd name="connsiteY14" fmla="*/ 2873829 h 4325257"/>
              <a:gd name="connsiteX15" fmla="*/ 14514 w 6183086"/>
              <a:gd name="connsiteY15" fmla="*/ 0 h 4325257"/>
              <a:gd name="connsiteX0-1" fmla="*/ 14514 w 6188910"/>
              <a:gd name="connsiteY0-2" fmla="*/ 0 h 4325257"/>
              <a:gd name="connsiteX1-3" fmla="*/ 6183086 w 6188910"/>
              <a:gd name="connsiteY1-4" fmla="*/ 0 h 4325257"/>
              <a:gd name="connsiteX2-5" fmla="*/ 6154057 w 6188910"/>
              <a:gd name="connsiteY2-6" fmla="*/ 725714 h 4325257"/>
              <a:gd name="connsiteX3-7" fmla="*/ 5863771 w 6188910"/>
              <a:gd name="connsiteY3-8" fmla="*/ 1741714 h 4325257"/>
              <a:gd name="connsiteX4-9" fmla="*/ 5152571 w 6188910"/>
              <a:gd name="connsiteY4-10" fmla="*/ 2612571 h 4325257"/>
              <a:gd name="connsiteX5-11" fmla="*/ 4267200 w 6188910"/>
              <a:gd name="connsiteY5-12" fmla="*/ 2902857 h 4325257"/>
              <a:gd name="connsiteX6-13" fmla="*/ 3497943 w 6188910"/>
              <a:gd name="connsiteY6-14" fmla="*/ 3004457 h 4325257"/>
              <a:gd name="connsiteX7-15" fmla="*/ 3077029 w 6188910"/>
              <a:gd name="connsiteY7-16" fmla="*/ 3614057 h 4325257"/>
              <a:gd name="connsiteX8-17" fmla="*/ 3004457 w 6188910"/>
              <a:gd name="connsiteY8-18" fmla="*/ 4223657 h 4325257"/>
              <a:gd name="connsiteX9-19" fmla="*/ 2002971 w 6188910"/>
              <a:gd name="connsiteY9-20" fmla="*/ 4325257 h 4325257"/>
              <a:gd name="connsiteX10-21" fmla="*/ 1378857 w 6188910"/>
              <a:gd name="connsiteY10-22" fmla="*/ 3991429 h 4325257"/>
              <a:gd name="connsiteX11-23" fmla="*/ 1175657 w 6188910"/>
              <a:gd name="connsiteY11-24" fmla="*/ 3323771 h 4325257"/>
              <a:gd name="connsiteX12-25" fmla="*/ 885371 w 6188910"/>
              <a:gd name="connsiteY12-26" fmla="*/ 2786743 h 4325257"/>
              <a:gd name="connsiteX13-27" fmla="*/ 391886 w 6188910"/>
              <a:gd name="connsiteY13-28" fmla="*/ 2844800 h 4325257"/>
              <a:gd name="connsiteX14-29" fmla="*/ 0 w 6188910"/>
              <a:gd name="connsiteY14-30" fmla="*/ 2873829 h 4325257"/>
              <a:gd name="connsiteX15-31" fmla="*/ 14514 w 6188910"/>
              <a:gd name="connsiteY15-32" fmla="*/ 0 h 4325257"/>
              <a:gd name="connsiteX0-33" fmla="*/ 14514 w 6188910"/>
              <a:gd name="connsiteY0-34" fmla="*/ 0 h 4325257"/>
              <a:gd name="connsiteX1-35" fmla="*/ 6183086 w 6188910"/>
              <a:gd name="connsiteY1-36" fmla="*/ 0 h 4325257"/>
              <a:gd name="connsiteX2-37" fmla="*/ 6154057 w 6188910"/>
              <a:gd name="connsiteY2-38" fmla="*/ 725714 h 4325257"/>
              <a:gd name="connsiteX3-39" fmla="*/ 5863771 w 6188910"/>
              <a:gd name="connsiteY3-40" fmla="*/ 1741714 h 4325257"/>
              <a:gd name="connsiteX4-41" fmla="*/ 5152571 w 6188910"/>
              <a:gd name="connsiteY4-42" fmla="*/ 2612571 h 4325257"/>
              <a:gd name="connsiteX5-43" fmla="*/ 4267200 w 6188910"/>
              <a:gd name="connsiteY5-44" fmla="*/ 2902857 h 4325257"/>
              <a:gd name="connsiteX6-45" fmla="*/ 3497943 w 6188910"/>
              <a:gd name="connsiteY6-46" fmla="*/ 3004457 h 4325257"/>
              <a:gd name="connsiteX7-47" fmla="*/ 3077029 w 6188910"/>
              <a:gd name="connsiteY7-48" fmla="*/ 3614057 h 4325257"/>
              <a:gd name="connsiteX8-49" fmla="*/ 3004457 w 6188910"/>
              <a:gd name="connsiteY8-50" fmla="*/ 4223657 h 4325257"/>
              <a:gd name="connsiteX9-51" fmla="*/ 2002971 w 6188910"/>
              <a:gd name="connsiteY9-52" fmla="*/ 4325257 h 4325257"/>
              <a:gd name="connsiteX10-53" fmla="*/ 1378857 w 6188910"/>
              <a:gd name="connsiteY10-54" fmla="*/ 3991429 h 4325257"/>
              <a:gd name="connsiteX11-55" fmla="*/ 1175657 w 6188910"/>
              <a:gd name="connsiteY11-56" fmla="*/ 3323771 h 4325257"/>
              <a:gd name="connsiteX12-57" fmla="*/ 885371 w 6188910"/>
              <a:gd name="connsiteY12-58" fmla="*/ 2786743 h 4325257"/>
              <a:gd name="connsiteX13-59" fmla="*/ 391886 w 6188910"/>
              <a:gd name="connsiteY13-60" fmla="*/ 2844800 h 4325257"/>
              <a:gd name="connsiteX14-61" fmla="*/ 0 w 6188910"/>
              <a:gd name="connsiteY14-62" fmla="*/ 2873829 h 4325257"/>
              <a:gd name="connsiteX15-63" fmla="*/ 14514 w 6188910"/>
              <a:gd name="connsiteY15-64" fmla="*/ 0 h 4325257"/>
              <a:gd name="connsiteX0-65" fmla="*/ 14514 w 6326198"/>
              <a:gd name="connsiteY0-66" fmla="*/ 0 h 4325257"/>
              <a:gd name="connsiteX1-67" fmla="*/ 6183086 w 6326198"/>
              <a:gd name="connsiteY1-68" fmla="*/ 0 h 4325257"/>
              <a:gd name="connsiteX2-69" fmla="*/ 6314077 w 6326198"/>
              <a:gd name="connsiteY2-70" fmla="*/ 718094 h 4325257"/>
              <a:gd name="connsiteX3-71" fmla="*/ 5863771 w 6326198"/>
              <a:gd name="connsiteY3-72" fmla="*/ 1741714 h 4325257"/>
              <a:gd name="connsiteX4-73" fmla="*/ 5152571 w 6326198"/>
              <a:gd name="connsiteY4-74" fmla="*/ 2612571 h 4325257"/>
              <a:gd name="connsiteX5-75" fmla="*/ 4267200 w 6326198"/>
              <a:gd name="connsiteY5-76" fmla="*/ 2902857 h 4325257"/>
              <a:gd name="connsiteX6-77" fmla="*/ 3497943 w 6326198"/>
              <a:gd name="connsiteY6-78" fmla="*/ 3004457 h 4325257"/>
              <a:gd name="connsiteX7-79" fmla="*/ 3077029 w 6326198"/>
              <a:gd name="connsiteY7-80" fmla="*/ 3614057 h 4325257"/>
              <a:gd name="connsiteX8-81" fmla="*/ 3004457 w 6326198"/>
              <a:gd name="connsiteY8-82" fmla="*/ 4223657 h 4325257"/>
              <a:gd name="connsiteX9-83" fmla="*/ 2002971 w 6326198"/>
              <a:gd name="connsiteY9-84" fmla="*/ 4325257 h 4325257"/>
              <a:gd name="connsiteX10-85" fmla="*/ 1378857 w 6326198"/>
              <a:gd name="connsiteY10-86" fmla="*/ 3991429 h 4325257"/>
              <a:gd name="connsiteX11-87" fmla="*/ 1175657 w 6326198"/>
              <a:gd name="connsiteY11-88" fmla="*/ 3323771 h 4325257"/>
              <a:gd name="connsiteX12-89" fmla="*/ 885371 w 6326198"/>
              <a:gd name="connsiteY12-90" fmla="*/ 2786743 h 4325257"/>
              <a:gd name="connsiteX13-91" fmla="*/ 391886 w 6326198"/>
              <a:gd name="connsiteY13-92" fmla="*/ 2844800 h 4325257"/>
              <a:gd name="connsiteX14-93" fmla="*/ 0 w 6326198"/>
              <a:gd name="connsiteY14-94" fmla="*/ 2873829 h 4325257"/>
              <a:gd name="connsiteX15-95" fmla="*/ 14514 w 6326198"/>
              <a:gd name="connsiteY15-96" fmla="*/ 0 h 4325257"/>
              <a:gd name="connsiteX0-97" fmla="*/ 14514 w 6314678"/>
              <a:gd name="connsiteY0-98" fmla="*/ 0 h 4325257"/>
              <a:gd name="connsiteX1-99" fmla="*/ 6183086 w 6314678"/>
              <a:gd name="connsiteY1-100" fmla="*/ 0 h 4325257"/>
              <a:gd name="connsiteX2-101" fmla="*/ 6314077 w 6314678"/>
              <a:gd name="connsiteY2-102" fmla="*/ 718094 h 4325257"/>
              <a:gd name="connsiteX3-103" fmla="*/ 5863771 w 6314678"/>
              <a:gd name="connsiteY3-104" fmla="*/ 1741714 h 4325257"/>
              <a:gd name="connsiteX4-105" fmla="*/ 5152571 w 6314678"/>
              <a:gd name="connsiteY4-106" fmla="*/ 2612571 h 4325257"/>
              <a:gd name="connsiteX5-107" fmla="*/ 4267200 w 6314678"/>
              <a:gd name="connsiteY5-108" fmla="*/ 2902857 h 4325257"/>
              <a:gd name="connsiteX6-109" fmla="*/ 3497943 w 6314678"/>
              <a:gd name="connsiteY6-110" fmla="*/ 3004457 h 4325257"/>
              <a:gd name="connsiteX7-111" fmla="*/ 3077029 w 6314678"/>
              <a:gd name="connsiteY7-112" fmla="*/ 3614057 h 4325257"/>
              <a:gd name="connsiteX8-113" fmla="*/ 3004457 w 6314678"/>
              <a:gd name="connsiteY8-114" fmla="*/ 4223657 h 4325257"/>
              <a:gd name="connsiteX9-115" fmla="*/ 2002971 w 6314678"/>
              <a:gd name="connsiteY9-116" fmla="*/ 4325257 h 4325257"/>
              <a:gd name="connsiteX10-117" fmla="*/ 1378857 w 6314678"/>
              <a:gd name="connsiteY10-118" fmla="*/ 3991429 h 4325257"/>
              <a:gd name="connsiteX11-119" fmla="*/ 1175657 w 6314678"/>
              <a:gd name="connsiteY11-120" fmla="*/ 3323771 h 4325257"/>
              <a:gd name="connsiteX12-121" fmla="*/ 885371 w 6314678"/>
              <a:gd name="connsiteY12-122" fmla="*/ 2786743 h 4325257"/>
              <a:gd name="connsiteX13-123" fmla="*/ 391886 w 6314678"/>
              <a:gd name="connsiteY13-124" fmla="*/ 2844800 h 4325257"/>
              <a:gd name="connsiteX14-125" fmla="*/ 0 w 6314678"/>
              <a:gd name="connsiteY14-126" fmla="*/ 2873829 h 4325257"/>
              <a:gd name="connsiteX15-127" fmla="*/ 14514 w 6314678"/>
              <a:gd name="connsiteY15-128" fmla="*/ 0 h 4325257"/>
              <a:gd name="connsiteX0-129" fmla="*/ 14514 w 6315401"/>
              <a:gd name="connsiteY0-130" fmla="*/ 0 h 4325257"/>
              <a:gd name="connsiteX1-131" fmla="*/ 6183086 w 6315401"/>
              <a:gd name="connsiteY1-132" fmla="*/ 0 h 4325257"/>
              <a:gd name="connsiteX2-133" fmla="*/ 6314077 w 6315401"/>
              <a:gd name="connsiteY2-134" fmla="*/ 718094 h 4325257"/>
              <a:gd name="connsiteX3-135" fmla="*/ 5863771 w 6315401"/>
              <a:gd name="connsiteY3-136" fmla="*/ 1741714 h 4325257"/>
              <a:gd name="connsiteX4-137" fmla="*/ 5152571 w 6315401"/>
              <a:gd name="connsiteY4-138" fmla="*/ 2612571 h 4325257"/>
              <a:gd name="connsiteX5-139" fmla="*/ 4267200 w 6315401"/>
              <a:gd name="connsiteY5-140" fmla="*/ 2902857 h 4325257"/>
              <a:gd name="connsiteX6-141" fmla="*/ 3497943 w 6315401"/>
              <a:gd name="connsiteY6-142" fmla="*/ 3004457 h 4325257"/>
              <a:gd name="connsiteX7-143" fmla="*/ 3077029 w 6315401"/>
              <a:gd name="connsiteY7-144" fmla="*/ 3614057 h 4325257"/>
              <a:gd name="connsiteX8-145" fmla="*/ 3004457 w 6315401"/>
              <a:gd name="connsiteY8-146" fmla="*/ 4223657 h 4325257"/>
              <a:gd name="connsiteX9-147" fmla="*/ 2002971 w 6315401"/>
              <a:gd name="connsiteY9-148" fmla="*/ 4325257 h 4325257"/>
              <a:gd name="connsiteX10-149" fmla="*/ 1378857 w 6315401"/>
              <a:gd name="connsiteY10-150" fmla="*/ 3991429 h 4325257"/>
              <a:gd name="connsiteX11-151" fmla="*/ 1175657 w 6315401"/>
              <a:gd name="connsiteY11-152" fmla="*/ 3323771 h 4325257"/>
              <a:gd name="connsiteX12-153" fmla="*/ 885371 w 6315401"/>
              <a:gd name="connsiteY12-154" fmla="*/ 2786743 h 4325257"/>
              <a:gd name="connsiteX13-155" fmla="*/ 391886 w 6315401"/>
              <a:gd name="connsiteY13-156" fmla="*/ 2844800 h 4325257"/>
              <a:gd name="connsiteX14-157" fmla="*/ 0 w 6315401"/>
              <a:gd name="connsiteY14-158" fmla="*/ 2873829 h 4325257"/>
              <a:gd name="connsiteX15-159" fmla="*/ 14514 w 6315401"/>
              <a:gd name="connsiteY15-160" fmla="*/ 0 h 4325257"/>
              <a:gd name="connsiteX0-161" fmla="*/ 14514 w 6218217"/>
              <a:gd name="connsiteY0-162" fmla="*/ 0 h 4325257"/>
              <a:gd name="connsiteX1-163" fmla="*/ 6183086 w 6218217"/>
              <a:gd name="connsiteY1-164" fmla="*/ 0 h 4325257"/>
              <a:gd name="connsiteX2-165" fmla="*/ 6215017 w 6218217"/>
              <a:gd name="connsiteY2-166" fmla="*/ 718094 h 4325257"/>
              <a:gd name="connsiteX3-167" fmla="*/ 5863771 w 6218217"/>
              <a:gd name="connsiteY3-168" fmla="*/ 1741714 h 4325257"/>
              <a:gd name="connsiteX4-169" fmla="*/ 5152571 w 6218217"/>
              <a:gd name="connsiteY4-170" fmla="*/ 2612571 h 4325257"/>
              <a:gd name="connsiteX5-171" fmla="*/ 4267200 w 6218217"/>
              <a:gd name="connsiteY5-172" fmla="*/ 2902857 h 4325257"/>
              <a:gd name="connsiteX6-173" fmla="*/ 3497943 w 6218217"/>
              <a:gd name="connsiteY6-174" fmla="*/ 3004457 h 4325257"/>
              <a:gd name="connsiteX7-175" fmla="*/ 3077029 w 6218217"/>
              <a:gd name="connsiteY7-176" fmla="*/ 3614057 h 4325257"/>
              <a:gd name="connsiteX8-177" fmla="*/ 3004457 w 6218217"/>
              <a:gd name="connsiteY8-178" fmla="*/ 4223657 h 4325257"/>
              <a:gd name="connsiteX9-179" fmla="*/ 2002971 w 6218217"/>
              <a:gd name="connsiteY9-180" fmla="*/ 4325257 h 4325257"/>
              <a:gd name="connsiteX10-181" fmla="*/ 1378857 w 6218217"/>
              <a:gd name="connsiteY10-182" fmla="*/ 3991429 h 4325257"/>
              <a:gd name="connsiteX11-183" fmla="*/ 1175657 w 6218217"/>
              <a:gd name="connsiteY11-184" fmla="*/ 3323771 h 4325257"/>
              <a:gd name="connsiteX12-185" fmla="*/ 885371 w 6218217"/>
              <a:gd name="connsiteY12-186" fmla="*/ 2786743 h 4325257"/>
              <a:gd name="connsiteX13-187" fmla="*/ 391886 w 6218217"/>
              <a:gd name="connsiteY13-188" fmla="*/ 2844800 h 4325257"/>
              <a:gd name="connsiteX14-189" fmla="*/ 0 w 6218217"/>
              <a:gd name="connsiteY14-190" fmla="*/ 2873829 h 4325257"/>
              <a:gd name="connsiteX15-191" fmla="*/ 14514 w 6218217"/>
              <a:gd name="connsiteY15-192" fmla="*/ 0 h 4325257"/>
              <a:gd name="connsiteX0-193" fmla="*/ 14514 w 6183086"/>
              <a:gd name="connsiteY0-194" fmla="*/ 0 h 4325257"/>
              <a:gd name="connsiteX1-195" fmla="*/ 6183086 w 6183086"/>
              <a:gd name="connsiteY1-196" fmla="*/ 0 h 4325257"/>
              <a:gd name="connsiteX2-197" fmla="*/ 6161677 w 6183086"/>
              <a:gd name="connsiteY2-198" fmla="*/ 710474 h 4325257"/>
              <a:gd name="connsiteX3-199" fmla="*/ 5863771 w 6183086"/>
              <a:gd name="connsiteY3-200" fmla="*/ 1741714 h 4325257"/>
              <a:gd name="connsiteX4-201" fmla="*/ 5152571 w 6183086"/>
              <a:gd name="connsiteY4-202" fmla="*/ 2612571 h 4325257"/>
              <a:gd name="connsiteX5-203" fmla="*/ 4267200 w 6183086"/>
              <a:gd name="connsiteY5-204" fmla="*/ 2902857 h 4325257"/>
              <a:gd name="connsiteX6-205" fmla="*/ 3497943 w 6183086"/>
              <a:gd name="connsiteY6-206" fmla="*/ 3004457 h 4325257"/>
              <a:gd name="connsiteX7-207" fmla="*/ 3077029 w 6183086"/>
              <a:gd name="connsiteY7-208" fmla="*/ 3614057 h 4325257"/>
              <a:gd name="connsiteX8-209" fmla="*/ 3004457 w 6183086"/>
              <a:gd name="connsiteY8-210" fmla="*/ 4223657 h 4325257"/>
              <a:gd name="connsiteX9-211" fmla="*/ 2002971 w 6183086"/>
              <a:gd name="connsiteY9-212" fmla="*/ 4325257 h 4325257"/>
              <a:gd name="connsiteX10-213" fmla="*/ 1378857 w 6183086"/>
              <a:gd name="connsiteY10-214" fmla="*/ 3991429 h 4325257"/>
              <a:gd name="connsiteX11-215" fmla="*/ 1175657 w 6183086"/>
              <a:gd name="connsiteY11-216" fmla="*/ 3323771 h 4325257"/>
              <a:gd name="connsiteX12-217" fmla="*/ 885371 w 6183086"/>
              <a:gd name="connsiteY12-218" fmla="*/ 2786743 h 4325257"/>
              <a:gd name="connsiteX13-219" fmla="*/ 391886 w 6183086"/>
              <a:gd name="connsiteY13-220" fmla="*/ 2844800 h 4325257"/>
              <a:gd name="connsiteX14-221" fmla="*/ 0 w 6183086"/>
              <a:gd name="connsiteY14-222" fmla="*/ 2873829 h 4325257"/>
              <a:gd name="connsiteX15-223" fmla="*/ 14514 w 6183086"/>
              <a:gd name="connsiteY15-224" fmla="*/ 0 h 4325257"/>
              <a:gd name="connsiteX0-225" fmla="*/ 14514 w 6183086"/>
              <a:gd name="connsiteY0-226" fmla="*/ 0 h 4325257"/>
              <a:gd name="connsiteX1-227" fmla="*/ 6183086 w 6183086"/>
              <a:gd name="connsiteY1-228" fmla="*/ 0 h 4325257"/>
              <a:gd name="connsiteX2-229" fmla="*/ 6161677 w 6183086"/>
              <a:gd name="connsiteY2-230" fmla="*/ 710474 h 4325257"/>
              <a:gd name="connsiteX3-231" fmla="*/ 5863771 w 6183086"/>
              <a:gd name="connsiteY3-232" fmla="*/ 1741714 h 4325257"/>
              <a:gd name="connsiteX4-233" fmla="*/ 5152571 w 6183086"/>
              <a:gd name="connsiteY4-234" fmla="*/ 2612571 h 4325257"/>
              <a:gd name="connsiteX5-235" fmla="*/ 4267200 w 6183086"/>
              <a:gd name="connsiteY5-236" fmla="*/ 2902857 h 4325257"/>
              <a:gd name="connsiteX6-237" fmla="*/ 3497943 w 6183086"/>
              <a:gd name="connsiteY6-238" fmla="*/ 3004457 h 4325257"/>
              <a:gd name="connsiteX7-239" fmla="*/ 3077029 w 6183086"/>
              <a:gd name="connsiteY7-240" fmla="*/ 3614057 h 4325257"/>
              <a:gd name="connsiteX8-241" fmla="*/ 3004457 w 6183086"/>
              <a:gd name="connsiteY8-242" fmla="*/ 4223657 h 4325257"/>
              <a:gd name="connsiteX9-243" fmla="*/ 2002971 w 6183086"/>
              <a:gd name="connsiteY9-244" fmla="*/ 4325257 h 4325257"/>
              <a:gd name="connsiteX10-245" fmla="*/ 1378857 w 6183086"/>
              <a:gd name="connsiteY10-246" fmla="*/ 3991429 h 4325257"/>
              <a:gd name="connsiteX11-247" fmla="*/ 1175657 w 6183086"/>
              <a:gd name="connsiteY11-248" fmla="*/ 3323771 h 4325257"/>
              <a:gd name="connsiteX12-249" fmla="*/ 885371 w 6183086"/>
              <a:gd name="connsiteY12-250" fmla="*/ 2786743 h 4325257"/>
              <a:gd name="connsiteX13-251" fmla="*/ 391886 w 6183086"/>
              <a:gd name="connsiteY13-252" fmla="*/ 2844800 h 4325257"/>
              <a:gd name="connsiteX14-253" fmla="*/ 0 w 6183086"/>
              <a:gd name="connsiteY14-254" fmla="*/ 2873829 h 4325257"/>
              <a:gd name="connsiteX15-255" fmla="*/ 14514 w 6183086"/>
              <a:gd name="connsiteY15-256" fmla="*/ 0 h 4325257"/>
              <a:gd name="connsiteX0-257" fmla="*/ 14514 w 6183086"/>
              <a:gd name="connsiteY0-258" fmla="*/ 0 h 4325257"/>
              <a:gd name="connsiteX1-259" fmla="*/ 6183086 w 6183086"/>
              <a:gd name="connsiteY1-260" fmla="*/ 0 h 4325257"/>
              <a:gd name="connsiteX2-261" fmla="*/ 6161677 w 6183086"/>
              <a:gd name="connsiteY2-262" fmla="*/ 710474 h 4325257"/>
              <a:gd name="connsiteX3-263" fmla="*/ 5863771 w 6183086"/>
              <a:gd name="connsiteY3-264" fmla="*/ 1741714 h 4325257"/>
              <a:gd name="connsiteX4-265" fmla="*/ 5152571 w 6183086"/>
              <a:gd name="connsiteY4-266" fmla="*/ 2612571 h 4325257"/>
              <a:gd name="connsiteX5-267" fmla="*/ 4267200 w 6183086"/>
              <a:gd name="connsiteY5-268" fmla="*/ 2902857 h 4325257"/>
              <a:gd name="connsiteX6-269" fmla="*/ 3497943 w 6183086"/>
              <a:gd name="connsiteY6-270" fmla="*/ 3004457 h 4325257"/>
              <a:gd name="connsiteX7-271" fmla="*/ 3077029 w 6183086"/>
              <a:gd name="connsiteY7-272" fmla="*/ 3614057 h 4325257"/>
              <a:gd name="connsiteX8-273" fmla="*/ 3004457 w 6183086"/>
              <a:gd name="connsiteY8-274" fmla="*/ 4223657 h 4325257"/>
              <a:gd name="connsiteX9-275" fmla="*/ 2002971 w 6183086"/>
              <a:gd name="connsiteY9-276" fmla="*/ 4325257 h 4325257"/>
              <a:gd name="connsiteX10-277" fmla="*/ 1378857 w 6183086"/>
              <a:gd name="connsiteY10-278" fmla="*/ 3991429 h 4325257"/>
              <a:gd name="connsiteX11-279" fmla="*/ 1175657 w 6183086"/>
              <a:gd name="connsiteY11-280" fmla="*/ 3323771 h 4325257"/>
              <a:gd name="connsiteX12-281" fmla="*/ 885371 w 6183086"/>
              <a:gd name="connsiteY12-282" fmla="*/ 2786743 h 4325257"/>
              <a:gd name="connsiteX13-283" fmla="*/ 391886 w 6183086"/>
              <a:gd name="connsiteY13-284" fmla="*/ 2844800 h 4325257"/>
              <a:gd name="connsiteX14-285" fmla="*/ 0 w 6183086"/>
              <a:gd name="connsiteY14-286" fmla="*/ 2873829 h 4325257"/>
              <a:gd name="connsiteX15-287" fmla="*/ 14514 w 6183086"/>
              <a:gd name="connsiteY15-288" fmla="*/ 0 h 4325257"/>
              <a:gd name="connsiteX0-289" fmla="*/ 14514 w 6183086"/>
              <a:gd name="connsiteY0-290" fmla="*/ 0 h 4325257"/>
              <a:gd name="connsiteX1-291" fmla="*/ 6183086 w 6183086"/>
              <a:gd name="connsiteY1-292" fmla="*/ 0 h 4325257"/>
              <a:gd name="connsiteX2-293" fmla="*/ 6161677 w 6183086"/>
              <a:gd name="connsiteY2-294" fmla="*/ 710474 h 4325257"/>
              <a:gd name="connsiteX3-295" fmla="*/ 5863771 w 6183086"/>
              <a:gd name="connsiteY3-296" fmla="*/ 1741714 h 4325257"/>
              <a:gd name="connsiteX4-297" fmla="*/ 5152571 w 6183086"/>
              <a:gd name="connsiteY4-298" fmla="*/ 2612571 h 4325257"/>
              <a:gd name="connsiteX5-299" fmla="*/ 4267200 w 6183086"/>
              <a:gd name="connsiteY5-300" fmla="*/ 2902857 h 4325257"/>
              <a:gd name="connsiteX6-301" fmla="*/ 3497943 w 6183086"/>
              <a:gd name="connsiteY6-302" fmla="*/ 3004457 h 4325257"/>
              <a:gd name="connsiteX7-303" fmla="*/ 3077029 w 6183086"/>
              <a:gd name="connsiteY7-304" fmla="*/ 3614057 h 4325257"/>
              <a:gd name="connsiteX8-305" fmla="*/ 3004457 w 6183086"/>
              <a:gd name="connsiteY8-306" fmla="*/ 4223657 h 4325257"/>
              <a:gd name="connsiteX9-307" fmla="*/ 2002971 w 6183086"/>
              <a:gd name="connsiteY9-308" fmla="*/ 4325257 h 4325257"/>
              <a:gd name="connsiteX10-309" fmla="*/ 1378857 w 6183086"/>
              <a:gd name="connsiteY10-310" fmla="*/ 3991429 h 4325257"/>
              <a:gd name="connsiteX11-311" fmla="*/ 1175657 w 6183086"/>
              <a:gd name="connsiteY11-312" fmla="*/ 3323771 h 4325257"/>
              <a:gd name="connsiteX12-313" fmla="*/ 885371 w 6183086"/>
              <a:gd name="connsiteY12-314" fmla="*/ 2786743 h 4325257"/>
              <a:gd name="connsiteX13-315" fmla="*/ 391886 w 6183086"/>
              <a:gd name="connsiteY13-316" fmla="*/ 2844800 h 4325257"/>
              <a:gd name="connsiteX14-317" fmla="*/ 0 w 6183086"/>
              <a:gd name="connsiteY14-318" fmla="*/ 2873829 h 4325257"/>
              <a:gd name="connsiteX15-319" fmla="*/ 14514 w 6183086"/>
              <a:gd name="connsiteY15-320" fmla="*/ 0 h 4325257"/>
              <a:gd name="connsiteX0-321" fmla="*/ 14514 w 6183086"/>
              <a:gd name="connsiteY0-322" fmla="*/ 0 h 4325257"/>
              <a:gd name="connsiteX1-323" fmla="*/ 6183086 w 6183086"/>
              <a:gd name="connsiteY1-324" fmla="*/ 0 h 4325257"/>
              <a:gd name="connsiteX2-325" fmla="*/ 6161677 w 6183086"/>
              <a:gd name="connsiteY2-326" fmla="*/ 710474 h 4325257"/>
              <a:gd name="connsiteX3-327" fmla="*/ 5863771 w 6183086"/>
              <a:gd name="connsiteY3-328" fmla="*/ 1741714 h 4325257"/>
              <a:gd name="connsiteX4-329" fmla="*/ 5152571 w 6183086"/>
              <a:gd name="connsiteY4-330" fmla="*/ 2612571 h 4325257"/>
              <a:gd name="connsiteX5-331" fmla="*/ 4267200 w 6183086"/>
              <a:gd name="connsiteY5-332" fmla="*/ 2902857 h 4325257"/>
              <a:gd name="connsiteX6-333" fmla="*/ 3497943 w 6183086"/>
              <a:gd name="connsiteY6-334" fmla="*/ 3004457 h 4325257"/>
              <a:gd name="connsiteX7-335" fmla="*/ 3077029 w 6183086"/>
              <a:gd name="connsiteY7-336" fmla="*/ 3614057 h 4325257"/>
              <a:gd name="connsiteX8-337" fmla="*/ 3004457 w 6183086"/>
              <a:gd name="connsiteY8-338" fmla="*/ 4223657 h 4325257"/>
              <a:gd name="connsiteX9-339" fmla="*/ 2002971 w 6183086"/>
              <a:gd name="connsiteY9-340" fmla="*/ 4325257 h 4325257"/>
              <a:gd name="connsiteX10-341" fmla="*/ 1378857 w 6183086"/>
              <a:gd name="connsiteY10-342" fmla="*/ 3991429 h 4325257"/>
              <a:gd name="connsiteX11-343" fmla="*/ 1175657 w 6183086"/>
              <a:gd name="connsiteY11-344" fmla="*/ 3323771 h 4325257"/>
              <a:gd name="connsiteX12-345" fmla="*/ 885371 w 6183086"/>
              <a:gd name="connsiteY12-346" fmla="*/ 2786743 h 4325257"/>
              <a:gd name="connsiteX13-347" fmla="*/ 391886 w 6183086"/>
              <a:gd name="connsiteY13-348" fmla="*/ 2844800 h 4325257"/>
              <a:gd name="connsiteX14-349" fmla="*/ 0 w 6183086"/>
              <a:gd name="connsiteY14-350" fmla="*/ 2873829 h 4325257"/>
              <a:gd name="connsiteX15-351" fmla="*/ 14514 w 6183086"/>
              <a:gd name="connsiteY15-352" fmla="*/ 0 h 4325257"/>
              <a:gd name="connsiteX0-353" fmla="*/ 14514 w 6183086"/>
              <a:gd name="connsiteY0-354" fmla="*/ 0 h 4325257"/>
              <a:gd name="connsiteX1-355" fmla="*/ 6183086 w 6183086"/>
              <a:gd name="connsiteY1-356" fmla="*/ 0 h 4325257"/>
              <a:gd name="connsiteX2-357" fmla="*/ 6161677 w 6183086"/>
              <a:gd name="connsiteY2-358" fmla="*/ 710474 h 4325257"/>
              <a:gd name="connsiteX3-359" fmla="*/ 5863771 w 6183086"/>
              <a:gd name="connsiteY3-360" fmla="*/ 1741714 h 4325257"/>
              <a:gd name="connsiteX4-361" fmla="*/ 5152571 w 6183086"/>
              <a:gd name="connsiteY4-362" fmla="*/ 2612571 h 4325257"/>
              <a:gd name="connsiteX5-363" fmla="*/ 4267200 w 6183086"/>
              <a:gd name="connsiteY5-364" fmla="*/ 2902857 h 4325257"/>
              <a:gd name="connsiteX6-365" fmla="*/ 3497943 w 6183086"/>
              <a:gd name="connsiteY6-366" fmla="*/ 3004457 h 4325257"/>
              <a:gd name="connsiteX7-367" fmla="*/ 3077029 w 6183086"/>
              <a:gd name="connsiteY7-368" fmla="*/ 3614057 h 4325257"/>
              <a:gd name="connsiteX8-369" fmla="*/ 3004457 w 6183086"/>
              <a:gd name="connsiteY8-370" fmla="*/ 4223657 h 4325257"/>
              <a:gd name="connsiteX9-371" fmla="*/ 2002971 w 6183086"/>
              <a:gd name="connsiteY9-372" fmla="*/ 4325257 h 4325257"/>
              <a:gd name="connsiteX10-373" fmla="*/ 1378857 w 6183086"/>
              <a:gd name="connsiteY10-374" fmla="*/ 3991429 h 4325257"/>
              <a:gd name="connsiteX11-375" fmla="*/ 1175657 w 6183086"/>
              <a:gd name="connsiteY11-376" fmla="*/ 3323771 h 4325257"/>
              <a:gd name="connsiteX12-377" fmla="*/ 885371 w 6183086"/>
              <a:gd name="connsiteY12-378" fmla="*/ 2786743 h 4325257"/>
              <a:gd name="connsiteX13-379" fmla="*/ 391886 w 6183086"/>
              <a:gd name="connsiteY13-380" fmla="*/ 2844800 h 4325257"/>
              <a:gd name="connsiteX14-381" fmla="*/ 0 w 6183086"/>
              <a:gd name="connsiteY14-382" fmla="*/ 2873829 h 4325257"/>
              <a:gd name="connsiteX15-383" fmla="*/ 14514 w 6183086"/>
              <a:gd name="connsiteY15-384" fmla="*/ 0 h 4325257"/>
              <a:gd name="connsiteX0-385" fmla="*/ 14514 w 6183086"/>
              <a:gd name="connsiteY0-386" fmla="*/ 0 h 4325257"/>
              <a:gd name="connsiteX1-387" fmla="*/ 6183086 w 6183086"/>
              <a:gd name="connsiteY1-388" fmla="*/ 0 h 4325257"/>
              <a:gd name="connsiteX2-389" fmla="*/ 6161677 w 6183086"/>
              <a:gd name="connsiteY2-390" fmla="*/ 710474 h 4325257"/>
              <a:gd name="connsiteX3-391" fmla="*/ 5863771 w 6183086"/>
              <a:gd name="connsiteY3-392" fmla="*/ 1741714 h 4325257"/>
              <a:gd name="connsiteX4-393" fmla="*/ 5152571 w 6183086"/>
              <a:gd name="connsiteY4-394" fmla="*/ 2612571 h 4325257"/>
              <a:gd name="connsiteX5-395" fmla="*/ 4267200 w 6183086"/>
              <a:gd name="connsiteY5-396" fmla="*/ 2902857 h 4325257"/>
              <a:gd name="connsiteX6-397" fmla="*/ 3497943 w 6183086"/>
              <a:gd name="connsiteY6-398" fmla="*/ 3004457 h 4325257"/>
              <a:gd name="connsiteX7-399" fmla="*/ 3077029 w 6183086"/>
              <a:gd name="connsiteY7-400" fmla="*/ 3614057 h 4325257"/>
              <a:gd name="connsiteX8-401" fmla="*/ 3004457 w 6183086"/>
              <a:gd name="connsiteY8-402" fmla="*/ 4223657 h 4325257"/>
              <a:gd name="connsiteX9-403" fmla="*/ 2002971 w 6183086"/>
              <a:gd name="connsiteY9-404" fmla="*/ 4325257 h 4325257"/>
              <a:gd name="connsiteX10-405" fmla="*/ 1378857 w 6183086"/>
              <a:gd name="connsiteY10-406" fmla="*/ 3991429 h 4325257"/>
              <a:gd name="connsiteX11-407" fmla="*/ 1175657 w 6183086"/>
              <a:gd name="connsiteY11-408" fmla="*/ 3323771 h 4325257"/>
              <a:gd name="connsiteX12-409" fmla="*/ 885371 w 6183086"/>
              <a:gd name="connsiteY12-410" fmla="*/ 2786743 h 4325257"/>
              <a:gd name="connsiteX13-411" fmla="*/ 391886 w 6183086"/>
              <a:gd name="connsiteY13-412" fmla="*/ 2844800 h 4325257"/>
              <a:gd name="connsiteX14-413" fmla="*/ 0 w 6183086"/>
              <a:gd name="connsiteY14-414" fmla="*/ 2873829 h 4325257"/>
              <a:gd name="connsiteX15-415" fmla="*/ 14514 w 6183086"/>
              <a:gd name="connsiteY15-416" fmla="*/ 0 h 4325257"/>
              <a:gd name="connsiteX0-417" fmla="*/ 14514 w 6183086"/>
              <a:gd name="connsiteY0-418" fmla="*/ 0 h 4325257"/>
              <a:gd name="connsiteX1-419" fmla="*/ 6183086 w 6183086"/>
              <a:gd name="connsiteY1-420" fmla="*/ 0 h 4325257"/>
              <a:gd name="connsiteX2-421" fmla="*/ 6161677 w 6183086"/>
              <a:gd name="connsiteY2-422" fmla="*/ 710474 h 4325257"/>
              <a:gd name="connsiteX3-423" fmla="*/ 5863771 w 6183086"/>
              <a:gd name="connsiteY3-424" fmla="*/ 1741714 h 4325257"/>
              <a:gd name="connsiteX4-425" fmla="*/ 5152571 w 6183086"/>
              <a:gd name="connsiteY4-426" fmla="*/ 2612571 h 4325257"/>
              <a:gd name="connsiteX5-427" fmla="*/ 4244340 w 6183086"/>
              <a:gd name="connsiteY5-428" fmla="*/ 2948577 h 4325257"/>
              <a:gd name="connsiteX6-429" fmla="*/ 3497943 w 6183086"/>
              <a:gd name="connsiteY6-430" fmla="*/ 3004457 h 4325257"/>
              <a:gd name="connsiteX7-431" fmla="*/ 3077029 w 6183086"/>
              <a:gd name="connsiteY7-432" fmla="*/ 3614057 h 4325257"/>
              <a:gd name="connsiteX8-433" fmla="*/ 3004457 w 6183086"/>
              <a:gd name="connsiteY8-434" fmla="*/ 4223657 h 4325257"/>
              <a:gd name="connsiteX9-435" fmla="*/ 2002971 w 6183086"/>
              <a:gd name="connsiteY9-436" fmla="*/ 4325257 h 4325257"/>
              <a:gd name="connsiteX10-437" fmla="*/ 1378857 w 6183086"/>
              <a:gd name="connsiteY10-438" fmla="*/ 3991429 h 4325257"/>
              <a:gd name="connsiteX11-439" fmla="*/ 1175657 w 6183086"/>
              <a:gd name="connsiteY11-440" fmla="*/ 3323771 h 4325257"/>
              <a:gd name="connsiteX12-441" fmla="*/ 885371 w 6183086"/>
              <a:gd name="connsiteY12-442" fmla="*/ 2786743 h 4325257"/>
              <a:gd name="connsiteX13-443" fmla="*/ 391886 w 6183086"/>
              <a:gd name="connsiteY13-444" fmla="*/ 2844800 h 4325257"/>
              <a:gd name="connsiteX14-445" fmla="*/ 0 w 6183086"/>
              <a:gd name="connsiteY14-446" fmla="*/ 2873829 h 4325257"/>
              <a:gd name="connsiteX15-447" fmla="*/ 14514 w 6183086"/>
              <a:gd name="connsiteY15-448" fmla="*/ 0 h 4325257"/>
              <a:gd name="connsiteX0-449" fmla="*/ 14514 w 6183086"/>
              <a:gd name="connsiteY0-450" fmla="*/ 0 h 4325257"/>
              <a:gd name="connsiteX1-451" fmla="*/ 6183086 w 6183086"/>
              <a:gd name="connsiteY1-452" fmla="*/ 0 h 4325257"/>
              <a:gd name="connsiteX2-453" fmla="*/ 6161677 w 6183086"/>
              <a:gd name="connsiteY2-454" fmla="*/ 710474 h 4325257"/>
              <a:gd name="connsiteX3-455" fmla="*/ 5863771 w 6183086"/>
              <a:gd name="connsiteY3-456" fmla="*/ 1741714 h 4325257"/>
              <a:gd name="connsiteX4-457" fmla="*/ 5152571 w 6183086"/>
              <a:gd name="connsiteY4-458" fmla="*/ 2612571 h 4325257"/>
              <a:gd name="connsiteX5-459" fmla="*/ 4244340 w 6183086"/>
              <a:gd name="connsiteY5-460" fmla="*/ 2948577 h 4325257"/>
              <a:gd name="connsiteX6-461" fmla="*/ 3497943 w 6183086"/>
              <a:gd name="connsiteY6-462" fmla="*/ 3004457 h 4325257"/>
              <a:gd name="connsiteX7-463" fmla="*/ 3077029 w 6183086"/>
              <a:gd name="connsiteY7-464" fmla="*/ 3614057 h 4325257"/>
              <a:gd name="connsiteX8-465" fmla="*/ 3004457 w 6183086"/>
              <a:gd name="connsiteY8-466" fmla="*/ 4223657 h 4325257"/>
              <a:gd name="connsiteX9-467" fmla="*/ 2002971 w 6183086"/>
              <a:gd name="connsiteY9-468" fmla="*/ 4325257 h 4325257"/>
              <a:gd name="connsiteX10-469" fmla="*/ 1378857 w 6183086"/>
              <a:gd name="connsiteY10-470" fmla="*/ 3991429 h 4325257"/>
              <a:gd name="connsiteX11-471" fmla="*/ 1175657 w 6183086"/>
              <a:gd name="connsiteY11-472" fmla="*/ 3323771 h 4325257"/>
              <a:gd name="connsiteX12-473" fmla="*/ 885371 w 6183086"/>
              <a:gd name="connsiteY12-474" fmla="*/ 2786743 h 4325257"/>
              <a:gd name="connsiteX13-475" fmla="*/ 391886 w 6183086"/>
              <a:gd name="connsiteY13-476" fmla="*/ 2844800 h 4325257"/>
              <a:gd name="connsiteX14-477" fmla="*/ 0 w 6183086"/>
              <a:gd name="connsiteY14-478" fmla="*/ 2873829 h 4325257"/>
              <a:gd name="connsiteX15-479" fmla="*/ 14514 w 6183086"/>
              <a:gd name="connsiteY15-480" fmla="*/ 0 h 4325257"/>
              <a:gd name="connsiteX0-481" fmla="*/ 14514 w 6183086"/>
              <a:gd name="connsiteY0-482" fmla="*/ 0 h 4325257"/>
              <a:gd name="connsiteX1-483" fmla="*/ 6183086 w 6183086"/>
              <a:gd name="connsiteY1-484" fmla="*/ 0 h 4325257"/>
              <a:gd name="connsiteX2-485" fmla="*/ 6161677 w 6183086"/>
              <a:gd name="connsiteY2-486" fmla="*/ 710474 h 4325257"/>
              <a:gd name="connsiteX3-487" fmla="*/ 5863771 w 6183086"/>
              <a:gd name="connsiteY3-488" fmla="*/ 1741714 h 4325257"/>
              <a:gd name="connsiteX4-489" fmla="*/ 5152571 w 6183086"/>
              <a:gd name="connsiteY4-490" fmla="*/ 2612571 h 4325257"/>
              <a:gd name="connsiteX5-491" fmla="*/ 4244340 w 6183086"/>
              <a:gd name="connsiteY5-492" fmla="*/ 2948577 h 4325257"/>
              <a:gd name="connsiteX6-493" fmla="*/ 3497943 w 6183086"/>
              <a:gd name="connsiteY6-494" fmla="*/ 3004457 h 4325257"/>
              <a:gd name="connsiteX7-495" fmla="*/ 3077029 w 6183086"/>
              <a:gd name="connsiteY7-496" fmla="*/ 3614057 h 4325257"/>
              <a:gd name="connsiteX8-497" fmla="*/ 3004457 w 6183086"/>
              <a:gd name="connsiteY8-498" fmla="*/ 4223657 h 4325257"/>
              <a:gd name="connsiteX9-499" fmla="*/ 2002971 w 6183086"/>
              <a:gd name="connsiteY9-500" fmla="*/ 4325257 h 4325257"/>
              <a:gd name="connsiteX10-501" fmla="*/ 1378857 w 6183086"/>
              <a:gd name="connsiteY10-502" fmla="*/ 3991429 h 4325257"/>
              <a:gd name="connsiteX11-503" fmla="*/ 1175657 w 6183086"/>
              <a:gd name="connsiteY11-504" fmla="*/ 3323771 h 4325257"/>
              <a:gd name="connsiteX12-505" fmla="*/ 885371 w 6183086"/>
              <a:gd name="connsiteY12-506" fmla="*/ 2786743 h 4325257"/>
              <a:gd name="connsiteX13-507" fmla="*/ 391886 w 6183086"/>
              <a:gd name="connsiteY13-508" fmla="*/ 2844800 h 4325257"/>
              <a:gd name="connsiteX14-509" fmla="*/ 0 w 6183086"/>
              <a:gd name="connsiteY14-510" fmla="*/ 2873829 h 4325257"/>
              <a:gd name="connsiteX15-511" fmla="*/ 14514 w 6183086"/>
              <a:gd name="connsiteY15-512" fmla="*/ 0 h 4325257"/>
              <a:gd name="connsiteX0-513" fmla="*/ 14514 w 6183086"/>
              <a:gd name="connsiteY0-514" fmla="*/ 0 h 4325257"/>
              <a:gd name="connsiteX1-515" fmla="*/ 6183086 w 6183086"/>
              <a:gd name="connsiteY1-516" fmla="*/ 0 h 4325257"/>
              <a:gd name="connsiteX2-517" fmla="*/ 6161677 w 6183086"/>
              <a:gd name="connsiteY2-518" fmla="*/ 710474 h 4325257"/>
              <a:gd name="connsiteX3-519" fmla="*/ 5863771 w 6183086"/>
              <a:gd name="connsiteY3-520" fmla="*/ 1741714 h 4325257"/>
              <a:gd name="connsiteX4-521" fmla="*/ 5152571 w 6183086"/>
              <a:gd name="connsiteY4-522" fmla="*/ 2612571 h 4325257"/>
              <a:gd name="connsiteX5-523" fmla="*/ 4236720 w 6183086"/>
              <a:gd name="connsiteY5-524" fmla="*/ 2979057 h 4325257"/>
              <a:gd name="connsiteX6-525" fmla="*/ 3497943 w 6183086"/>
              <a:gd name="connsiteY6-526" fmla="*/ 3004457 h 4325257"/>
              <a:gd name="connsiteX7-527" fmla="*/ 3077029 w 6183086"/>
              <a:gd name="connsiteY7-528" fmla="*/ 3614057 h 4325257"/>
              <a:gd name="connsiteX8-529" fmla="*/ 3004457 w 6183086"/>
              <a:gd name="connsiteY8-530" fmla="*/ 4223657 h 4325257"/>
              <a:gd name="connsiteX9-531" fmla="*/ 2002971 w 6183086"/>
              <a:gd name="connsiteY9-532" fmla="*/ 4325257 h 4325257"/>
              <a:gd name="connsiteX10-533" fmla="*/ 1378857 w 6183086"/>
              <a:gd name="connsiteY10-534" fmla="*/ 3991429 h 4325257"/>
              <a:gd name="connsiteX11-535" fmla="*/ 1175657 w 6183086"/>
              <a:gd name="connsiteY11-536" fmla="*/ 3323771 h 4325257"/>
              <a:gd name="connsiteX12-537" fmla="*/ 885371 w 6183086"/>
              <a:gd name="connsiteY12-538" fmla="*/ 2786743 h 4325257"/>
              <a:gd name="connsiteX13-539" fmla="*/ 391886 w 6183086"/>
              <a:gd name="connsiteY13-540" fmla="*/ 2844800 h 4325257"/>
              <a:gd name="connsiteX14-541" fmla="*/ 0 w 6183086"/>
              <a:gd name="connsiteY14-542" fmla="*/ 2873829 h 4325257"/>
              <a:gd name="connsiteX15-543" fmla="*/ 14514 w 6183086"/>
              <a:gd name="connsiteY15-544" fmla="*/ 0 h 4325257"/>
              <a:gd name="connsiteX0-545" fmla="*/ 14514 w 6183086"/>
              <a:gd name="connsiteY0-546" fmla="*/ 0 h 4325257"/>
              <a:gd name="connsiteX1-547" fmla="*/ 6183086 w 6183086"/>
              <a:gd name="connsiteY1-548" fmla="*/ 0 h 4325257"/>
              <a:gd name="connsiteX2-549" fmla="*/ 6161677 w 6183086"/>
              <a:gd name="connsiteY2-550" fmla="*/ 710474 h 4325257"/>
              <a:gd name="connsiteX3-551" fmla="*/ 5863771 w 6183086"/>
              <a:gd name="connsiteY3-552" fmla="*/ 1741714 h 4325257"/>
              <a:gd name="connsiteX4-553" fmla="*/ 5152571 w 6183086"/>
              <a:gd name="connsiteY4-554" fmla="*/ 2612571 h 4325257"/>
              <a:gd name="connsiteX5-555" fmla="*/ 4236720 w 6183086"/>
              <a:gd name="connsiteY5-556" fmla="*/ 2979057 h 4325257"/>
              <a:gd name="connsiteX6-557" fmla="*/ 3467463 w 6183086"/>
              <a:gd name="connsiteY6-558" fmla="*/ 2920637 h 4325257"/>
              <a:gd name="connsiteX7-559" fmla="*/ 3077029 w 6183086"/>
              <a:gd name="connsiteY7-560" fmla="*/ 3614057 h 4325257"/>
              <a:gd name="connsiteX8-561" fmla="*/ 3004457 w 6183086"/>
              <a:gd name="connsiteY8-562" fmla="*/ 4223657 h 4325257"/>
              <a:gd name="connsiteX9-563" fmla="*/ 2002971 w 6183086"/>
              <a:gd name="connsiteY9-564" fmla="*/ 4325257 h 4325257"/>
              <a:gd name="connsiteX10-565" fmla="*/ 1378857 w 6183086"/>
              <a:gd name="connsiteY10-566" fmla="*/ 3991429 h 4325257"/>
              <a:gd name="connsiteX11-567" fmla="*/ 1175657 w 6183086"/>
              <a:gd name="connsiteY11-568" fmla="*/ 3323771 h 4325257"/>
              <a:gd name="connsiteX12-569" fmla="*/ 885371 w 6183086"/>
              <a:gd name="connsiteY12-570" fmla="*/ 2786743 h 4325257"/>
              <a:gd name="connsiteX13-571" fmla="*/ 391886 w 6183086"/>
              <a:gd name="connsiteY13-572" fmla="*/ 2844800 h 4325257"/>
              <a:gd name="connsiteX14-573" fmla="*/ 0 w 6183086"/>
              <a:gd name="connsiteY14-574" fmla="*/ 2873829 h 4325257"/>
              <a:gd name="connsiteX15-575" fmla="*/ 14514 w 6183086"/>
              <a:gd name="connsiteY15-576" fmla="*/ 0 h 4325257"/>
              <a:gd name="connsiteX0-577" fmla="*/ 14514 w 6183086"/>
              <a:gd name="connsiteY0-578" fmla="*/ 0 h 4325257"/>
              <a:gd name="connsiteX1-579" fmla="*/ 6183086 w 6183086"/>
              <a:gd name="connsiteY1-580" fmla="*/ 0 h 4325257"/>
              <a:gd name="connsiteX2-581" fmla="*/ 6161677 w 6183086"/>
              <a:gd name="connsiteY2-582" fmla="*/ 710474 h 4325257"/>
              <a:gd name="connsiteX3-583" fmla="*/ 5863771 w 6183086"/>
              <a:gd name="connsiteY3-584" fmla="*/ 1741714 h 4325257"/>
              <a:gd name="connsiteX4-585" fmla="*/ 5152571 w 6183086"/>
              <a:gd name="connsiteY4-586" fmla="*/ 2612571 h 4325257"/>
              <a:gd name="connsiteX5-587" fmla="*/ 4236720 w 6183086"/>
              <a:gd name="connsiteY5-588" fmla="*/ 2979057 h 4325257"/>
              <a:gd name="connsiteX6-589" fmla="*/ 3520803 w 6183086"/>
              <a:gd name="connsiteY6-590" fmla="*/ 3050177 h 4325257"/>
              <a:gd name="connsiteX7-591" fmla="*/ 3077029 w 6183086"/>
              <a:gd name="connsiteY7-592" fmla="*/ 3614057 h 4325257"/>
              <a:gd name="connsiteX8-593" fmla="*/ 3004457 w 6183086"/>
              <a:gd name="connsiteY8-594" fmla="*/ 4223657 h 4325257"/>
              <a:gd name="connsiteX9-595" fmla="*/ 2002971 w 6183086"/>
              <a:gd name="connsiteY9-596" fmla="*/ 4325257 h 4325257"/>
              <a:gd name="connsiteX10-597" fmla="*/ 1378857 w 6183086"/>
              <a:gd name="connsiteY10-598" fmla="*/ 3991429 h 4325257"/>
              <a:gd name="connsiteX11-599" fmla="*/ 1175657 w 6183086"/>
              <a:gd name="connsiteY11-600" fmla="*/ 3323771 h 4325257"/>
              <a:gd name="connsiteX12-601" fmla="*/ 885371 w 6183086"/>
              <a:gd name="connsiteY12-602" fmla="*/ 2786743 h 4325257"/>
              <a:gd name="connsiteX13-603" fmla="*/ 391886 w 6183086"/>
              <a:gd name="connsiteY13-604" fmla="*/ 2844800 h 4325257"/>
              <a:gd name="connsiteX14-605" fmla="*/ 0 w 6183086"/>
              <a:gd name="connsiteY14-606" fmla="*/ 2873829 h 4325257"/>
              <a:gd name="connsiteX15-607" fmla="*/ 14514 w 6183086"/>
              <a:gd name="connsiteY15-608" fmla="*/ 0 h 4325257"/>
              <a:gd name="connsiteX0-609" fmla="*/ 14514 w 6183086"/>
              <a:gd name="connsiteY0-610" fmla="*/ 0 h 4325257"/>
              <a:gd name="connsiteX1-611" fmla="*/ 6183086 w 6183086"/>
              <a:gd name="connsiteY1-612" fmla="*/ 0 h 4325257"/>
              <a:gd name="connsiteX2-613" fmla="*/ 6161677 w 6183086"/>
              <a:gd name="connsiteY2-614" fmla="*/ 710474 h 4325257"/>
              <a:gd name="connsiteX3-615" fmla="*/ 5863771 w 6183086"/>
              <a:gd name="connsiteY3-616" fmla="*/ 1741714 h 4325257"/>
              <a:gd name="connsiteX4-617" fmla="*/ 5152571 w 6183086"/>
              <a:gd name="connsiteY4-618" fmla="*/ 2612571 h 4325257"/>
              <a:gd name="connsiteX5-619" fmla="*/ 4236720 w 6183086"/>
              <a:gd name="connsiteY5-620" fmla="*/ 2979057 h 4325257"/>
              <a:gd name="connsiteX6-621" fmla="*/ 3520803 w 6183086"/>
              <a:gd name="connsiteY6-622" fmla="*/ 3050177 h 4325257"/>
              <a:gd name="connsiteX7-623" fmla="*/ 3077029 w 6183086"/>
              <a:gd name="connsiteY7-624" fmla="*/ 3614057 h 4325257"/>
              <a:gd name="connsiteX8-625" fmla="*/ 3004457 w 6183086"/>
              <a:gd name="connsiteY8-626" fmla="*/ 4223657 h 4325257"/>
              <a:gd name="connsiteX9-627" fmla="*/ 2002971 w 6183086"/>
              <a:gd name="connsiteY9-628" fmla="*/ 4325257 h 4325257"/>
              <a:gd name="connsiteX10-629" fmla="*/ 1378857 w 6183086"/>
              <a:gd name="connsiteY10-630" fmla="*/ 3991429 h 4325257"/>
              <a:gd name="connsiteX11-631" fmla="*/ 1175657 w 6183086"/>
              <a:gd name="connsiteY11-632" fmla="*/ 3323771 h 4325257"/>
              <a:gd name="connsiteX12-633" fmla="*/ 885371 w 6183086"/>
              <a:gd name="connsiteY12-634" fmla="*/ 2786743 h 4325257"/>
              <a:gd name="connsiteX13-635" fmla="*/ 391886 w 6183086"/>
              <a:gd name="connsiteY13-636" fmla="*/ 2844800 h 4325257"/>
              <a:gd name="connsiteX14-637" fmla="*/ 0 w 6183086"/>
              <a:gd name="connsiteY14-638" fmla="*/ 2873829 h 4325257"/>
              <a:gd name="connsiteX15-639" fmla="*/ 14514 w 6183086"/>
              <a:gd name="connsiteY15-640" fmla="*/ 0 h 4325257"/>
              <a:gd name="connsiteX0-641" fmla="*/ 14514 w 6183086"/>
              <a:gd name="connsiteY0-642" fmla="*/ 0 h 4325257"/>
              <a:gd name="connsiteX1-643" fmla="*/ 6183086 w 6183086"/>
              <a:gd name="connsiteY1-644" fmla="*/ 0 h 4325257"/>
              <a:gd name="connsiteX2-645" fmla="*/ 6161677 w 6183086"/>
              <a:gd name="connsiteY2-646" fmla="*/ 710474 h 4325257"/>
              <a:gd name="connsiteX3-647" fmla="*/ 5863771 w 6183086"/>
              <a:gd name="connsiteY3-648" fmla="*/ 1741714 h 4325257"/>
              <a:gd name="connsiteX4-649" fmla="*/ 5152571 w 6183086"/>
              <a:gd name="connsiteY4-650" fmla="*/ 2612571 h 4325257"/>
              <a:gd name="connsiteX5-651" fmla="*/ 4236720 w 6183086"/>
              <a:gd name="connsiteY5-652" fmla="*/ 2979057 h 4325257"/>
              <a:gd name="connsiteX6-653" fmla="*/ 3520803 w 6183086"/>
              <a:gd name="connsiteY6-654" fmla="*/ 3050177 h 4325257"/>
              <a:gd name="connsiteX7-655" fmla="*/ 3077029 w 6183086"/>
              <a:gd name="connsiteY7-656" fmla="*/ 3614057 h 4325257"/>
              <a:gd name="connsiteX8-657" fmla="*/ 3004457 w 6183086"/>
              <a:gd name="connsiteY8-658" fmla="*/ 4223657 h 4325257"/>
              <a:gd name="connsiteX9-659" fmla="*/ 2002971 w 6183086"/>
              <a:gd name="connsiteY9-660" fmla="*/ 4325257 h 4325257"/>
              <a:gd name="connsiteX10-661" fmla="*/ 1378857 w 6183086"/>
              <a:gd name="connsiteY10-662" fmla="*/ 3991429 h 4325257"/>
              <a:gd name="connsiteX11-663" fmla="*/ 1175657 w 6183086"/>
              <a:gd name="connsiteY11-664" fmla="*/ 3323771 h 4325257"/>
              <a:gd name="connsiteX12-665" fmla="*/ 885371 w 6183086"/>
              <a:gd name="connsiteY12-666" fmla="*/ 2786743 h 4325257"/>
              <a:gd name="connsiteX13-667" fmla="*/ 391886 w 6183086"/>
              <a:gd name="connsiteY13-668" fmla="*/ 2844800 h 4325257"/>
              <a:gd name="connsiteX14-669" fmla="*/ 0 w 6183086"/>
              <a:gd name="connsiteY14-670" fmla="*/ 2873829 h 4325257"/>
              <a:gd name="connsiteX15-671" fmla="*/ 14514 w 6183086"/>
              <a:gd name="connsiteY15-672" fmla="*/ 0 h 4325257"/>
              <a:gd name="connsiteX0-673" fmla="*/ 14514 w 6183086"/>
              <a:gd name="connsiteY0-674" fmla="*/ 0 h 4325257"/>
              <a:gd name="connsiteX1-675" fmla="*/ 6183086 w 6183086"/>
              <a:gd name="connsiteY1-676" fmla="*/ 0 h 4325257"/>
              <a:gd name="connsiteX2-677" fmla="*/ 6161677 w 6183086"/>
              <a:gd name="connsiteY2-678" fmla="*/ 710474 h 4325257"/>
              <a:gd name="connsiteX3-679" fmla="*/ 5863771 w 6183086"/>
              <a:gd name="connsiteY3-680" fmla="*/ 1741714 h 4325257"/>
              <a:gd name="connsiteX4-681" fmla="*/ 5152571 w 6183086"/>
              <a:gd name="connsiteY4-682" fmla="*/ 2612571 h 4325257"/>
              <a:gd name="connsiteX5-683" fmla="*/ 4236720 w 6183086"/>
              <a:gd name="connsiteY5-684" fmla="*/ 2979057 h 4325257"/>
              <a:gd name="connsiteX6-685" fmla="*/ 3520803 w 6183086"/>
              <a:gd name="connsiteY6-686" fmla="*/ 3050177 h 4325257"/>
              <a:gd name="connsiteX7-687" fmla="*/ 3077029 w 6183086"/>
              <a:gd name="connsiteY7-688" fmla="*/ 3614057 h 4325257"/>
              <a:gd name="connsiteX8-689" fmla="*/ 3004457 w 6183086"/>
              <a:gd name="connsiteY8-690" fmla="*/ 4223657 h 4325257"/>
              <a:gd name="connsiteX9-691" fmla="*/ 2002971 w 6183086"/>
              <a:gd name="connsiteY9-692" fmla="*/ 4325257 h 4325257"/>
              <a:gd name="connsiteX10-693" fmla="*/ 1378857 w 6183086"/>
              <a:gd name="connsiteY10-694" fmla="*/ 3991429 h 4325257"/>
              <a:gd name="connsiteX11-695" fmla="*/ 1175657 w 6183086"/>
              <a:gd name="connsiteY11-696" fmla="*/ 3323771 h 4325257"/>
              <a:gd name="connsiteX12-697" fmla="*/ 885371 w 6183086"/>
              <a:gd name="connsiteY12-698" fmla="*/ 2786743 h 4325257"/>
              <a:gd name="connsiteX13-699" fmla="*/ 391886 w 6183086"/>
              <a:gd name="connsiteY13-700" fmla="*/ 2844800 h 4325257"/>
              <a:gd name="connsiteX14-701" fmla="*/ 0 w 6183086"/>
              <a:gd name="connsiteY14-702" fmla="*/ 2873829 h 4325257"/>
              <a:gd name="connsiteX15-703" fmla="*/ 14514 w 6183086"/>
              <a:gd name="connsiteY15-704" fmla="*/ 0 h 4325257"/>
              <a:gd name="connsiteX0-705" fmla="*/ 14514 w 6183086"/>
              <a:gd name="connsiteY0-706" fmla="*/ 0 h 4325257"/>
              <a:gd name="connsiteX1-707" fmla="*/ 6183086 w 6183086"/>
              <a:gd name="connsiteY1-708" fmla="*/ 0 h 4325257"/>
              <a:gd name="connsiteX2-709" fmla="*/ 6161677 w 6183086"/>
              <a:gd name="connsiteY2-710" fmla="*/ 710474 h 4325257"/>
              <a:gd name="connsiteX3-711" fmla="*/ 5863771 w 6183086"/>
              <a:gd name="connsiteY3-712" fmla="*/ 1741714 h 4325257"/>
              <a:gd name="connsiteX4-713" fmla="*/ 5152571 w 6183086"/>
              <a:gd name="connsiteY4-714" fmla="*/ 2612571 h 4325257"/>
              <a:gd name="connsiteX5-715" fmla="*/ 4236720 w 6183086"/>
              <a:gd name="connsiteY5-716" fmla="*/ 2979057 h 4325257"/>
              <a:gd name="connsiteX6-717" fmla="*/ 3520803 w 6183086"/>
              <a:gd name="connsiteY6-718" fmla="*/ 3050177 h 4325257"/>
              <a:gd name="connsiteX7-719" fmla="*/ 3077029 w 6183086"/>
              <a:gd name="connsiteY7-720" fmla="*/ 3614057 h 4325257"/>
              <a:gd name="connsiteX8-721" fmla="*/ 3004457 w 6183086"/>
              <a:gd name="connsiteY8-722" fmla="*/ 4223657 h 4325257"/>
              <a:gd name="connsiteX9-723" fmla="*/ 2002971 w 6183086"/>
              <a:gd name="connsiteY9-724" fmla="*/ 4325257 h 4325257"/>
              <a:gd name="connsiteX10-725" fmla="*/ 1378857 w 6183086"/>
              <a:gd name="connsiteY10-726" fmla="*/ 3991429 h 4325257"/>
              <a:gd name="connsiteX11-727" fmla="*/ 1175657 w 6183086"/>
              <a:gd name="connsiteY11-728" fmla="*/ 3323771 h 4325257"/>
              <a:gd name="connsiteX12-729" fmla="*/ 885371 w 6183086"/>
              <a:gd name="connsiteY12-730" fmla="*/ 2786743 h 4325257"/>
              <a:gd name="connsiteX13-731" fmla="*/ 391886 w 6183086"/>
              <a:gd name="connsiteY13-732" fmla="*/ 2844800 h 4325257"/>
              <a:gd name="connsiteX14-733" fmla="*/ 0 w 6183086"/>
              <a:gd name="connsiteY14-734" fmla="*/ 2873829 h 4325257"/>
              <a:gd name="connsiteX15-735" fmla="*/ 14514 w 6183086"/>
              <a:gd name="connsiteY15-736" fmla="*/ 0 h 4325257"/>
              <a:gd name="connsiteX0-737" fmla="*/ 14514 w 6183086"/>
              <a:gd name="connsiteY0-738" fmla="*/ 0 h 4325257"/>
              <a:gd name="connsiteX1-739" fmla="*/ 6183086 w 6183086"/>
              <a:gd name="connsiteY1-740" fmla="*/ 0 h 4325257"/>
              <a:gd name="connsiteX2-741" fmla="*/ 6161677 w 6183086"/>
              <a:gd name="connsiteY2-742" fmla="*/ 710474 h 4325257"/>
              <a:gd name="connsiteX3-743" fmla="*/ 5863771 w 6183086"/>
              <a:gd name="connsiteY3-744" fmla="*/ 1741714 h 4325257"/>
              <a:gd name="connsiteX4-745" fmla="*/ 5152571 w 6183086"/>
              <a:gd name="connsiteY4-746" fmla="*/ 2612571 h 4325257"/>
              <a:gd name="connsiteX5-747" fmla="*/ 4236720 w 6183086"/>
              <a:gd name="connsiteY5-748" fmla="*/ 2979057 h 4325257"/>
              <a:gd name="connsiteX6-749" fmla="*/ 3520803 w 6183086"/>
              <a:gd name="connsiteY6-750" fmla="*/ 3050177 h 4325257"/>
              <a:gd name="connsiteX7-751" fmla="*/ 3077029 w 6183086"/>
              <a:gd name="connsiteY7-752" fmla="*/ 3614057 h 4325257"/>
              <a:gd name="connsiteX8-753" fmla="*/ 2913017 w 6183086"/>
              <a:gd name="connsiteY8-754" fmla="*/ 4261757 h 4325257"/>
              <a:gd name="connsiteX9-755" fmla="*/ 2002971 w 6183086"/>
              <a:gd name="connsiteY9-756" fmla="*/ 4325257 h 4325257"/>
              <a:gd name="connsiteX10-757" fmla="*/ 1378857 w 6183086"/>
              <a:gd name="connsiteY10-758" fmla="*/ 3991429 h 4325257"/>
              <a:gd name="connsiteX11-759" fmla="*/ 1175657 w 6183086"/>
              <a:gd name="connsiteY11-760" fmla="*/ 3323771 h 4325257"/>
              <a:gd name="connsiteX12-761" fmla="*/ 885371 w 6183086"/>
              <a:gd name="connsiteY12-762" fmla="*/ 2786743 h 4325257"/>
              <a:gd name="connsiteX13-763" fmla="*/ 391886 w 6183086"/>
              <a:gd name="connsiteY13-764" fmla="*/ 2844800 h 4325257"/>
              <a:gd name="connsiteX14-765" fmla="*/ 0 w 6183086"/>
              <a:gd name="connsiteY14-766" fmla="*/ 2873829 h 4325257"/>
              <a:gd name="connsiteX15-767" fmla="*/ 14514 w 6183086"/>
              <a:gd name="connsiteY15-768" fmla="*/ 0 h 4325257"/>
              <a:gd name="connsiteX0-769" fmla="*/ 14514 w 6183086"/>
              <a:gd name="connsiteY0-770" fmla="*/ 0 h 4325257"/>
              <a:gd name="connsiteX1-771" fmla="*/ 6183086 w 6183086"/>
              <a:gd name="connsiteY1-772" fmla="*/ 0 h 4325257"/>
              <a:gd name="connsiteX2-773" fmla="*/ 6161677 w 6183086"/>
              <a:gd name="connsiteY2-774" fmla="*/ 710474 h 4325257"/>
              <a:gd name="connsiteX3-775" fmla="*/ 5863771 w 6183086"/>
              <a:gd name="connsiteY3-776" fmla="*/ 1741714 h 4325257"/>
              <a:gd name="connsiteX4-777" fmla="*/ 5152571 w 6183086"/>
              <a:gd name="connsiteY4-778" fmla="*/ 2612571 h 4325257"/>
              <a:gd name="connsiteX5-779" fmla="*/ 4236720 w 6183086"/>
              <a:gd name="connsiteY5-780" fmla="*/ 2979057 h 4325257"/>
              <a:gd name="connsiteX6-781" fmla="*/ 3520803 w 6183086"/>
              <a:gd name="connsiteY6-782" fmla="*/ 3050177 h 4325257"/>
              <a:gd name="connsiteX7-783" fmla="*/ 3077029 w 6183086"/>
              <a:gd name="connsiteY7-784" fmla="*/ 3614057 h 4325257"/>
              <a:gd name="connsiteX8-785" fmla="*/ 2913017 w 6183086"/>
              <a:gd name="connsiteY8-786" fmla="*/ 4261757 h 4325257"/>
              <a:gd name="connsiteX9-787" fmla="*/ 2002971 w 6183086"/>
              <a:gd name="connsiteY9-788" fmla="*/ 4325257 h 4325257"/>
              <a:gd name="connsiteX10-789" fmla="*/ 1378857 w 6183086"/>
              <a:gd name="connsiteY10-790" fmla="*/ 3991429 h 4325257"/>
              <a:gd name="connsiteX11-791" fmla="*/ 1175657 w 6183086"/>
              <a:gd name="connsiteY11-792" fmla="*/ 3323771 h 4325257"/>
              <a:gd name="connsiteX12-793" fmla="*/ 885371 w 6183086"/>
              <a:gd name="connsiteY12-794" fmla="*/ 2786743 h 4325257"/>
              <a:gd name="connsiteX13-795" fmla="*/ 391886 w 6183086"/>
              <a:gd name="connsiteY13-796" fmla="*/ 2844800 h 4325257"/>
              <a:gd name="connsiteX14-797" fmla="*/ 0 w 6183086"/>
              <a:gd name="connsiteY14-798" fmla="*/ 2873829 h 4325257"/>
              <a:gd name="connsiteX15-799" fmla="*/ 14514 w 6183086"/>
              <a:gd name="connsiteY15-800" fmla="*/ 0 h 4325257"/>
              <a:gd name="connsiteX0-801" fmla="*/ 14514 w 6183086"/>
              <a:gd name="connsiteY0-802" fmla="*/ 0 h 4333901"/>
              <a:gd name="connsiteX1-803" fmla="*/ 6183086 w 6183086"/>
              <a:gd name="connsiteY1-804" fmla="*/ 0 h 4333901"/>
              <a:gd name="connsiteX2-805" fmla="*/ 6161677 w 6183086"/>
              <a:gd name="connsiteY2-806" fmla="*/ 710474 h 4333901"/>
              <a:gd name="connsiteX3-807" fmla="*/ 5863771 w 6183086"/>
              <a:gd name="connsiteY3-808" fmla="*/ 1741714 h 4333901"/>
              <a:gd name="connsiteX4-809" fmla="*/ 5152571 w 6183086"/>
              <a:gd name="connsiteY4-810" fmla="*/ 2612571 h 4333901"/>
              <a:gd name="connsiteX5-811" fmla="*/ 4236720 w 6183086"/>
              <a:gd name="connsiteY5-812" fmla="*/ 2979057 h 4333901"/>
              <a:gd name="connsiteX6-813" fmla="*/ 3520803 w 6183086"/>
              <a:gd name="connsiteY6-814" fmla="*/ 3050177 h 4333901"/>
              <a:gd name="connsiteX7-815" fmla="*/ 3077029 w 6183086"/>
              <a:gd name="connsiteY7-816" fmla="*/ 3614057 h 4333901"/>
              <a:gd name="connsiteX8-817" fmla="*/ 2913017 w 6183086"/>
              <a:gd name="connsiteY8-818" fmla="*/ 4261757 h 4333901"/>
              <a:gd name="connsiteX9-819" fmla="*/ 2002971 w 6183086"/>
              <a:gd name="connsiteY9-820" fmla="*/ 4325257 h 4333901"/>
              <a:gd name="connsiteX10-821" fmla="*/ 1378857 w 6183086"/>
              <a:gd name="connsiteY10-822" fmla="*/ 3991429 h 4333901"/>
              <a:gd name="connsiteX11-823" fmla="*/ 1175657 w 6183086"/>
              <a:gd name="connsiteY11-824" fmla="*/ 3323771 h 4333901"/>
              <a:gd name="connsiteX12-825" fmla="*/ 885371 w 6183086"/>
              <a:gd name="connsiteY12-826" fmla="*/ 2786743 h 4333901"/>
              <a:gd name="connsiteX13-827" fmla="*/ 391886 w 6183086"/>
              <a:gd name="connsiteY13-828" fmla="*/ 2844800 h 4333901"/>
              <a:gd name="connsiteX14-829" fmla="*/ 0 w 6183086"/>
              <a:gd name="connsiteY14-830" fmla="*/ 2873829 h 4333901"/>
              <a:gd name="connsiteX15-831" fmla="*/ 14514 w 6183086"/>
              <a:gd name="connsiteY15-832" fmla="*/ 0 h 4333901"/>
              <a:gd name="connsiteX0-833" fmla="*/ 14514 w 6183086"/>
              <a:gd name="connsiteY0-834" fmla="*/ 0 h 4325257"/>
              <a:gd name="connsiteX1-835" fmla="*/ 6183086 w 6183086"/>
              <a:gd name="connsiteY1-836" fmla="*/ 0 h 4325257"/>
              <a:gd name="connsiteX2-837" fmla="*/ 6161677 w 6183086"/>
              <a:gd name="connsiteY2-838" fmla="*/ 710474 h 4325257"/>
              <a:gd name="connsiteX3-839" fmla="*/ 5863771 w 6183086"/>
              <a:gd name="connsiteY3-840" fmla="*/ 1741714 h 4325257"/>
              <a:gd name="connsiteX4-841" fmla="*/ 5152571 w 6183086"/>
              <a:gd name="connsiteY4-842" fmla="*/ 2612571 h 4325257"/>
              <a:gd name="connsiteX5-843" fmla="*/ 4236720 w 6183086"/>
              <a:gd name="connsiteY5-844" fmla="*/ 2979057 h 4325257"/>
              <a:gd name="connsiteX6-845" fmla="*/ 3520803 w 6183086"/>
              <a:gd name="connsiteY6-846" fmla="*/ 3050177 h 4325257"/>
              <a:gd name="connsiteX7-847" fmla="*/ 3077029 w 6183086"/>
              <a:gd name="connsiteY7-848" fmla="*/ 3614057 h 4325257"/>
              <a:gd name="connsiteX8-849" fmla="*/ 2844437 w 6183086"/>
              <a:gd name="connsiteY8-850" fmla="*/ 4231277 h 4325257"/>
              <a:gd name="connsiteX9-851" fmla="*/ 2002971 w 6183086"/>
              <a:gd name="connsiteY9-852" fmla="*/ 4325257 h 4325257"/>
              <a:gd name="connsiteX10-853" fmla="*/ 1378857 w 6183086"/>
              <a:gd name="connsiteY10-854" fmla="*/ 3991429 h 4325257"/>
              <a:gd name="connsiteX11-855" fmla="*/ 1175657 w 6183086"/>
              <a:gd name="connsiteY11-856" fmla="*/ 3323771 h 4325257"/>
              <a:gd name="connsiteX12-857" fmla="*/ 885371 w 6183086"/>
              <a:gd name="connsiteY12-858" fmla="*/ 2786743 h 4325257"/>
              <a:gd name="connsiteX13-859" fmla="*/ 391886 w 6183086"/>
              <a:gd name="connsiteY13-860" fmla="*/ 2844800 h 4325257"/>
              <a:gd name="connsiteX14-861" fmla="*/ 0 w 6183086"/>
              <a:gd name="connsiteY14-862" fmla="*/ 2873829 h 4325257"/>
              <a:gd name="connsiteX15-863" fmla="*/ 14514 w 6183086"/>
              <a:gd name="connsiteY15-864" fmla="*/ 0 h 4325257"/>
              <a:gd name="connsiteX0-865" fmla="*/ 14514 w 6183086"/>
              <a:gd name="connsiteY0-866" fmla="*/ 0 h 4325257"/>
              <a:gd name="connsiteX1-867" fmla="*/ 6183086 w 6183086"/>
              <a:gd name="connsiteY1-868" fmla="*/ 0 h 4325257"/>
              <a:gd name="connsiteX2-869" fmla="*/ 6161677 w 6183086"/>
              <a:gd name="connsiteY2-870" fmla="*/ 710474 h 4325257"/>
              <a:gd name="connsiteX3-871" fmla="*/ 5863771 w 6183086"/>
              <a:gd name="connsiteY3-872" fmla="*/ 1741714 h 4325257"/>
              <a:gd name="connsiteX4-873" fmla="*/ 5152571 w 6183086"/>
              <a:gd name="connsiteY4-874" fmla="*/ 2612571 h 4325257"/>
              <a:gd name="connsiteX5-875" fmla="*/ 4236720 w 6183086"/>
              <a:gd name="connsiteY5-876" fmla="*/ 2979057 h 4325257"/>
              <a:gd name="connsiteX6-877" fmla="*/ 3520803 w 6183086"/>
              <a:gd name="connsiteY6-878" fmla="*/ 3050177 h 4325257"/>
              <a:gd name="connsiteX7-879" fmla="*/ 3077029 w 6183086"/>
              <a:gd name="connsiteY7-880" fmla="*/ 3614057 h 4325257"/>
              <a:gd name="connsiteX8-881" fmla="*/ 2844437 w 6183086"/>
              <a:gd name="connsiteY8-882" fmla="*/ 4231277 h 4325257"/>
              <a:gd name="connsiteX9-883" fmla="*/ 2002971 w 6183086"/>
              <a:gd name="connsiteY9-884" fmla="*/ 4325257 h 4325257"/>
              <a:gd name="connsiteX10-885" fmla="*/ 1378857 w 6183086"/>
              <a:gd name="connsiteY10-886" fmla="*/ 3991429 h 4325257"/>
              <a:gd name="connsiteX11-887" fmla="*/ 1175657 w 6183086"/>
              <a:gd name="connsiteY11-888" fmla="*/ 3323771 h 4325257"/>
              <a:gd name="connsiteX12-889" fmla="*/ 885371 w 6183086"/>
              <a:gd name="connsiteY12-890" fmla="*/ 2786743 h 4325257"/>
              <a:gd name="connsiteX13-891" fmla="*/ 391886 w 6183086"/>
              <a:gd name="connsiteY13-892" fmla="*/ 2844800 h 4325257"/>
              <a:gd name="connsiteX14-893" fmla="*/ 0 w 6183086"/>
              <a:gd name="connsiteY14-894" fmla="*/ 2873829 h 4325257"/>
              <a:gd name="connsiteX15-895" fmla="*/ 14514 w 6183086"/>
              <a:gd name="connsiteY15-896" fmla="*/ 0 h 4325257"/>
              <a:gd name="connsiteX0-897" fmla="*/ 14514 w 6183086"/>
              <a:gd name="connsiteY0-898" fmla="*/ 0 h 4353767"/>
              <a:gd name="connsiteX1-899" fmla="*/ 6183086 w 6183086"/>
              <a:gd name="connsiteY1-900" fmla="*/ 0 h 4353767"/>
              <a:gd name="connsiteX2-901" fmla="*/ 6161677 w 6183086"/>
              <a:gd name="connsiteY2-902" fmla="*/ 710474 h 4353767"/>
              <a:gd name="connsiteX3-903" fmla="*/ 5863771 w 6183086"/>
              <a:gd name="connsiteY3-904" fmla="*/ 1741714 h 4353767"/>
              <a:gd name="connsiteX4-905" fmla="*/ 5152571 w 6183086"/>
              <a:gd name="connsiteY4-906" fmla="*/ 2612571 h 4353767"/>
              <a:gd name="connsiteX5-907" fmla="*/ 4236720 w 6183086"/>
              <a:gd name="connsiteY5-908" fmla="*/ 2979057 h 4353767"/>
              <a:gd name="connsiteX6-909" fmla="*/ 3520803 w 6183086"/>
              <a:gd name="connsiteY6-910" fmla="*/ 3050177 h 4353767"/>
              <a:gd name="connsiteX7-911" fmla="*/ 3077029 w 6183086"/>
              <a:gd name="connsiteY7-912" fmla="*/ 3614057 h 4353767"/>
              <a:gd name="connsiteX8-913" fmla="*/ 2844437 w 6183086"/>
              <a:gd name="connsiteY8-914" fmla="*/ 4231277 h 4353767"/>
              <a:gd name="connsiteX9-915" fmla="*/ 2002971 w 6183086"/>
              <a:gd name="connsiteY9-916" fmla="*/ 4325257 h 4353767"/>
              <a:gd name="connsiteX10-917" fmla="*/ 1378857 w 6183086"/>
              <a:gd name="connsiteY10-918" fmla="*/ 3991429 h 4353767"/>
              <a:gd name="connsiteX11-919" fmla="*/ 1175657 w 6183086"/>
              <a:gd name="connsiteY11-920" fmla="*/ 3323771 h 4353767"/>
              <a:gd name="connsiteX12-921" fmla="*/ 885371 w 6183086"/>
              <a:gd name="connsiteY12-922" fmla="*/ 2786743 h 4353767"/>
              <a:gd name="connsiteX13-923" fmla="*/ 391886 w 6183086"/>
              <a:gd name="connsiteY13-924" fmla="*/ 2844800 h 4353767"/>
              <a:gd name="connsiteX14-925" fmla="*/ 0 w 6183086"/>
              <a:gd name="connsiteY14-926" fmla="*/ 2873829 h 4353767"/>
              <a:gd name="connsiteX15-927" fmla="*/ 14514 w 6183086"/>
              <a:gd name="connsiteY15-928" fmla="*/ 0 h 4353767"/>
              <a:gd name="connsiteX0-929" fmla="*/ 14514 w 6183086"/>
              <a:gd name="connsiteY0-930" fmla="*/ 0 h 4353767"/>
              <a:gd name="connsiteX1-931" fmla="*/ 6183086 w 6183086"/>
              <a:gd name="connsiteY1-932" fmla="*/ 0 h 4353767"/>
              <a:gd name="connsiteX2-933" fmla="*/ 6161677 w 6183086"/>
              <a:gd name="connsiteY2-934" fmla="*/ 710474 h 4353767"/>
              <a:gd name="connsiteX3-935" fmla="*/ 5863771 w 6183086"/>
              <a:gd name="connsiteY3-936" fmla="*/ 1741714 h 4353767"/>
              <a:gd name="connsiteX4-937" fmla="*/ 5152571 w 6183086"/>
              <a:gd name="connsiteY4-938" fmla="*/ 2612571 h 4353767"/>
              <a:gd name="connsiteX5-939" fmla="*/ 4236720 w 6183086"/>
              <a:gd name="connsiteY5-940" fmla="*/ 2979057 h 4353767"/>
              <a:gd name="connsiteX6-941" fmla="*/ 3520803 w 6183086"/>
              <a:gd name="connsiteY6-942" fmla="*/ 3050177 h 4353767"/>
              <a:gd name="connsiteX7-943" fmla="*/ 3077029 w 6183086"/>
              <a:gd name="connsiteY7-944" fmla="*/ 3614057 h 4353767"/>
              <a:gd name="connsiteX8-945" fmla="*/ 2844437 w 6183086"/>
              <a:gd name="connsiteY8-946" fmla="*/ 4231277 h 4353767"/>
              <a:gd name="connsiteX9-947" fmla="*/ 2002971 w 6183086"/>
              <a:gd name="connsiteY9-948" fmla="*/ 4325257 h 4353767"/>
              <a:gd name="connsiteX10-949" fmla="*/ 1378857 w 6183086"/>
              <a:gd name="connsiteY10-950" fmla="*/ 3991429 h 4353767"/>
              <a:gd name="connsiteX11-951" fmla="*/ 1175657 w 6183086"/>
              <a:gd name="connsiteY11-952" fmla="*/ 3323771 h 4353767"/>
              <a:gd name="connsiteX12-953" fmla="*/ 885371 w 6183086"/>
              <a:gd name="connsiteY12-954" fmla="*/ 2786743 h 4353767"/>
              <a:gd name="connsiteX13-955" fmla="*/ 391886 w 6183086"/>
              <a:gd name="connsiteY13-956" fmla="*/ 2844800 h 4353767"/>
              <a:gd name="connsiteX14-957" fmla="*/ 0 w 6183086"/>
              <a:gd name="connsiteY14-958" fmla="*/ 2873829 h 4353767"/>
              <a:gd name="connsiteX15-959" fmla="*/ 14514 w 6183086"/>
              <a:gd name="connsiteY15-960" fmla="*/ 0 h 4353767"/>
              <a:gd name="connsiteX0-961" fmla="*/ 14514 w 6183086"/>
              <a:gd name="connsiteY0-962" fmla="*/ 0 h 4320213"/>
              <a:gd name="connsiteX1-963" fmla="*/ 6183086 w 6183086"/>
              <a:gd name="connsiteY1-964" fmla="*/ 0 h 4320213"/>
              <a:gd name="connsiteX2-965" fmla="*/ 6161677 w 6183086"/>
              <a:gd name="connsiteY2-966" fmla="*/ 710474 h 4320213"/>
              <a:gd name="connsiteX3-967" fmla="*/ 5863771 w 6183086"/>
              <a:gd name="connsiteY3-968" fmla="*/ 1741714 h 4320213"/>
              <a:gd name="connsiteX4-969" fmla="*/ 5152571 w 6183086"/>
              <a:gd name="connsiteY4-970" fmla="*/ 2612571 h 4320213"/>
              <a:gd name="connsiteX5-971" fmla="*/ 4236720 w 6183086"/>
              <a:gd name="connsiteY5-972" fmla="*/ 2979057 h 4320213"/>
              <a:gd name="connsiteX6-973" fmla="*/ 3520803 w 6183086"/>
              <a:gd name="connsiteY6-974" fmla="*/ 3050177 h 4320213"/>
              <a:gd name="connsiteX7-975" fmla="*/ 3077029 w 6183086"/>
              <a:gd name="connsiteY7-976" fmla="*/ 3614057 h 4320213"/>
              <a:gd name="connsiteX8-977" fmla="*/ 2844437 w 6183086"/>
              <a:gd name="connsiteY8-978" fmla="*/ 4231277 h 4320213"/>
              <a:gd name="connsiteX9-979" fmla="*/ 1964871 w 6183086"/>
              <a:gd name="connsiteY9-980" fmla="*/ 4271917 h 4320213"/>
              <a:gd name="connsiteX10-981" fmla="*/ 1378857 w 6183086"/>
              <a:gd name="connsiteY10-982" fmla="*/ 3991429 h 4320213"/>
              <a:gd name="connsiteX11-983" fmla="*/ 1175657 w 6183086"/>
              <a:gd name="connsiteY11-984" fmla="*/ 3323771 h 4320213"/>
              <a:gd name="connsiteX12-985" fmla="*/ 885371 w 6183086"/>
              <a:gd name="connsiteY12-986" fmla="*/ 2786743 h 4320213"/>
              <a:gd name="connsiteX13-987" fmla="*/ 391886 w 6183086"/>
              <a:gd name="connsiteY13-988" fmla="*/ 2844800 h 4320213"/>
              <a:gd name="connsiteX14-989" fmla="*/ 0 w 6183086"/>
              <a:gd name="connsiteY14-990" fmla="*/ 2873829 h 4320213"/>
              <a:gd name="connsiteX15-991" fmla="*/ 14514 w 6183086"/>
              <a:gd name="connsiteY15-992" fmla="*/ 0 h 4320213"/>
              <a:gd name="connsiteX0-993" fmla="*/ 14514 w 6183086"/>
              <a:gd name="connsiteY0-994" fmla="*/ 0 h 4320213"/>
              <a:gd name="connsiteX1-995" fmla="*/ 6183086 w 6183086"/>
              <a:gd name="connsiteY1-996" fmla="*/ 0 h 4320213"/>
              <a:gd name="connsiteX2-997" fmla="*/ 6161677 w 6183086"/>
              <a:gd name="connsiteY2-998" fmla="*/ 710474 h 4320213"/>
              <a:gd name="connsiteX3-999" fmla="*/ 5863771 w 6183086"/>
              <a:gd name="connsiteY3-1000" fmla="*/ 1741714 h 4320213"/>
              <a:gd name="connsiteX4-1001" fmla="*/ 5152571 w 6183086"/>
              <a:gd name="connsiteY4-1002" fmla="*/ 2612571 h 4320213"/>
              <a:gd name="connsiteX5-1003" fmla="*/ 4236720 w 6183086"/>
              <a:gd name="connsiteY5-1004" fmla="*/ 2979057 h 4320213"/>
              <a:gd name="connsiteX6-1005" fmla="*/ 3520803 w 6183086"/>
              <a:gd name="connsiteY6-1006" fmla="*/ 3050177 h 4320213"/>
              <a:gd name="connsiteX7-1007" fmla="*/ 3077029 w 6183086"/>
              <a:gd name="connsiteY7-1008" fmla="*/ 3614057 h 4320213"/>
              <a:gd name="connsiteX8-1009" fmla="*/ 2844437 w 6183086"/>
              <a:gd name="connsiteY8-1010" fmla="*/ 4231277 h 4320213"/>
              <a:gd name="connsiteX9-1011" fmla="*/ 1964871 w 6183086"/>
              <a:gd name="connsiteY9-1012" fmla="*/ 4271917 h 4320213"/>
              <a:gd name="connsiteX10-1013" fmla="*/ 1378857 w 6183086"/>
              <a:gd name="connsiteY10-1014" fmla="*/ 3938089 h 4320213"/>
              <a:gd name="connsiteX11-1015" fmla="*/ 1175657 w 6183086"/>
              <a:gd name="connsiteY11-1016" fmla="*/ 3323771 h 4320213"/>
              <a:gd name="connsiteX12-1017" fmla="*/ 885371 w 6183086"/>
              <a:gd name="connsiteY12-1018" fmla="*/ 2786743 h 4320213"/>
              <a:gd name="connsiteX13-1019" fmla="*/ 391886 w 6183086"/>
              <a:gd name="connsiteY13-1020" fmla="*/ 2844800 h 4320213"/>
              <a:gd name="connsiteX14-1021" fmla="*/ 0 w 6183086"/>
              <a:gd name="connsiteY14-1022" fmla="*/ 2873829 h 4320213"/>
              <a:gd name="connsiteX15-1023" fmla="*/ 14514 w 6183086"/>
              <a:gd name="connsiteY15-1024" fmla="*/ 0 h 4320213"/>
              <a:gd name="connsiteX0-1025" fmla="*/ 14514 w 6183086"/>
              <a:gd name="connsiteY0-1026" fmla="*/ 0 h 4320213"/>
              <a:gd name="connsiteX1-1027" fmla="*/ 6183086 w 6183086"/>
              <a:gd name="connsiteY1-1028" fmla="*/ 0 h 4320213"/>
              <a:gd name="connsiteX2-1029" fmla="*/ 6161677 w 6183086"/>
              <a:gd name="connsiteY2-1030" fmla="*/ 710474 h 4320213"/>
              <a:gd name="connsiteX3-1031" fmla="*/ 5863771 w 6183086"/>
              <a:gd name="connsiteY3-1032" fmla="*/ 1741714 h 4320213"/>
              <a:gd name="connsiteX4-1033" fmla="*/ 5152571 w 6183086"/>
              <a:gd name="connsiteY4-1034" fmla="*/ 2612571 h 4320213"/>
              <a:gd name="connsiteX5-1035" fmla="*/ 4236720 w 6183086"/>
              <a:gd name="connsiteY5-1036" fmla="*/ 2979057 h 4320213"/>
              <a:gd name="connsiteX6-1037" fmla="*/ 3520803 w 6183086"/>
              <a:gd name="connsiteY6-1038" fmla="*/ 3050177 h 4320213"/>
              <a:gd name="connsiteX7-1039" fmla="*/ 3077029 w 6183086"/>
              <a:gd name="connsiteY7-1040" fmla="*/ 3614057 h 4320213"/>
              <a:gd name="connsiteX8-1041" fmla="*/ 2844437 w 6183086"/>
              <a:gd name="connsiteY8-1042" fmla="*/ 4231277 h 4320213"/>
              <a:gd name="connsiteX9-1043" fmla="*/ 1964871 w 6183086"/>
              <a:gd name="connsiteY9-1044" fmla="*/ 4271917 h 4320213"/>
              <a:gd name="connsiteX10-1045" fmla="*/ 1378857 w 6183086"/>
              <a:gd name="connsiteY10-1046" fmla="*/ 3938089 h 4320213"/>
              <a:gd name="connsiteX11-1047" fmla="*/ 1175657 w 6183086"/>
              <a:gd name="connsiteY11-1048" fmla="*/ 3323771 h 4320213"/>
              <a:gd name="connsiteX12-1049" fmla="*/ 885371 w 6183086"/>
              <a:gd name="connsiteY12-1050" fmla="*/ 2786743 h 4320213"/>
              <a:gd name="connsiteX13-1051" fmla="*/ 391886 w 6183086"/>
              <a:gd name="connsiteY13-1052" fmla="*/ 2844800 h 4320213"/>
              <a:gd name="connsiteX14-1053" fmla="*/ 0 w 6183086"/>
              <a:gd name="connsiteY14-1054" fmla="*/ 2873829 h 4320213"/>
              <a:gd name="connsiteX15-1055" fmla="*/ 14514 w 6183086"/>
              <a:gd name="connsiteY15-1056" fmla="*/ 0 h 4320213"/>
              <a:gd name="connsiteX0-1057" fmla="*/ 14514 w 6183086"/>
              <a:gd name="connsiteY0-1058" fmla="*/ 0 h 4320213"/>
              <a:gd name="connsiteX1-1059" fmla="*/ 6183086 w 6183086"/>
              <a:gd name="connsiteY1-1060" fmla="*/ 0 h 4320213"/>
              <a:gd name="connsiteX2-1061" fmla="*/ 6161677 w 6183086"/>
              <a:gd name="connsiteY2-1062" fmla="*/ 710474 h 4320213"/>
              <a:gd name="connsiteX3-1063" fmla="*/ 5863771 w 6183086"/>
              <a:gd name="connsiteY3-1064" fmla="*/ 1741714 h 4320213"/>
              <a:gd name="connsiteX4-1065" fmla="*/ 5152571 w 6183086"/>
              <a:gd name="connsiteY4-1066" fmla="*/ 2612571 h 4320213"/>
              <a:gd name="connsiteX5-1067" fmla="*/ 4236720 w 6183086"/>
              <a:gd name="connsiteY5-1068" fmla="*/ 2979057 h 4320213"/>
              <a:gd name="connsiteX6-1069" fmla="*/ 3520803 w 6183086"/>
              <a:gd name="connsiteY6-1070" fmla="*/ 3050177 h 4320213"/>
              <a:gd name="connsiteX7-1071" fmla="*/ 3077029 w 6183086"/>
              <a:gd name="connsiteY7-1072" fmla="*/ 3614057 h 4320213"/>
              <a:gd name="connsiteX8-1073" fmla="*/ 2844437 w 6183086"/>
              <a:gd name="connsiteY8-1074" fmla="*/ 4231277 h 4320213"/>
              <a:gd name="connsiteX9-1075" fmla="*/ 1964871 w 6183086"/>
              <a:gd name="connsiteY9-1076" fmla="*/ 4271917 h 4320213"/>
              <a:gd name="connsiteX10-1077" fmla="*/ 1378857 w 6183086"/>
              <a:gd name="connsiteY10-1078" fmla="*/ 3938089 h 4320213"/>
              <a:gd name="connsiteX11-1079" fmla="*/ 1175657 w 6183086"/>
              <a:gd name="connsiteY11-1080" fmla="*/ 3323771 h 4320213"/>
              <a:gd name="connsiteX12-1081" fmla="*/ 885371 w 6183086"/>
              <a:gd name="connsiteY12-1082" fmla="*/ 2786743 h 4320213"/>
              <a:gd name="connsiteX13-1083" fmla="*/ 391886 w 6183086"/>
              <a:gd name="connsiteY13-1084" fmla="*/ 2844800 h 4320213"/>
              <a:gd name="connsiteX14-1085" fmla="*/ 0 w 6183086"/>
              <a:gd name="connsiteY14-1086" fmla="*/ 2873829 h 4320213"/>
              <a:gd name="connsiteX15-1087" fmla="*/ 14514 w 6183086"/>
              <a:gd name="connsiteY15-1088" fmla="*/ 0 h 4320213"/>
              <a:gd name="connsiteX0-1089" fmla="*/ 14514 w 6183086"/>
              <a:gd name="connsiteY0-1090" fmla="*/ 0 h 4320213"/>
              <a:gd name="connsiteX1-1091" fmla="*/ 6183086 w 6183086"/>
              <a:gd name="connsiteY1-1092" fmla="*/ 0 h 4320213"/>
              <a:gd name="connsiteX2-1093" fmla="*/ 6161677 w 6183086"/>
              <a:gd name="connsiteY2-1094" fmla="*/ 710474 h 4320213"/>
              <a:gd name="connsiteX3-1095" fmla="*/ 5863771 w 6183086"/>
              <a:gd name="connsiteY3-1096" fmla="*/ 1741714 h 4320213"/>
              <a:gd name="connsiteX4-1097" fmla="*/ 5152571 w 6183086"/>
              <a:gd name="connsiteY4-1098" fmla="*/ 2612571 h 4320213"/>
              <a:gd name="connsiteX5-1099" fmla="*/ 4236720 w 6183086"/>
              <a:gd name="connsiteY5-1100" fmla="*/ 2979057 h 4320213"/>
              <a:gd name="connsiteX6-1101" fmla="*/ 3520803 w 6183086"/>
              <a:gd name="connsiteY6-1102" fmla="*/ 3050177 h 4320213"/>
              <a:gd name="connsiteX7-1103" fmla="*/ 3077029 w 6183086"/>
              <a:gd name="connsiteY7-1104" fmla="*/ 3614057 h 4320213"/>
              <a:gd name="connsiteX8-1105" fmla="*/ 2844437 w 6183086"/>
              <a:gd name="connsiteY8-1106" fmla="*/ 4231277 h 4320213"/>
              <a:gd name="connsiteX9-1107" fmla="*/ 1964871 w 6183086"/>
              <a:gd name="connsiteY9-1108" fmla="*/ 4271917 h 4320213"/>
              <a:gd name="connsiteX10-1109" fmla="*/ 1378857 w 6183086"/>
              <a:gd name="connsiteY10-1110" fmla="*/ 3938089 h 4320213"/>
              <a:gd name="connsiteX11-1111" fmla="*/ 1175657 w 6183086"/>
              <a:gd name="connsiteY11-1112" fmla="*/ 3323771 h 4320213"/>
              <a:gd name="connsiteX12-1113" fmla="*/ 885371 w 6183086"/>
              <a:gd name="connsiteY12-1114" fmla="*/ 2786743 h 4320213"/>
              <a:gd name="connsiteX13-1115" fmla="*/ 391886 w 6183086"/>
              <a:gd name="connsiteY13-1116" fmla="*/ 2844800 h 4320213"/>
              <a:gd name="connsiteX14-1117" fmla="*/ 0 w 6183086"/>
              <a:gd name="connsiteY14-1118" fmla="*/ 2873829 h 4320213"/>
              <a:gd name="connsiteX15-1119" fmla="*/ 14514 w 6183086"/>
              <a:gd name="connsiteY15-1120" fmla="*/ 0 h 4320213"/>
              <a:gd name="connsiteX0-1121" fmla="*/ 14514 w 6183086"/>
              <a:gd name="connsiteY0-1122" fmla="*/ 0 h 4320213"/>
              <a:gd name="connsiteX1-1123" fmla="*/ 6183086 w 6183086"/>
              <a:gd name="connsiteY1-1124" fmla="*/ 0 h 4320213"/>
              <a:gd name="connsiteX2-1125" fmla="*/ 6161677 w 6183086"/>
              <a:gd name="connsiteY2-1126" fmla="*/ 710474 h 4320213"/>
              <a:gd name="connsiteX3-1127" fmla="*/ 5863771 w 6183086"/>
              <a:gd name="connsiteY3-1128" fmla="*/ 1741714 h 4320213"/>
              <a:gd name="connsiteX4-1129" fmla="*/ 5152571 w 6183086"/>
              <a:gd name="connsiteY4-1130" fmla="*/ 2612571 h 4320213"/>
              <a:gd name="connsiteX5-1131" fmla="*/ 4236720 w 6183086"/>
              <a:gd name="connsiteY5-1132" fmla="*/ 2979057 h 4320213"/>
              <a:gd name="connsiteX6-1133" fmla="*/ 3520803 w 6183086"/>
              <a:gd name="connsiteY6-1134" fmla="*/ 3050177 h 4320213"/>
              <a:gd name="connsiteX7-1135" fmla="*/ 3077029 w 6183086"/>
              <a:gd name="connsiteY7-1136" fmla="*/ 3614057 h 4320213"/>
              <a:gd name="connsiteX8-1137" fmla="*/ 2844437 w 6183086"/>
              <a:gd name="connsiteY8-1138" fmla="*/ 4231277 h 4320213"/>
              <a:gd name="connsiteX9-1139" fmla="*/ 1964871 w 6183086"/>
              <a:gd name="connsiteY9-1140" fmla="*/ 4271917 h 4320213"/>
              <a:gd name="connsiteX10-1141" fmla="*/ 1378857 w 6183086"/>
              <a:gd name="connsiteY10-1142" fmla="*/ 3938089 h 4320213"/>
              <a:gd name="connsiteX11-1143" fmla="*/ 1122317 w 6183086"/>
              <a:gd name="connsiteY11-1144" fmla="*/ 3331391 h 4320213"/>
              <a:gd name="connsiteX12-1145" fmla="*/ 885371 w 6183086"/>
              <a:gd name="connsiteY12-1146" fmla="*/ 2786743 h 4320213"/>
              <a:gd name="connsiteX13-1147" fmla="*/ 391886 w 6183086"/>
              <a:gd name="connsiteY13-1148" fmla="*/ 2844800 h 4320213"/>
              <a:gd name="connsiteX14-1149" fmla="*/ 0 w 6183086"/>
              <a:gd name="connsiteY14-1150" fmla="*/ 2873829 h 4320213"/>
              <a:gd name="connsiteX15-1151" fmla="*/ 14514 w 6183086"/>
              <a:gd name="connsiteY15-1152" fmla="*/ 0 h 4320213"/>
              <a:gd name="connsiteX0-1153" fmla="*/ 14514 w 6183086"/>
              <a:gd name="connsiteY0-1154" fmla="*/ 0 h 4320213"/>
              <a:gd name="connsiteX1-1155" fmla="*/ 6183086 w 6183086"/>
              <a:gd name="connsiteY1-1156" fmla="*/ 0 h 4320213"/>
              <a:gd name="connsiteX2-1157" fmla="*/ 6161677 w 6183086"/>
              <a:gd name="connsiteY2-1158" fmla="*/ 710474 h 4320213"/>
              <a:gd name="connsiteX3-1159" fmla="*/ 5863771 w 6183086"/>
              <a:gd name="connsiteY3-1160" fmla="*/ 1741714 h 4320213"/>
              <a:gd name="connsiteX4-1161" fmla="*/ 5152571 w 6183086"/>
              <a:gd name="connsiteY4-1162" fmla="*/ 2612571 h 4320213"/>
              <a:gd name="connsiteX5-1163" fmla="*/ 4236720 w 6183086"/>
              <a:gd name="connsiteY5-1164" fmla="*/ 2979057 h 4320213"/>
              <a:gd name="connsiteX6-1165" fmla="*/ 3520803 w 6183086"/>
              <a:gd name="connsiteY6-1166" fmla="*/ 3050177 h 4320213"/>
              <a:gd name="connsiteX7-1167" fmla="*/ 3077029 w 6183086"/>
              <a:gd name="connsiteY7-1168" fmla="*/ 3614057 h 4320213"/>
              <a:gd name="connsiteX8-1169" fmla="*/ 2844437 w 6183086"/>
              <a:gd name="connsiteY8-1170" fmla="*/ 4231277 h 4320213"/>
              <a:gd name="connsiteX9-1171" fmla="*/ 1964871 w 6183086"/>
              <a:gd name="connsiteY9-1172" fmla="*/ 4271917 h 4320213"/>
              <a:gd name="connsiteX10-1173" fmla="*/ 1378857 w 6183086"/>
              <a:gd name="connsiteY10-1174" fmla="*/ 3938089 h 4320213"/>
              <a:gd name="connsiteX11-1175" fmla="*/ 1122317 w 6183086"/>
              <a:gd name="connsiteY11-1176" fmla="*/ 3331391 h 4320213"/>
              <a:gd name="connsiteX12-1177" fmla="*/ 885371 w 6183086"/>
              <a:gd name="connsiteY12-1178" fmla="*/ 2786743 h 4320213"/>
              <a:gd name="connsiteX13-1179" fmla="*/ 391886 w 6183086"/>
              <a:gd name="connsiteY13-1180" fmla="*/ 2844800 h 4320213"/>
              <a:gd name="connsiteX14-1181" fmla="*/ 0 w 6183086"/>
              <a:gd name="connsiteY14-1182" fmla="*/ 2873829 h 4320213"/>
              <a:gd name="connsiteX15-1183" fmla="*/ 14514 w 6183086"/>
              <a:gd name="connsiteY15-1184" fmla="*/ 0 h 4320213"/>
              <a:gd name="connsiteX0-1185" fmla="*/ 14514 w 6183086"/>
              <a:gd name="connsiteY0-1186" fmla="*/ 0 h 4320213"/>
              <a:gd name="connsiteX1-1187" fmla="*/ 6183086 w 6183086"/>
              <a:gd name="connsiteY1-1188" fmla="*/ 0 h 4320213"/>
              <a:gd name="connsiteX2-1189" fmla="*/ 6161677 w 6183086"/>
              <a:gd name="connsiteY2-1190" fmla="*/ 710474 h 4320213"/>
              <a:gd name="connsiteX3-1191" fmla="*/ 5863771 w 6183086"/>
              <a:gd name="connsiteY3-1192" fmla="*/ 1741714 h 4320213"/>
              <a:gd name="connsiteX4-1193" fmla="*/ 5152571 w 6183086"/>
              <a:gd name="connsiteY4-1194" fmla="*/ 2612571 h 4320213"/>
              <a:gd name="connsiteX5-1195" fmla="*/ 4236720 w 6183086"/>
              <a:gd name="connsiteY5-1196" fmla="*/ 2979057 h 4320213"/>
              <a:gd name="connsiteX6-1197" fmla="*/ 3520803 w 6183086"/>
              <a:gd name="connsiteY6-1198" fmla="*/ 3050177 h 4320213"/>
              <a:gd name="connsiteX7-1199" fmla="*/ 3077029 w 6183086"/>
              <a:gd name="connsiteY7-1200" fmla="*/ 3614057 h 4320213"/>
              <a:gd name="connsiteX8-1201" fmla="*/ 2844437 w 6183086"/>
              <a:gd name="connsiteY8-1202" fmla="*/ 4231277 h 4320213"/>
              <a:gd name="connsiteX9-1203" fmla="*/ 1964871 w 6183086"/>
              <a:gd name="connsiteY9-1204" fmla="*/ 4271917 h 4320213"/>
              <a:gd name="connsiteX10-1205" fmla="*/ 1378857 w 6183086"/>
              <a:gd name="connsiteY10-1206" fmla="*/ 3938089 h 4320213"/>
              <a:gd name="connsiteX11-1207" fmla="*/ 1122317 w 6183086"/>
              <a:gd name="connsiteY11-1208" fmla="*/ 3331391 h 4320213"/>
              <a:gd name="connsiteX12-1209" fmla="*/ 885371 w 6183086"/>
              <a:gd name="connsiteY12-1210" fmla="*/ 2786743 h 4320213"/>
              <a:gd name="connsiteX13-1211" fmla="*/ 391886 w 6183086"/>
              <a:gd name="connsiteY13-1212" fmla="*/ 2844800 h 4320213"/>
              <a:gd name="connsiteX14-1213" fmla="*/ 0 w 6183086"/>
              <a:gd name="connsiteY14-1214" fmla="*/ 2873829 h 4320213"/>
              <a:gd name="connsiteX15-1215" fmla="*/ 14514 w 6183086"/>
              <a:gd name="connsiteY15-1216" fmla="*/ 0 h 4320213"/>
              <a:gd name="connsiteX0-1217" fmla="*/ 14514 w 6183086"/>
              <a:gd name="connsiteY0-1218" fmla="*/ 0 h 4320213"/>
              <a:gd name="connsiteX1-1219" fmla="*/ 6183086 w 6183086"/>
              <a:gd name="connsiteY1-1220" fmla="*/ 0 h 4320213"/>
              <a:gd name="connsiteX2-1221" fmla="*/ 6161677 w 6183086"/>
              <a:gd name="connsiteY2-1222" fmla="*/ 710474 h 4320213"/>
              <a:gd name="connsiteX3-1223" fmla="*/ 5863771 w 6183086"/>
              <a:gd name="connsiteY3-1224" fmla="*/ 1741714 h 4320213"/>
              <a:gd name="connsiteX4-1225" fmla="*/ 5152571 w 6183086"/>
              <a:gd name="connsiteY4-1226" fmla="*/ 2612571 h 4320213"/>
              <a:gd name="connsiteX5-1227" fmla="*/ 4236720 w 6183086"/>
              <a:gd name="connsiteY5-1228" fmla="*/ 2979057 h 4320213"/>
              <a:gd name="connsiteX6-1229" fmla="*/ 3520803 w 6183086"/>
              <a:gd name="connsiteY6-1230" fmla="*/ 3050177 h 4320213"/>
              <a:gd name="connsiteX7-1231" fmla="*/ 3077029 w 6183086"/>
              <a:gd name="connsiteY7-1232" fmla="*/ 3614057 h 4320213"/>
              <a:gd name="connsiteX8-1233" fmla="*/ 2844437 w 6183086"/>
              <a:gd name="connsiteY8-1234" fmla="*/ 4231277 h 4320213"/>
              <a:gd name="connsiteX9-1235" fmla="*/ 1964871 w 6183086"/>
              <a:gd name="connsiteY9-1236" fmla="*/ 4271917 h 4320213"/>
              <a:gd name="connsiteX10-1237" fmla="*/ 1378857 w 6183086"/>
              <a:gd name="connsiteY10-1238" fmla="*/ 3938089 h 4320213"/>
              <a:gd name="connsiteX11-1239" fmla="*/ 1122317 w 6183086"/>
              <a:gd name="connsiteY11-1240" fmla="*/ 3331391 h 4320213"/>
              <a:gd name="connsiteX12-1241" fmla="*/ 885371 w 6183086"/>
              <a:gd name="connsiteY12-1242" fmla="*/ 2786743 h 4320213"/>
              <a:gd name="connsiteX13-1243" fmla="*/ 391886 w 6183086"/>
              <a:gd name="connsiteY13-1244" fmla="*/ 2844800 h 4320213"/>
              <a:gd name="connsiteX14-1245" fmla="*/ 0 w 6183086"/>
              <a:gd name="connsiteY14-1246" fmla="*/ 2873829 h 4320213"/>
              <a:gd name="connsiteX15-1247" fmla="*/ 14514 w 6183086"/>
              <a:gd name="connsiteY15-1248" fmla="*/ 0 h 4320213"/>
              <a:gd name="connsiteX0-1249" fmla="*/ 14514 w 6183086"/>
              <a:gd name="connsiteY0-1250" fmla="*/ 0 h 4320213"/>
              <a:gd name="connsiteX1-1251" fmla="*/ 6183086 w 6183086"/>
              <a:gd name="connsiteY1-1252" fmla="*/ 0 h 4320213"/>
              <a:gd name="connsiteX2-1253" fmla="*/ 6161677 w 6183086"/>
              <a:gd name="connsiteY2-1254" fmla="*/ 710474 h 4320213"/>
              <a:gd name="connsiteX3-1255" fmla="*/ 5863771 w 6183086"/>
              <a:gd name="connsiteY3-1256" fmla="*/ 1741714 h 4320213"/>
              <a:gd name="connsiteX4-1257" fmla="*/ 5152571 w 6183086"/>
              <a:gd name="connsiteY4-1258" fmla="*/ 2612571 h 4320213"/>
              <a:gd name="connsiteX5-1259" fmla="*/ 4236720 w 6183086"/>
              <a:gd name="connsiteY5-1260" fmla="*/ 2979057 h 4320213"/>
              <a:gd name="connsiteX6-1261" fmla="*/ 3520803 w 6183086"/>
              <a:gd name="connsiteY6-1262" fmla="*/ 3050177 h 4320213"/>
              <a:gd name="connsiteX7-1263" fmla="*/ 3077029 w 6183086"/>
              <a:gd name="connsiteY7-1264" fmla="*/ 3614057 h 4320213"/>
              <a:gd name="connsiteX8-1265" fmla="*/ 2844437 w 6183086"/>
              <a:gd name="connsiteY8-1266" fmla="*/ 4231277 h 4320213"/>
              <a:gd name="connsiteX9-1267" fmla="*/ 1964871 w 6183086"/>
              <a:gd name="connsiteY9-1268" fmla="*/ 4271917 h 4320213"/>
              <a:gd name="connsiteX10-1269" fmla="*/ 1378857 w 6183086"/>
              <a:gd name="connsiteY10-1270" fmla="*/ 3938089 h 4320213"/>
              <a:gd name="connsiteX11-1271" fmla="*/ 1122317 w 6183086"/>
              <a:gd name="connsiteY11-1272" fmla="*/ 3331391 h 4320213"/>
              <a:gd name="connsiteX12-1273" fmla="*/ 885371 w 6183086"/>
              <a:gd name="connsiteY12-1274" fmla="*/ 2786743 h 4320213"/>
              <a:gd name="connsiteX13-1275" fmla="*/ 391886 w 6183086"/>
              <a:gd name="connsiteY13-1276" fmla="*/ 2844800 h 4320213"/>
              <a:gd name="connsiteX14-1277" fmla="*/ 0 w 6183086"/>
              <a:gd name="connsiteY14-1278" fmla="*/ 2873829 h 4320213"/>
              <a:gd name="connsiteX15-1279" fmla="*/ 14514 w 6183086"/>
              <a:gd name="connsiteY15-1280" fmla="*/ 0 h 4320213"/>
              <a:gd name="connsiteX0-1281" fmla="*/ 22134 w 6190706"/>
              <a:gd name="connsiteY0-1282" fmla="*/ 0 h 4320213"/>
              <a:gd name="connsiteX1-1283" fmla="*/ 6190706 w 6190706"/>
              <a:gd name="connsiteY1-1284" fmla="*/ 0 h 4320213"/>
              <a:gd name="connsiteX2-1285" fmla="*/ 6169297 w 6190706"/>
              <a:gd name="connsiteY2-1286" fmla="*/ 710474 h 4320213"/>
              <a:gd name="connsiteX3-1287" fmla="*/ 5871391 w 6190706"/>
              <a:gd name="connsiteY3-1288" fmla="*/ 1741714 h 4320213"/>
              <a:gd name="connsiteX4-1289" fmla="*/ 5160191 w 6190706"/>
              <a:gd name="connsiteY4-1290" fmla="*/ 2612571 h 4320213"/>
              <a:gd name="connsiteX5-1291" fmla="*/ 4244340 w 6190706"/>
              <a:gd name="connsiteY5-1292" fmla="*/ 2979057 h 4320213"/>
              <a:gd name="connsiteX6-1293" fmla="*/ 3528423 w 6190706"/>
              <a:gd name="connsiteY6-1294" fmla="*/ 3050177 h 4320213"/>
              <a:gd name="connsiteX7-1295" fmla="*/ 3084649 w 6190706"/>
              <a:gd name="connsiteY7-1296" fmla="*/ 3614057 h 4320213"/>
              <a:gd name="connsiteX8-1297" fmla="*/ 2852057 w 6190706"/>
              <a:gd name="connsiteY8-1298" fmla="*/ 4231277 h 4320213"/>
              <a:gd name="connsiteX9-1299" fmla="*/ 1972491 w 6190706"/>
              <a:gd name="connsiteY9-1300" fmla="*/ 4271917 h 4320213"/>
              <a:gd name="connsiteX10-1301" fmla="*/ 1386477 w 6190706"/>
              <a:gd name="connsiteY10-1302" fmla="*/ 3938089 h 4320213"/>
              <a:gd name="connsiteX11-1303" fmla="*/ 1129937 w 6190706"/>
              <a:gd name="connsiteY11-1304" fmla="*/ 3331391 h 4320213"/>
              <a:gd name="connsiteX12-1305" fmla="*/ 892991 w 6190706"/>
              <a:gd name="connsiteY12-1306" fmla="*/ 2786743 h 4320213"/>
              <a:gd name="connsiteX13-1307" fmla="*/ 399506 w 6190706"/>
              <a:gd name="connsiteY13-1308" fmla="*/ 2844800 h 4320213"/>
              <a:gd name="connsiteX14-1309" fmla="*/ 0 w 6190706"/>
              <a:gd name="connsiteY14-1310" fmla="*/ 2904309 h 4320213"/>
              <a:gd name="connsiteX15-1311" fmla="*/ 22134 w 6190706"/>
              <a:gd name="connsiteY15-1312" fmla="*/ 0 h 4320213"/>
              <a:gd name="connsiteX0-1313" fmla="*/ 22134 w 6190706"/>
              <a:gd name="connsiteY0-1314" fmla="*/ 0 h 4320213"/>
              <a:gd name="connsiteX1-1315" fmla="*/ 6190706 w 6190706"/>
              <a:gd name="connsiteY1-1316" fmla="*/ 0 h 4320213"/>
              <a:gd name="connsiteX2-1317" fmla="*/ 6169297 w 6190706"/>
              <a:gd name="connsiteY2-1318" fmla="*/ 710474 h 4320213"/>
              <a:gd name="connsiteX3-1319" fmla="*/ 5871391 w 6190706"/>
              <a:gd name="connsiteY3-1320" fmla="*/ 1741714 h 4320213"/>
              <a:gd name="connsiteX4-1321" fmla="*/ 5160191 w 6190706"/>
              <a:gd name="connsiteY4-1322" fmla="*/ 2612571 h 4320213"/>
              <a:gd name="connsiteX5-1323" fmla="*/ 4244340 w 6190706"/>
              <a:gd name="connsiteY5-1324" fmla="*/ 2979057 h 4320213"/>
              <a:gd name="connsiteX6-1325" fmla="*/ 3528423 w 6190706"/>
              <a:gd name="connsiteY6-1326" fmla="*/ 3050177 h 4320213"/>
              <a:gd name="connsiteX7-1327" fmla="*/ 3084649 w 6190706"/>
              <a:gd name="connsiteY7-1328" fmla="*/ 3614057 h 4320213"/>
              <a:gd name="connsiteX8-1329" fmla="*/ 2852057 w 6190706"/>
              <a:gd name="connsiteY8-1330" fmla="*/ 4231277 h 4320213"/>
              <a:gd name="connsiteX9-1331" fmla="*/ 1972491 w 6190706"/>
              <a:gd name="connsiteY9-1332" fmla="*/ 4271917 h 4320213"/>
              <a:gd name="connsiteX10-1333" fmla="*/ 1386477 w 6190706"/>
              <a:gd name="connsiteY10-1334" fmla="*/ 3938089 h 4320213"/>
              <a:gd name="connsiteX11-1335" fmla="*/ 1129937 w 6190706"/>
              <a:gd name="connsiteY11-1336" fmla="*/ 3331391 h 4320213"/>
              <a:gd name="connsiteX12-1337" fmla="*/ 892991 w 6190706"/>
              <a:gd name="connsiteY12-1338" fmla="*/ 2786743 h 4320213"/>
              <a:gd name="connsiteX13-1339" fmla="*/ 399506 w 6190706"/>
              <a:gd name="connsiteY13-1340" fmla="*/ 2844800 h 4320213"/>
              <a:gd name="connsiteX14-1341" fmla="*/ 0 w 6190706"/>
              <a:gd name="connsiteY14-1342" fmla="*/ 2904309 h 4320213"/>
              <a:gd name="connsiteX15-1343" fmla="*/ 22134 w 6190706"/>
              <a:gd name="connsiteY15-1344" fmla="*/ 0 h 4320213"/>
              <a:gd name="connsiteX0-1345" fmla="*/ 22134 w 6190706"/>
              <a:gd name="connsiteY0-1346" fmla="*/ 0 h 4320213"/>
              <a:gd name="connsiteX1-1347" fmla="*/ 6190706 w 6190706"/>
              <a:gd name="connsiteY1-1348" fmla="*/ 0 h 4320213"/>
              <a:gd name="connsiteX2-1349" fmla="*/ 6169297 w 6190706"/>
              <a:gd name="connsiteY2-1350" fmla="*/ 710474 h 4320213"/>
              <a:gd name="connsiteX3-1351" fmla="*/ 5871391 w 6190706"/>
              <a:gd name="connsiteY3-1352" fmla="*/ 1741714 h 4320213"/>
              <a:gd name="connsiteX4-1353" fmla="*/ 5160191 w 6190706"/>
              <a:gd name="connsiteY4-1354" fmla="*/ 2612571 h 4320213"/>
              <a:gd name="connsiteX5-1355" fmla="*/ 4244340 w 6190706"/>
              <a:gd name="connsiteY5-1356" fmla="*/ 2979057 h 4320213"/>
              <a:gd name="connsiteX6-1357" fmla="*/ 3528423 w 6190706"/>
              <a:gd name="connsiteY6-1358" fmla="*/ 3050177 h 4320213"/>
              <a:gd name="connsiteX7-1359" fmla="*/ 3084649 w 6190706"/>
              <a:gd name="connsiteY7-1360" fmla="*/ 3614057 h 4320213"/>
              <a:gd name="connsiteX8-1361" fmla="*/ 2852057 w 6190706"/>
              <a:gd name="connsiteY8-1362" fmla="*/ 4231277 h 4320213"/>
              <a:gd name="connsiteX9-1363" fmla="*/ 1972491 w 6190706"/>
              <a:gd name="connsiteY9-1364" fmla="*/ 4271917 h 4320213"/>
              <a:gd name="connsiteX10-1365" fmla="*/ 1386477 w 6190706"/>
              <a:gd name="connsiteY10-1366" fmla="*/ 3938089 h 4320213"/>
              <a:gd name="connsiteX11-1367" fmla="*/ 1152797 w 6190706"/>
              <a:gd name="connsiteY11-1368" fmla="*/ 3239951 h 4320213"/>
              <a:gd name="connsiteX12-1369" fmla="*/ 892991 w 6190706"/>
              <a:gd name="connsiteY12-1370" fmla="*/ 2786743 h 4320213"/>
              <a:gd name="connsiteX13-1371" fmla="*/ 399506 w 6190706"/>
              <a:gd name="connsiteY13-1372" fmla="*/ 2844800 h 4320213"/>
              <a:gd name="connsiteX14-1373" fmla="*/ 0 w 6190706"/>
              <a:gd name="connsiteY14-1374" fmla="*/ 2904309 h 4320213"/>
              <a:gd name="connsiteX15-1375" fmla="*/ 22134 w 6190706"/>
              <a:gd name="connsiteY15-1376" fmla="*/ 0 h 4320213"/>
              <a:gd name="connsiteX0-1377" fmla="*/ 22134 w 6190706"/>
              <a:gd name="connsiteY0-1378" fmla="*/ 0 h 4320213"/>
              <a:gd name="connsiteX1-1379" fmla="*/ 6190706 w 6190706"/>
              <a:gd name="connsiteY1-1380" fmla="*/ 0 h 4320213"/>
              <a:gd name="connsiteX2-1381" fmla="*/ 6169297 w 6190706"/>
              <a:gd name="connsiteY2-1382" fmla="*/ 710474 h 4320213"/>
              <a:gd name="connsiteX3-1383" fmla="*/ 5871391 w 6190706"/>
              <a:gd name="connsiteY3-1384" fmla="*/ 1741714 h 4320213"/>
              <a:gd name="connsiteX4-1385" fmla="*/ 5160191 w 6190706"/>
              <a:gd name="connsiteY4-1386" fmla="*/ 2612571 h 4320213"/>
              <a:gd name="connsiteX5-1387" fmla="*/ 4244340 w 6190706"/>
              <a:gd name="connsiteY5-1388" fmla="*/ 2979057 h 4320213"/>
              <a:gd name="connsiteX6-1389" fmla="*/ 3528423 w 6190706"/>
              <a:gd name="connsiteY6-1390" fmla="*/ 3050177 h 4320213"/>
              <a:gd name="connsiteX7-1391" fmla="*/ 3084649 w 6190706"/>
              <a:gd name="connsiteY7-1392" fmla="*/ 3614057 h 4320213"/>
              <a:gd name="connsiteX8-1393" fmla="*/ 2852057 w 6190706"/>
              <a:gd name="connsiteY8-1394" fmla="*/ 4231277 h 4320213"/>
              <a:gd name="connsiteX9-1395" fmla="*/ 1972491 w 6190706"/>
              <a:gd name="connsiteY9-1396" fmla="*/ 4271917 h 4320213"/>
              <a:gd name="connsiteX10-1397" fmla="*/ 1386477 w 6190706"/>
              <a:gd name="connsiteY10-1398" fmla="*/ 3938089 h 4320213"/>
              <a:gd name="connsiteX11-1399" fmla="*/ 1152797 w 6190706"/>
              <a:gd name="connsiteY11-1400" fmla="*/ 3239951 h 4320213"/>
              <a:gd name="connsiteX12-1401" fmla="*/ 892991 w 6190706"/>
              <a:gd name="connsiteY12-1402" fmla="*/ 2786743 h 4320213"/>
              <a:gd name="connsiteX13-1403" fmla="*/ 399506 w 6190706"/>
              <a:gd name="connsiteY13-1404" fmla="*/ 2844800 h 4320213"/>
              <a:gd name="connsiteX14-1405" fmla="*/ 0 w 6190706"/>
              <a:gd name="connsiteY14-1406" fmla="*/ 2904309 h 4320213"/>
              <a:gd name="connsiteX15-1407" fmla="*/ 22134 w 6190706"/>
              <a:gd name="connsiteY15-1408" fmla="*/ 0 h 4320213"/>
              <a:gd name="connsiteX0-1409" fmla="*/ 22134 w 6190706"/>
              <a:gd name="connsiteY0-1410" fmla="*/ 0 h 4320213"/>
              <a:gd name="connsiteX1-1411" fmla="*/ 6190706 w 6190706"/>
              <a:gd name="connsiteY1-1412" fmla="*/ 0 h 4320213"/>
              <a:gd name="connsiteX2-1413" fmla="*/ 6169297 w 6190706"/>
              <a:gd name="connsiteY2-1414" fmla="*/ 710474 h 4320213"/>
              <a:gd name="connsiteX3-1415" fmla="*/ 5871391 w 6190706"/>
              <a:gd name="connsiteY3-1416" fmla="*/ 1741714 h 4320213"/>
              <a:gd name="connsiteX4-1417" fmla="*/ 5160191 w 6190706"/>
              <a:gd name="connsiteY4-1418" fmla="*/ 2612571 h 4320213"/>
              <a:gd name="connsiteX5-1419" fmla="*/ 4244340 w 6190706"/>
              <a:gd name="connsiteY5-1420" fmla="*/ 2979057 h 4320213"/>
              <a:gd name="connsiteX6-1421" fmla="*/ 3528423 w 6190706"/>
              <a:gd name="connsiteY6-1422" fmla="*/ 3050177 h 4320213"/>
              <a:gd name="connsiteX7-1423" fmla="*/ 3084649 w 6190706"/>
              <a:gd name="connsiteY7-1424" fmla="*/ 3614057 h 4320213"/>
              <a:gd name="connsiteX8-1425" fmla="*/ 2852057 w 6190706"/>
              <a:gd name="connsiteY8-1426" fmla="*/ 4231277 h 4320213"/>
              <a:gd name="connsiteX9-1427" fmla="*/ 1972491 w 6190706"/>
              <a:gd name="connsiteY9-1428" fmla="*/ 4271917 h 4320213"/>
              <a:gd name="connsiteX10-1429" fmla="*/ 1386477 w 6190706"/>
              <a:gd name="connsiteY10-1430" fmla="*/ 3938089 h 4320213"/>
              <a:gd name="connsiteX11-1431" fmla="*/ 1122317 w 6190706"/>
              <a:gd name="connsiteY11-1432" fmla="*/ 3255191 h 4320213"/>
              <a:gd name="connsiteX12-1433" fmla="*/ 892991 w 6190706"/>
              <a:gd name="connsiteY12-1434" fmla="*/ 2786743 h 4320213"/>
              <a:gd name="connsiteX13-1435" fmla="*/ 399506 w 6190706"/>
              <a:gd name="connsiteY13-1436" fmla="*/ 2844800 h 4320213"/>
              <a:gd name="connsiteX14-1437" fmla="*/ 0 w 6190706"/>
              <a:gd name="connsiteY14-1438" fmla="*/ 2904309 h 4320213"/>
              <a:gd name="connsiteX15-1439" fmla="*/ 22134 w 6190706"/>
              <a:gd name="connsiteY15-1440" fmla="*/ 0 h 43202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6190706" h="4320213">
                <a:moveTo>
                  <a:pt x="22134" y="0"/>
                </a:moveTo>
                <a:lnTo>
                  <a:pt x="6190706" y="0"/>
                </a:lnTo>
                <a:cubicBezTo>
                  <a:pt x="6181030" y="241905"/>
                  <a:pt x="6186593" y="468569"/>
                  <a:pt x="6169297" y="710474"/>
                </a:cubicBezTo>
                <a:cubicBezTo>
                  <a:pt x="6186835" y="1087241"/>
                  <a:pt x="6036733" y="1425907"/>
                  <a:pt x="5871391" y="1741714"/>
                </a:cubicBezTo>
                <a:cubicBezTo>
                  <a:pt x="5695284" y="2062480"/>
                  <a:pt x="5496318" y="2375625"/>
                  <a:pt x="5160191" y="2612571"/>
                </a:cubicBezTo>
                <a:cubicBezTo>
                  <a:pt x="4880307" y="2869353"/>
                  <a:pt x="4630904" y="2874675"/>
                  <a:pt x="4244340" y="2979057"/>
                </a:cubicBezTo>
                <a:cubicBezTo>
                  <a:pt x="3942201" y="2997684"/>
                  <a:pt x="3784842" y="2970590"/>
                  <a:pt x="3528423" y="3050177"/>
                </a:cubicBezTo>
                <a:cubicBezTo>
                  <a:pt x="3357638" y="3177177"/>
                  <a:pt x="3179234" y="3357517"/>
                  <a:pt x="3084649" y="3614057"/>
                </a:cubicBezTo>
                <a:cubicBezTo>
                  <a:pt x="3083318" y="3855357"/>
                  <a:pt x="3036268" y="4005217"/>
                  <a:pt x="2852057" y="4231277"/>
                </a:cubicBezTo>
                <a:cubicBezTo>
                  <a:pt x="2525848" y="4359124"/>
                  <a:pt x="2275840" y="4326950"/>
                  <a:pt x="1972491" y="4271917"/>
                </a:cubicBezTo>
                <a:cubicBezTo>
                  <a:pt x="1718733" y="4191121"/>
                  <a:pt x="1556415" y="4102705"/>
                  <a:pt x="1386477" y="3938089"/>
                </a:cubicBezTo>
                <a:cubicBezTo>
                  <a:pt x="1273024" y="3740936"/>
                  <a:pt x="1228150" y="3452344"/>
                  <a:pt x="1122317" y="3255191"/>
                </a:cubicBezTo>
                <a:cubicBezTo>
                  <a:pt x="1020475" y="3027922"/>
                  <a:pt x="1101513" y="2953052"/>
                  <a:pt x="892991" y="2786743"/>
                </a:cubicBezTo>
                <a:cubicBezTo>
                  <a:pt x="728496" y="2699415"/>
                  <a:pt x="564001" y="2787348"/>
                  <a:pt x="399506" y="2844800"/>
                </a:cubicBezTo>
                <a:lnTo>
                  <a:pt x="0" y="2904309"/>
                </a:lnTo>
                <a:lnTo>
                  <a:pt x="22134" y="0"/>
                </a:lnTo>
                <a:close/>
              </a:path>
            </a:pathLst>
          </a:custGeom>
          <a:gradFill flip="none" rotWithShape="1">
            <a:gsLst>
              <a:gs pos="0">
                <a:srgbClr val="E0F9FC"/>
              </a:gs>
              <a:gs pos="100000">
                <a:srgbClr val="A2F3F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p:cNvSpPr/>
          <p:nvPr/>
        </p:nvSpPr>
        <p:spPr>
          <a:xfrm>
            <a:off x="-7619" y="-12699"/>
            <a:ext cx="5189518" cy="3849238"/>
          </a:xfrm>
          <a:custGeom>
            <a:avLst/>
            <a:gdLst>
              <a:gd name="connsiteX0" fmla="*/ 0 w 5123543"/>
              <a:gd name="connsiteY0" fmla="*/ 0 h 3802743"/>
              <a:gd name="connsiteX1" fmla="*/ 4122057 w 5123543"/>
              <a:gd name="connsiteY1" fmla="*/ 0 h 3802743"/>
              <a:gd name="connsiteX2" fmla="*/ 4934857 w 5123543"/>
              <a:gd name="connsiteY2" fmla="*/ 537028 h 3802743"/>
              <a:gd name="connsiteX3" fmla="*/ 5123543 w 5123543"/>
              <a:gd name="connsiteY3" fmla="*/ 1103085 h 3802743"/>
              <a:gd name="connsiteX4" fmla="*/ 5050971 w 5123543"/>
              <a:gd name="connsiteY4" fmla="*/ 1538514 h 3802743"/>
              <a:gd name="connsiteX5" fmla="*/ 4804229 w 5123543"/>
              <a:gd name="connsiteY5" fmla="*/ 1727200 h 3802743"/>
              <a:gd name="connsiteX6" fmla="*/ 1596571 w 5123543"/>
              <a:gd name="connsiteY6" fmla="*/ 3802743 h 3802743"/>
              <a:gd name="connsiteX7" fmla="*/ 0 w 5123543"/>
              <a:gd name="connsiteY7" fmla="*/ 2685143 h 3802743"/>
              <a:gd name="connsiteX8" fmla="*/ 0 w 5123543"/>
              <a:gd name="connsiteY8" fmla="*/ 0 h 3802743"/>
              <a:gd name="connsiteX0-1" fmla="*/ 0 w 5123543"/>
              <a:gd name="connsiteY0-2" fmla="*/ 0 h 3802743"/>
              <a:gd name="connsiteX1-3" fmla="*/ 4122057 w 5123543"/>
              <a:gd name="connsiteY1-4" fmla="*/ 0 h 3802743"/>
              <a:gd name="connsiteX2-5" fmla="*/ 4934857 w 5123543"/>
              <a:gd name="connsiteY2-6" fmla="*/ 537028 h 3802743"/>
              <a:gd name="connsiteX3-7" fmla="*/ 5123543 w 5123543"/>
              <a:gd name="connsiteY3-8" fmla="*/ 1103085 h 3802743"/>
              <a:gd name="connsiteX4-9" fmla="*/ 5050971 w 5123543"/>
              <a:gd name="connsiteY4-10" fmla="*/ 1538514 h 3802743"/>
              <a:gd name="connsiteX5-11" fmla="*/ 4804229 w 5123543"/>
              <a:gd name="connsiteY5-12" fmla="*/ 1727200 h 3802743"/>
              <a:gd name="connsiteX6-13" fmla="*/ 1596571 w 5123543"/>
              <a:gd name="connsiteY6-14" fmla="*/ 3802743 h 3802743"/>
              <a:gd name="connsiteX7-15" fmla="*/ 0 w 5123543"/>
              <a:gd name="connsiteY7-16" fmla="*/ 2685143 h 3802743"/>
              <a:gd name="connsiteX8-17" fmla="*/ 0 w 5123543"/>
              <a:gd name="connsiteY8-18" fmla="*/ 0 h 3802743"/>
              <a:gd name="connsiteX0-19" fmla="*/ 0 w 5123543"/>
              <a:gd name="connsiteY0-20" fmla="*/ 0 h 3802743"/>
              <a:gd name="connsiteX1-21" fmla="*/ 4122057 w 5123543"/>
              <a:gd name="connsiteY1-22" fmla="*/ 0 h 3802743"/>
              <a:gd name="connsiteX2-23" fmla="*/ 4934857 w 5123543"/>
              <a:gd name="connsiteY2-24" fmla="*/ 537028 h 3802743"/>
              <a:gd name="connsiteX3-25" fmla="*/ 5123543 w 5123543"/>
              <a:gd name="connsiteY3-26" fmla="*/ 1103085 h 3802743"/>
              <a:gd name="connsiteX4-27" fmla="*/ 5050971 w 5123543"/>
              <a:gd name="connsiteY4-28" fmla="*/ 1538514 h 3802743"/>
              <a:gd name="connsiteX5-29" fmla="*/ 4804229 w 5123543"/>
              <a:gd name="connsiteY5-30" fmla="*/ 1727200 h 3802743"/>
              <a:gd name="connsiteX6-31" fmla="*/ 1596571 w 5123543"/>
              <a:gd name="connsiteY6-32" fmla="*/ 3802743 h 3802743"/>
              <a:gd name="connsiteX7-33" fmla="*/ 0 w 5123543"/>
              <a:gd name="connsiteY7-34" fmla="*/ 2685143 h 3802743"/>
              <a:gd name="connsiteX8-35" fmla="*/ 0 w 5123543"/>
              <a:gd name="connsiteY8-36" fmla="*/ 0 h 3802743"/>
              <a:gd name="connsiteX0-37" fmla="*/ 0 w 5185456"/>
              <a:gd name="connsiteY0-38" fmla="*/ 0 h 3802743"/>
              <a:gd name="connsiteX1-39" fmla="*/ 4122057 w 5185456"/>
              <a:gd name="connsiteY1-40" fmla="*/ 0 h 3802743"/>
              <a:gd name="connsiteX2-41" fmla="*/ 4934857 w 5185456"/>
              <a:gd name="connsiteY2-42" fmla="*/ 537028 h 3802743"/>
              <a:gd name="connsiteX3-43" fmla="*/ 5185456 w 5185456"/>
              <a:gd name="connsiteY3-44" fmla="*/ 1098322 h 3802743"/>
              <a:gd name="connsiteX4-45" fmla="*/ 5050971 w 5185456"/>
              <a:gd name="connsiteY4-46" fmla="*/ 1538514 h 3802743"/>
              <a:gd name="connsiteX5-47" fmla="*/ 4804229 w 5185456"/>
              <a:gd name="connsiteY5-48" fmla="*/ 1727200 h 3802743"/>
              <a:gd name="connsiteX6-49" fmla="*/ 1596571 w 5185456"/>
              <a:gd name="connsiteY6-50" fmla="*/ 3802743 h 3802743"/>
              <a:gd name="connsiteX7-51" fmla="*/ 0 w 5185456"/>
              <a:gd name="connsiteY7-52" fmla="*/ 2685143 h 3802743"/>
              <a:gd name="connsiteX8-53" fmla="*/ 0 w 5185456"/>
              <a:gd name="connsiteY8-54" fmla="*/ 0 h 3802743"/>
              <a:gd name="connsiteX0-55" fmla="*/ 0 w 5185456"/>
              <a:gd name="connsiteY0-56" fmla="*/ 0 h 3802743"/>
              <a:gd name="connsiteX1-57" fmla="*/ 4122057 w 5185456"/>
              <a:gd name="connsiteY1-58" fmla="*/ 0 h 3802743"/>
              <a:gd name="connsiteX2-59" fmla="*/ 4934857 w 5185456"/>
              <a:gd name="connsiteY2-60" fmla="*/ 537028 h 3802743"/>
              <a:gd name="connsiteX3-61" fmla="*/ 5185456 w 5185456"/>
              <a:gd name="connsiteY3-62" fmla="*/ 1098322 h 3802743"/>
              <a:gd name="connsiteX4-63" fmla="*/ 5050971 w 5185456"/>
              <a:gd name="connsiteY4-64" fmla="*/ 1538514 h 3802743"/>
              <a:gd name="connsiteX5-65" fmla="*/ 4804229 w 5185456"/>
              <a:gd name="connsiteY5-66" fmla="*/ 1727200 h 3802743"/>
              <a:gd name="connsiteX6-67" fmla="*/ 1596571 w 5185456"/>
              <a:gd name="connsiteY6-68" fmla="*/ 3802743 h 3802743"/>
              <a:gd name="connsiteX7-69" fmla="*/ 0 w 5185456"/>
              <a:gd name="connsiteY7-70" fmla="*/ 2685143 h 3802743"/>
              <a:gd name="connsiteX8-71" fmla="*/ 0 w 5185456"/>
              <a:gd name="connsiteY8-72" fmla="*/ 0 h 3802743"/>
              <a:gd name="connsiteX0-73" fmla="*/ 0 w 5187290"/>
              <a:gd name="connsiteY0-74" fmla="*/ 0 h 3802743"/>
              <a:gd name="connsiteX1-75" fmla="*/ 4122057 w 5187290"/>
              <a:gd name="connsiteY1-76" fmla="*/ 0 h 3802743"/>
              <a:gd name="connsiteX2-77" fmla="*/ 4934857 w 5187290"/>
              <a:gd name="connsiteY2-78" fmla="*/ 537028 h 3802743"/>
              <a:gd name="connsiteX3-79" fmla="*/ 5185456 w 5187290"/>
              <a:gd name="connsiteY3-80" fmla="*/ 1098322 h 3802743"/>
              <a:gd name="connsiteX4-81" fmla="*/ 5050971 w 5187290"/>
              <a:gd name="connsiteY4-82" fmla="*/ 1538514 h 3802743"/>
              <a:gd name="connsiteX5-83" fmla="*/ 4804229 w 5187290"/>
              <a:gd name="connsiteY5-84" fmla="*/ 1727200 h 3802743"/>
              <a:gd name="connsiteX6-85" fmla="*/ 1596571 w 5187290"/>
              <a:gd name="connsiteY6-86" fmla="*/ 3802743 h 3802743"/>
              <a:gd name="connsiteX7-87" fmla="*/ 0 w 5187290"/>
              <a:gd name="connsiteY7-88" fmla="*/ 2685143 h 3802743"/>
              <a:gd name="connsiteX8-89" fmla="*/ 0 w 5187290"/>
              <a:gd name="connsiteY8-90" fmla="*/ 0 h 3802743"/>
              <a:gd name="connsiteX0-91" fmla="*/ 0 w 5189518"/>
              <a:gd name="connsiteY0-92" fmla="*/ 0 h 3802743"/>
              <a:gd name="connsiteX1-93" fmla="*/ 4122057 w 5189518"/>
              <a:gd name="connsiteY1-94" fmla="*/ 0 h 3802743"/>
              <a:gd name="connsiteX2-95" fmla="*/ 4934857 w 5189518"/>
              <a:gd name="connsiteY2-96" fmla="*/ 537028 h 3802743"/>
              <a:gd name="connsiteX3-97" fmla="*/ 5185456 w 5189518"/>
              <a:gd name="connsiteY3-98" fmla="*/ 1098322 h 3802743"/>
              <a:gd name="connsiteX4-99" fmla="*/ 5050971 w 5189518"/>
              <a:gd name="connsiteY4-100" fmla="*/ 1538514 h 3802743"/>
              <a:gd name="connsiteX5-101" fmla="*/ 4804229 w 5189518"/>
              <a:gd name="connsiteY5-102" fmla="*/ 1727200 h 3802743"/>
              <a:gd name="connsiteX6-103" fmla="*/ 1596571 w 5189518"/>
              <a:gd name="connsiteY6-104" fmla="*/ 3802743 h 3802743"/>
              <a:gd name="connsiteX7-105" fmla="*/ 0 w 5189518"/>
              <a:gd name="connsiteY7-106" fmla="*/ 2685143 h 3802743"/>
              <a:gd name="connsiteX8-107" fmla="*/ 0 w 5189518"/>
              <a:gd name="connsiteY8-108" fmla="*/ 0 h 3802743"/>
              <a:gd name="connsiteX0-109" fmla="*/ 0 w 5189518"/>
              <a:gd name="connsiteY0-110" fmla="*/ 0 h 3802743"/>
              <a:gd name="connsiteX1-111" fmla="*/ 4122057 w 5189518"/>
              <a:gd name="connsiteY1-112" fmla="*/ 0 h 3802743"/>
              <a:gd name="connsiteX2-113" fmla="*/ 4934857 w 5189518"/>
              <a:gd name="connsiteY2-114" fmla="*/ 537028 h 3802743"/>
              <a:gd name="connsiteX3-115" fmla="*/ 5185456 w 5189518"/>
              <a:gd name="connsiteY3-116" fmla="*/ 1098322 h 3802743"/>
              <a:gd name="connsiteX4-117" fmla="*/ 5050971 w 5189518"/>
              <a:gd name="connsiteY4-118" fmla="*/ 1538514 h 3802743"/>
              <a:gd name="connsiteX5-119" fmla="*/ 4804229 w 5189518"/>
              <a:gd name="connsiteY5-120" fmla="*/ 1727200 h 3802743"/>
              <a:gd name="connsiteX6-121" fmla="*/ 1596571 w 5189518"/>
              <a:gd name="connsiteY6-122" fmla="*/ 3802743 h 3802743"/>
              <a:gd name="connsiteX7-123" fmla="*/ 0 w 5189518"/>
              <a:gd name="connsiteY7-124" fmla="*/ 2685143 h 3802743"/>
              <a:gd name="connsiteX8-125" fmla="*/ 0 w 5189518"/>
              <a:gd name="connsiteY8-126" fmla="*/ 0 h 3802743"/>
              <a:gd name="connsiteX0-127" fmla="*/ 0 w 5189518"/>
              <a:gd name="connsiteY0-128" fmla="*/ 0 h 3802833"/>
              <a:gd name="connsiteX1-129" fmla="*/ 4122057 w 5189518"/>
              <a:gd name="connsiteY1-130" fmla="*/ 0 h 3802833"/>
              <a:gd name="connsiteX2-131" fmla="*/ 4934857 w 5189518"/>
              <a:gd name="connsiteY2-132" fmla="*/ 537028 h 3802833"/>
              <a:gd name="connsiteX3-133" fmla="*/ 5185456 w 5189518"/>
              <a:gd name="connsiteY3-134" fmla="*/ 1098322 h 3802833"/>
              <a:gd name="connsiteX4-135" fmla="*/ 5050971 w 5189518"/>
              <a:gd name="connsiteY4-136" fmla="*/ 1538514 h 3802833"/>
              <a:gd name="connsiteX5-137" fmla="*/ 4804229 w 5189518"/>
              <a:gd name="connsiteY5-138" fmla="*/ 1727200 h 3802833"/>
              <a:gd name="connsiteX6-139" fmla="*/ 1596571 w 5189518"/>
              <a:gd name="connsiteY6-140" fmla="*/ 3802743 h 3802833"/>
              <a:gd name="connsiteX7-141" fmla="*/ 0 w 5189518"/>
              <a:gd name="connsiteY7-142" fmla="*/ 2685143 h 3802833"/>
              <a:gd name="connsiteX8-143" fmla="*/ 0 w 5189518"/>
              <a:gd name="connsiteY8-144" fmla="*/ 0 h 3802833"/>
              <a:gd name="connsiteX0-145" fmla="*/ 0 w 5189518"/>
              <a:gd name="connsiteY0-146" fmla="*/ 0 h 3817955"/>
              <a:gd name="connsiteX1-147" fmla="*/ 4122057 w 5189518"/>
              <a:gd name="connsiteY1-148" fmla="*/ 0 h 3817955"/>
              <a:gd name="connsiteX2-149" fmla="*/ 4934857 w 5189518"/>
              <a:gd name="connsiteY2-150" fmla="*/ 537028 h 3817955"/>
              <a:gd name="connsiteX3-151" fmla="*/ 5185456 w 5189518"/>
              <a:gd name="connsiteY3-152" fmla="*/ 1098322 h 3817955"/>
              <a:gd name="connsiteX4-153" fmla="*/ 5050971 w 5189518"/>
              <a:gd name="connsiteY4-154" fmla="*/ 1538514 h 3817955"/>
              <a:gd name="connsiteX5-155" fmla="*/ 4804229 w 5189518"/>
              <a:gd name="connsiteY5-156" fmla="*/ 1727200 h 3817955"/>
              <a:gd name="connsiteX6-157" fmla="*/ 1596571 w 5189518"/>
              <a:gd name="connsiteY6-158" fmla="*/ 3802743 h 3817955"/>
              <a:gd name="connsiteX7-159" fmla="*/ 0 w 5189518"/>
              <a:gd name="connsiteY7-160" fmla="*/ 2685143 h 3817955"/>
              <a:gd name="connsiteX8-161" fmla="*/ 0 w 5189518"/>
              <a:gd name="connsiteY8-162" fmla="*/ 0 h 3817955"/>
              <a:gd name="connsiteX0-163" fmla="*/ 0 w 5189518"/>
              <a:gd name="connsiteY0-164" fmla="*/ 0 h 3833593"/>
              <a:gd name="connsiteX1-165" fmla="*/ 4122057 w 5189518"/>
              <a:gd name="connsiteY1-166" fmla="*/ 0 h 3833593"/>
              <a:gd name="connsiteX2-167" fmla="*/ 4934857 w 5189518"/>
              <a:gd name="connsiteY2-168" fmla="*/ 537028 h 3833593"/>
              <a:gd name="connsiteX3-169" fmla="*/ 5185456 w 5189518"/>
              <a:gd name="connsiteY3-170" fmla="*/ 1098322 h 3833593"/>
              <a:gd name="connsiteX4-171" fmla="*/ 5050971 w 5189518"/>
              <a:gd name="connsiteY4-172" fmla="*/ 1538514 h 3833593"/>
              <a:gd name="connsiteX5-173" fmla="*/ 4804229 w 5189518"/>
              <a:gd name="connsiteY5-174" fmla="*/ 1727200 h 3833593"/>
              <a:gd name="connsiteX6-175" fmla="*/ 1602921 w 5189518"/>
              <a:gd name="connsiteY6-176" fmla="*/ 3818618 h 3833593"/>
              <a:gd name="connsiteX7-177" fmla="*/ 0 w 5189518"/>
              <a:gd name="connsiteY7-178" fmla="*/ 2685143 h 3833593"/>
              <a:gd name="connsiteX8-179" fmla="*/ 0 w 5189518"/>
              <a:gd name="connsiteY8-180" fmla="*/ 0 h 3833593"/>
              <a:gd name="connsiteX0-181" fmla="*/ 0 w 5189518"/>
              <a:gd name="connsiteY0-182" fmla="*/ 0 h 3833593"/>
              <a:gd name="connsiteX1-183" fmla="*/ 4122057 w 5189518"/>
              <a:gd name="connsiteY1-184" fmla="*/ 0 h 3833593"/>
              <a:gd name="connsiteX2-185" fmla="*/ 4934857 w 5189518"/>
              <a:gd name="connsiteY2-186" fmla="*/ 537028 h 3833593"/>
              <a:gd name="connsiteX3-187" fmla="*/ 5185456 w 5189518"/>
              <a:gd name="connsiteY3-188" fmla="*/ 1098322 h 3833593"/>
              <a:gd name="connsiteX4-189" fmla="*/ 5050971 w 5189518"/>
              <a:gd name="connsiteY4-190" fmla="*/ 1538514 h 3833593"/>
              <a:gd name="connsiteX5-191" fmla="*/ 4804229 w 5189518"/>
              <a:gd name="connsiteY5-192" fmla="*/ 1727200 h 3833593"/>
              <a:gd name="connsiteX6-193" fmla="*/ 1602921 w 5189518"/>
              <a:gd name="connsiteY6-194" fmla="*/ 3818618 h 3833593"/>
              <a:gd name="connsiteX7-195" fmla="*/ 0 w 5189518"/>
              <a:gd name="connsiteY7-196" fmla="*/ 2685143 h 3833593"/>
              <a:gd name="connsiteX8-197" fmla="*/ 0 w 5189518"/>
              <a:gd name="connsiteY8-198" fmla="*/ 0 h 3833593"/>
              <a:gd name="connsiteX0-199" fmla="*/ 0 w 5189518"/>
              <a:gd name="connsiteY0-200" fmla="*/ 0 h 3839850"/>
              <a:gd name="connsiteX1-201" fmla="*/ 4122057 w 5189518"/>
              <a:gd name="connsiteY1-202" fmla="*/ 0 h 3839850"/>
              <a:gd name="connsiteX2-203" fmla="*/ 4934857 w 5189518"/>
              <a:gd name="connsiteY2-204" fmla="*/ 537028 h 3839850"/>
              <a:gd name="connsiteX3-205" fmla="*/ 5185456 w 5189518"/>
              <a:gd name="connsiteY3-206" fmla="*/ 1098322 h 3839850"/>
              <a:gd name="connsiteX4-207" fmla="*/ 5050971 w 5189518"/>
              <a:gd name="connsiteY4-208" fmla="*/ 1538514 h 3839850"/>
              <a:gd name="connsiteX5-209" fmla="*/ 4804229 w 5189518"/>
              <a:gd name="connsiteY5-210" fmla="*/ 1727200 h 3839850"/>
              <a:gd name="connsiteX6-211" fmla="*/ 1637846 w 5189518"/>
              <a:gd name="connsiteY6-212" fmla="*/ 3824968 h 3839850"/>
              <a:gd name="connsiteX7-213" fmla="*/ 0 w 5189518"/>
              <a:gd name="connsiteY7-214" fmla="*/ 2685143 h 3839850"/>
              <a:gd name="connsiteX8-215" fmla="*/ 0 w 5189518"/>
              <a:gd name="connsiteY8-216" fmla="*/ 0 h 3839850"/>
              <a:gd name="connsiteX0-217" fmla="*/ 0 w 5189518"/>
              <a:gd name="connsiteY0-218" fmla="*/ 0 h 3839850"/>
              <a:gd name="connsiteX1-219" fmla="*/ 4122057 w 5189518"/>
              <a:gd name="connsiteY1-220" fmla="*/ 0 h 3839850"/>
              <a:gd name="connsiteX2-221" fmla="*/ 4934857 w 5189518"/>
              <a:gd name="connsiteY2-222" fmla="*/ 537028 h 3839850"/>
              <a:gd name="connsiteX3-223" fmla="*/ 5185456 w 5189518"/>
              <a:gd name="connsiteY3-224" fmla="*/ 1098322 h 3839850"/>
              <a:gd name="connsiteX4-225" fmla="*/ 5050971 w 5189518"/>
              <a:gd name="connsiteY4-226" fmla="*/ 1538514 h 3839850"/>
              <a:gd name="connsiteX5-227" fmla="*/ 4804229 w 5189518"/>
              <a:gd name="connsiteY5-228" fmla="*/ 1727200 h 3839850"/>
              <a:gd name="connsiteX6-229" fmla="*/ 1637846 w 5189518"/>
              <a:gd name="connsiteY6-230" fmla="*/ 3824968 h 3839850"/>
              <a:gd name="connsiteX7-231" fmla="*/ 0 w 5189518"/>
              <a:gd name="connsiteY7-232" fmla="*/ 2685143 h 3839850"/>
              <a:gd name="connsiteX8-233" fmla="*/ 0 w 5189518"/>
              <a:gd name="connsiteY8-234" fmla="*/ 0 h 3839850"/>
              <a:gd name="connsiteX0-235" fmla="*/ 0 w 5189518"/>
              <a:gd name="connsiteY0-236" fmla="*/ 0 h 3849238"/>
              <a:gd name="connsiteX1-237" fmla="*/ 4122057 w 5189518"/>
              <a:gd name="connsiteY1-238" fmla="*/ 0 h 3849238"/>
              <a:gd name="connsiteX2-239" fmla="*/ 4934857 w 5189518"/>
              <a:gd name="connsiteY2-240" fmla="*/ 537028 h 3849238"/>
              <a:gd name="connsiteX3-241" fmla="*/ 5185456 w 5189518"/>
              <a:gd name="connsiteY3-242" fmla="*/ 1098322 h 3849238"/>
              <a:gd name="connsiteX4-243" fmla="*/ 5050971 w 5189518"/>
              <a:gd name="connsiteY4-244" fmla="*/ 1538514 h 3849238"/>
              <a:gd name="connsiteX5-245" fmla="*/ 4804229 w 5189518"/>
              <a:gd name="connsiteY5-246" fmla="*/ 1727200 h 3849238"/>
              <a:gd name="connsiteX6-247" fmla="*/ 1644196 w 5189518"/>
              <a:gd name="connsiteY6-248" fmla="*/ 3834493 h 3849238"/>
              <a:gd name="connsiteX7-249" fmla="*/ 0 w 5189518"/>
              <a:gd name="connsiteY7-250" fmla="*/ 2685143 h 3849238"/>
              <a:gd name="connsiteX8-251" fmla="*/ 0 w 5189518"/>
              <a:gd name="connsiteY8-252" fmla="*/ 0 h 38492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189518" h="3849238">
                <a:moveTo>
                  <a:pt x="0" y="0"/>
                </a:moveTo>
                <a:lnTo>
                  <a:pt x="4122057" y="0"/>
                </a:lnTo>
                <a:cubicBezTo>
                  <a:pt x="4392990" y="179009"/>
                  <a:pt x="4730599" y="305631"/>
                  <a:pt x="4934857" y="537028"/>
                </a:cubicBezTo>
                <a:cubicBezTo>
                  <a:pt x="5159677" y="778101"/>
                  <a:pt x="5174948" y="890586"/>
                  <a:pt x="5185456" y="1098322"/>
                </a:cubicBezTo>
                <a:cubicBezTo>
                  <a:pt x="5202541" y="1292678"/>
                  <a:pt x="5167237" y="1401308"/>
                  <a:pt x="5050971" y="1538514"/>
                </a:cubicBezTo>
                <a:cubicBezTo>
                  <a:pt x="4973487" y="1620459"/>
                  <a:pt x="5372025" y="1344537"/>
                  <a:pt x="4804229" y="1727200"/>
                </a:cubicBezTo>
                <a:cubicBezTo>
                  <a:pt x="4236433" y="2109863"/>
                  <a:pt x="1754565" y="3793520"/>
                  <a:pt x="1644196" y="3834493"/>
                </a:cubicBezTo>
                <a:cubicBezTo>
                  <a:pt x="1581906" y="3976310"/>
                  <a:pt x="532190" y="3057676"/>
                  <a:pt x="0" y="2685143"/>
                </a:cubicBezTo>
                <a:lnTo>
                  <a:pt x="0" y="0"/>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任意多边形: 形状 9"/>
          <p:cNvSpPr/>
          <p:nvPr/>
        </p:nvSpPr>
        <p:spPr>
          <a:xfrm rot="10800000">
            <a:off x="9127011" y="4623611"/>
            <a:ext cx="3064988" cy="2291103"/>
          </a:xfrm>
          <a:custGeom>
            <a:avLst/>
            <a:gdLst>
              <a:gd name="connsiteX0" fmla="*/ 0 w 2762250"/>
              <a:gd name="connsiteY0" fmla="*/ 9525 h 1543050"/>
              <a:gd name="connsiteX1" fmla="*/ 0 w 2762250"/>
              <a:gd name="connsiteY1" fmla="*/ 1543050 h 1543050"/>
              <a:gd name="connsiteX2" fmla="*/ 342900 w 2762250"/>
              <a:gd name="connsiteY2" fmla="*/ 981075 h 1543050"/>
              <a:gd name="connsiteX3" fmla="*/ 609600 w 2762250"/>
              <a:gd name="connsiteY3" fmla="*/ 638175 h 1543050"/>
              <a:gd name="connsiteX4" fmla="*/ 1133475 w 2762250"/>
              <a:gd name="connsiteY4" fmla="*/ 504825 h 1543050"/>
              <a:gd name="connsiteX5" fmla="*/ 1819275 w 2762250"/>
              <a:gd name="connsiteY5" fmla="*/ 495300 h 1543050"/>
              <a:gd name="connsiteX6" fmla="*/ 2438400 w 2762250"/>
              <a:gd name="connsiteY6" fmla="*/ 276225 h 1543050"/>
              <a:gd name="connsiteX7" fmla="*/ 2762250 w 2762250"/>
              <a:gd name="connsiteY7" fmla="*/ 0 h 1543050"/>
              <a:gd name="connsiteX8" fmla="*/ 0 w 2762250"/>
              <a:gd name="connsiteY8" fmla="*/ 9525 h 1543050"/>
              <a:gd name="connsiteX0-1" fmla="*/ 0 w 2762250"/>
              <a:gd name="connsiteY0-2" fmla="*/ 0 h 1547812"/>
              <a:gd name="connsiteX1-3" fmla="*/ 0 w 2762250"/>
              <a:gd name="connsiteY1-4" fmla="*/ 1547812 h 1547812"/>
              <a:gd name="connsiteX2-5" fmla="*/ 342900 w 2762250"/>
              <a:gd name="connsiteY2-6" fmla="*/ 985837 h 1547812"/>
              <a:gd name="connsiteX3-7" fmla="*/ 609600 w 2762250"/>
              <a:gd name="connsiteY3-8" fmla="*/ 642937 h 1547812"/>
              <a:gd name="connsiteX4-9" fmla="*/ 1133475 w 2762250"/>
              <a:gd name="connsiteY4-10" fmla="*/ 509587 h 1547812"/>
              <a:gd name="connsiteX5-11" fmla="*/ 1819275 w 2762250"/>
              <a:gd name="connsiteY5-12" fmla="*/ 500062 h 1547812"/>
              <a:gd name="connsiteX6-13" fmla="*/ 2438400 w 2762250"/>
              <a:gd name="connsiteY6-14" fmla="*/ 280987 h 1547812"/>
              <a:gd name="connsiteX7-15" fmla="*/ 2762250 w 2762250"/>
              <a:gd name="connsiteY7-16" fmla="*/ 4762 h 1547812"/>
              <a:gd name="connsiteX8-17" fmla="*/ 0 w 2762250"/>
              <a:gd name="connsiteY8-18" fmla="*/ 0 h 1547812"/>
              <a:gd name="connsiteX0-19" fmla="*/ 0 w 2762250"/>
              <a:gd name="connsiteY0-20" fmla="*/ 0 h 1547812"/>
              <a:gd name="connsiteX1-21" fmla="*/ 0 w 2762250"/>
              <a:gd name="connsiteY1-22" fmla="*/ 1547812 h 1547812"/>
              <a:gd name="connsiteX2-23" fmla="*/ 316706 w 2762250"/>
              <a:gd name="connsiteY2-24" fmla="*/ 919162 h 1547812"/>
              <a:gd name="connsiteX3-25" fmla="*/ 609600 w 2762250"/>
              <a:gd name="connsiteY3-26" fmla="*/ 642937 h 1547812"/>
              <a:gd name="connsiteX4-27" fmla="*/ 1133475 w 2762250"/>
              <a:gd name="connsiteY4-28" fmla="*/ 509587 h 1547812"/>
              <a:gd name="connsiteX5-29" fmla="*/ 1819275 w 2762250"/>
              <a:gd name="connsiteY5-30" fmla="*/ 500062 h 1547812"/>
              <a:gd name="connsiteX6-31" fmla="*/ 2438400 w 2762250"/>
              <a:gd name="connsiteY6-32" fmla="*/ 280987 h 1547812"/>
              <a:gd name="connsiteX7-33" fmla="*/ 2762250 w 2762250"/>
              <a:gd name="connsiteY7-34" fmla="*/ 4762 h 1547812"/>
              <a:gd name="connsiteX8-35" fmla="*/ 0 w 2762250"/>
              <a:gd name="connsiteY8-36" fmla="*/ 0 h 1547812"/>
              <a:gd name="connsiteX0-37" fmla="*/ 0 w 2762250"/>
              <a:gd name="connsiteY0-38" fmla="*/ 0 h 1547812"/>
              <a:gd name="connsiteX1-39" fmla="*/ 0 w 2762250"/>
              <a:gd name="connsiteY1-40" fmla="*/ 1547812 h 1547812"/>
              <a:gd name="connsiteX2-41" fmla="*/ 290512 w 2762250"/>
              <a:gd name="connsiteY2-42" fmla="*/ 862012 h 1547812"/>
              <a:gd name="connsiteX3-43" fmla="*/ 609600 w 2762250"/>
              <a:gd name="connsiteY3-44" fmla="*/ 642937 h 1547812"/>
              <a:gd name="connsiteX4-45" fmla="*/ 1133475 w 2762250"/>
              <a:gd name="connsiteY4-46" fmla="*/ 509587 h 1547812"/>
              <a:gd name="connsiteX5-47" fmla="*/ 1819275 w 2762250"/>
              <a:gd name="connsiteY5-48" fmla="*/ 500062 h 1547812"/>
              <a:gd name="connsiteX6-49" fmla="*/ 2438400 w 2762250"/>
              <a:gd name="connsiteY6-50" fmla="*/ 280987 h 1547812"/>
              <a:gd name="connsiteX7-51" fmla="*/ 2762250 w 2762250"/>
              <a:gd name="connsiteY7-52" fmla="*/ 4762 h 1547812"/>
              <a:gd name="connsiteX8-53" fmla="*/ 0 w 2762250"/>
              <a:gd name="connsiteY8-54" fmla="*/ 0 h 1547812"/>
              <a:gd name="connsiteX0-55" fmla="*/ 0 w 2762250"/>
              <a:gd name="connsiteY0-56" fmla="*/ 0 h 1547812"/>
              <a:gd name="connsiteX1-57" fmla="*/ 0 w 2762250"/>
              <a:gd name="connsiteY1-58" fmla="*/ 1547812 h 1547812"/>
              <a:gd name="connsiteX2-59" fmla="*/ 333375 w 2762250"/>
              <a:gd name="connsiteY2-60" fmla="*/ 902493 h 1547812"/>
              <a:gd name="connsiteX3-61" fmla="*/ 609600 w 2762250"/>
              <a:gd name="connsiteY3-62" fmla="*/ 642937 h 1547812"/>
              <a:gd name="connsiteX4-63" fmla="*/ 1133475 w 2762250"/>
              <a:gd name="connsiteY4-64" fmla="*/ 509587 h 1547812"/>
              <a:gd name="connsiteX5-65" fmla="*/ 1819275 w 2762250"/>
              <a:gd name="connsiteY5-66" fmla="*/ 500062 h 1547812"/>
              <a:gd name="connsiteX6-67" fmla="*/ 2438400 w 2762250"/>
              <a:gd name="connsiteY6-68" fmla="*/ 280987 h 1547812"/>
              <a:gd name="connsiteX7-69" fmla="*/ 2762250 w 2762250"/>
              <a:gd name="connsiteY7-70" fmla="*/ 4762 h 1547812"/>
              <a:gd name="connsiteX8-71" fmla="*/ 0 w 2762250"/>
              <a:gd name="connsiteY8-72" fmla="*/ 0 h 1547812"/>
              <a:gd name="connsiteX0-73" fmla="*/ 0 w 2762250"/>
              <a:gd name="connsiteY0-74" fmla="*/ 0 h 1547812"/>
              <a:gd name="connsiteX1-75" fmla="*/ 0 w 2762250"/>
              <a:gd name="connsiteY1-76" fmla="*/ 1547812 h 1547812"/>
              <a:gd name="connsiteX2-77" fmla="*/ 333375 w 2762250"/>
              <a:gd name="connsiteY2-78" fmla="*/ 902493 h 1547812"/>
              <a:gd name="connsiteX3-79" fmla="*/ 609600 w 2762250"/>
              <a:gd name="connsiteY3-80" fmla="*/ 642937 h 1547812"/>
              <a:gd name="connsiteX4-81" fmla="*/ 1133475 w 2762250"/>
              <a:gd name="connsiteY4-82" fmla="*/ 509587 h 1547812"/>
              <a:gd name="connsiteX5-83" fmla="*/ 1819275 w 2762250"/>
              <a:gd name="connsiteY5-84" fmla="*/ 500062 h 1547812"/>
              <a:gd name="connsiteX6-85" fmla="*/ 2438400 w 2762250"/>
              <a:gd name="connsiteY6-86" fmla="*/ 280987 h 1547812"/>
              <a:gd name="connsiteX7-87" fmla="*/ 2762250 w 2762250"/>
              <a:gd name="connsiteY7-88" fmla="*/ 4762 h 1547812"/>
              <a:gd name="connsiteX8-89" fmla="*/ 0 w 2762250"/>
              <a:gd name="connsiteY8-90" fmla="*/ 0 h 1547812"/>
              <a:gd name="connsiteX0-91" fmla="*/ 0 w 2762250"/>
              <a:gd name="connsiteY0-92" fmla="*/ 0 h 1547812"/>
              <a:gd name="connsiteX1-93" fmla="*/ 0 w 2762250"/>
              <a:gd name="connsiteY1-94" fmla="*/ 1547812 h 1547812"/>
              <a:gd name="connsiteX2-95" fmla="*/ 333375 w 2762250"/>
              <a:gd name="connsiteY2-96" fmla="*/ 902493 h 1547812"/>
              <a:gd name="connsiteX3-97" fmla="*/ 609600 w 2762250"/>
              <a:gd name="connsiteY3-98" fmla="*/ 642937 h 1547812"/>
              <a:gd name="connsiteX4-99" fmla="*/ 1133475 w 2762250"/>
              <a:gd name="connsiteY4-100" fmla="*/ 509587 h 1547812"/>
              <a:gd name="connsiteX5-101" fmla="*/ 1819275 w 2762250"/>
              <a:gd name="connsiteY5-102" fmla="*/ 500062 h 1547812"/>
              <a:gd name="connsiteX6-103" fmla="*/ 2438400 w 2762250"/>
              <a:gd name="connsiteY6-104" fmla="*/ 280987 h 1547812"/>
              <a:gd name="connsiteX7-105" fmla="*/ 2762250 w 2762250"/>
              <a:gd name="connsiteY7-106" fmla="*/ 4762 h 1547812"/>
              <a:gd name="connsiteX8-107" fmla="*/ 0 w 2762250"/>
              <a:gd name="connsiteY8-108" fmla="*/ 0 h 1547812"/>
              <a:gd name="connsiteX0-109" fmla="*/ 0 w 2762250"/>
              <a:gd name="connsiteY0-110" fmla="*/ 0 h 1547812"/>
              <a:gd name="connsiteX1-111" fmla="*/ 0 w 2762250"/>
              <a:gd name="connsiteY1-112" fmla="*/ 1547812 h 1547812"/>
              <a:gd name="connsiteX2-113" fmla="*/ 333375 w 2762250"/>
              <a:gd name="connsiteY2-114" fmla="*/ 902493 h 1547812"/>
              <a:gd name="connsiteX3-115" fmla="*/ 609600 w 2762250"/>
              <a:gd name="connsiteY3-116" fmla="*/ 642937 h 1547812"/>
              <a:gd name="connsiteX4-117" fmla="*/ 1133475 w 2762250"/>
              <a:gd name="connsiteY4-118" fmla="*/ 509587 h 1547812"/>
              <a:gd name="connsiteX5-119" fmla="*/ 1819275 w 2762250"/>
              <a:gd name="connsiteY5-120" fmla="*/ 500062 h 1547812"/>
              <a:gd name="connsiteX6-121" fmla="*/ 2438400 w 2762250"/>
              <a:gd name="connsiteY6-122" fmla="*/ 280987 h 1547812"/>
              <a:gd name="connsiteX7-123" fmla="*/ 2762250 w 2762250"/>
              <a:gd name="connsiteY7-124" fmla="*/ 4762 h 1547812"/>
              <a:gd name="connsiteX8-125" fmla="*/ 0 w 2762250"/>
              <a:gd name="connsiteY8-126" fmla="*/ 0 h 1547812"/>
              <a:gd name="connsiteX0-127" fmla="*/ 0 w 2762250"/>
              <a:gd name="connsiteY0-128" fmla="*/ 0 h 1547812"/>
              <a:gd name="connsiteX1-129" fmla="*/ 0 w 2762250"/>
              <a:gd name="connsiteY1-130" fmla="*/ 1547812 h 1547812"/>
              <a:gd name="connsiteX2-131" fmla="*/ 333375 w 2762250"/>
              <a:gd name="connsiteY2-132" fmla="*/ 902493 h 1547812"/>
              <a:gd name="connsiteX3-133" fmla="*/ 614362 w 2762250"/>
              <a:gd name="connsiteY3-134" fmla="*/ 588168 h 1547812"/>
              <a:gd name="connsiteX4-135" fmla="*/ 1133475 w 2762250"/>
              <a:gd name="connsiteY4-136" fmla="*/ 509587 h 1547812"/>
              <a:gd name="connsiteX5-137" fmla="*/ 1819275 w 2762250"/>
              <a:gd name="connsiteY5-138" fmla="*/ 500062 h 1547812"/>
              <a:gd name="connsiteX6-139" fmla="*/ 2438400 w 2762250"/>
              <a:gd name="connsiteY6-140" fmla="*/ 280987 h 1547812"/>
              <a:gd name="connsiteX7-141" fmla="*/ 2762250 w 2762250"/>
              <a:gd name="connsiteY7-142" fmla="*/ 4762 h 1547812"/>
              <a:gd name="connsiteX8-143" fmla="*/ 0 w 2762250"/>
              <a:gd name="connsiteY8-144" fmla="*/ 0 h 1547812"/>
              <a:gd name="connsiteX0-145" fmla="*/ 0 w 2762250"/>
              <a:gd name="connsiteY0-146" fmla="*/ 0 h 1547812"/>
              <a:gd name="connsiteX1-147" fmla="*/ 0 w 2762250"/>
              <a:gd name="connsiteY1-148" fmla="*/ 1547812 h 1547812"/>
              <a:gd name="connsiteX2-149" fmla="*/ 333375 w 2762250"/>
              <a:gd name="connsiteY2-150" fmla="*/ 902493 h 1547812"/>
              <a:gd name="connsiteX3-151" fmla="*/ 642937 w 2762250"/>
              <a:gd name="connsiteY3-152" fmla="*/ 597693 h 1547812"/>
              <a:gd name="connsiteX4-153" fmla="*/ 1133475 w 2762250"/>
              <a:gd name="connsiteY4-154" fmla="*/ 509587 h 1547812"/>
              <a:gd name="connsiteX5-155" fmla="*/ 1819275 w 2762250"/>
              <a:gd name="connsiteY5-156" fmla="*/ 500062 h 1547812"/>
              <a:gd name="connsiteX6-157" fmla="*/ 2438400 w 2762250"/>
              <a:gd name="connsiteY6-158" fmla="*/ 280987 h 1547812"/>
              <a:gd name="connsiteX7-159" fmla="*/ 2762250 w 2762250"/>
              <a:gd name="connsiteY7-160" fmla="*/ 4762 h 1547812"/>
              <a:gd name="connsiteX8-161" fmla="*/ 0 w 2762250"/>
              <a:gd name="connsiteY8-162" fmla="*/ 0 h 1547812"/>
              <a:gd name="connsiteX0-163" fmla="*/ 0 w 2762250"/>
              <a:gd name="connsiteY0-164" fmla="*/ 0 h 1547812"/>
              <a:gd name="connsiteX1-165" fmla="*/ 0 w 2762250"/>
              <a:gd name="connsiteY1-166" fmla="*/ 1547812 h 1547812"/>
              <a:gd name="connsiteX2-167" fmla="*/ 347663 w 2762250"/>
              <a:gd name="connsiteY2-168" fmla="*/ 902493 h 1547812"/>
              <a:gd name="connsiteX3-169" fmla="*/ 642937 w 2762250"/>
              <a:gd name="connsiteY3-170" fmla="*/ 597693 h 1547812"/>
              <a:gd name="connsiteX4-171" fmla="*/ 1133475 w 2762250"/>
              <a:gd name="connsiteY4-172" fmla="*/ 509587 h 1547812"/>
              <a:gd name="connsiteX5-173" fmla="*/ 1819275 w 2762250"/>
              <a:gd name="connsiteY5-174" fmla="*/ 500062 h 1547812"/>
              <a:gd name="connsiteX6-175" fmla="*/ 2438400 w 2762250"/>
              <a:gd name="connsiteY6-176" fmla="*/ 280987 h 1547812"/>
              <a:gd name="connsiteX7-177" fmla="*/ 2762250 w 2762250"/>
              <a:gd name="connsiteY7-178" fmla="*/ 4762 h 1547812"/>
              <a:gd name="connsiteX8-179" fmla="*/ 0 w 2762250"/>
              <a:gd name="connsiteY8-180" fmla="*/ 0 h 1547812"/>
              <a:gd name="connsiteX0-181" fmla="*/ 0 w 2762250"/>
              <a:gd name="connsiteY0-182" fmla="*/ 0 h 1547812"/>
              <a:gd name="connsiteX1-183" fmla="*/ 0 w 2762250"/>
              <a:gd name="connsiteY1-184" fmla="*/ 1547812 h 1547812"/>
              <a:gd name="connsiteX2-185" fmla="*/ 347663 w 2762250"/>
              <a:gd name="connsiteY2-186" fmla="*/ 902493 h 1547812"/>
              <a:gd name="connsiteX3-187" fmla="*/ 659606 w 2762250"/>
              <a:gd name="connsiteY3-188" fmla="*/ 609599 h 1547812"/>
              <a:gd name="connsiteX4-189" fmla="*/ 1133475 w 2762250"/>
              <a:gd name="connsiteY4-190" fmla="*/ 509587 h 1547812"/>
              <a:gd name="connsiteX5-191" fmla="*/ 1819275 w 2762250"/>
              <a:gd name="connsiteY5-192" fmla="*/ 500062 h 1547812"/>
              <a:gd name="connsiteX6-193" fmla="*/ 2438400 w 2762250"/>
              <a:gd name="connsiteY6-194" fmla="*/ 280987 h 1547812"/>
              <a:gd name="connsiteX7-195" fmla="*/ 2762250 w 2762250"/>
              <a:gd name="connsiteY7-196" fmla="*/ 4762 h 1547812"/>
              <a:gd name="connsiteX8-197" fmla="*/ 0 w 2762250"/>
              <a:gd name="connsiteY8-198" fmla="*/ 0 h 1547812"/>
              <a:gd name="connsiteX0-199" fmla="*/ 0 w 2762250"/>
              <a:gd name="connsiteY0-200" fmla="*/ 0 h 1547812"/>
              <a:gd name="connsiteX1-201" fmla="*/ 0 w 2762250"/>
              <a:gd name="connsiteY1-202" fmla="*/ 1547812 h 1547812"/>
              <a:gd name="connsiteX2-203" fmla="*/ 347663 w 2762250"/>
              <a:gd name="connsiteY2-204" fmla="*/ 902493 h 1547812"/>
              <a:gd name="connsiteX3-205" fmla="*/ 659606 w 2762250"/>
              <a:gd name="connsiteY3-206" fmla="*/ 609599 h 1547812"/>
              <a:gd name="connsiteX4-207" fmla="*/ 1133475 w 2762250"/>
              <a:gd name="connsiteY4-208" fmla="*/ 459580 h 1547812"/>
              <a:gd name="connsiteX5-209" fmla="*/ 1819275 w 2762250"/>
              <a:gd name="connsiteY5-210" fmla="*/ 500062 h 1547812"/>
              <a:gd name="connsiteX6-211" fmla="*/ 2438400 w 2762250"/>
              <a:gd name="connsiteY6-212" fmla="*/ 280987 h 1547812"/>
              <a:gd name="connsiteX7-213" fmla="*/ 2762250 w 2762250"/>
              <a:gd name="connsiteY7-214" fmla="*/ 4762 h 1547812"/>
              <a:gd name="connsiteX8-215" fmla="*/ 0 w 2762250"/>
              <a:gd name="connsiteY8-216" fmla="*/ 0 h 1547812"/>
              <a:gd name="connsiteX0-217" fmla="*/ 0 w 2762250"/>
              <a:gd name="connsiteY0-218" fmla="*/ 0 h 1547812"/>
              <a:gd name="connsiteX1-219" fmla="*/ 0 w 2762250"/>
              <a:gd name="connsiteY1-220" fmla="*/ 1547812 h 1547812"/>
              <a:gd name="connsiteX2-221" fmla="*/ 347663 w 2762250"/>
              <a:gd name="connsiteY2-222" fmla="*/ 902493 h 1547812"/>
              <a:gd name="connsiteX3-223" fmla="*/ 659606 w 2762250"/>
              <a:gd name="connsiteY3-224" fmla="*/ 609599 h 1547812"/>
              <a:gd name="connsiteX4-225" fmla="*/ 1133475 w 2762250"/>
              <a:gd name="connsiteY4-226" fmla="*/ 500062 h 1547812"/>
              <a:gd name="connsiteX5-227" fmla="*/ 1819275 w 2762250"/>
              <a:gd name="connsiteY5-228" fmla="*/ 500062 h 1547812"/>
              <a:gd name="connsiteX6-229" fmla="*/ 2438400 w 2762250"/>
              <a:gd name="connsiteY6-230" fmla="*/ 280987 h 1547812"/>
              <a:gd name="connsiteX7-231" fmla="*/ 2762250 w 2762250"/>
              <a:gd name="connsiteY7-232" fmla="*/ 4762 h 1547812"/>
              <a:gd name="connsiteX8-233" fmla="*/ 0 w 2762250"/>
              <a:gd name="connsiteY8-234" fmla="*/ 0 h 1547812"/>
              <a:gd name="connsiteX0-235" fmla="*/ 0 w 2762250"/>
              <a:gd name="connsiteY0-236" fmla="*/ 0 h 1547812"/>
              <a:gd name="connsiteX1-237" fmla="*/ 0 w 2762250"/>
              <a:gd name="connsiteY1-238" fmla="*/ 1547812 h 1547812"/>
              <a:gd name="connsiteX2-239" fmla="*/ 347663 w 2762250"/>
              <a:gd name="connsiteY2-240" fmla="*/ 902493 h 1547812"/>
              <a:gd name="connsiteX3-241" fmla="*/ 659606 w 2762250"/>
              <a:gd name="connsiteY3-242" fmla="*/ 609599 h 1547812"/>
              <a:gd name="connsiteX4-243" fmla="*/ 1133475 w 2762250"/>
              <a:gd name="connsiteY4-244" fmla="*/ 500062 h 1547812"/>
              <a:gd name="connsiteX5-245" fmla="*/ 1819275 w 2762250"/>
              <a:gd name="connsiteY5-246" fmla="*/ 500062 h 1547812"/>
              <a:gd name="connsiteX6-247" fmla="*/ 2438400 w 2762250"/>
              <a:gd name="connsiteY6-248" fmla="*/ 280987 h 1547812"/>
              <a:gd name="connsiteX7-249" fmla="*/ 2762250 w 2762250"/>
              <a:gd name="connsiteY7-250" fmla="*/ 4762 h 1547812"/>
              <a:gd name="connsiteX8-251" fmla="*/ 0 w 2762250"/>
              <a:gd name="connsiteY8-252" fmla="*/ 0 h 1547812"/>
              <a:gd name="connsiteX0-253" fmla="*/ 0 w 2762250"/>
              <a:gd name="connsiteY0-254" fmla="*/ 0 h 1547812"/>
              <a:gd name="connsiteX1-255" fmla="*/ 0 w 2762250"/>
              <a:gd name="connsiteY1-256" fmla="*/ 1547812 h 1547812"/>
              <a:gd name="connsiteX2-257" fmla="*/ 347663 w 2762250"/>
              <a:gd name="connsiteY2-258" fmla="*/ 902493 h 1547812"/>
              <a:gd name="connsiteX3-259" fmla="*/ 659606 w 2762250"/>
              <a:gd name="connsiteY3-260" fmla="*/ 609599 h 1547812"/>
              <a:gd name="connsiteX4-261" fmla="*/ 1133475 w 2762250"/>
              <a:gd name="connsiteY4-262" fmla="*/ 500062 h 1547812"/>
              <a:gd name="connsiteX5-263" fmla="*/ 1819275 w 2762250"/>
              <a:gd name="connsiteY5-264" fmla="*/ 500062 h 1547812"/>
              <a:gd name="connsiteX6-265" fmla="*/ 2438400 w 2762250"/>
              <a:gd name="connsiteY6-266" fmla="*/ 280987 h 1547812"/>
              <a:gd name="connsiteX7-267" fmla="*/ 2762250 w 2762250"/>
              <a:gd name="connsiteY7-268" fmla="*/ 4762 h 1547812"/>
              <a:gd name="connsiteX8-269" fmla="*/ 0 w 2762250"/>
              <a:gd name="connsiteY8-270" fmla="*/ 0 h 1547812"/>
              <a:gd name="connsiteX0-271" fmla="*/ 0 w 2762250"/>
              <a:gd name="connsiteY0-272" fmla="*/ 0 h 1547812"/>
              <a:gd name="connsiteX1-273" fmla="*/ 0 w 2762250"/>
              <a:gd name="connsiteY1-274" fmla="*/ 1547812 h 1547812"/>
              <a:gd name="connsiteX2-275" fmla="*/ 347663 w 2762250"/>
              <a:gd name="connsiteY2-276" fmla="*/ 902493 h 1547812"/>
              <a:gd name="connsiteX3-277" fmla="*/ 659606 w 2762250"/>
              <a:gd name="connsiteY3-278" fmla="*/ 609599 h 1547812"/>
              <a:gd name="connsiteX4-279" fmla="*/ 1138237 w 2762250"/>
              <a:gd name="connsiteY4-280" fmla="*/ 471487 h 1547812"/>
              <a:gd name="connsiteX5-281" fmla="*/ 1819275 w 2762250"/>
              <a:gd name="connsiteY5-282" fmla="*/ 500062 h 1547812"/>
              <a:gd name="connsiteX6-283" fmla="*/ 2438400 w 2762250"/>
              <a:gd name="connsiteY6-284" fmla="*/ 280987 h 1547812"/>
              <a:gd name="connsiteX7-285" fmla="*/ 2762250 w 2762250"/>
              <a:gd name="connsiteY7-286" fmla="*/ 4762 h 1547812"/>
              <a:gd name="connsiteX8-287" fmla="*/ 0 w 2762250"/>
              <a:gd name="connsiteY8-288" fmla="*/ 0 h 1547812"/>
              <a:gd name="connsiteX0-289" fmla="*/ 0 w 2762250"/>
              <a:gd name="connsiteY0-290" fmla="*/ 0 h 1547812"/>
              <a:gd name="connsiteX1-291" fmla="*/ 0 w 2762250"/>
              <a:gd name="connsiteY1-292" fmla="*/ 1547812 h 1547812"/>
              <a:gd name="connsiteX2-293" fmla="*/ 347663 w 2762250"/>
              <a:gd name="connsiteY2-294" fmla="*/ 902493 h 1547812"/>
              <a:gd name="connsiteX3-295" fmla="*/ 659606 w 2762250"/>
              <a:gd name="connsiteY3-296" fmla="*/ 609599 h 1547812"/>
              <a:gd name="connsiteX4-297" fmla="*/ 1135856 w 2762250"/>
              <a:gd name="connsiteY4-298" fmla="*/ 511968 h 1547812"/>
              <a:gd name="connsiteX5-299" fmla="*/ 1819275 w 2762250"/>
              <a:gd name="connsiteY5-300" fmla="*/ 500062 h 1547812"/>
              <a:gd name="connsiteX6-301" fmla="*/ 2438400 w 2762250"/>
              <a:gd name="connsiteY6-302" fmla="*/ 280987 h 1547812"/>
              <a:gd name="connsiteX7-303" fmla="*/ 2762250 w 2762250"/>
              <a:gd name="connsiteY7-304" fmla="*/ 4762 h 1547812"/>
              <a:gd name="connsiteX8-305" fmla="*/ 0 w 2762250"/>
              <a:gd name="connsiteY8-306" fmla="*/ 0 h 1547812"/>
              <a:gd name="connsiteX0-307" fmla="*/ 0 w 2762250"/>
              <a:gd name="connsiteY0-308" fmla="*/ 0 h 1547812"/>
              <a:gd name="connsiteX1-309" fmla="*/ 0 w 2762250"/>
              <a:gd name="connsiteY1-310" fmla="*/ 1547812 h 1547812"/>
              <a:gd name="connsiteX2-311" fmla="*/ 347663 w 2762250"/>
              <a:gd name="connsiteY2-312" fmla="*/ 902493 h 1547812"/>
              <a:gd name="connsiteX3-313" fmla="*/ 659606 w 2762250"/>
              <a:gd name="connsiteY3-314" fmla="*/ 609599 h 1547812"/>
              <a:gd name="connsiteX4-315" fmla="*/ 1135856 w 2762250"/>
              <a:gd name="connsiteY4-316" fmla="*/ 511968 h 1547812"/>
              <a:gd name="connsiteX5-317" fmla="*/ 1819275 w 2762250"/>
              <a:gd name="connsiteY5-318" fmla="*/ 500062 h 1547812"/>
              <a:gd name="connsiteX6-319" fmla="*/ 2438400 w 2762250"/>
              <a:gd name="connsiteY6-320" fmla="*/ 280987 h 1547812"/>
              <a:gd name="connsiteX7-321" fmla="*/ 2762250 w 2762250"/>
              <a:gd name="connsiteY7-322" fmla="*/ 4762 h 1547812"/>
              <a:gd name="connsiteX8-323" fmla="*/ 0 w 2762250"/>
              <a:gd name="connsiteY8-324" fmla="*/ 0 h 1547812"/>
              <a:gd name="connsiteX0-325" fmla="*/ 0 w 2762250"/>
              <a:gd name="connsiteY0-326" fmla="*/ 0 h 1547812"/>
              <a:gd name="connsiteX1-327" fmla="*/ 0 w 2762250"/>
              <a:gd name="connsiteY1-328" fmla="*/ 1547812 h 1547812"/>
              <a:gd name="connsiteX2-329" fmla="*/ 347663 w 2762250"/>
              <a:gd name="connsiteY2-330" fmla="*/ 902493 h 1547812"/>
              <a:gd name="connsiteX3-331" fmla="*/ 659606 w 2762250"/>
              <a:gd name="connsiteY3-332" fmla="*/ 609599 h 1547812"/>
              <a:gd name="connsiteX4-333" fmla="*/ 1135856 w 2762250"/>
              <a:gd name="connsiteY4-334" fmla="*/ 497681 h 1547812"/>
              <a:gd name="connsiteX5-335" fmla="*/ 1819275 w 2762250"/>
              <a:gd name="connsiteY5-336" fmla="*/ 500062 h 1547812"/>
              <a:gd name="connsiteX6-337" fmla="*/ 2438400 w 2762250"/>
              <a:gd name="connsiteY6-338" fmla="*/ 280987 h 1547812"/>
              <a:gd name="connsiteX7-339" fmla="*/ 2762250 w 2762250"/>
              <a:gd name="connsiteY7-340" fmla="*/ 4762 h 1547812"/>
              <a:gd name="connsiteX8-341" fmla="*/ 0 w 2762250"/>
              <a:gd name="connsiteY8-342" fmla="*/ 0 h 1547812"/>
              <a:gd name="connsiteX0-343" fmla="*/ 0 w 2762250"/>
              <a:gd name="connsiteY0-344" fmla="*/ 0 h 1547812"/>
              <a:gd name="connsiteX1-345" fmla="*/ 0 w 2762250"/>
              <a:gd name="connsiteY1-346" fmla="*/ 1547812 h 1547812"/>
              <a:gd name="connsiteX2-347" fmla="*/ 347663 w 2762250"/>
              <a:gd name="connsiteY2-348" fmla="*/ 902493 h 1547812"/>
              <a:gd name="connsiteX3-349" fmla="*/ 659606 w 2762250"/>
              <a:gd name="connsiteY3-350" fmla="*/ 609599 h 1547812"/>
              <a:gd name="connsiteX4-351" fmla="*/ 1135856 w 2762250"/>
              <a:gd name="connsiteY4-352" fmla="*/ 497681 h 1547812"/>
              <a:gd name="connsiteX5-353" fmla="*/ 1819275 w 2762250"/>
              <a:gd name="connsiteY5-354" fmla="*/ 500062 h 1547812"/>
              <a:gd name="connsiteX6-355" fmla="*/ 2438400 w 2762250"/>
              <a:gd name="connsiteY6-356" fmla="*/ 280987 h 1547812"/>
              <a:gd name="connsiteX7-357" fmla="*/ 2762250 w 2762250"/>
              <a:gd name="connsiteY7-358" fmla="*/ 4762 h 1547812"/>
              <a:gd name="connsiteX8-359" fmla="*/ 0 w 2762250"/>
              <a:gd name="connsiteY8-360" fmla="*/ 0 h 1547812"/>
              <a:gd name="connsiteX0-361" fmla="*/ 0 w 2762250"/>
              <a:gd name="connsiteY0-362" fmla="*/ 0 h 1547812"/>
              <a:gd name="connsiteX1-363" fmla="*/ 0 w 2762250"/>
              <a:gd name="connsiteY1-364" fmla="*/ 1547812 h 1547812"/>
              <a:gd name="connsiteX2-365" fmla="*/ 347663 w 2762250"/>
              <a:gd name="connsiteY2-366" fmla="*/ 902493 h 1547812"/>
              <a:gd name="connsiteX3-367" fmla="*/ 659606 w 2762250"/>
              <a:gd name="connsiteY3-368" fmla="*/ 609599 h 1547812"/>
              <a:gd name="connsiteX4-369" fmla="*/ 1135856 w 2762250"/>
              <a:gd name="connsiteY4-370" fmla="*/ 497681 h 1547812"/>
              <a:gd name="connsiteX5-371" fmla="*/ 1819275 w 2762250"/>
              <a:gd name="connsiteY5-372" fmla="*/ 419099 h 1547812"/>
              <a:gd name="connsiteX6-373" fmla="*/ 2438400 w 2762250"/>
              <a:gd name="connsiteY6-374" fmla="*/ 280987 h 1547812"/>
              <a:gd name="connsiteX7-375" fmla="*/ 2762250 w 2762250"/>
              <a:gd name="connsiteY7-376" fmla="*/ 4762 h 1547812"/>
              <a:gd name="connsiteX8-377" fmla="*/ 0 w 2762250"/>
              <a:gd name="connsiteY8-378" fmla="*/ 0 h 1547812"/>
              <a:gd name="connsiteX0-379" fmla="*/ 0 w 2762250"/>
              <a:gd name="connsiteY0-380" fmla="*/ 0 h 1547812"/>
              <a:gd name="connsiteX1-381" fmla="*/ 0 w 2762250"/>
              <a:gd name="connsiteY1-382" fmla="*/ 1547812 h 1547812"/>
              <a:gd name="connsiteX2-383" fmla="*/ 347663 w 2762250"/>
              <a:gd name="connsiteY2-384" fmla="*/ 902493 h 1547812"/>
              <a:gd name="connsiteX3-385" fmla="*/ 659606 w 2762250"/>
              <a:gd name="connsiteY3-386" fmla="*/ 609599 h 1547812"/>
              <a:gd name="connsiteX4-387" fmla="*/ 1135856 w 2762250"/>
              <a:gd name="connsiteY4-388" fmla="*/ 497681 h 1547812"/>
              <a:gd name="connsiteX5-389" fmla="*/ 1833562 w 2762250"/>
              <a:gd name="connsiteY5-390" fmla="*/ 459581 h 1547812"/>
              <a:gd name="connsiteX6-391" fmla="*/ 2438400 w 2762250"/>
              <a:gd name="connsiteY6-392" fmla="*/ 280987 h 1547812"/>
              <a:gd name="connsiteX7-393" fmla="*/ 2762250 w 2762250"/>
              <a:gd name="connsiteY7-394" fmla="*/ 4762 h 1547812"/>
              <a:gd name="connsiteX8-395" fmla="*/ 0 w 2762250"/>
              <a:gd name="connsiteY8-396" fmla="*/ 0 h 1547812"/>
              <a:gd name="connsiteX0-397" fmla="*/ 0 w 2762250"/>
              <a:gd name="connsiteY0-398" fmla="*/ 0 h 1547812"/>
              <a:gd name="connsiteX1-399" fmla="*/ 0 w 2762250"/>
              <a:gd name="connsiteY1-400" fmla="*/ 1547812 h 1547812"/>
              <a:gd name="connsiteX2-401" fmla="*/ 347663 w 2762250"/>
              <a:gd name="connsiteY2-402" fmla="*/ 902493 h 1547812"/>
              <a:gd name="connsiteX3-403" fmla="*/ 659606 w 2762250"/>
              <a:gd name="connsiteY3-404" fmla="*/ 609599 h 1547812"/>
              <a:gd name="connsiteX4-405" fmla="*/ 1135856 w 2762250"/>
              <a:gd name="connsiteY4-406" fmla="*/ 497681 h 1547812"/>
              <a:gd name="connsiteX5-407" fmla="*/ 1833562 w 2762250"/>
              <a:gd name="connsiteY5-408" fmla="*/ 459581 h 1547812"/>
              <a:gd name="connsiteX6-409" fmla="*/ 2438400 w 2762250"/>
              <a:gd name="connsiteY6-410" fmla="*/ 280987 h 1547812"/>
              <a:gd name="connsiteX7-411" fmla="*/ 2762250 w 2762250"/>
              <a:gd name="connsiteY7-412" fmla="*/ 4762 h 1547812"/>
              <a:gd name="connsiteX8-413" fmla="*/ 0 w 2762250"/>
              <a:gd name="connsiteY8-414" fmla="*/ 0 h 1547812"/>
              <a:gd name="connsiteX0-415" fmla="*/ 0 w 2762250"/>
              <a:gd name="connsiteY0-416" fmla="*/ 0 h 1547812"/>
              <a:gd name="connsiteX1-417" fmla="*/ 0 w 2762250"/>
              <a:gd name="connsiteY1-418" fmla="*/ 1547812 h 1547812"/>
              <a:gd name="connsiteX2-419" fmla="*/ 347663 w 2762250"/>
              <a:gd name="connsiteY2-420" fmla="*/ 902493 h 1547812"/>
              <a:gd name="connsiteX3-421" fmla="*/ 659606 w 2762250"/>
              <a:gd name="connsiteY3-422" fmla="*/ 609599 h 1547812"/>
              <a:gd name="connsiteX4-423" fmla="*/ 1135856 w 2762250"/>
              <a:gd name="connsiteY4-424" fmla="*/ 497681 h 1547812"/>
              <a:gd name="connsiteX5-425" fmla="*/ 1833562 w 2762250"/>
              <a:gd name="connsiteY5-426" fmla="*/ 459581 h 1547812"/>
              <a:gd name="connsiteX6-427" fmla="*/ 2438400 w 2762250"/>
              <a:gd name="connsiteY6-428" fmla="*/ 280987 h 1547812"/>
              <a:gd name="connsiteX7-429" fmla="*/ 2762250 w 2762250"/>
              <a:gd name="connsiteY7-430" fmla="*/ 4762 h 1547812"/>
              <a:gd name="connsiteX8-431" fmla="*/ 0 w 2762250"/>
              <a:gd name="connsiteY8-432" fmla="*/ 0 h 1547812"/>
              <a:gd name="connsiteX0-433" fmla="*/ 0 w 2762250"/>
              <a:gd name="connsiteY0-434" fmla="*/ 0 h 1547812"/>
              <a:gd name="connsiteX1-435" fmla="*/ 0 w 2762250"/>
              <a:gd name="connsiteY1-436" fmla="*/ 1547812 h 1547812"/>
              <a:gd name="connsiteX2-437" fmla="*/ 347663 w 2762250"/>
              <a:gd name="connsiteY2-438" fmla="*/ 902493 h 1547812"/>
              <a:gd name="connsiteX3-439" fmla="*/ 659606 w 2762250"/>
              <a:gd name="connsiteY3-440" fmla="*/ 609599 h 1547812"/>
              <a:gd name="connsiteX4-441" fmla="*/ 1135856 w 2762250"/>
              <a:gd name="connsiteY4-442" fmla="*/ 497681 h 1547812"/>
              <a:gd name="connsiteX5-443" fmla="*/ 1797844 w 2762250"/>
              <a:gd name="connsiteY5-444" fmla="*/ 433387 h 1547812"/>
              <a:gd name="connsiteX6-445" fmla="*/ 2438400 w 2762250"/>
              <a:gd name="connsiteY6-446" fmla="*/ 280987 h 1547812"/>
              <a:gd name="connsiteX7-447" fmla="*/ 2762250 w 2762250"/>
              <a:gd name="connsiteY7-448" fmla="*/ 4762 h 1547812"/>
              <a:gd name="connsiteX8-449" fmla="*/ 0 w 2762250"/>
              <a:gd name="connsiteY8-450" fmla="*/ 0 h 1547812"/>
              <a:gd name="connsiteX0-451" fmla="*/ 0 w 2762250"/>
              <a:gd name="connsiteY0-452" fmla="*/ 0 h 1547812"/>
              <a:gd name="connsiteX1-453" fmla="*/ 0 w 2762250"/>
              <a:gd name="connsiteY1-454" fmla="*/ 1547812 h 1547812"/>
              <a:gd name="connsiteX2-455" fmla="*/ 347663 w 2762250"/>
              <a:gd name="connsiteY2-456" fmla="*/ 902493 h 1547812"/>
              <a:gd name="connsiteX3-457" fmla="*/ 659606 w 2762250"/>
              <a:gd name="connsiteY3-458" fmla="*/ 609599 h 1547812"/>
              <a:gd name="connsiteX4-459" fmla="*/ 1135856 w 2762250"/>
              <a:gd name="connsiteY4-460" fmla="*/ 497681 h 1547812"/>
              <a:gd name="connsiteX5-461" fmla="*/ 1816894 w 2762250"/>
              <a:gd name="connsiteY5-462" fmla="*/ 461962 h 1547812"/>
              <a:gd name="connsiteX6-463" fmla="*/ 2438400 w 2762250"/>
              <a:gd name="connsiteY6-464" fmla="*/ 280987 h 1547812"/>
              <a:gd name="connsiteX7-465" fmla="*/ 2762250 w 2762250"/>
              <a:gd name="connsiteY7-466" fmla="*/ 4762 h 1547812"/>
              <a:gd name="connsiteX8-467" fmla="*/ 0 w 2762250"/>
              <a:gd name="connsiteY8-468" fmla="*/ 0 h 1547812"/>
              <a:gd name="connsiteX0-469" fmla="*/ 0 w 2762250"/>
              <a:gd name="connsiteY0-470" fmla="*/ 0 h 1547812"/>
              <a:gd name="connsiteX1-471" fmla="*/ 0 w 2762250"/>
              <a:gd name="connsiteY1-472" fmla="*/ 1547812 h 1547812"/>
              <a:gd name="connsiteX2-473" fmla="*/ 347663 w 2762250"/>
              <a:gd name="connsiteY2-474" fmla="*/ 902493 h 1547812"/>
              <a:gd name="connsiteX3-475" fmla="*/ 659606 w 2762250"/>
              <a:gd name="connsiteY3-476" fmla="*/ 609599 h 1547812"/>
              <a:gd name="connsiteX4-477" fmla="*/ 1135856 w 2762250"/>
              <a:gd name="connsiteY4-478" fmla="*/ 497681 h 1547812"/>
              <a:gd name="connsiteX5-479" fmla="*/ 1816894 w 2762250"/>
              <a:gd name="connsiteY5-480" fmla="*/ 461962 h 1547812"/>
              <a:gd name="connsiteX6-481" fmla="*/ 2407443 w 2762250"/>
              <a:gd name="connsiteY6-482" fmla="*/ 257175 h 1547812"/>
              <a:gd name="connsiteX7-483" fmla="*/ 2762250 w 2762250"/>
              <a:gd name="connsiteY7-484" fmla="*/ 4762 h 1547812"/>
              <a:gd name="connsiteX8-485" fmla="*/ 0 w 2762250"/>
              <a:gd name="connsiteY8-486" fmla="*/ 0 h 1547812"/>
              <a:gd name="connsiteX0-487" fmla="*/ 0 w 2762250"/>
              <a:gd name="connsiteY0-488" fmla="*/ 0 h 1547812"/>
              <a:gd name="connsiteX1-489" fmla="*/ 0 w 2762250"/>
              <a:gd name="connsiteY1-490" fmla="*/ 1547812 h 1547812"/>
              <a:gd name="connsiteX2-491" fmla="*/ 347663 w 2762250"/>
              <a:gd name="connsiteY2-492" fmla="*/ 902493 h 1547812"/>
              <a:gd name="connsiteX3-493" fmla="*/ 659606 w 2762250"/>
              <a:gd name="connsiteY3-494" fmla="*/ 609599 h 1547812"/>
              <a:gd name="connsiteX4-495" fmla="*/ 1135856 w 2762250"/>
              <a:gd name="connsiteY4-496" fmla="*/ 497681 h 1547812"/>
              <a:gd name="connsiteX5-497" fmla="*/ 1816894 w 2762250"/>
              <a:gd name="connsiteY5-498" fmla="*/ 461962 h 1547812"/>
              <a:gd name="connsiteX6-499" fmla="*/ 2383631 w 2762250"/>
              <a:gd name="connsiteY6-500" fmla="*/ 228600 h 1547812"/>
              <a:gd name="connsiteX7-501" fmla="*/ 2762250 w 2762250"/>
              <a:gd name="connsiteY7-502" fmla="*/ 4762 h 1547812"/>
              <a:gd name="connsiteX8-503" fmla="*/ 0 w 2762250"/>
              <a:gd name="connsiteY8-504" fmla="*/ 0 h 1547812"/>
              <a:gd name="connsiteX0-505" fmla="*/ 0 w 2762250"/>
              <a:gd name="connsiteY0-506" fmla="*/ 0 h 1547812"/>
              <a:gd name="connsiteX1-507" fmla="*/ 0 w 2762250"/>
              <a:gd name="connsiteY1-508" fmla="*/ 1547812 h 1547812"/>
              <a:gd name="connsiteX2-509" fmla="*/ 347663 w 2762250"/>
              <a:gd name="connsiteY2-510" fmla="*/ 902493 h 1547812"/>
              <a:gd name="connsiteX3-511" fmla="*/ 659606 w 2762250"/>
              <a:gd name="connsiteY3-512" fmla="*/ 609599 h 1547812"/>
              <a:gd name="connsiteX4-513" fmla="*/ 1135856 w 2762250"/>
              <a:gd name="connsiteY4-514" fmla="*/ 497681 h 1547812"/>
              <a:gd name="connsiteX5-515" fmla="*/ 1816894 w 2762250"/>
              <a:gd name="connsiteY5-516" fmla="*/ 461962 h 1547812"/>
              <a:gd name="connsiteX6-517" fmla="*/ 2393156 w 2762250"/>
              <a:gd name="connsiteY6-518" fmla="*/ 261937 h 1547812"/>
              <a:gd name="connsiteX7-519" fmla="*/ 2762250 w 2762250"/>
              <a:gd name="connsiteY7-520" fmla="*/ 4762 h 1547812"/>
              <a:gd name="connsiteX8-521" fmla="*/ 0 w 2762250"/>
              <a:gd name="connsiteY8-522" fmla="*/ 0 h 1547812"/>
              <a:gd name="connsiteX0-523" fmla="*/ 0 w 2762250"/>
              <a:gd name="connsiteY0-524" fmla="*/ 0 h 1547812"/>
              <a:gd name="connsiteX1-525" fmla="*/ 0 w 2762250"/>
              <a:gd name="connsiteY1-526" fmla="*/ 1547812 h 1547812"/>
              <a:gd name="connsiteX2-527" fmla="*/ 347663 w 2762250"/>
              <a:gd name="connsiteY2-528" fmla="*/ 902493 h 1547812"/>
              <a:gd name="connsiteX3-529" fmla="*/ 659606 w 2762250"/>
              <a:gd name="connsiteY3-530" fmla="*/ 609599 h 1547812"/>
              <a:gd name="connsiteX4-531" fmla="*/ 1135856 w 2762250"/>
              <a:gd name="connsiteY4-532" fmla="*/ 497681 h 1547812"/>
              <a:gd name="connsiteX5-533" fmla="*/ 1816894 w 2762250"/>
              <a:gd name="connsiteY5-534" fmla="*/ 461962 h 1547812"/>
              <a:gd name="connsiteX6-535" fmla="*/ 2393156 w 2762250"/>
              <a:gd name="connsiteY6-536" fmla="*/ 261937 h 1547812"/>
              <a:gd name="connsiteX7-537" fmla="*/ 2762250 w 2762250"/>
              <a:gd name="connsiteY7-538" fmla="*/ 4762 h 1547812"/>
              <a:gd name="connsiteX8-539" fmla="*/ 0 w 2762250"/>
              <a:gd name="connsiteY8-540" fmla="*/ 0 h 1547812"/>
              <a:gd name="connsiteX0-541" fmla="*/ 0 w 2762250"/>
              <a:gd name="connsiteY0-542" fmla="*/ 0 h 1547812"/>
              <a:gd name="connsiteX1-543" fmla="*/ 0 w 2762250"/>
              <a:gd name="connsiteY1-544" fmla="*/ 1547812 h 1547812"/>
              <a:gd name="connsiteX2-545" fmla="*/ 347663 w 2762250"/>
              <a:gd name="connsiteY2-546" fmla="*/ 902493 h 1547812"/>
              <a:gd name="connsiteX3-547" fmla="*/ 659606 w 2762250"/>
              <a:gd name="connsiteY3-548" fmla="*/ 609599 h 1547812"/>
              <a:gd name="connsiteX4-549" fmla="*/ 1135856 w 2762250"/>
              <a:gd name="connsiteY4-550" fmla="*/ 497681 h 1547812"/>
              <a:gd name="connsiteX5-551" fmla="*/ 1816894 w 2762250"/>
              <a:gd name="connsiteY5-552" fmla="*/ 461962 h 1547812"/>
              <a:gd name="connsiteX6-553" fmla="*/ 2393156 w 2762250"/>
              <a:gd name="connsiteY6-554" fmla="*/ 261937 h 1547812"/>
              <a:gd name="connsiteX7-555" fmla="*/ 2762250 w 2762250"/>
              <a:gd name="connsiteY7-556" fmla="*/ 4762 h 1547812"/>
              <a:gd name="connsiteX8-557" fmla="*/ 0 w 2762250"/>
              <a:gd name="connsiteY8-558" fmla="*/ 0 h 1547812"/>
              <a:gd name="connsiteX0-559" fmla="*/ 0 w 2688432"/>
              <a:gd name="connsiteY0-560" fmla="*/ 0 h 1547812"/>
              <a:gd name="connsiteX1-561" fmla="*/ 0 w 2688432"/>
              <a:gd name="connsiteY1-562" fmla="*/ 1547812 h 1547812"/>
              <a:gd name="connsiteX2-563" fmla="*/ 347663 w 2688432"/>
              <a:gd name="connsiteY2-564" fmla="*/ 902493 h 1547812"/>
              <a:gd name="connsiteX3-565" fmla="*/ 659606 w 2688432"/>
              <a:gd name="connsiteY3-566" fmla="*/ 609599 h 1547812"/>
              <a:gd name="connsiteX4-567" fmla="*/ 1135856 w 2688432"/>
              <a:gd name="connsiteY4-568" fmla="*/ 497681 h 1547812"/>
              <a:gd name="connsiteX5-569" fmla="*/ 1816894 w 2688432"/>
              <a:gd name="connsiteY5-570" fmla="*/ 461962 h 1547812"/>
              <a:gd name="connsiteX6-571" fmla="*/ 2393156 w 2688432"/>
              <a:gd name="connsiteY6-572" fmla="*/ 261937 h 1547812"/>
              <a:gd name="connsiteX7-573" fmla="*/ 2688432 w 2688432"/>
              <a:gd name="connsiteY7-574" fmla="*/ 0 h 1547812"/>
              <a:gd name="connsiteX8-575" fmla="*/ 0 w 2688432"/>
              <a:gd name="connsiteY8-576" fmla="*/ 0 h 1547812"/>
              <a:gd name="connsiteX0-577" fmla="*/ 0 w 2755107"/>
              <a:gd name="connsiteY0-578" fmla="*/ 0 h 1547812"/>
              <a:gd name="connsiteX1-579" fmla="*/ 0 w 2755107"/>
              <a:gd name="connsiteY1-580" fmla="*/ 1547812 h 1547812"/>
              <a:gd name="connsiteX2-581" fmla="*/ 347663 w 2755107"/>
              <a:gd name="connsiteY2-582" fmla="*/ 902493 h 1547812"/>
              <a:gd name="connsiteX3-583" fmla="*/ 659606 w 2755107"/>
              <a:gd name="connsiteY3-584" fmla="*/ 609599 h 1547812"/>
              <a:gd name="connsiteX4-585" fmla="*/ 1135856 w 2755107"/>
              <a:gd name="connsiteY4-586" fmla="*/ 497681 h 1547812"/>
              <a:gd name="connsiteX5-587" fmla="*/ 1816894 w 2755107"/>
              <a:gd name="connsiteY5-588" fmla="*/ 461962 h 1547812"/>
              <a:gd name="connsiteX6-589" fmla="*/ 2393156 w 2755107"/>
              <a:gd name="connsiteY6-590" fmla="*/ 261937 h 1547812"/>
              <a:gd name="connsiteX7-591" fmla="*/ 2755107 w 2755107"/>
              <a:gd name="connsiteY7-592" fmla="*/ 4762 h 1547812"/>
              <a:gd name="connsiteX8-593" fmla="*/ 0 w 2755107"/>
              <a:gd name="connsiteY8-594" fmla="*/ 0 h 1547812"/>
              <a:gd name="connsiteX0-595" fmla="*/ 0 w 2755107"/>
              <a:gd name="connsiteY0-596" fmla="*/ 0 h 1547812"/>
              <a:gd name="connsiteX1-597" fmla="*/ 0 w 2755107"/>
              <a:gd name="connsiteY1-598" fmla="*/ 1547812 h 1547812"/>
              <a:gd name="connsiteX2-599" fmla="*/ 347663 w 2755107"/>
              <a:gd name="connsiteY2-600" fmla="*/ 902493 h 1547812"/>
              <a:gd name="connsiteX3-601" fmla="*/ 659606 w 2755107"/>
              <a:gd name="connsiteY3-602" fmla="*/ 609599 h 1547812"/>
              <a:gd name="connsiteX4-603" fmla="*/ 1135856 w 2755107"/>
              <a:gd name="connsiteY4-604" fmla="*/ 497681 h 1547812"/>
              <a:gd name="connsiteX5-605" fmla="*/ 1816894 w 2755107"/>
              <a:gd name="connsiteY5-606" fmla="*/ 461962 h 1547812"/>
              <a:gd name="connsiteX6-607" fmla="*/ 2393156 w 2755107"/>
              <a:gd name="connsiteY6-608" fmla="*/ 261937 h 1547812"/>
              <a:gd name="connsiteX7-609" fmla="*/ 2755107 w 2755107"/>
              <a:gd name="connsiteY7-610" fmla="*/ 4762 h 1547812"/>
              <a:gd name="connsiteX8-611" fmla="*/ 0 w 2755107"/>
              <a:gd name="connsiteY8-612" fmla="*/ 0 h 1547812"/>
              <a:gd name="connsiteX0-613" fmla="*/ 0 w 2755107"/>
              <a:gd name="connsiteY0-614" fmla="*/ 0 h 1547812"/>
              <a:gd name="connsiteX1-615" fmla="*/ 0 w 2755107"/>
              <a:gd name="connsiteY1-616" fmla="*/ 1547812 h 1547812"/>
              <a:gd name="connsiteX2-617" fmla="*/ 347663 w 2755107"/>
              <a:gd name="connsiteY2-618" fmla="*/ 902493 h 1547812"/>
              <a:gd name="connsiteX3-619" fmla="*/ 659606 w 2755107"/>
              <a:gd name="connsiteY3-620" fmla="*/ 609599 h 1547812"/>
              <a:gd name="connsiteX4-621" fmla="*/ 1135856 w 2755107"/>
              <a:gd name="connsiteY4-622" fmla="*/ 497681 h 1547812"/>
              <a:gd name="connsiteX5-623" fmla="*/ 1816894 w 2755107"/>
              <a:gd name="connsiteY5-624" fmla="*/ 461962 h 1547812"/>
              <a:gd name="connsiteX6-625" fmla="*/ 2393156 w 2755107"/>
              <a:gd name="connsiteY6-626" fmla="*/ 261937 h 1547812"/>
              <a:gd name="connsiteX7-627" fmla="*/ 2755107 w 2755107"/>
              <a:gd name="connsiteY7-628" fmla="*/ 4762 h 1547812"/>
              <a:gd name="connsiteX8-629" fmla="*/ 0 w 2755107"/>
              <a:gd name="connsiteY8-630" fmla="*/ 0 h 1547812"/>
              <a:gd name="connsiteX0-631" fmla="*/ 0 w 2755107"/>
              <a:gd name="connsiteY0-632" fmla="*/ 0 h 1272309"/>
              <a:gd name="connsiteX1-633" fmla="*/ 0 w 2755107"/>
              <a:gd name="connsiteY1-634" fmla="*/ 1272309 h 1272309"/>
              <a:gd name="connsiteX2-635" fmla="*/ 347663 w 2755107"/>
              <a:gd name="connsiteY2-636" fmla="*/ 902493 h 1272309"/>
              <a:gd name="connsiteX3-637" fmla="*/ 659606 w 2755107"/>
              <a:gd name="connsiteY3-638" fmla="*/ 609599 h 1272309"/>
              <a:gd name="connsiteX4-639" fmla="*/ 1135856 w 2755107"/>
              <a:gd name="connsiteY4-640" fmla="*/ 497681 h 1272309"/>
              <a:gd name="connsiteX5-641" fmla="*/ 1816894 w 2755107"/>
              <a:gd name="connsiteY5-642" fmla="*/ 461962 h 1272309"/>
              <a:gd name="connsiteX6-643" fmla="*/ 2393156 w 2755107"/>
              <a:gd name="connsiteY6-644" fmla="*/ 261937 h 1272309"/>
              <a:gd name="connsiteX7-645" fmla="*/ 2755107 w 2755107"/>
              <a:gd name="connsiteY7-646" fmla="*/ 4762 h 1272309"/>
              <a:gd name="connsiteX8-647" fmla="*/ 0 w 2755107"/>
              <a:gd name="connsiteY8-648" fmla="*/ 0 h 1272309"/>
              <a:gd name="connsiteX0-649" fmla="*/ 0 w 2755107"/>
              <a:gd name="connsiteY0-650" fmla="*/ 0 h 1272309"/>
              <a:gd name="connsiteX1-651" fmla="*/ 0 w 2755107"/>
              <a:gd name="connsiteY1-652" fmla="*/ 1272309 h 1272309"/>
              <a:gd name="connsiteX2-653" fmla="*/ 347663 w 2755107"/>
              <a:gd name="connsiteY2-654" fmla="*/ 902493 h 1272309"/>
              <a:gd name="connsiteX3-655" fmla="*/ 659606 w 2755107"/>
              <a:gd name="connsiteY3-656" fmla="*/ 609599 h 1272309"/>
              <a:gd name="connsiteX4-657" fmla="*/ 1135856 w 2755107"/>
              <a:gd name="connsiteY4-658" fmla="*/ 497681 h 1272309"/>
              <a:gd name="connsiteX5-659" fmla="*/ 1816894 w 2755107"/>
              <a:gd name="connsiteY5-660" fmla="*/ 483570 h 1272309"/>
              <a:gd name="connsiteX6-661" fmla="*/ 2393156 w 2755107"/>
              <a:gd name="connsiteY6-662" fmla="*/ 261937 h 1272309"/>
              <a:gd name="connsiteX7-663" fmla="*/ 2755107 w 2755107"/>
              <a:gd name="connsiteY7-664" fmla="*/ 4762 h 1272309"/>
              <a:gd name="connsiteX8-665" fmla="*/ 0 w 2755107"/>
              <a:gd name="connsiteY8-666" fmla="*/ 0 h 1272309"/>
              <a:gd name="connsiteX0-667" fmla="*/ 0 w 2755107"/>
              <a:gd name="connsiteY0-668" fmla="*/ 0 h 1272309"/>
              <a:gd name="connsiteX1-669" fmla="*/ 0 w 2755107"/>
              <a:gd name="connsiteY1-670" fmla="*/ 1272309 h 1272309"/>
              <a:gd name="connsiteX2-671" fmla="*/ 347663 w 2755107"/>
              <a:gd name="connsiteY2-672" fmla="*/ 902493 h 1272309"/>
              <a:gd name="connsiteX3-673" fmla="*/ 659606 w 2755107"/>
              <a:gd name="connsiteY3-674" fmla="*/ 609599 h 1272309"/>
              <a:gd name="connsiteX4-675" fmla="*/ 1153345 w 2755107"/>
              <a:gd name="connsiteY4-676" fmla="*/ 594917 h 1272309"/>
              <a:gd name="connsiteX5-677" fmla="*/ 1816894 w 2755107"/>
              <a:gd name="connsiteY5-678" fmla="*/ 483570 h 1272309"/>
              <a:gd name="connsiteX6-679" fmla="*/ 2393156 w 2755107"/>
              <a:gd name="connsiteY6-680" fmla="*/ 261937 h 1272309"/>
              <a:gd name="connsiteX7-681" fmla="*/ 2755107 w 2755107"/>
              <a:gd name="connsiteY7-682" fmla="*/ 4762 h 1272309"/>
              <a:gd name="connsiteX8-683" fmla="*/ 0 w 2755107"/>
              <a:gd name="connsiteY8-684" fmla="*/ 0 h 1272309"/>
              <a:gd name="connsiteX0-685" fmla="*/ 0 w 2755107"/>
              <a:gd name="connsiteY0-686" fmla="*/ 0 h 1272309"/>
              <a:gd name="connsiteX1-687" fmla="*/ 0 w 2755107"/>
              <a:gd name="connsiteY1-688" fmla="*/ 1272309 h 1272309"/>
              <a:gd name="connsiteX2-689" fmla="*/ 347663 w 2755107"/>
              <a:gd name="connsiteY2-690" fmla="*/ 902493 h 1272309"/>
              <a:gd name="connsiteX3-691" fmla="*/ 589653 w 2755107"/>
              <a:gd name="connsiteY3-692" fmla="*/ 609599 h 1272309"/>
              <a:gd name="connsiteX4-693" fmla="*/ 1153345 w 2755107"/>
              <a:gd name="connsiteY4-694" fmla="*/ 594917 h 1272309"/>
              <a:gd name="connsiteX5-695" fmla="*/ 1816894 w 2755107"/>
              <a:gd name="connsiteY5-696" fmla="*/ 483570 h 1272309"/>
              <a:gd name="connsiteX6-697" fmla="*/ 2393156 w 2755107"/>
              <a:gd name="connsiteY6-698" fmla="*/ 261937 h 1272309"/>
              <a:gd name="connsiteX7-699" fmla="*/ 2755107 w 2755107"/>
              <a:gd name="connsiteY7-700" fmla="*/ 4762 h 1272309"/>
              <a:gd name="connsiteX8-701" fmla="*/ 0 w 2755107"/>
              <a:gd name="connsiteY8-702" fmla="*/ 0 h 1272309"/>
              <a:gd name="connsiteX0-703" fmla="*/ 0 w 2755107"/>
              <a:gd name="connsiteY0-704" fmla="*/ 0 h 1272309"/>
              <a:gd name="connsiteX1-705" fmla="*/ 0 w 2755107"/>
              <a:gd name="connsiteY1-706" fmla="*/ 1272309 h 1272309"/>
              <a:gd name="connsiteX2-707" fmla="*/ 347663 w 2755107"/>
              <a:gd name="connsiteY2-708" fmla="*/ 902493 h 1272309"/>
              <a:gd name="connsiteX3-709" fmla="*/ 589653 w 2755107"/>
              <a:gd name="connsiteY3-710" fmla="*/ 609599 h 1272309"/>
              <a:gd name="connsiteX4-711" fmla="*/ 1290337 w 2755107"/>
              <a:gd name="connsiteY4-712" fmla="*/ 594917 h 1272309"/>
              <a:gd name="connsiteX5-713" fmla="*/ 1816894 w 2755107"/>
              <a:gd name="connsiteY5-714" fmla="*/ 483570 h 1272309"/>
              <a:gd name="connsiteX6-715" fmla="*/ 2393156 w 2755107"/>
              <a:gd name="connsiteY6-716" fmla="*/ 261937 h 1272309"/>
              <a:gd name="connsiteX7-717" fmla="*/ 2755107 w 2755107"/>
              <a:gd name="connsiteY7-718" fmla="*/ 4762 h 1272309"/>
              <a:gd name="connsiteX8-719" fmla="*/ 0 w 2755107"/>
              <a:gd name="connsiteY8-720" fmla="*/ 0 h 1272309"/>
              <a:gd name="connsiteX0-721" fmla="*/ 0 w 2755107"/>
              <a:gd name="connsiteY0-722" fmla="*/ 0 h 1272309"/>
              <a:gd name="connsiteX1-723" fmla="*/ 0 w 2755107"/>
              <a:gd name="connsiteY1-724" fmla="*/ 1272309 h 1272309"/>
              <a:gd name="connsiteX2-725" fmla="*/ 347663 w 2755107"/>
              <a:gd name="connsiteY2-726" fmla="*/ 902493 h 1272309"/>
              <a:gd name="connsiteX3-727" fmla="*/ 589653 w 2755107"/>
              <a:gd name="connsiteY3-728" fmla="*/ 609599 h 1272309"/>
              <a:gd name="connsiteX4-729" fmla="*/ 1290337 w 2755107"/>
              <a:gd name="connsiteY4-730" fmla="*/ 594917 h 1272309"/>
              <a:gd name="connsiteX5-731" fmla="*/ 1816894 w 2755107"/>
              <a:gd name="connsiteY5-732" fmla="*/ 483570 h 1272309"/>
              <a:gd name="connsiteX6-733" fmla="*/ 2393156 w 2755107"/>
              <a:gd name="connsiteY6-734" fmla="*/ 261937 h 1272309"/>
              <a:gd name="connsiteX7-735" fmla="*/ 2755107 w 2755107"/>
              <a:gd name="connsiteY7-736" fmla="*/ 4762 h 1272309"/>
              <a:gd name="connsiteX8-737" fmla="*/ 0 w 2755107"/>
              <a:gd name="connsiteY8-738" fmla="*/ 0 h 1272309"/>
              <a:gd name="connsiteX0-739" fmla="*/ 0 w 2755107"/>
              <a:gd name="connsiteY0-740" fmla="*/ 0 h 1272309"/>
              <a:gd name="connsiteX1-741" fmla="*/ 0 w 2755107"/>
              <a:gd name="connsiteY1-742" fmla="*/ 1272309 h 1272309"/>
              <a:gd name="connsiteX2-743" fmla="*/ 347663 w 2755107"/>
              <a:gd name="connsiteY2-744" fmla="*/ 902493 h 1272309"/>
              <a:gd name="connsiteX3-745" fmla="*/ 678697 w 2755107"/>
              <a:gd name="connsiteY3-746" fmla="*/ 601136 h 1272309"/>
              <a:gd name="connsiteX4-747" fmla="*/ 1290337 w 2755107"/>
              <a:gd name="connsiteY4-748" fmla="*/ 594917 h 1272309"/>
              <a:gd name="connsiteX5-749" fmla="*/ 1816894 w 2755107"/>
              <a:gd name="connsiteY5-750" fmla="*/ 483570 h 1272309"/>
              <a:gd name="connsiteX6-751" fmla="*/ 2393156 w 2755107"/>
              <a:gd name="connsiteY6-752" fmla="*/ 261937 h 1272309"/>
              <a:gd name="connsiteX7-753" fmla="*/ 2755107 w 2755107"/>
              <a:gd name="connsiteY7-754" fmla="*/ 4762 h 1272309"/>
              <a:gd name="connsiteX8-755" fmla="*/ 0 w 2755107"/>
              <a:gd name="connsiteY8-756" fmla="*/ 0 h 1272309"/>
              <a:gd name="connsiteX0-757" fmla="*/ 0 w 2755107"/>
              <a:gd name="connsiteY0-758" fmla="*/ 0 h 1272309"/>
              <a:gd name="connsiteX1-759" fmla="*/ 0 w 2755107"/>
              <a:gd name="connsiteY1-760" fmla="*/ 1272309 h 1272309"/>
              <a:gd name="connsiteX2-761" fmla="*/ 347663 w 2755107"/>
              <a:gd name="connsiteY2-762" fmla="*/ 902493 h 1272309"/>
              <a:gd name="connsiteX3-763" fmla="*/ 678697 w 2755107"/>
              <a:gd name="connsiteY3-764" fmla="*/ 601136 h 1272309"/>
              <a:gd name="connsiteX4-765" fmla="*/ 1290337 w 2755107"/>
              <a:gd name="connsiteY4-766" fmla="*/ 594917 h 1272309"/>
              <a:gd name="connsiteX5-767" fmla="*/ 1816894 w 2755107"/>
              <a:gd name="connsiteY5-768" fmla="*/ 483570 h 1272309"/>
              <a:gd name="connsiteX6-769" fmla="*/ 2393156 w 2755107"/>
              <a:gd name="connsiteY6-770" fmla="*/ 261937 h 1272309"/>
              <a:gd name="connsiteX7-771" fmla="*/ 2755107 w 2755107"/>
              <a:gd name="connsiteY7-772" fmla="*/ 4762 h 1272309"/>
              <a:gd name="connsiteX8-773" fmla="*/ 0 w 2755107"/>
              <a:gd name="connsiteY8-774" fmla="*/ 0 h 1272309"/>
              <a:gd name="connsiteX0-775" fmla="*/ 0 w 2755107"/>
              <a:gd name="connsiteY0-776" fmla="*/ 0 h 1272309"/>
              <a:gd name="connsiteX1-777" fmla="*/ 0 w 2755107"/>
              <a:gd name="connsiteY1-778" fmla="*/ 1272309 h 1272309"/>
              <a:gd name="connsiteX2-779" fmla="*/ 347663 w 2755107"/>
              <a:gd name="connsiteY2-780" fmla="*/ 902493 h 1272309"/>
              <a:gd name="connsiteX3-781" fmla="*/ 678697 w 2755107"/>
              <a:gd name="connsiteY3-782" fmla="*/ 601136 h 1272309"/>
              <a:gd name="connsiteX4-783" fmla="*/ 1290337 w 2755107"/>
              <a:gd name="connsiteY4-784" fmla="*/ 594917 h 1272309"/>
              <a:gd name="connsiteX5-785" fmla="*/ 1837442 w 2755107"/>
              <a:gd name="connsiteY5-786" fmla="*/ 542812 h 1272309"/>
              <a:gd name="connsiteX6-787" fmla="*/ 2393156 w 2755107"/>
              <a:gd name="connsiteY6-788" fmla="*/ 261937 h 1272309"/>
              <a:gd name="connsiteX7-789" fmla="*/ 2755107 w 2755107"/>
              <a:gd name="connsiteY7-790" fmla="*/ 4762 h 1272309"/>
              <a:gd name="connsiteX8-791" fmla="*/ 0 w 2755107"/>
              <a:gd name="connsiteY8-792" fmla="*/ 0 h 1272309"/>
              <a:gd name="connsiteX0-793" fmla="*/ 0 w 2755107"/>
              <a:gd name="connsiteY0-794" fmla="*/ 0 h 1272309"/>
              <a:gd name="connsiteX1-795" fmla="*/ 0 w 2755107"/>
              <a:gd name="connsiteY1-796" fmla="*/ 1272309 h 1272309"/>
              <a:gd name="connsiteX2-797" fmla="*/ 347663 w 2755107"/>
              <a:gd name="connsiteY2-798" fmla="*/ 902493 h 1272309"/>
              <a:gd name="connsiteX3-799" fmla="*/ 678697 w 2755107"/>
              <a:gd name="connsiteY3-800" fmla="*/ 601136 h 1272309"/>
              <a:gd name="connsiteX4-801" fmla="*/ 1290337 w 2755107"/>
              <a:gd name="connsiteY4-802" fmla="*/ 594917 h 1272309"/>
              <a:gd name="connsiteX5-803" fmla="*/ 1837442 w 2755107"/>
              <a:gd name="connsiteY5-804" fmla="*/ 542812 h 1272309"/>
              <a:gd name="connsiteX6-805" fmla="*/ 2393156 w 2755107"/>
              <a:gd name="connsiteY6-806" fmla="*/ 261937 h 1272309"/>
              <a:gd name="connsiteX7-807" fmla="*/ 2755107 w 2755107"/>
              <a:gd name="connsiteY7-808" fmla="*/ 4762 h 1272309"/>
              <a:gd name="connsiteX8-809" fmla="*/ 0 w 2755107"/>
              <a:gd name="connsiteY8-810" fmla="*/ 0 h 1272309"/>
              <a:gd name="connsiteX0-811" fmla="*/ 0 w 2755107"/>
              <a:gd name="connsiteY0-812" fmla="*/ 0 h 1272309"/>
              <a:gd name="connsiteX1-813" fmla="*/ 0 w 2755107"/>
              <a:gd name="connsiteY1-814" fmla="*/ 1272309 h 1272309"/>
              <a:gd name="connsiteX2-815" fmla="*/ 347663 w 2755107"/>
              <a:gd name="connsiteY2-816" fmla="*/ 902493 h 1272309"/>
              <a:gd name="connsiteX3-817" fmla="*/ 678697 w 2755107"/>
              <a:gd name="connsiteY3-818" fmla="*/ 601136 h 1272309"/>
              <a:gd name="connsiteX4-819" fmla="*/ 1290337 w 2755107"/>
              <a:gd name="connsiteY4-820" fmla="*/ 594917 h 1272309"/>
              <a:gd name="connsiteX5-821" fmla="*/ 1837442 w 2755107"/>
              <a:gd name="connsiteY5-822" fmla="*/ 542812 h 1272309"/>
              <a:gd name="connsiteX6-823" fmla="*/ 2393156 w 2755107"/>
              <a:gd name="connsiteY6-824" fmla="*/ 261937 h 1272309"/>
              <a:gd name="connsiteX7-825" fmla="*/ 2755107 w 2755107"/>
              <a:gd name="connsiteY7-826" fmla="*/ 4762 h 1272309"/>
              <a:gd name="connsiteX8-827" fmla="*/ 0 w 2755107"/>
              <a:gd name="connsiteY8-828" fmla="*/ 0 h 1272309"/>
              <a:gd name="connsiteX0-829" fmla="*/ 0 w 2755107"/>
              <a:gd name="connsiteY0-830" fmla="*/ 0 h 1272309"/>
              <a:gd name="connsiteX1-831" fmla="*/ 0 w 2755107"/>
              <a:gd name="connsiteY1-832" fmla="*/ 1272309 h 1272309"/>
              <a:gd name="connsiteX2-833" fmla="*/ 347663 w 2755107"/>
              <a:gd name="connsiteY2-834" fmla="*/ 902493 h 1272309"/>
              <a:gd name="connsiteX3-835" fmla="*/ 678697 w 2755107"/>
              <a:gd name="connsiteY3-836" fmla="*/ 601136 h 1272309"/>
              <a:gd name="connsiteX4-837" fmla="*/ 1290337 w 2755107"/>
              <a:gd name="connsiteY4-838" fmla="*/ 594917 h 1272309"/>
              <a:gd name="connsiteX5-839" fmla="*/ 1844292 w 2755107"/>
              <a:gd name="connsiteY5-840" fmla="*/ 517423 h 1272309"/>
              <a:gd name="connsiteX6-841" fmla="*/ 2393156 w 2755107"/>
              <a:gd name="connsiteY6-842" fmla="*/ 261937 h 1272309"/>
              <a:gd name="connsiteX7-843" fmla="*/ 2755107 w 2755107"/>
              <a:gd name="connsiteY7-844" fmla="*/ 4762 h 1272309"/>
              <a:gd name="connsiteX8-845" fmla="*/ 0 w 2755107"/>
              <a:gd name="connsiteY8-846" fmla="*/ 0 h 12723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755107" h="1272309">
                <a:moveTo>
                  <a:pt x="0" y="0"/>
                </a:moveTo>
                <a:lnTo>
                  <a:pt x="0" y="1272309"/>
                </a:lnTo>
                <a:lnTo>
                  <a:pt x="347663" y="902493"/>
                </a:lnTo>
                <a:cubicBezTo>
                  <a:pt x="439738" y="773112"/>
                  <a:pt x="574716" y="642411"/>
                  <a:pt x="678697" y="601136"/>
                </a:cubicBezTo>
                <a:cubicBezTo>
                  <a:pt x="848559" y="535255"/>
                  <a:pt x="1051979" y="592546"/>
                  <a:pt x="1290337" y="594917"/>
                </a:cubicBezTo>
                <a:cubicBezTo>
                  <a:pt x="1523700" y="578248"/>
                  <a:pt x="1586206" y="570599"/>
                  <a:pt x="1844292" y="517423"/>
                </a:cubicBezTo>
                <a:cubicBezTo>
                  <a:pt x="2057811" y="444940"/>
                  <a:pt x="2215355" y="357186"/>
                  <a:pt x="2393156" y="261937"/>
                </a:cubicBezTo>
                <a:cubicBezTo>
                  <a:pt x="2537618" y="159542"/>
                  <a:pt x="2648745" y="107156"/>
                  <a:pt x="2755107" y="4762"/>
                </a:cubicBezTo>
                <a:lnTo>
                  <a:pt x="0" y="0"/>
                </a:lnTo>
                <a:close/>
              </a:path>
            </a:pathLst>
          </a:custGeom>
          <a:gradFill flip="none" rotWithShape="1">
            <a:gsLst>
              <a:gs pos="0">
                <a:srgbClr val="E0F9FC"/>
              </a:gs>
              <a:gs pos="100000">
                <a:srgbClr val="A2F3F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等腰三角形 10"/>
          <p:cNvSpPr/>
          <p:nvPr/>
        </p:nvSpPr>
        <p:spPr>
          <a:xfrm>
            <a:off x="10756901" y="6100873"/>
            <a:ext cx="1442718" cy="813841"/>
          </a:xfrm>
          <a:prstGeom prst="triangle">
            <a:avLst>
              <a:gd name="adj" fmla="val 100000"/>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 name="椭圆 27"/>
          <p:cNvSpPr/>
          <p:nvPr/>
        </p:nvSpPr>
        <p:spPr>
          <a:xfrm>
            <a:off x="4959071" y="1563075"/>
            <a:ext cx="814310" cy="814310"/>
          </a:xfrm>
          <a:prstGeom prst="ellipse">
            <a:avLst/>
          </a:prstGeom>
          <a:gradFill flip="none" rotWithShape="1">
            <a:gsLst>
              <a:gs pos="99000">
                <a:srgbClr val="B7BAF9"/>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 name="椭圆 28"/>
          <p:cNvSpPr/>
          <p:nvPr/>
        </p:nvSpPr>
        <p:spPr>
          <a:xfrm>
            <a:off x="84183" y="5487365"/>
            <a:ext cx="814310" cy="814310"/>
          </a:xfrm>
          <a:prstGeom prst="ellipse">
            <a:avLst/>
          </a:prstGeom>
          <a:gradFill flip="none" rotWithShape="1">
            <a:gsLst>
              <a:gs pos="99000">
                <a:srgbClr val="B7BAF9"/>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155" y="1901371"/>
            <a:ext cx="3836850" cy="4131992"/>
          </a:xfrm>
          <a:prstGeom prst="rect">
            <a:avLst/>
          </a:prstGeom>
        </p:spPr>
      </p:pic>
      <p:sp>
        <p:nvSpPr>
          <p:cNvPr id="30" name="椭圆 29"/>
          <p:cNvSpPr/>
          <p:nvPr/>
        </p:nvSpPr>
        <p:spPr>
          <a:xfrm>
            <a:off x="3522296" y="4457844"/>
            <a:ext cx="497867" cy="497867"/>
          </a:xfrm>
          <a:prstGeom prst="ellipse">
            <a:avLst/>
          </a:prstGeom>
          <a:gradFill flip="none" rotWithShape="1">
            <a:gsLst>
              <a:gs pos="99000">
                <a:srgbClr val="B7BAF9"/>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3" name="组合 32"/>
          <p:cNvGrpSpPr/>
          <p:nvPr/>
        </p:nvGrpSpPr>
        <p:grpSpPr>
          <a:xfrm>
            <a:off x="5809254" y="882182"/>
            <a:ext cx="4990001" cy="615902"/>
            <a:chOff x="6619360" y="1593420"/>
            <a:chExt cx="5576731" cy="615902"/>
          </a:xfrm>
        </p:grpSpPr>
        <p:sp>
          <p:nvSpPr>
            <p:cNvPr id="12" name="矩形: 圆角 11"/>
            <p:cNvSpPr/>
            <p:nvPr/>
          </p:nvSpPr>
          <p:spPr>
            <a:xfrm>
              <a:off x="6619360" y="1593420"/>
              <a:ext cx="5576731" cy="615902"/>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7072293" y="1624547"/>
              <a:ext cx="5073682"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生产人员业务特点</a:t>
              </a:r>
            </a:p>
          </p:txBody>
        </p:sp>
      </p:grpSp>
      <p:sp>
        <p:nvSpPr>
          <p:cNvPr id="16" name="椭圆 15"/>
          <p:cNvSpPr/>
          <p:nvPr/>
        </p:nvSpPr>
        <p:spPr>
          <a:xfrm>
            <a:off x="5415587" y="790659"/>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1</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22" name="组合 21"/>
          <p:cNvGrpSpPr/>
          <p:nvPr/>
        </p:nvGrpSpPr>
        <p:grpSpPr>
          <a:xfrm>
            <a:off x="5809254" y="1899980"/>
            <a:ext cx="4990001" cy="615902"/>
            <a:chOff x="6619360" y="1593420"/>
            <a:chExt cx="4990001" cy="615902"/>
          </a:xfrm>
        </p:grpSpPr>
        <p:sp>
          <p:nvSpPr>
            <p:cNvPr id="23" name="矩形: 圆角 22"/>
            <p:cNvSpPr/>
            <p:nvPr/>
          </p:nvSpPr>
          <p:spPr>
            <a:xfrm>
              <a:off x="6619360" y="1593420"/>
              <a:ext cx="4990001" cy="615902"/>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7024639" y="1624547"/>
              <a:ext cx="4550715"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生产绩效考核主要内容</a:t>
              </a:r>
            </a:p>
          </p:txBody>
        </p:sp>
      </p:grpSp>
      <p:sp>
        <p:nvSpPr>
          <p:cNvPr id="25" name="椭圆 24"/>
          <p:cNvSpPr/>
          <p:nvPr/>
        </p:nvSpPr>
        <p:spPr>
          <a:xfrm>
            <a:off x="5415587" y="1808457"/>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2</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19" name="组合 18"/>
          <p:cNvGrpSpPr/>
          <p:nvPr/>
        </p:nvGrpSpPr>
        <p:grpSpPr>
          <a:xfrm>
            <a:off x="5798416" y="2876631"/>
            <a:ext cx="4990001" cy="615902"/>
            <a:chOff x="6619360" y="1593420"/>
            <a:chExt cx="4990001" cy="615902"/>
          </a:xfrm>
        </p:grpSpPr>
        <p:sp>
          <p:nvSpPr>
            <p:cNvPr id="20" name="矩形: 圆角 19"/>
            <p:cNvSpPr/>
            <p:nvPr/>
          </p:nvSpPr>
          <p:spPr>
            <a:xfrm>
              <a:off x="6619360" y="1593420"/>
              <a:ext cx="4990001" cy="615902"/>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21" name="矩形 20"/>
            <p:cNvSpPr/>
            <p:nvPr/>
          </p:nvSpPr>
          <p:spPr>
            <a:xfrm>
              <a:off x="7004029" y="1624547"/>
              <a:ext cx="4571325"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生产绩效主要考核的方式</a:t>
              </a:r>
            </a:p>
          </p:txBody>
        </p:sp>
      </p:grpSp>
      <p:sp>
        <p:nvSpPr>
          <p:cNvPr id="26" name="椭圆 25"/>
          <p:cNvSpPr/>
          <p:nvPr/>
        </p:nvSpPr>
        <p:spPr>
          <a:xfrm>
            <a:off x="5404749" y="2785108"/>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3</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27" name="组合 26"/>
          <p:cNvGrpSpPr/>
          <p:nvPr/>
        </p:nvGrpSpPr>
        <p:grpSpPr>
          <a:xfrm>
            <a:off x="5812246" y="3738482"/>
            <a:ext cx="4987009" cy="969995"/>
            <a:chOff x="6619360" y="1593419"/>
            <a:chExt cx="4987009" cy="969995"/>
          </a:xfrm>
        </p:grpSpPr>
        <p:sp>
          <p:nvSpPr>
            <p:cNvPr id="32" name="矩形: 圆角 31"/>
            <p:cNvSpPr/>
            <p:nvPr/>
          </p:nvSpPr>
          <p:spPr>
            <a:xfrm>
              <a:off x="6619360" y="1593419"/>
              <a:ext cx="4987009" cy="922450"/>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34" name="矩形 33"/>
            <p:cNvSpPr/>
            <p:nvPr/>
          </p:nvSpPr>
          <p:spPr>
            <a:xfrm>
              <a:off x="6903114" y="1609307"/>
              <a:ext cx="4658411"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生产绩效考核的对象及</a:t>
              </a:r>
              <a:endParaRPr kumimoji="0" lang="en-US" altLang="zh-CN" sz="2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各级人员具体考核内容</a:t>
              </a:r>
            </a:p>
          </p:txBody>
        </p:sp>
      </p:grpSp>
      <p:sp>
        <p:nvSpPr>
          <p:cNvPr id="35" name="椭圆 34"/>
          <p:cNvSpPr/>
          <p:nvPr/>
        </p:nvSpPr>
        <p:spPr>
          <a:xfrm>
            <a:off x="5418579" y="3723020"/>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4</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36" name="组合 35"/>
          <p:cNvGrpSpPr/>
          <p:nvPr/>
        </p:nvGrpSpPr>
        <p:grpSpPr>
          <a:xfrm>
            <a:off x="5801409" y="4867534"/>
            <a:ext cx="4997846" cy="615902"/>
            <a:chOff x="6619361" y="1593420"/>
            <a:chExt cx="4997846" cy="615902"/>
          </a:xfrm>
        </p:grpSpPr>
        <p:sp>
          <p:nvSpPr>
            <p:cNvPr id="37" name="矩形: 圆角 36"/>
            <p:cNvSpPr/>
            <p:nvPr/>
          </p:nvSpPr>
          <p:spPr>
            <a:xfrm>
              <a:off x="6619361" y="1593420"/>
              <a:ext cx="4997846" cy="615902"/>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38" name="矩形 37"/>
            <p:cNvSpPr/>
            <p:nvPr/>
          </p:nvSpPr>
          <p:spPr>
            <a:xfrm>
              <a:off x="6990153" y="1624547"/>
              <a:ext cx="4582210"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生产人员绩效考核的原则</a:t>
              </a:r>
            </a:p>
          </p:txBody>
        </p:sp>
      </p:grpSp>
      <p:sp>
        <p:nvSpPr>
          <p:cNvPr id="39" name="椭圆 38"/>
          <p:cNvSpPr/>
          <p:nvPr/>
        </p:nvSpPr>
        <p:spPr>
          <a:xfrm>
            <a:off x="5407741" y="4776011"/>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5</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40" name="矩形 39"/>
          <p:cNvSpPr/>
          <p:nvPr/>
        </p:nvSpPr>
        <p:spPr>
          <a:xfrm>
            <a:off x="237780" y="454820"/>
            <a:ext cx="4013225" cy="144655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生产人员绩效考核方案设计</a:t>
            </a:r>
            <a:endPar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41" name="组合 40"/>
          <p:cNvGrpSpPr/>
          <p:nvPr/>
        </p:nvGrpSpPr>
        <p:grpSpPr>
          <a:xfrm>
            <a:off x="5812247" y="5708100"/>
            <a:ext cx="5137138" cy="615902"/>
            <a:chOff x="6619361" y="1593420"/>
            <a:chExt cx="5137138" cy="615902"/>
          </a:xfrm>
        </p:grpSpPr>
        <p:sp>
          <p:nvSpPr>
            <p:cNvPr id="42" name="矩形: 圆角 41"/>
            <p:cNvSpPr/>
            <p:nvPr/>
          </p:nvSpPr>
          <p:spPr>
            <a:xfrm>
              <a:off x="6619361" y="1593420"/>
              <a:ext cx="4997846" cy="615902"/>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43" name="矩形 42"/>
            <p:cNvSpPr/>
            <p:nvPr/>
          </p:nvSpPr>
          <p:spPr>
            <a:xfrm>
              <a:off x="7021647" y="1624547"/>
              <a:ext cx="4734852"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生产人员绩效考核方案设计</a:t>
              </a:r>
            </a:p>
          </p:txBody>
        </p:sp>
      </p:grpSp>
      <p:sp>
        <p:nvSpPr>
          <p:cNvPr id="44" name="椭圆 43"/>
          <p:cNvSpPr/>
          <p:nvPr/>
        </p:nvSpPr>
        <p:spPr>
          <a:xfrm>
            <a:off x="5418579" y="5616577"/>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6</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75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childTnLst>
                          </p:cTn>
                        </p:par>
                        <p:par>
                          <p:cTn id="12" fill="hold">
                            <p:stCondLst>
                              <p:cond delay="2000"/>
                            </p:stCondLst>
                            <p:childTnLst>
                              <p:par>
                                <p:cTn id="13" presetID="2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750"/>
                                        <p:tgtEl>
                                          <p:spTgt spid="10"/>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750"/>
                                        <p:tgtEl>
                                          <p:spTgt spid="11"/>
                                        </p:tgtEl>
                                      </p:cBhvr>
                                    </p:animEffect>
                                  </p:childTnLst>
                                </p:cTn>
                              </p:par>
                            </p:childTnLst>
                          </p:cTn>
                        </p:par>
                        <p:par>
                          <p:cTn id="20" fill="hold">
                            <p:stCondLst>
                              <p:cond delay="4000"/>
                            </p:stCondLst>
                            <p:childTnLst>
                              <p:par>
                                <p:cTn id="21" presetID="53" presetClass="entr" presetSubtype="16"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750" fill="hold"/>
                                        <p:tgtEl>
                                          <p:spTgt spid="14"/>
                                        </p:tgtEl>
                                        <p:attrNameLst>
                                          <p:attrName>ppt_w</p:attrName>
                                        </p:attrNameLst>
                                      </p:cBhvr>
                                      <p:tavLst>
                                        <p:tav tm="0">
                                          <p:val>
                                            <p:fltVal val="0"/>
                                          </p:val>
                                        </p:tav>
                                        <p:tav tm="100000">
                                          <p:val>
                                            <p:strVal val="#ppt_w"/>
                                          </p:val>
                                        </p:tav>
                                      </p:tavLst>
                                    </p:anim>
                                    <p:anim calcmode="lin" valueType="num">
                                      <p:cBhvr>
                                        <p:cTn id="24" dur="750" fill="hold"/>
                                        <p:tgtEl>
                                          <p:spTgt spid="14"/>
                                        </p:tgtEl>
                                        <p:attrNameLst>
                                          <p:attrName>ppt_h</p:attrName>
                                        </p:attrNameLst>
                                      </p:cBhvr>
                                      <p:tavLst>
                                        <p:tav tm="0">
                                          <p:val>
                                            <p:fltVal val="0"/>
                                          </p:val>
                                        </p:tav>
                                        <p:tav tm="100000">
                                          <p:val>
                                            <p:strVal val="#ppt_h"/>
                                          </p:val>
                                        </p:tav>
                                      </p:tavLst>
                                    </p:anim>
                                    <p:animEffect transition="in" filter="fade">
                                      <p:cBhvr>
                                        <p:cTn id="25" dur="750"/>
                                        <p:tgtEl>
                                          <p:spTgt spid="14"/>
                                        </p:tgtEl>
                                      </p:cBhvr>
                                    </p:animEffect>
                                  </p:childTnLst>
                                </p:cTn>
                              </p:par>
                            </p:childTnLst>
                          </p:cTn>
                        </p:par>
                        <p:par>
                          <p:cTn id="26" fill="hold">
                            <p:stCondLst>
                              <p:cond delay="5000"/>
                            </p:stCondLst>
                            <p:childTnLst>
                              <p:par>
                                <p:cTn id="27" presetID="15"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1250" fill="hold"/>
                                        <p:tgtEl>
                                          <p:spTgt spid="29"/>
                                        </p:tgtEl>
                                        <p:attrNameLst>
                                          <p:attrName>ppt_w</p:attrName>
                                        </p:attrNameLst>
                                      </p:cBhvr>
                                      <p:tavLst>
                                        <p:tav tm="0">
                                          <p:val>
                                            <p:fltVal val="0"/>
                                          </p:val>
                                        </p:tav>
                                        <p:tav tm="100000">
                                          <p:val>
                                            <p:strVal val="#ppt_w"/>
                                          </p:val>
                                        </p:tav>
                                      </p:tavLst>
                                    </p:anim>
                                    <p:anim calcmode="lin" valueType="num">
                                      <p:cBhvr>
                                        <p:cTn id="30" dur="1250" fill="hold"/>
                                        <p:tgtEl>
                                          <p:spTgt spid="29"/>
                                        </p:tgtEl>
                                        <p:attrNameLst>
                                          <p:attrName>ppt_h</p:attrName>
                                        </p:attrNameLst>
                                      </p:cBhvr>
                                      <p:tavLst>
                                        <p:tav tm="0">
                                          <p:val>
                                            <p:fltVal val="0"/>
                                          </p:val>
                                        </p:tav>
                                        <p:tav tm="100000">
                                          <p:val>
                                            <p:strVal val="#ppt_h"/>
                                          </p:val>
                                        </p:tav>
                                      </p:tavLst>
                                    </p:anim>
                                    <p:anim calcmode="lin" valueType="num">
                                      <p:cBhvr>
                                        <p:cTn id="31" dur="1250" fill="hold"/>
                                        <p:tgtEl>
                                          <p:spTgt spid="29"/>
                                        </p:tgtEl>
                                        <p:attrNameLst>
                                          <p:attrName>ppt_x</p:attrName>
                                        </p:attrNameLst>
                                      </p:cBhvr>
                                      <p:tavLst>
                                        <p:tav tm="0" fmla="#ppt_x+(cos(-2*pi*(1-$))*-#ppt_x-sin(-2*pi*(1-$))*(1-#ppt_y))*(1-$)">
                                          <p:val>
                                            <p:fltVal val="0"/>
                                          </p:val>
                                        </p:tav>
                                        <p:tav tm="100000">
                                          <p:val>
                                            <p:fltVal val="1"/>
                                          </p:val>
                                        </p:tav>
                                      </p:tavLst>
                                    </p:anim>
                                    <p:anim calcmode="lin" valueType="num">
                                      <p:cBhvr>
                                        <p:cTn id="32" dur="1250" fill="hold"/>
                                        <p:tgtEl>
                                          <p:spTgt spid="29"/>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p:cTn id="35" dur="1250" fill="hold"/>
                                        <p:tgtEl>
                                          <p:spTgt spid="30"/>
                                        </p:tgtEl>
                                        <p:attrNameLst>
                                          <p:attrName>ppt_w</p:attrName>
                                        </p:attrNameLst>
                                      </p:cBhvr>
                                      <p:tavLst>
                                        <p:tav tm="0">
                                          <p:val>
                                            <p:fltVal val="0"/>
                                          </p:val>
                                        </p:tav>
                                        <p:tav tm="100000">
                                          <p:val>
                                            <p:strVal val="#ppt_w"/>
                                          </p:val>
                                        </p:tav>
                                      </p:tavLst>
                                    </p:anim>
                                    <p:anim calcmode="lin" valueType="num">
                                      <p:cBhvr>
                                        <p:cTn id="36" dur="1250" fill="hold"/>
                                        <p:tgtEl>
                                          <p:spTgt spid="30"/>
                                        </p:tgtEl>
                                        <p:attrNameLst>
                                          <p:attrName>ppt_h</p:attrName>
                                        </p:attrNameLst>
                                      </p:cBhvr>
                                      <p:tavLst>
                                        <p:tav tm="0">
                                          <p:val>
                                            <p:fltVal val="0"/>
                                          </p:val>
                                        </p:tav>
                                        <p:tav tm="100000">
                                          <p:val>
                                            <p:strVal val="#ppt_h"/>
                                          </p:val>
                                        </p:tav>
                                      </p:tavLst>
                                    </p:anim>
                                    <p:anim calcmode="lin" valueType="num">
                                      <p:cBhvr>
                                        <p:cTn id="37" dur="1250" fill="hold"/>
                                        <p:tgtEl>
                                          <p:spTgt spid="30"/>
                                        </p:tgtEl>
                                        <p:attrNameLst>
                                          <p:attrName>ppt_x</p:attrName>
                                        </p:attrNameLst>
                                      </p:cBhvr>
                                      <p:tavLst>
                                        <p:tav tm="0" fmla="#ppt_x+(cos(-2*pi*(1-$))*-#ppt_x-sin(-2*pi*(1-$))*(1-#ppt_y))*(1-$)">
                                          <p:val>
                                            <p:fltVal val="0"/>
                                          </p:val>
                                        </p:tav>
                                        <p:tav tm="100000">
                                          <p:val>
                                            <p:fltVal val="1"/>
                                          </p:val>
                                        </p:tav>
                                      </p:tavLst>
                                    </p:anim>
                                    <p:anim calcmode="lin" valueType="num">
                                      <p:cBhvr>
                                        <p:cTn id="38" dur="1250" fill="hold"/>
                                        <p:tgtEl>
                                          <p:spTgt spid="30"/>
                                        </p:tgtEl>
                                        <p:attrNameLst>
                                          <p:attrName>ppt_y</p:attrName>
                                        </p:attrNameLst>
                                      </p:cBhvr>
                                      <p:tavLst>
                                        <p:tav tm="0" fmla="#ppt_y+(sin(-2*pi*(1-$))*-#ppt_x+cos(-2*pi*(1-$))*(1-#ppt_y))*(1-$)">
                                          <p:val>
                                            <p:fltVal val="0"/>
                                          </p:val>
                                        </p:tav>
                                        <p:tav tm="100000">
                                          <p:val>
                                            <p:fltVal val="1"/>
                                          </p:val>
                                        </p:tav>
                                      </p:tavLst>
                                    </p:anim>
                                  </p:childTnLst>
                                </p:cTn>
                              </p:par>
                              <p:par>
                                <p:cTn id="39" presetID="15"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1250" fill="hold"/>
                                        <p:tgtEl>
                                          <p:spTgt spid="28"/>
                                        </p:tgtEl>
                                        <p:attrNameLst>
                                          <p:attrName>ppt_w</p:attrName>
                                        </p:attrNameLst>
                                      </p:cBhvr>
                                      <p:tavLst>
                                        <p:tav tm="0">
                                          <p:val>
                                            <p:fltVal val="0"/>
                                          </p:val>
                                        </p:tav>
                                        <p:tav tm="100000">
                                          <p:val>
                                            <p:strVal val="#ppt_w"/>
                                          </p:val>
                                        </p:tav>
                                      </p:tavLst>
                                    </p:anim>
                                    <p:anim calcmode="lin" valueType="num">
                                      <p:cBhvr>
                                        <p:cTn id="42" dur="1250" fill="hold"/>
                                        <p:tgtEl>
                                          <p:spTgt spid="28"/>
                                        </p:tgtEl>
                                        <p:attrNameLst>
                                          <p:attrName>ppt_h</p:attrName>
                                        </p:attrNameLst>
                                      </p:cBhvr>
                                      <p:tavLst>
                                        <p:tav tm="0">
                                          <p:val>
                                            <p:fltVal val="0"/>
                                          </p:val>
                                        </p:tav>
                                        <p:tav tm="100000">
                                          <p:val>
                                            <p:strVal val="#ppt_h"/>
                                          </p:val>
                                        </p:tav>
                                      </p:tavLst>
                                    </p:anim>
                                    <p:anim calcmode="lin" valueType="num">
                                      <p:cBhvr>
                                        <p:cTn id="43" dur="1250" fill="hold"/>
                                        <p:tgtEl>
                                          <p:spTgt spid="28"/>
                                        </p:tgtEl>
                                        <p:attrNameLst>
                                          <p:attrName>ppt_x</p:attrName>
                                        </p:attrNameLst>
                                      </p:cBhvr>
                                      <p:tavLst>
                                        <p:tav tm="0" fmla="#ppt_x+(cos(-2*pi*(1-$))*-#ppt_x-sin(-2*pi*(1-$))*(1-#ppt_y))*(1-$)">
                                          <p:val>
                                            <p:fltVal val="0"/>
                                          </p:val>
                                        </p:tav>
                                        <p:tav tm="100000">
                                          <p:val>
                                            <p:fltVal val="1"/>
                                          </p:val>
                                        </p:tav>
                                      </p:tavLst>
                                    </p:anim>
                                    <p:anim calcmode="lin" valueType="num">
                                      <p:cBhvr>
                                        <p:cTn id="44" dur="1250" fill="hold"/>
                                        <p:tgtEl>
                                          <p:spTgt spid="28"/>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6500"/>
                            </p:stCondLst>
                            <p:childTnLst>
                              <p:par>
                                <p:cTn id="46" presetID="16" presetClass="entr" presetSubtype="37"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barn(outVertical)">
                                      <p:cBhvr>
                                        <p:cTn id="48" dur="750"/>
                                        <p:tgtEl>
                                          <p:spTgt spid="40"/>
                                        </p:tgtEl>
                                      </p:cBhvr>
                                    </p:animEffect>
                                  </p:childTnLst>
                                </p:cTn>
                              </p:par>
                            </p:childTnLst>
                          </p:cTn>
                        </p:par>
                        <p:par>
                          <p:cTn id="49" fill="hold">
                            <p:stCondLst>
                              <p:cond delay="7500"/>
                            </p:stCondLst>
                            <p:childTnLst>
                              <p:par>
                                <p:cTn id="50" presetID="53" presetClass="entr" presetSubtype="16"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750" fill="hold"/>
                                        <p:tgtEl>
                                          <p:spTgt spid="16"/>
                                        </p:tgtEl>
                                        <p:attrNameLst>
                                          <p:attrName>ppt_w</p:attrName>
                                        </p:attrNameLst>
                                      </p:cBhvr>
                                      <p:tavLst>
                                        <p:tav tm="0">
                                          <p:val>
                                            <p:fltVal val="0"/>
                                          </p:val>
                                        </p:tav>
                                        <p:tav tm="100000">
                                          <p:val>
                                            <p:strVal val="#ppt_w"/>
                                          </p:val>
                                        </p:tav>
                                      </p:tavLst>
                                    </p:anim>
                                    <p:anim calcmode="lin" valueType="num">
                                      <p:cBhvr>
                                        <p:cTn id="53" dur="750" fill="hold"/>
                                        <p:tgtEl>
                                          <p:spTgt spid="16"/>
                                        </p:tgtEl>
                                        <p:attrNameLst>
                                          <p:attrName>ppt_h</p:attrName>
                                        </p:attrNameLst>
                                      </p:cBhvr>
                                      <p:tavLst>
                                        <p:tav tm="0">
                                          <p:val>
                                            <p:fltVal val="0"/>
                                          </p:val>
                                        </p:tav>
                                        <p:tav tm="100000">
                                          <p:val>
                                            <p:strVal val="#ppt_h"/>
                                          </p:val>
                                        </p:tav>
                                      </p:tavLst>
                                    </p:anim>
                                    <p:animEffect transition="in" filter="fade">
                                      <p:cBhvr>
                                        <p:cTn id="54" dur="750"/>
                                        <p:tgtEl>
                                          <p:spTgt spid="16"/>
                                        </p:tgtEl>
                                      </p:cBhvr>
                                    </p:animEffect>
                                  </p:childTnLst>
                                </p:cTn>
                              </p:par>
                            </p:childTnLst>
                          </p:cTn>
                        </p:par>
                        <p:par>
                          <p:cTn id="55" fill="hold">
                            <p:stCondLst>
                              <p:cond delay="8500"/>
                            </p:stCondLst>
                            <p:childTnLst>
                              <p:par>
                                <p:cTn id="56" presetID="22" presetClass="entr" presetSubtype="8"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750"/>
                                        <p:tgtEl>
                                          <p:spTgt spid="33"/>
                                        </p:tgtEl>
                                      </p:cBhvr>
                                    </p:animEffect>
                                  </p:childTnLst>
                                </p:cTn>
                              </p:par>
                            </p:childTnLst>
                          </p:cTn>
                        </p:par>
                        <p:par>
                          <p:cTn id="59" fill="hold">
                            <p:stCondLst>
                              <p:cond delay="9500"/>
                            </p:stCondLst>
                            <p:childTnLst>
                              <p:par>
                                <p:cTn id="60" presetID="53" presetClass="entr" presetSubtype="16"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750" fill="hold"/>
                                        <p:tgtEl>
                                          <p:spTgt spid="25"/>
                                        </p:tgtEl>
                                        <p:attrNameLst>
                                          <p:attrName>ppt_w</p:attrName>
                                        </p:attrNameLst>
                                      </p:cBhvr>
                                      <p:tavLst>
                                        <p:tav tm="0">
                                          <p:val>
                                            <p:fltVal val="0"/>
                                          </p:val>
                                        </p:tav>
                                        <p:tav tm="100000">
                                          <p:val>
                                            <p:strVal val="#ppt_w"/>
                                          </p:val>
                                        </p:tav>
                                      </p:tavLst>
                                    </p:anim>
                                    <p:anim calcmode="lin" valueType="num">
                                      <p:cBhvr>
                                        <p:cTn id="63" dur="750" fill="hold"/>
                                        <p:tgtEl>
                                          <p:spTgt spid="25"/>
                                        </p:tgtEl>
                                        <p:attrNameLst>
                                          <p:attrName>ppt_h</p:attrName>
                                        </p:attrNameLst>
                                      </p:cBhvr>
                                      <p:tavLst>
                                        <p:tav tm="0">
                                          <p:val>
                                            <p:fltVal val="0"/>
                                          </p:val>
                                        </p:tav>
                                        <p:tav tm="100000">
                                          <p:val>
                                            <p:strVal val="#ppt_h"/>
                                          </p:val>
                                        </p:tav>
                                      </p:tavLst>
                                    </p:anim>
                                    <p:animEffect transition="in" filter="fade">
                                      <p:cBhvr>
                                        <p:cTn id="64" dur="750"/>
                                        <p:tgtEl>
                                          <p:spTgt spid="25"/>
                                        </p:tgtEl>
                                      </p:cBhvr>
                                    </p:animEffect>
                                  </p:childTnLst>
                                </p:cTn>
                              </p:par>
                            </p:childTnLst>
                          </p:cTn>
                        </p:par>
                        <p:par>
                          <p:cTn id="65" fill="hold">
                            <p:stCondLst>
                              <p:cond delay="10500"/>
                            </p:stCondLst>
                            <p:childTnLst>
                              <p:par>
                                <p:cTn id="66" presetID="22" presetClass="entr" presetSubtype="8"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left)">
                                      <p:cBhvr>
                                        <p:cTn id="68" dur="750"/>
                                        <p:tgtEl>
                                          <p:spTgt spid="22"/>
                                        </p:tgtEl>
                                      </p:cBhvr>
                                    </p:animEffect>
                                  </p:childTnLst>
                                </p:cTn>
                              </p:par>
                            </p:childTnLst>
                          </p:cTn>
                        </p:par>
                        <p:par>
                          <p:cTn id="69" fill="hold">
                            <p:stCondLst>
                              <p:cond delay="11500"/>
                            </p:stCondLst>
                            <p:childTnLst>
                              <p:par>
                                <p:cTn id="70" presetID="53" presetClass="entr" presetSubtype="16"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p:cTn id="72" dur="750" fill="hold"/>
                                        <p:tgtEl>
                                          <p:spTgt spid="26"/>
                                        </p:tgtEl>
                                        <p:attrNameLst>
                                          <p:attrName>ppt_w</p:attrName>
                                        </p:attrNameLst>
                                      </p:cBhvr>
                                      <p:tavLst>
                                        <p:tav tm="0">
                                          <p:val>
                                            <p:fltVal val="0"/>
                                          </p:val>
                                        </p:tav>
                                        <p:tav tm="100000">
                                          <p:val>
                                            <p:strVal val="#ppt_w"/>
                                          </p:val>
                                        </p:tav>
                                      </p:tavLst>
                                    </p:anim>
                                    <p:anim calcmode="lin" valueType="num">
                                      <p:cBhvr>
                                        <p:cTn id="73" dur="750" fill="hold"/>
                                        <p:tgtEl>
                                          <p:spTgt spid="26"/>
                                        </p:tgtEl>
                                        <p:attrNameLst>
                                          <p:attrName>ppt_h</p:attrName>
                                        </p:attrNameLst>
                                      </p:cBhvr>
                                      <p:tavLst>
                                        <p:tav tm="0">
                                          <p:val>
                                            <p:fltVal val="0"/>
                                          </p:val>
                                        </p:tav>
                                        <p:tav tm="100000">
                                          <p:val>
                                            <p:strVal val="#ppt_h"/>
                                          </p:val>
                                        </p:tav>
                                      </p:tavLst>
                                    </p:anim>
                                    <p:animEffect transition="in" filter="fade">
                                      <p:cBhvr>
                                        <p:cTn id="74" dur="750"/>
                                        <p:tgtEl>
                                          <p:spTgt spid="26"/>
                                        </p:tgtEl>
                                      </p:cBhvr>
                                    </p:animEffect>
                                  </p:childTnLst>
                                </p:cTn>
                              </p:par>
                            </p:childTnLst>
                          </p:cTn>
                        </p:par>
                        <p:par>
                          <p:cTn id="75" fill="hold">
                            <p:stCondLst>
                              <p:cond delay="12500"/>
                            </p:stCondLst>
                            <p:childTnLst>
                              <p:par>
                                <p:cTn id="76" presetID="22" presetClass="entr" presetSubtype="8" fill="hold"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750"/>
                                        <p:tgtEl>
                                          <p:spTgt spid="19"/>
                                        </p:tgtEl>
                                      </p:cBhvr>
                                    </p:animEffect>
                                  </p:childTnLst>
                                </p:cTn>
                              </p:par>
                            </p:childTnLst>
                          </p:cTn>
                        </p:par>
                        <p:par>
                          <p:cTn id="79" fill="hold">
                            <p:stCondLst>
                              <p:cond delay="13500"/>
                            </p:stCondLst>
                            <p:childTnLst>
                              <p:par>
                                <p:cTn id="80" presetID="53" presetClass="entr" presetSubtype="16" fill="hold" grpId="0" nodeType="afterEffect">
                                  <p:stCondLst>
                                    <p:cond delay="0"/>
                                  </p:stCondLst>
                                  <p:childTnLst>
                                    <p:set>
                                      <p:cBhvr>
                                        <p:cTn id="81" dur="1" fill="hold">
                                          <p:stCondLst>
                                            <p:cond delay="0"/>
                                          </p:stCondLst>
                                        </p:cTn>
                                        <p:tgtEl>
                                          <p:spTgt spid="35"/>
                                        </p:tgtEl>
                                        <p:attrNameLst>
                                          <p:attrName>style.visibility</p:attrName>
                                        </p:attrNameLst>
                                      </p:cBhvr>
                                      <p:to>
                                        <p:strVal val="visible"/>
                                      </p:to>
                                    </p:set>
                                    <p:anim calcmode="lin" valueType="num">
                                      <p:cBhvr>
                                        <p:cTn id="82" dur="750" fill="hold"/>
                                        <p:tgtEl>
                                          <p:spTgt spid="35"/>
                                        </p:tgtEl>
                                        <p:attrNameLst>
                                          <p:attrName>ppt_w</p:attrName>
                                        </p:attrNameLst>
                                      </p:cBhvr>
                                      <p:tavLst>
                                        <p:tav tm="0">
                                          <p:val>
                                            <p:fltVal val="0"/>
                                          </p:val>
                                        </p:tav>
                                        <p:tav tm="100000">
                                          <p:val>
                                            <p:strVal val="#ppt_w"/>
                                          </p:val>
                                        </p:tav>
                                      </p:tavLst>
                                    </p:anim>
                                    <p:anim calcmode="lin" valueType="num">
                                      <p:cBhvr>
                                        <p:cTn id="83" dur="750" fill="hold"/>
                                        <p:tgtEl>
                                          <p:spTgt spid="35"/>
                                        </p:tgtEl>
                                        <p:attrNameLst>
                                          <p:attrName>ppt_h</p:attrName>
                                        </p:attrNameLst>
                                      </p:cBhvr>
                                      <p:tavLst>
                                        <p:tav tm="0">
                                          <p:val>
                                            <p:fltVal val="0"/>
                                          </p:val>
                                        </p:tav>
                                        <p:tav tm="100000">
                                          <p:val>
                                            <p:strVal val="#ppt_h"/>
                                          </p:val>
                                        </p:tav>
                                      </p:tavLst>
                                    </p:anim>
                                    <p:animEffect transition="in" filter="fade">
                                      <p:cBhvr>
                                        <p:cTn id="84" dur="750"/>
                                        <p:tgtEl>
                                          <p:spTgt spid="35"/>
                                        </p:tgtEl>
                                      </p:cBhvr>
                                    </p:animEffect>
                                  </p:childTnLst>
                                </p:cTn>
                              </p:par>
                            </p:childTnLst>
                          </p:cTn>
                        </p:par>
                        <p:par>
                          <p:cTn id="85" fill="hold">
                            <p:stCondLst>
                              <p:cond delay="14500"/>
                            </p:stCondLst>
                            <p:childTnLst>
                              <p:par>
                                <p:cTn id="86" presetID="22" presetClass="entr" presetSubtype="8" fill="hold" nodeType="after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wipe(left)">
                                      <p:cBhvr>
                                        <p:cTn id="88" dur="750"/>
                                        <p:tgtEl>
                                          <p:spTgt spid="27"/>
                                        </p:tgtEl>
                                      </p:cBhvr>
                                    </p:animEffect>
                                  </p:childTnLst>
                                </p:cTn>
                              </p:par>
                            </p:childTnLst>
                          </p:cTn>
                        </p:par>
                        <p:par>
                          <p:cTn id="89" fill="hold">
                            <p:stCondLst>
                              <p:cond delay="15500"/>
                            </p:stCondLst>
                            <p:childTnLst>
                              <p:par>
                                <p:cTn id="90" presetID="53" presetClass="entr" presetSubtype="16" fill="hold" grpId="0" nodeType="afterEffect">
                                  <p:stCondLst>
                                    <p:cond delay="0"/>
                                  </p:stCondLst>
                                  <p:childTnLst>
                                    <p:set>
                                      <p:cBhvr>
                                        <p:cTn id="91" dur="1" fill="hold">
                                          <p:stCondLst>
                                            <p:cond delay="0"/>
                                          </p:stCondLst>
                                        </p:cTn>
                                        <p:tgtEl>
                                          <p:spTgt spid="39"/>
                                        </p:tgtEl>
                                        <p:attrNameLst>
                                          <p:attrName>style.visibility</p:attrName>
                                        </p:attrNameLst>
                                      </p:cBhvr>
                                      <p:to>
                                        <p:strVal val="visible"/>
                                      </p:to>
                                    </p:set>
                                    <p:anim calcmode="lin" valueType="num">
                                      <p:cBhvr>
                                        <p:cTn id="92" dur="750" fill="hold"/>
                                        <p:tgtEl>
                                          <p:spTgt spid="39"/>
                                        </p:tgtEl>
                                        <p:attrNameLst>
                                          <p:attrName>ppt_w</p:attrName>
                                        </p:attrNameLst>
                                      </p:cBhvr>
                                      <p:tavLst>
                                        <p:tav tm="0">
                                          <p:val>
                                            <p:fltVal val="0"/>
                                          </p:val>
                                        </p:tav>
                                        <p:tav tm="100000">
                                          <p:val>
                                            <p:strVal val="#ppt_w"/>
                                          </p:val>
                                        </p:tav>
                                      </p:tavLst>
                                    </p:anim>
                                    <p:anim calcmode="lin" valueType="num">
                                      <p:cBhvr>
                                        <p:cTn id="93" dur="750" fill="hold"/>
                                        <p:tgtEl>
                                          <p:spTgt spid="39"/>
                                        </p:tgtEl>
                                        <p:attrNameLst>
                                          <p:attrName>ppt_h</p:attrName>
                                        </p:attrNameLst>
                                      </p:cBhvr>
                                      <p:tavLst>
                                        <p:tav tm="0">
                                          <p:val>
                                            <p:fltVal val="0"/>
                                          </p:val>
                                        </p:tav>
                                        <p:tav tm="100000">
                                          <p:val>
                                            <p:strVal val="#ppt_h"/>
                                          </p:val>
                                        </p:tav>
                                      </p:tavLst>
                                    </p:anim>
                                    <p:animEffect transition="in" filter="fade">
                                      <p:cBhvr>
                                        <p:cTn id="94" dur="750"/>
                                        <p:tgtEl>
                                          <p:spTgt spid="39"/>
                                        </p:tgtEl>
                                      </p:cBhvr>
                                    </p:animEffect>
                                  </p:childTnLst>
                                </p:cTn>
                              </p:par>
                            </p:childTnLst>
                          </p:cTn>
                        </p:par>
                        <p:par>
                          <p:cTn id="95" fill="hold">
                            <p:stCondLst>
                              <p:cond delay="16500"/>
                            </p:stCondLst>
                            <p:childTnLst>
                              <p:par>
                                <p:cTn id="96" presetID="22" presetClass="entr" presetSubtype="8" fill="hold" nodeType="after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left)">
                                      <p:cBhvr>
                                        <p:cTn id="98" dur="750"/>
                                        <p:tgtEl>
                                          <p:spTgt spid="36"/>
                                        </p:tgtEl>
                                      </p:cBhvr>
                                    </p:animEffect>
                                  </p:childTnLst>
                                </p:cTn>
                              </p:par>
                            </p:childTnLst>
                          </p:cTn>
                        </p:par>
                        <p:par>
                          <p:cTn id="99" fill="hold">
                            <p:stCondLst>
                              <p:cond delay="17500"/>
                            </p:stCondLst>
                            <p:childTnLst>
                              <p:par>
                                <p:cTn id="100" presetID="53" presetClass="entr" presetSubtype="16" fill="hold" grpId="0" nodeType="afterEffect">
                                  <p:stCondLst>
                                    <p:cond delay="0"/>
                                  </p:stCondLst>
                                  <p:childTnLst>
                                    <p:set>
                                      <p:cBhvr>
                                        <p:cTn id="101" dur="1" fill="hold">
                                          <p:stCondLst>
                                            <p:cond delay="0"/>
                                          </p:stCondLst>
                                        </p:cTn>
                                        <p:tgtEl>
                                          <p:spTgt spid="44"/>
                                        </p:tgtEl>
                                        <p:attrNameLst>
                                          <p:attrName>style.visibility</p:attrName>
                                        </p:attrNameLst>
                                      </p:cBhvr>
                                      <p:to>
                                        <p:strVal val="visible"/>
                                      </p:to>
                                    </p:set>
                                    <p:anim calcmode="lin" valueType="num">
                                      <p:cBhvr>
                                        <p:cTn id="102" dur="750" fill="hold"/>
                                        <p:tgtEl>
                                          <p:spTgt spid="44"/>
                                        </p:tgtEl>
                                        <p:attrNameLst>
                                          <p:attrName>ppt_w</p:attrName>
                                        </p:attrNameLst>
                                      </p:cBhvr>
                                      <p:tavLst>
                                        <p:tav tm="0">
                                          <p:val>
                                            <p:fltVal val="0"/>
                                          </p:val>
                                        </p:tav>
                                        <p:tav tm="100000">
                                          <p:val>
                                            <p:strVal val="#ppt_w"/>
                                          </p:val>
                                        </p:tav>
                                      </p:tavLst>
                                    </p:anim>
                                    <p:anim calcmode="lin" valueType="num">
                                      <p:cBhvr>
                                        <p:cTn id="103" dur="750" fill="hold"/>
                                        <p:tgtEl>
                                          <p:spTgt spid="44"/>
                                        </p:tgtEl>
                                        <p:attrNameLst>
                                          <p:attrName>ppt_h</p:attrName>
                                        </p:attrNameLst>
                                      </p:cBhvr>
                                      <p:tavLst>
                                        <p:tav tm="0">
                                          <p:val>
                                            <p:fltVal val="0"/>
                                          </p:val>
                                        </p:tav>
                                        <p:tav tm="100000">
                                          <p:val>
                                            <p:strVal val="#ppt_h"/>
                                          </p:val>
                                        </p:tav>
                                      </p:tavLst>
                                    </p:anim>
                                    <p:animEffect transition="in" filter="fade">
                                      <p:cBhvr>
                                        <p:cTn id="104" dur="750"/>
                                        <p:tgtEl>
                                          <p:spTgt spid="44"/>
                                        </p:tgtEl>
                                      </p:cBhvr>
                                    </p:animEffect>
                                  </p:childTnLst>
                                </p:cTn>
                              </p:par>
                            </p:childTnLst>
                          </p:cTn>
                        </p:par>
                        <p:par>
                          <p:cTn id="105" fill="hold">
                            <p:stCondLst>
                              <p:cond delay="18500"/>
                            </p:stCondLst>
                            <p:childTnLst>
                              <p:par>
                                <p:cTn id="106" presetID="22" presetClass="entr" presetSubtype="8" fill="hold" nodeType="afterEffect">
                                  <p:stCondLst>
                                    <p:cond delay="0"/>
                                  </p:stCondLst>
                                  <p:childTnLst>
                                    <p:set>
                                      <p:cBhvr>
                                        <p:cTn id="107" dur="1" fill="hold">
                                          <p:stCondLst>
                                            <p:cond delay="0"/>
                                          </p:stCondLst>
                                        </p:cTn>
                                        <p:tgtEl>
                                          <p:spTgt spid="41"/>
                                        </p:tgtEl>
                                        <p:attrNameLst>
                                          <p:attrName>style.visibility</p:attrName>
                                        </p:attrNameLst>
                                      </p:cBhvr>
                                      <p:to>
                                        <p:strVal val="visible"/>
                                      </p:to>
                                    </p:set>
                                    <p:animEffect transition="in" filter="wipe(left)">
                                      <p:cBhvr>
                                        <p:cTn id="108"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10" grpId="0" animBg="1"/>
      <p:bldP spid="11" grpId="0" animBg="1"/>
      <p:bldP spid="28" grpId="0" animBg="1"/>
      <p:bldP spid="29" grpId="0" animBg="1"/>
      <p:bldP spid="30" grpId="0" animBg="1"/>
      <p:bldP spid="16" grpId="0" animBg="1"/>
      <p:bldP spid="25" grpId="0" animBg="1"/>
      <p:bldP spid="26" grpId="0" animBg="1"/>
      <p:bldP spid="35" grpId="0" animBg="1"/>
      <p:bldP spid="39" grpId="0" animBg="1"/>
      <p:bldP spid="40" grpId="0"/>
      <p:bldP spid="4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320114" y="284624"/>
            <a:ext cx="3818674"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1. </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生产人员的业务特点</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Rectangle: Rounded Corners 3"/>
          <p:cNvSpPr/>
          <p:nvPr/>
        </p:nvSpPr>
        <p:spPr>
          <a:xfrm>
            <a:off x="1128761" y="1722217"/>
            <a:ext cx="9883677" cy="3675283"/>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10" name="文本框 9"/>
          <p:cNvSpPr txBox="1"/>
          <p:nvPr/>
        </p:nvSpPr>
        <p:spPr>
          <a:xfrm>
            <a:off x="1469683" y="2092084"/>
            <a:ext cx="9201831" cy="2935547"/>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20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1</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订单驱动</a:t>
            </a:r>
          </a:p>
          <a:p>
            <a:pPr lvl="0">
              <a:lnSpc>
                <a:spcPct val="20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2</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分工协作</a:t>
            </a:r>
          </a:p>
          <a:p>
            <a:pPr lvl="0">
              <a:lnSpc>
                <a:spcPct val="20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3</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体力劳动，重复性强</a:t>
            </a:r>
          </a:p>
          <a:p>
            <a:pPr lvl="0">
              <a:lnSpc>
                <a:spcPct val="20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4</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安全生产要求高</a:t>
            </a:r>
          </a:p>
        </p:txBody>
      </p:sp>
      <p:pic>
        <p:nvPicPr>
          <p:cNvPr id="3" name="图片 2"/>
          <p:cNvPicPr>
            <a:picLocks noChangeAspect="1"/>
          </p:cNvPicPr>
          <p:nvPr/>
        </p:nvPicPr>
        <p:blipFill>
          <a:blip r:embed="rId2"/>
          <a:stretch>
            <a:fillRect/>
          </a:stretch>
        </p:blipFill>
        <p:spPr>
          <a:xfrm>
            <a:off x="6096000" y="2092084"/>
            <a:ext cx="4364273" cy="289909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wipe(left)">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wipe(left)">
                                      <p:cBhvr>
                                        <p:cTn id="27" dur="500"/>
                                        <p:tgtEl>
                                          <p:spTgt spid="1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wipe(left)">
                                      <p:cBhvr>
                                        <p:cTn id="32" dur="500"/>
                                        <p:tgtEl>
                                          <p:spTgt spid="10">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
                                            <p:txEl>
                                              <p:pRg st="3" end="3"/>
                                            </p:txEl>
                                          </p:spTgt>
                                        </p:tgtEl>
                                        <p:attrNameLst>
                                          <p:attrName>style.visibility</p:attrName>
                                        </p:attrNameLst>
                                      </p:cBhvr>
                                      <p:to>
                                        <p:strVal val="visible"/>
                                      </p:to>
                                    </p:set>
                                    <p:animEffect transition="in" filter="wipe(left)">
                                      <p:cBhvr>
                                        <p:cTn id="3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3"/>
          <p:cNvSpPr/>
          <p:nvPr/>
        </p:nvSpPr>
        <p:spPr>
          <a:xfrm>
            <a:off x="1037321" y="1615537"/>
            <a:ext cx="10087879" cy="4099463"/>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4177747"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2. </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生产绩效考核主要内容</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p:cNvSpPr txBox="1"/>
          <p:nvPr/>
        </p:nvSpPr>
        <p:spPr>
          <a:xfrm>
            <a:off x="1378243" y="1976000"/>
            <a:ext cx="9201831" cy="3351046"/>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1</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效率：有限资源实现最大产出</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2</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品质：企业的生存之本</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3</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成本：决定企业效益</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4</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交货期：有时比品质、成本还重要</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5</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安全：是生产运营的提前条件</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6</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士气：发挥人的积极性和创造性</a:t>
            </a:r>
          </a:p>
        </p:txBody>
      </p:sp>
      <p:grpSp>
        <p:nvGrpSpPr>
          <p:cNvPr id="7" name="0354bfa5-3032-4211-9404-b25ca2f57ed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7696200" y="1897407"/>
            <a:ext cx="2975314" cy="3490599"/>
            <a:chOff x="4148138" y="1152525"/>
            <a:chExt cx="3895725" cy="4570413"/>
          </a:xfrm>
        </p:grpSpPr>
        <p:sp>
          <p:nvSpPr>
            <p:cNvPr id="8" name="î$1îḍê"/>
            <p:cNvSpPr/>
            <p:nvPr/>
          </p:nvSpPr>
          <p:spPr bwMode="auto">
            <a:xfrm>
              <a:off x="4733926" y="2154238"/>
              <a:ext cx="1069975" cy="1066800"/>
            </a:xfrm>
            <a:prstGeom prst="rect">
              <a:avLst/>
            </a:prstGeom>
            <a:solidFill>
              <a:srgbClr val="B5B5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 name="îş1ïďe"/>
            <p:cNvSpPr/>
            <p:nvPr/>
          </p:nvSpPr>
          <p:spPr bwMode="auto">
            <a:xfrm>
              <a:off x="5013326" y="2376488"/>
              <a:ext cx="482600" cy="473075"/>
            </a:xfrm>
            <a:prstGeom prst="ellipse">
              <a:avLst/>
            </a:prstGeom>
            <a:solidFill>
              <a:srgbClr val="7777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 name="iṩ1iḓé"/>
            <p:cNvSpPr/>
            <p:nvPr/>
          </p:nvSpPr>
          <p:spPr bwMode="auto">
            <a:xfrm>
              <a:off x="4883151" y="2774950"/>
              <a:ext cx="771525" cy="862013"/>
            </a:xfrm>
            <a:custGeom>
              <a:avLst/>
              <a:gdLst>
                <a:gd name="T0" fmla="*/ 83 w 83"/>
                <a:gd name="T1" fmla="*/ 57 h 93"/>
                <a:gd name="T2" fmla="*/ 41 w 83"/>
                <a:gd name="T3" fmla="*/ 93 h 93"/>
                <a:gd name="T4" fmla="*/ 0 w 83"/>
                <a:gd name="T5" fmla="*/ 59 h 93"/>
                <a:gd name="T6" fmla="*/ 41 w 83"/>
                <a:gd name="T7" fmla="*/ 0 h 93"/>
                <a:gd name="T8" fmla="*/ 83 w 83"/>
                <a:gd name="T9" fmla="*/ 57 h 93"/>
              </a:gdLst>
              <a:ahLst/>
              <a:cxnLst>
                <a:cxn ang="0">
                  <a:pos x="T0" y="T1"/>
                </a:cxn>
                <a:cxn ang="0">
                  <a:pos x="T2" y="T3"/>
                </a:cxn>
                <a:cxn ang="0">
                  <a:pos x="T4" y="T5"/>
                </a:cxn>
                <a:cxn ang="0">
                  <a:pos x="T6" y="T7"/>
                </a:cxn>
                <a:cxn ang="0">
                  <a:pos x="T8" y="T9"/>
                </a:cxn>
              </a:cxnLst>
              <a:rect l="0" t="0" r="r" b="b"/>
              <a:pathLst>
                <a:path w="83" h="93">
                  <a:moveTo>
                    <a:pt x="83" y="57"/>
                  </a:moveTo>
                  <a:cubicBezTo>
                    <a:pt x="83" y="82"/>
                    <a:pt x="61" y="93"/>
                    <a:pt x="41" y="93"/>
                  </a:cubicBezTo>
                  <a:cubicBezTo>
                    <a:pt x="21" y="93"/>
                    <a:pt x="0" y="85"/>
                    <a:pt x="0" y="59"/>
                  </a:cubicBezTo>
                  <a:cubicBezTo>
                    <a:pt x="0" y="33"/>
                    <a:pt x="21" y="0"/>
                    <a:pt x="41" y="0"/>
                  </a:cubicBezTo>
                  <a:cubicBezTo>
                    <a:pt x="61" y="0"/>
                    <a:pt x="83" y="31"/>
                    <a:pt x="83" y="57"/>
                  </a:cubicBezTo>
                  <a:close/>
                </a:path>
              </a:pathLst>
            </a:custGeom>
            <a:solidFill>
              <a:srgbClr val="7777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 name="iṧľïḑe"/>
            <p:cNvSpPr/>
            <p:nvPr/>
          </p:nvSpPr>
          <p:spPr bwMode="auto">
            <a:xfrm>
              <a:off x="7170738" y="1152525"/>
              <a:ext cx="873125" cy="871538"/>
            </a:xfrm>
            <a:prstGeom prst="rect">
              <a:avLst/>
            </a:prstGeom>
            <a:solidFill>
              <a:srgbClr val="B5B5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 name="íŝḷíḑé"/>
            <p:cNvSpPr/>
            <p:nvPr/>
          </p:nvSpPr>
          <p:spPr bwMode="auto">
            <a:xfrm>
              <a:off x="7170738" y="1152525"/>
              <a:ext cx="873125" cy="871538"/>
            </a:xfrm>
            <a:prstGeom prst="rect">
              <a:avLst/>
            </a:prstGeom>
            <a:solidFill>
              <a:srgbClr val="B5B5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 name="i$ļiḍé"/>
            <p:cNvSpPr/>
            <p:nvPr/>
          </p:nvSpPr>
          <p:spPr bwMode="auto">
            <a:xfrm>
              <a:off x="6602413" y="1514475"/>
              <a:ext cx="874713" cy="881063"/>
            </a:xfrm>
            <a:prstGeom prst="rect">
              <a:avLst/>
            </a:prstGeom>
            <a:solidFill>
              <a:srgbClr val="CADDD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 name="î$ľîdè"/>
            <p:cNvSpPr/>
            <p:nvPr/>
          </p:nvSpPr>
          <p:spPr bwMode="auto">
            <a:xfrm>
              <a:off x="6826251" y="1700213"/>
              <a:ext cx="400050" cy="388938"/>
            </a:xfrm>
            <a:prstGeom prst="ellipse">
              <a:avLst/>
            </a:prstGeom>
            <a:solidFill>
              <a:srgbClr val="ACCC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 name="iṩļide"/>
            <p:cNvSpPr/>
            <p:nvPr/>
          </p:nvSpPr>
          <p:spPr bwMode="auto">
            <a:xfrm>
              <a:off x="6715126" y="2024063"/>
              <a:ext cx="641350" cy="714375"/>
            </a:xfrm>
            <a:custGeom>
              <a:avLst/>
              <a:gdLst>
                <a:gd name="T0" fmla="*/ 69 w 69"/>
                <a:gd name="T1" fmla="*/ 47 h 77"/>
                <a:gd name="T2" fmla="*/ 34 w 69"/>
                <a:gd name="T3" fmla="*/ 77 h 77"/>
                <a:gd name="T4" fmla="*/ 0 w 69"/>
                <a:gd name="T5" fmla="*/ 49 h 77"/>
                <a:gd name="T6" fmla="*/ 34 w 69"/>
                <a:gd name="T7" fmla="*/ 0 h 77"/>
                <a:gd name="T8" fmla="*/ 69 w 69"/>
                <a:gd name="T9" fmla="*/ 47 h 77"/>
              </a:gdLst>
              <a:ahLst/>
              <a:cxnLst>
                <a:cxn ang="0">
                  <a:pos x="T0" y="T1"/>
                </a:cxn>
                <a:cxn ang="0">
                  <a:pos x="T2" y="T3"/>
                </a:cxn>
                <a:cxn ang="0">
                  <a:pos x="T4" y="T5"/>
                </a:cxn>
                <a:cxn ang="0">
                  <a:pos x="T6" y="T7"/>
                </a:cxn>
                <a:cxn ang="0">
                  <a:pos x="T8" y="T9"/>
                </a:cxn>
              </a:cxnLst>
              <a:rect l="0" t="0" r="r" b="b"/>
              <a:pathLst>
                <a:path w="69" h="77">
                  <a:moveTo>
                    <a:pt x="69" y="47"/>
                  </a:moveTo>
                  <a:cubicBezTo>
                    <a:pt x="69" y="68"/>
                    <a:pt x="51" y="77"/>
                    <a:pt x="34" y="77"/>
                  </a:cubicBezTo>
                  <a:cubicBezTo>
                    <a:pt x="18" y="77"/>
                    <a:pt x="0" y="70"/>
                    <a:pt x="0" y="49"/>
                  </a:cubicBezTo>
                  <a:cubicBezTo>
                    <a:pt x="0" y="28"/>
                    <a:pt x="18" y="0"/>
                    <a:pt x="34" y="0"/>
                  </a:cubicBezTo>
                  <a:cubicBezTo>
                    <a:pt x="51" y="0"/>
                    <a:pt x="69" y="26"/>
                    <a:pt x="69" y="47"/>
                  </a:cubicBezTo>
                  <a:close/>
                </a:path>
              </a:pathLst>
            </a:custGeom>
            <a:solidFill>
              <a:srgbClr val="ACCC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 name="ïṣľíḓé"/>
            <p:cNvSpPr/>
            <p:nvPr/>
          </p:nvSpPr>
          <p:spPr bwMode="auto">
            <a:xfrm>
              <a:off x="4148138" y="3349625"/>
              <a:ext cx="1116013" cy="65088"/>
            </a:xfrm>
            <a:prstGeom prst="rect">
              <a:avLst/>
            </a:prstGeom>
            <a:solidFill>
              <a:srgbClr val="7777A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 name="íŝļïḋé"/>
            <p:cNvSpPr/>
            <p:nvPr/>
          </p:nvSpPr>
          <p:spPr bwMode="auto">
            <a:xfrm>
              <a:off x="4752976" y="3433763"/>
              <a:ext cx="762000" cy="74613"/>
            </a:xfrm>
            <a:prstGeom prst="rect">
              <a:avLst/>
            </a:prstGeom>
            <a:solidFill>
              <a:srgbClr val="51518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 name="iśľîďê"/>
            <p:cNvSpPr/>
            <p:nvPr/>
          </p:nvSpPr>
          <p:spPr bwMode="auto">
            <a:xfrm>
              <a:off x="5478463" y="1524000"/>
              <a:ext cx="1012825" cy="92075"/>
            </a:xfrm>
            <a:prstGeom prst="rect">
              <a:avLst/>
            </a:prstGeom>
            <a:solidFill>
              <a:srgbClr val="B5B5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 name="íş1îḑé"/>
            <p:cNvSpPr/>
            <p:nvPr/>
          </p:nvSpPr>
          <p:spPr bwMode="auto">
            <a:xfrm>
              <a:off x="5989638" y="1347788"/>
              <a:ext cx="1012825" cy="92075"/>
            </a:xfrm>
            <a:prstGeom prst="rect">
              <a:avLst/>
            </a:prstGeom>
            <a:solidFill>
              <a:srgbClr val="51518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 name="iṩḷiďe"/>
            <p:cNvSpPr/>
            <p:nvPr/>
          </p:nvSpPr>
          <p:spPr bwMode="auto">
            <a:xfrm>
              <a:off x="5218113" y="3916363"/>
              <a:ext cx="1068388" cy="82550"/>
            </a:xfrm>
            <a:prstGeom prst="rect">
              <a:avLst/>
            </a:prstGeom>
            <a:solidFill>
              <a:srgbClr val="CADDD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 name="îśļîḑê"/>
            <p:cNvSpPr/>
            <p:nvPr/>
          </p:nvSpPr>
          <p:spPr bwMode="auto">
            <a:xfrm>
              <a:off x="5040313" y="4064000"/>
              <a:ext cx="1079500" cy="84138"/>
            </a:xfrm>
            <a:prstGeom prst="rect">
              <a:avLst/>
            </a:prstGeom>
            <a:solidFill>
              <a:srgbClr val="B5B5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 name="iṣľïḓé"/>
            <p:cNvSpPr/>
            <p:nvPr/>
          </p:nvSpPr>
          <p:spPr bwMode="auto">
            <a:xfrm>
              <a:off x="6816726" y="3211513"/>
              <a:ext cx="233363" cy="490538"/>
            </a:xfrm>
            <a:custGeom>
              <a:avLst/>
              <a:gdLst>
                <a:gd name="T0" fmla="*/ 20 w 25"/>
                <a:gd name="T1" fmla="*/ 0 h 53"/>
                <a:gd name="T2" fmla="*/ 21 w 25"/>
                <a:gd name="T3" fmla="*/ 22 h 53"/>
                <a:gd name="T4" fmla="*/ 25 w 25"/>
                <a:gd name="T5" fmla="*/ 33 h 53"/>
                <a:gd name="T6" fmla="*/ 8 w 25"/>
                <a:gd name="T7" fmla="*/ 50 h 53"/>
                <a:gd name="T8" fmla="*/ 4 w 25"/>
                <a:gd name="T9" fmla="*/ 45 h 53"/>
                <a:gd name="T10" fmla="*/ 1 w 25"/>
                <a:gd name="T11" fmla="*/ 40 h 53"/>
                <a:gd name="T12" fmla="*/ 1 w 25"/>
                <a:gd name="T13" fmla="*/ 28 h 53"/>
                <a:gd name="T14" fmla="*/ 1 w 25"/>
                <a:gd name="T15" fmla="*/ 19 h 53"/>
                <a:gd name="T16" fmla="*/ 13 w 25"/>
                <a:gd name="T17" fmla="*/ 7 h 53"/>
                <a:gd name="T18" fmla="*/ 20 w 25"/>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53">
                  <a:moveTo>
                    <a:pt x="20" y="0"/>
                  </a:moveTo>
                  <a:cubicBezTo>
                    <a:pt x="21" y="7"/>
                    <a:pt x="20" y="14"/>
                    <a:pt x="21" y="22"/>
                  </a:cubicBezTo>
                  <a:cubicBezTo>
                    <a:pt x="22" y="26"/>
                    <a:pt x="24" y="29"/>
                    <a:pt x="25" y="33"/>
                  </a:cubicBezTo>
                  <a:cubicBezTo>
                    <a:pt x="18" y="53"/>
                    <a:pt x="14" y="48"/>
                    <a:pt x="8" y="50"/>
                  </a:cubicBezTo>
                  <a:cubicBezTo>
                    <a:pt x="7" y="51"/>
                    <a:pt x="6" y="48"/>
                    <a:pt x="4" y="45"/>
                  </a:cubicBezTo>
                  <a:cubicBezTo>
                    <a:pt x="3" y="43"/>
                    <a:pt x="2" y="40"/>
                    <a:pt x="1" y="40"/>
                  </a:cubicBezTo>
                  <a:cubicBezTo>
                    <a:pt x="0" y="37"/>
                    <a:pt x="1" y="32"/>
                    <a:pt x="1" y="28"/>
                  </a:cubicBezTo>
                  <a:cubicBezTo>
                    <a:pt x="1" y="25"/>
                    <a:pt x="0" y="22"/>
                    <a:pt x="1" y="19"/>
                  </a:cubicBezTo>
                  <a:cubicBezTo>
                    <a:pt x="1" y="15"/>
                    <a:pt x="9" y="10"/>
                    <a:pt x="13" y="7"/>
                  </a:cubicBezTo>
                  <a:cubicBezTo>
                    <a:pt x="16" y="5"/>
                    <a:pt x="18" y="2"/>
                    <a:pt x="20" y="0"/>
                  </a:cubicBezTo>
                </a:path>
              </a:pathLst>
            </a:custGeom>
            <a:solidFill>
              <a:srgbClr val="FFD6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 name="ïṧḻïḑê"/>
            <p:cNvSpPr/>
            <p:nvPr/>
          </p:nvSpPr>
          <p:spPr bwMode="auto">
            <a:xfrm>
              <a:off x="6575426" y="2803525"/>
              <a:ext cx="520700" cy="704850"/>
            </a:xfrm>
            <a:custGeom>
              <a:avLst/>
              <a:gdLst>
                <a:gd name="T0" fmla="*/ 29 w 56"/>
                <a:gd name="T1" fmla="*/ 2 h 76"/>
                <a:gd name="T2" fmla="*/ 9 w 56"/>
                <a:gd name="T3" fmla="*/ 5 h 76"/>
                <a:gd name="T4" fmla="*/ 1 w 56"/>
                <a:gd name="T5" fmla="*/ 22 h 76"/>
                <a:gd name="T6" fmla="*/ 10 w 56"/>
                <a:gd name="T7" fmla="*/ 63 h 76"/>
                <a:gd name="T8" fmla="*/ 36 w 56"/>
                <a:gd name="T9" fmla="*/ 67 h 76"/>
                <a:gd name="T10" fmla="*/ 53 w 56"/>
                <a:gd name="T11" fmla="*/ 18 h 76"/>
                <a:gd name="T12" fmla="*/ 29 w 56"/>
                <a:gd name="T13" fmla="*/ 2 h 76"/>
              </a:gdLst>
              <a:ahLst/>
              <a:cxnLst>
                <a:cxn ang="0">
                  <a:pos x="T0" y="T1"/>
                </a:cxn>
                <a:cxn ang="0">
                  <a:pos x="T2" y="T3"/>
                </a:cxn>
                <a:cxn ang="0">
                  <a:pos x="T4" y="T5"/>
                </a:cxn>
                <a:cxn ang="0">
                  <a:pos x="T6" y="T7"/>
                </a:cxn>
                <a:cxn ang="0">
                  <a:pos x="T8" y="T9"/>
                </a:cxn>
                <a:cxn ang="0">
                  <a:pos x="T10" y="T11"/>
                </a:cxn>
                <a:cxn ang="0">
                  <a:pos x="T12" y="T13"/>
                </a:cxn>
              </a:cxnLst>
              <a:rect l="0" t="0" r="r" b="b"/>
              <a:pathLst>
                <a:path w="56" h="76">
                  <a:moveTo>
                    <a:pt x="29" y="2"/>
                  </a:moveTo>
                  <a:cubicBezTo>
                    <a:pt x="22" y="2"/>
                    <a:pt x="15" y="0"/>
                    <a:pt x="9" y="5"/>
                  </a:cubicBezTo>
                  <a:cubicBezTo>
                    <a:pt x="4" y="10"/>
                    <a:pt x="2" y="15"/>
                    <a:pt x="1" y="22"/>
                  </a:cubicBezTo>
                  <a:cubicBezTo>
                    <a:pt x="0" y="38"/>
                    <a:pt x="0" y="54"/>
                    <a:pt x="10" y="63"/>
                  </a:cubicBezTo>
                  <a:cubicBezTo>
                    <a:pt x="16" y="68"/>
                    <a:pt x="26" y="76"/>
                    <a:pt x="36" y="67"/>
                  </a:cubicBezTo>
                  <a:cubicBezTo>
                    <a:pt x="46" y="58"/>
                    <a:pt x="56" y="29"/>
                    <a:pt x="53" y="18"/>
                  </a:cubicBezTo>
                  <a:cubicBezTo>
                    <a:pt x="51" y="6"/>
                    <a:pt x="43" y="3"/>
                    <a:pt x="29" y="2"/>
                  </a:cubicBezTo>
                </a:path>
              </a:pathLst>
            </a:custGeom>
            <a:solidFill>
              <a:srgbClr val="FFD6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 name="ïṥļïḓe"/>
            <p:cNvSpPr/>
            <p:nvPr/>
          </p:nvSpPr>
          <p:spPr bwMode="auto">
            <a:xfrm>
              <a:off x="6742113" y="3155950"/>
              <a:ext cx="47625" cy="138113"/>
            </a:xfrm>
            <a:custGeom>
              <a:avLst/>
              <a:gdLst>
                <a:gd name="T0" fmla="*/ 3 w 5"/>
                <a:gd name="T1" fmla="*/ 1 h 15"/>
                <a:gd name="T2" fmla="*/ 0 w 5"/>
                <a:gd name="T3" fmla="*/ 11 h 15"/>
                <a:gd name="T4" fmla="*/ 3 w 5"/>
                <a:gd name="T5" fmla="*/ 15 h 15"/>
                <a:gd name="T6" fmla="*/ 4 w 5"/>
                <a:gd name="T7" fmla="*/ 7 h 15"/>
                <a:gd name="T8" fmla="*/ 4 w 5"/>
                <a:gd name="T9" fmla="*/ 0 h 15"/>
                <a:gd name="T10" fmla="*/ 3 w 5"/>
                <a:gd name="T11" fmla="*/ 1 h 15"/>
              </a:gdLst>
              <a:ahLst/>
              <a:cxnLst>
                <a:cxn ang="0">
                  <a:pos x="T0" y="T1"/>
                </a:cxn>
                <a:cxn ang="0">
                  <a:pos x="T2" y="T3"/>
                </a:cxn>
                <a:cxn ang="0">
                  <a:pos x="T4" y="T5"/>
                </a:cxn>
                <a:cxn ang="0">
                  <a:pos x="T6" y="T7"/>
                </a:cxn>
                <a:cxn ang="0">
                  <a:pos x="T8" y="T9"/>
                </a:cxn>
                <a:cxn ang="0">
                  <a:pos x="T10" y="T11"/>
                </a:cxn>
              </a:cxnLst>
              <a:rect l="0" t="0" r="r" b="b"/>
              <a:pathLst>
                <a:path w="5" h="15">
                  <a:moveTo>
                    <a:pt x="3" y="1"/>
                  </a:moveTo>
                  <a:cubicBezTo>
                    <a:pt x="2" y="4"/>
                    <a:pt x="0" y="8"/>
                    <a:pt x="0" y="11"/>
                  </a:cubicBezTo>
                  <a:cubicBezTo>
                    <a:pt x="0" y="13"/>
                    <a:pt x="1" y="15"/>
                    <a:pt x="3" y="15"/>
                  </a:cubicBezTo>
                  <a:cubicBezTo>
                    <a:pt x="4" y="12"/>
                    <a:pt x="4" y="9"/>
                    <a:pt x="4" y="7"/>
                  </a:cubicBezTo>
                  <a:cubicBezTo>
                    <a:pt x="4" y="5"/>
                    <a:pt x="5" y="1"/>
                    <a:pt x="4" y="0"/>
                  </a:cubicBezTo>
                  <a:cubicBezTo>
                    <a:pt x="4" y="0"/>
                    <a:pt x="4" y="0"/>
                    <a:pt x="3" y="1"/>
                  </a:cubicBezTo>
                  <a:close/>
                </a:path>
              </a:pathLst>
            </a:custGeom>
            <a:solidFill>
              <a:srgbClr val="D8A18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 name="iś1ïḋè"/>
            <p:cNvSpPr/>
            <p:nvPr/>
          </p:nvSpPr>
          <p:spPr bwMode="auto">
            <a:xfrm>
              <a:off x="6862763" y="3182938"/>
              <a:ext cx="112713" cy="101600"/>
            </a:xfrm>
            <a:custGeom>
              <a:avLst/>
              <a:gdLst>
                <a:gd name="T0" fmla="*/ 6 w 12"/>
                <a:gd name="T1" fmla="*/ 0 h 11"/>
                <a:gd name="T2" fmla="*/ 0 w 12"/>
                <a:gd name="T3" fmla="*/ 5 h 11"/>
                <a:gd name="T4" fmla="*/ 5 w 12"/>
                <a:gd name="T5" fmla="*/ 11 h 11"/>
                <a:gd name="T6" fmla="*/ 6 w 12"/>
                <a:gd name="T7" fmla="*/ 11 h 11"/>
                <a:gd name="T8" fmla="*/ 11 w 12"/>
                <a:gd name="T9" fmla="*/ 6 h 11"/>
                <a:gd name="T10" fmla="*/ 6 w 12"/>
                <a:gd name="T11" fmla="*/ 0 h 11"/>
                <a:gd name="T12" fmla="*/ 6 w 1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6" y="0"/>
                  </a:moveTo>
                  <a:cubicBezTo>
                    <a:pt x="3" y="0"/>
                    <a:pt x="0" y="2"/>
                    <a:pt x="0" y="5"/>
                  </a:cubicBezTo>
                  <a:cubicBezTo>
                    <a:pt x="0" y="8"/>
                    <a:pt x="2" y="10"/>
                    <a:pt x="5" y="11"/>
                  </a:cubicBezTo>
                  <a:cubicBezTo>
                    <a:pt x="5" y="11"/>
                    <a:pt x="5" y="11"/>
                    <a:pt x="6" y="11"/>
                  </a:cubicBezTo>
                  <a:cubicBezTo>
                    <a:pt x="9" y="11"/>
                    <a:pt x="11" y="9"/>
                    <a:pt x="11" y="6"/>
                  </a:cubicBezTo>
                  <a:cubicBezTo>
                    <a:pt x="12" y="3"/>
                    <a:pt x="9" y="1"/>
                    <a:pt x="6" y="0"/>
                  </a:cubicBezTo>
                  <a:cubicBezTo>
                    <a:pt x="6" y="0"/>
                    <a:pt x="6" y="0"/>
                    <a:pt x="6" y="0"/>
                  </a:cubicBezTo>
                </a:path>
              </a:pathLst>
            </a:custGeom>
            <a:solidFill>
              <a:srgbClr val="FCC6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 name="ïSḻídê"/>
            <p:cNvSpPr/>
            <p:nvPr/>
          </p:nvSpPr>
          <p:spPr bwMode="auto">
            <a:xfrm>
              <a:off x="6594476" y="3163888"/>
              <a:ext cx="111125" cy="93663"/>
            </a:xfrm>
            <a:custGeom>
              <a:avLst/>
              <a:gdLst>
                <a:gd name="T0" fmla="*/ 6 w 12"/>
                <a:gd name="T1" fmla="*/ 0 h 10"/>
                <a:gd name="T2" fmla="*/ 0 w 12"/>
                <a:gd name="T3" fmla="*/ 5 h 10"/>
                <a:gd name="T4" fmla="*/ 5 w 12"/>
                <a:gd name="T5" fmla="*/ 10 h 10"/>
                <a:gd name="T6" fmla="*/ 6 w 12"/>
                <a:gd name="T7" fmla="*/ 10 h 10"/>
                <a:gd name="T8" fmla="*/ 12 w 12"/>
                <a:gd name="T9" fmla="*/ 6 h 10"/>
                <a:gd name="T10" fmla="*/ 6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cubicBezTo>
                    <a:pt x="3" y="0"/>
                    <a:pt x="0" y="2"/>
                    <a:pt x="0" y="5"/>
                  </a:cubicBezTo>
                  <a:cubicBezTo>
                    <a:pt x="0" y="8"/>
                    <a:pt x="2" y="10"/>
                    <a:pt x="5" y="10"/>
                  </a:cubicBezTo>
                  <a:cubicBezTo>
                    <a:pt x="6" y="10"/>
                    <a:pt x="6" y="10"/>
                    <a:pt x="6" y="10"/>
                  </a:cubicBezTo>
                  <a:cubicBezTo>
                    <a:pt x="9" y="10"/>
                    <a:pt x="11" y="8"/>
                    <a:pt x="12" y="6"/>
                  </a:cubicBezTo>
                  <a:cubicBezTo>
                    <a:pt x="12" y="3"/>
                    <a:pt x="10" y="0"/>
                    <a:pt x="6" y="0"/>
                  </a:cubicBezTo>
                  <a:cubicBezTo>
                    <a:pt x="6" y="0"/>
                    <a:pt x="6" y="0"/>
                    <a:pt x="6" y="0"/>
                  </a:cubicBezTo>
                </a:path>
              </a:pathLst>
            </a:custGeom>
            <a:solidFill>
              <a:srgbClr val="FCC6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 name="iṥḷíḍe"/>
            <p:cNvSpPr/>
            <p:nvPr/>
          </p:nvSpPr>
          <p:spPr bwMode="auto">
            <a:xfrm>
              <a:off x="6835776" y="3108325"/>
              <a:ext cx="74613" cy="47625"/>
            </a:xfrm>
            <a:custGeom>
              <a:avLst/>
              <a:gdLst>
                <a:gd name="T0" fmla="*/ 8 w 8"/>
                <a:gd name="T1" fmla="*/ 1 h 5"/>
                <a:gd name="T2" fmla="*/ 6 w 8"/>
                <a:gd name="T3" fmla="*/ 3 h 5"/>
                <a:gd name="T4" fmla="*/ 3 w 8"/>
                <a:gd name="T5" fmla="*/ 3 h 5"/>
                <a:gd name="T6" fmla="*/ 2 w 8"/>
                <a:gd name="T7" fmla="*/ 3 h 5"/>
                <a:gd name="T8" fmla="*/ 1 w 8"/>
                <a:gd name="T9" fmla="*/ 2 h 5"/>
                <a:gd name="T10" fmla="*/ 0 w 8"/>
                <a:gd name="T11" fmla="*/ 0 h 5"/>
                <a:gd name="T12" fmla="*/ 0 w 8"/>
                <a:gd name="T13" fmla="*/ 1 h 5"/>
                <a:gd name="T14" fmla="*/ 0 w 8"/>
                <a:gd name="T15" fmla="*/ 3 h 5"/>
                <a:gd name="T16" fmla="*/ 1 w 8"/>
                <a:gd name="T17" fmla="*/ 4 h 5"/>
                <a:gd name="T18" fmla="*/ 3 w 8"/>
                <a:gd name="T19" fmla="*/ 5 h 5"/>
                <a:gd name="T20" fmla="*/ 6 w 8"/>
                <a:gd name="T21" fmla="*/ 4 h 5"/>
                <a:gd name="T22" fmla="*/ 8 w 8"/>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5">
                  <a:moveTo>
                    <a:pt x="8" y="1"/>
                  </a:moveTo>
                  <a:cubicBezTo>
                    <a:pt x="7" y="2"/>
                    <a:pt x="7" y="3"/>
                    <a:pt x="6" y="3"/>
                  </a:cubicBezTo>
                  <a:cubicBezTo>
                    <a:pt x="5" y="3"/>
                    <a:pt x="4" y="3"/>
                    <a:pt x="3" y="3"/>
                  </a:cubicBezTo>
                  <a:cubicBezTo>
                    <a:pt x="3" y="3"/>
                    <a:pt x="3" y="3"/>
                    <a:pt x="2" y="3"/>
                  </a:cubicBezTo>
                  <a:cubicBezTo>
                    <a:pt x="2" y="3"/>
                    <a:pt x="1" y="2"/>
                    <a:pt x="1" y="2"/>
                  </a:cubicBezTo>
                  <a:cubicBezTo>
                    <a:pt x="1" y="2"/>
                    <a:pt x="0" y="1"/>
                    <a:pt x="0" y="0"/>
                  </a:cubicBezTo>
                  <a:cubicBezTo>
                    <a:pt x="0" y="0"/>
                    <a:pt x="0" y="1"/>
                    <a:pt x="0" y="1"/>
                  </a:cubicBezTo>
                  <a:cubicBezTo>
                    <a:pt x="0" y="2"/>
                    <a:pt x="0" y="2"/>
                    <a:pt x="0" y="3"/>
                  </a:cubicBezTo>
                  <a:cubicBezTo>
                    <a:pt x="0" y="3"/>
                    <a:pt x="1" y="4"/>
                    <a:pt x="1" y="4"/>
                  </a:cubicBezTo>
                  <a:cubicBezTo>
                    <a:pt x="2" y="4"/>
                    <a:pt x="3" y="5"/>
                    <a:pt x="3" y="5"/>
                  </a:cubicBezTo>
                  <a:cubicBezTo>
                    <a:pt x="4" y="5"/>
                    <a:pt x="6" y="5"/>
                    <a:pt x="6" y="4"/>
                  </a:cubicBezTo>
                  <a:cubicBezTo>
                    <a:pt x="7" y="3"/>
                    <a:pt x="8" y="2"/>
                    <a:pt x="8" y="1"/>
                  </a:cubicBezTo>
                  <a:close/>
                </a:path>
              </a:pathLst>
            </a:custGeom>
            <a:solidFill>
              <a:srgbClr val="3234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 name="íṣ1íḑê"/>
            <p:cNvSpPr/>
            <p:nvPr/>
          </p:nvSpPr>
          <p:spPr bwMode="auto">
            <a:xfrm>
              <a:off x="6667501" y="3090863"/>
              <a:ext cx="84138" cy="46038"/>
            </a:xfrm>
            <a:custGeom>
              <a:avLst/>
              <a:gdLst>
                <a:gd name="T0" fmla="*/ 9 w 9"/>
                <a:gd name="T1" fmla="*/ 1 h 5"/>
                <a:gd name="T2" fmla="*/ 6 w 9"/>
                <a:gd name="T3" fmla="*/ 3 h 5"/>
                <a:gd name="T4" fmla="*/ 4 w 9"/>
                <a:gd name="T5" fmla="*/ 3 h 5"/>
                <a:gd name="T6" fmla="*/ 3 w 9"/>
                <a:gd name="T7" fmla="*/ 3 h 5"/>
                <a:gd name="T8" fmla="*/ 2 w 9"/>
                <a:gd name="T9" fmla="*/ 2 h 5"/>
                <a:gd name="T10" fmla="*/ 0 w 9"/>
                <a:gd name="T11" fmla="*/ 0 h 5"/>
                <a:gd name="T12" fmla="*/ 0 w 9"/>
                <a:gd name="T13" fmla="*/ 1 h 5"/>
                <a:gd name="T14" fmla="*/ 1 w 9"/>
                <a:gd name="T15" fmla="*/ 3 h 5"/>
                <a:gd name="T16" fmla="*/ 2 w 9"/>
                <a:gd name="T17" fmla="*/ 4 h 5"/>
                <a:gd name="T18" fmla="*/ 4 w 9"/>
                <a:gd name="T19" fmla="*/ 4 h 5"/>
                <a:gd name="T20" fmla="*/ 7 w 9"/>
                <a:gd name="T21" fmla="*/ 4 h 5"/>
                <a:gd name="T22" fmla="*/ 9 w 9"/>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9" y="1"/>
                  </a:moveTo>
                  <a:cubicBezTo>
                    <a:pt x="8" y="2"/>
                    <a:pt x="7" y="2"/>
                    <a:pt x="6" y="3"/>
                  </a:cubicBezTo>
                  <a:cubicBezTo>
                    <a:pt x="5" y="3"/>
                    <a:pt x="5" y="3"/>
                    <a:pt x="4" y="3"/>
                  </a:cubicBezTo>
                  <a:cubicBezTo>
                    <a:pt x="3" y="3"/>
                    <a:pt x="3" y="3"/>
                    <a:pt x="3" y="3"/>
                  </a:cubicBezTo>
                  <a:cubicBezTo>
                    <a:pt x="2" y="2"/>
                    <a:pt x="2" y="2"/>
                    <a:pt x="2" y="2"/>
                  </a:cubicBezTo>
                  <a:cubicBezTo>
                    <a:pt x="1" y="2"/>
                    <a:pt x="1" y="1"/>
                    <a:pt x="0" y="0"/>
                  </a:cubicBezTo>
                  <a:cubicBezTo>
                    <a:pt x="0" y="0"/>
                    <a:pt x="0" y="1"/>
                    <a:pt x="0" y="1"/>
                  </a:cubicBezTo>
                  <a:cubicBezTo>
                    <a:pt x="0" y="2"/>
                    <a:pt x="0" y="2"/>
                    <a:pt x="1" y="3"/>
                  </a:cubicBezTo>
                  <a:cubicBezTo>
                    <a:pt x="1" y="3"/>
                    <a:pt x="1" y="4"/>
                    <a:pt x="2" y="4"/>
                  </a:cubicBezTo>
                  <a:cubicBezTo>
                    <a:pt x="2" y="4"/>
                    <a:pt x="3" y="4"/>
                    <a:pt x="4" y="4"/>
                  </a:cubicBezTo>
                  <a:cubicBezTo>
                    <a:pt x="5" y="5"/>
                    <a:pt x="6" y="4"/>
                    <a:pt x="7" y="4"/>
                  </a:cubicBezTo>
                  <a:cubicBezTo>
                    <a:pt x="8" y="3"/>
                    <a:pt x="9" y="2"/>
                    <a:pt x="9" y="1"/>
                  </a:cubicBezTo>
                  <a:close/>
                </a:path>
              </a:pathLst>
            </a:custGeom>
            <a:solidFill>
              <a:srgbClr val="3234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 name="îṩḻiḍè"/>
            <p:cNvSpPr/>
            <p:nvPr/>
          </p:nvSpPr>
          <p:spPr bwMode="auto">
            <a:xfrm>
              <a:off x="7021513" y="3090863"/>
              <a:ext cx="74613" cy="111125"/>
            </a:xfrm>
            <a:custGeom>
              <a:avLst/>
              <a:gdLst>
                <a:gd name="T0" fmla="*/ 3 w 8"/>
                <a:gd name="T1" fmla="*/ 0 h 12"/>
                <a:gd name="T2" fmla="*/ 7 w 8"/>
                <a:gd name="T3" fmla="*/ 7 h 12"/>
                <a:gd name="T4" fmla="*/ 0 w 8"/>
                <a:gd name="T5" fmla="*/ 11 h 12"/>
                <a:gd name="T6" fmla="*/ 3 w 8"/>
                <a:gd name="T7" fmla="*/ 2 h 12"/>
              </a:gdLst>
              <a:ahLst/>
              <a:cxnLst>
                <a:cxn ang="0">
                  <a:pos x="T0" y="T1"/>
                </a:cxn>
                <a:cxn ang="0">
                  <a:pos x="T2" y="T3"/>
                </a:cxn>
                <a:cxn ang="0">
                  <a:pos x="T4" y="T5"/>
                </a:cxn>
                <a:cxn ang="0">
                  <a:pos x="T6" y="T7"/>
                </a:cxn>
              </a:cxnLst>
              <a:rect l="0" t="0" r="r" b="b"/>
              <a:pathLst>
                <a:path w="8" h="12">
                  <a:moveTo>
                    <a:pt x="3" y="0"/>
                  </a:moveTo>
                  <a:cubicBezTo>
                    <a:pt x="8" y="1"/>
                    <a:pt x="8" y="3"/>
                    <a:pt x="7" y="7"/>
                  </a:cubicBezTo>
                  <a:cubicBezTo>
                    <a:pt x="6" y="11"/>
                    <a:pt x="5" y="12"/>
                    <a:pt x="0" y="11"/>
                  </a:cubicBezTo>
                  <a:cubicBezTo>
                    <a:pt x="1" y="8"/>
                    <a:pt x="2" y="5"/>
                    <a:pt x="3" y="2"/>
                  </a:cubicBezTo>
                </a:path>
              </a:pathLst>
            </a:custGeom>
            <a:solidFill>
              <a:srgbClr val="FFD6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 name="îşļíḑe"/>
            <p:cNvSpPr/>
            <p:nvPr/>
          </p:nvSpPr>
          <p:spPr bwMode="auto">
            <a:xfrm>
              <a:off x="6845301" y="3052763"/>
              <a:ext cx="101600" cy="47625"/>
            </a:xfrm>
            <a:custGeom>
              <a:avLst/>
              <a:gdLst>
                <a:gd name="T0" fmla="*/ 0 w 11"/>
                <a:gd name="T1" fmla="*/ 3 h 5"/>
                <a:gd name="T2" fmla="*/ 11 w 11"/>
                <a:gd name="T3" fmla="*/ 5 h 5"/>
                <a:gd name="T4" fmla="*/ 10 w 11"/>
                <a:gd name="T5" fmla="*/ 2 h 5"/>
                <a:gd name="T6" fmla="*/ 6 w 11"/>
                <a:gd name="T7" fmla="*/ 1 h 5"/>
                <a:gd name="T8" fmla="*/ 0 w 11"/>
                <a:gd name="T9" fmla="*/ 3 h 5"/>
              </a:gdLst>
              <a:ahLst/>
              <a:cxnLst>
                <a:cxn ang="0">
                  <a:pos x="T0" y="T1"/>
                </a:cxn>
                <a:cxn ang="0">
                  <a:pos x="T2" y="T3"/>
                </a:cxn>
                <a:cxn ang="0">
                  <a:pos x="T4" y="T5"/>
                </a:cxn>
                <a:cxn ang="0">
                  <a:pos x="T6" y="T7"/>
                </a:cxn>
                <a:cxn ang="0">
                  <a:pos x="T8" y="T9"/>
                </a:cxn>
              </a:cxnLst>
              <a:rect l="0" t="0" r="r" b="b"/>
              <a:pathLst>
                <a:path w="11" h="5">
                  <a:moveTo>
                    <a:pt x="0" y="3"/>
                  </a:moveTo>
                  <a:cubicBezTo>
                    <a:pt x="4" y="2"/>
                    <a:pt x="8" y="3"/>
                    <a:pt x="11" y="5"/>
                  </a:cubicBezTo>
                  <a:cubicBezTo>
                    <a:pt x="11" y="4"/>
                    <a:pt x="11" y="3"/>
                    <a:pt x="10" y="2"/>
                  </a:cubicBezTo>
                  <a:cubicBezTo>
                    <a:pt x="9" y="1"/>
                    <a:pt x="8" y="1"/>
                    <a:pt x="6" y="1"/>
                  </a:cubicBezTo>
                  <a:cubicBezTo>
                    <a:pt x="5" y="1"/>
                    <a:pt x="0" y="0"/>
                    <a:pt x="0" y="3"/>
                  </a:cubicBezTo>
                  <a:close/>
                </a:path>
              </a:pathLst>
            </a:custGeom>
            <a:solidFill>
              <a:srgbClr val="5C67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 name="ï$ľiďé"/>
            <p:cNvSpPr/>
            <p:nvPr/>
          </p:nvSpPr>
          <p:spPr bwMode="auto">
            <a:xfrm>
              <a:off x="6650038" y="3025775"/>
              <a:ext cx="111125" cy="46038"/>
            </a:xfrm>
            <a:custGeom>
              <a:avLst/>
              <a:gdLst>
                <a:gd name="T0" fmla="*/ 10 w 12"/>
                <a:gd name="T1" fmla="*/ 5 h 5"/>
                <a:gd name="T2" fmla="*/ 0 w 12"/>
                <a:gd name="T3" fmla="*/ 3 h 5"/>
                <a:gd name="T4" fmla="*/ 2 w 12"/>
                <a:gd name="T5" fmla="*/ 1 h 5"/>
                <a:gd name="T6" fmla="*/ 6 w 12"/>
                <a:gd name="T7" fmla="*/ 1 h 5"/>
                <a:gd name="T8" fmla="*/ 10 w 12"/>
                <a:gd name="T9" fmla="*/ 5 h 5"/>
              </a:gdLst>
              <a:ahLst/>
              <a:cxnLst>
                <a:cxn ang="0">
                  <a:pos x="T0" y="T1"/>
                </a:cxn>
                <a:cxn ang="0">
                  <a:pos x="T2" y="T3"/>
                </a:cxn>
                <a:cxn ang="0">
                  <a:pos x="T4" y="T5"/>
                </a:cxn>
                <a:cxn ang="0">
                  <a:pos x="T6" y="T7"/>
                </a:cxn>
                <a:cxn ang="0">
                  <a:pos x="T8" y="T9"/>
                </a:cxn>
              </a:cxnLst>
              <a:rect l="0" t="0" r="r" b="b"/>
              <a:pathLst>
                <a:path w="12" h="5">
                  <a:moveTo>
                    <a:pt x="10" y="5"/>
                  </a:moveTo>
                  <a:cubicBezTo>
                    <a:pt x="8" y="2"/>
                    <a:pt x="4" y="2"/>
                    <a:pt x="0" y="3"/>
                  </a:cubicBezTo>
                  <a:cubicBezTo>
                    <a:pt x="1" y="2"/>
                    <a:pt x="1" y="1"/>
                    <a:pt x="2" y="1"/>
                  </a:cubicBezTo>
                  <a:cubicBezTo>
                    <a:pt x="3" y="0"/>
                    <a:pt x="5" y="1"/>
                    <a:pt x="6" y="1"/>
                  </a:cubicBezTo>
                  <a:cubicBezTo>
                    <a:pt x="7" y="1"/>
                    <a:pt x="12" y="3"/>
                    <a:pt x="10" y="5"/>
                  </a:cubicBezTo>
                  <a:close/>
                </a:path>
              </a:pathLst>
            </a:custGeom>
            <a:solidFill>
              <a:srgbClr val="5C67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 name="ïṣļïḓe"/>
            <p:cNvSpPr/>
            <p:nvPr/>
          </p:nvSpPr>
          <p:spPr bwMode="auto">
            <a:xfrm>
              <a:off x="6565901" y="2709863"/>
              <a:ext cx="520700" cy="287338"/>
            </a:xfrm>
            <a:custGeom>
              <a:avLst/>
              <a:gdLst>
                <a:gd name="T0" fmla="*/ 56 w 56"/>
                <a:gd name="T1" fmla="*/ 18 h 31"/>
                <a:gd name="T2" fmla="*/ 53 w 56"/>
                <a:gd name="T3" fmla="*/ 14 h 31"/>
                <a:gd name="T4" fmla="*/ 40 w 56"/>
                <a:gd name="T5" fmla="*/ 3 h 31"/>
                <a:gd name="T6" fmla="*/ 18 w 56"/>
                <a:gd name="T7" fmla="*/ 0 h 31"/>
                <a:gd name="T8" fmla="*/ 2 w 56"/>
                <a:gd name="T9" fmla="*/ 4 h 31"/>
                <a:gd name="T10" fmla="*/ 0 w 56"/>
                <a:gd name="T11" fmla="*/ 13 h 31"/>
                <a:gd name="T12" fmla="*/ 15 w 56"/>
                <a:gd name="T13" fmla="*/ 28 h 31"/>
                <a:gd name="T14" fmla="*/ 29 w 56"/>
                <a:gd name="T15" fmla="*/ 25 h 31"/>
                <a:gd name="T16" fmla="*/ 44 w 56"/>
                <a:gd name="T17" fmla="*/ 26 h 31"/>
                <a:gd name="T18" fmla="*/ 53 w 56"/>
                <a:gd name="T19" fmla="*/ 29 h 31"/>
                <a:gd name="T20" fmla="*/ 56 w 56"/>
                <a:gd name="T21"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31">
                  <a:moveTo>
                    <a:pt x="56" y="18"/>
                  </a:moveTo>
                  <a:cubicBezTo>
                    <a:pt x="56" y="16"/>
                    <a:pt x="54" y="15"/>
                    <a:pt x="53" y="14"/>
                  </a:cubicBezTo>
                  <a:cubicBezTo>
                    <a:pt x="49" y="10"/>
                    <a:pt x="45" y="6"/>
                    <a:pt x="40" y="3"/>
                  </a:cubicBezTo>
                  <a:cubicBezTo>
                    <a:pt x="34" y="0"/>
                    <a:pt x="25" y="0"/>
                    <a:pt x="18" y="0"/>
                  </a:cubicBezTo>
                  <a:cubicBezTo>
                    <a:pt x="13" y="0"/>
                    <a:pt x="5" y="0"/>
                    <a:pt x="2" y="4"/>
                  </a:cubicBezTo>
                  <a:cubicBezTo>
                    <a:pt x="1" y="6"/>
                    <a:pt x="0" y="10"/>
                    <a:pt x="0" y="13"/>
                  </a:cubicBezTo>
                  <a:cubicBezTo>
                    <a:pt x="0" y="22"/>
                    <a:pt x="8" y="28"/>
                    <a:pt x="15" y="28"/>
                  </a:cubicBezTo>
                  <a:cubicBezTo>
                    <a:pt x="20" y="28"/>
                    <a:pt x="24" y="26"/>
                    <a:pt x="29" y="25"/>
                  </a:cubicBezTo>
                  <a:cubicBezTo>
                    <a:pt x="34" y="24"/>
                    <a:pt x="40" y="24"/>
                    <a:pt x="44" y="26"/>
                  </a:cubicBezTo>
                  <a:cubicBezTo>
                    <a:pt x="47" y="27"/>
                    <a:pt x="50" y="31"/>
                    <a:pt x="53" y="29"/>
                  </a:cubicBezTo>
                  <a:cubicBezTo>
                    <a:pt x="55" y="27"/>
                    <a:pt x="56" y="22"/>
                    <a:pt x="56" y="18"/>
                  </a:cubicBezTo>
                  <a:close/>
                </a:path>
              </a:pathLst>
            </a:custGeom>
            <a:solidFill>
              <a:srgbClr val="5C67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 name="iṡlíḍe"/>
            <p:cNvSpPr/>
            <p:nvPr/>
          </p:nvSpPr>
          <p:spPr bwMode="auto">
            <a:xfrm>
              <a:off x="6992938" y="2849563"/>
              <a:ext cx="93663" cy="342900"/>
            </a:xfrm>
            <a:custGeom>
              <a:avLst/>
              <a:gdLst>
                <a:gd name="T0" fmla="*/ 0 w 10"/>
                <a:gd name="T1" fmla="*/ 10 h 37"/>
                <a:gd name="T2" fmla="*/ 0 w 10"/>
                <a:gd name="T3" fmla="*/ 30 h 37"/>
                <a:gd name="T4" fmla="*/ 5 w 10"/>
                <a:gd name="T5" fmla="*/ 37 h 37"/>
                <a:gd name="T6" fmla="*/ 10 w 10"/>
                <a:gd name="T7" fmla="*/ 7 h 37"/>
                <a:gd name="T8" fmla="*/ 0 w 10"/>
                <a:gd name="T9" fmla="*/ 10 h 37"/>
              </a:gdLst>
              <a:ahLst/>
              <a:cxnLst>
                <a:cxn ang="0">
                  <a:pos x="T0" y="T1"/>
                </a:cxn>
                <a:cxn ang="0">
                  <a:pos x="T2" y="T3"/>
                </a:cxn>
                <a:cxn ang="0">
                  <a:pos x="T4" y="T5"/>
                </a:cxn>
                <a:cxn ang="0">
                  <a:pos x="T6" y="T7"/>
                </a:cxn>
                <a:cxn ang="0">
                  <a:pos x="T8" y="T9"/>
                </a:cxn>
              </a:cxnLst>
              <a:rect l="0" t="0" r="r" b="b"/>
              <a:pathLst>
                <a:path w="10" h="37">
                  <a:moveTo>
                    <a:pt x="0" y="10"/>
                  </a:moveTo>
                  <a:cubicBezTo>
                    <a:pt x="0" y="17"/>
                    <a:pt x="0" y="24"/>
                    <a:pt x="0" y="30"/>
                  </a:cubicBezTo>
                  <a:cubicBezTo>
                    <a:pt x="1" y="34"/>
                    <a:pt x="3" y="36"/>
                    <a:pt x="5" y="37"/>
                  </a:cubicBezTo>
                  <a:cubicBezTo>
                    <a:pt x="9" y="31"/>
                    <a:pt x="10" y="14"/>
                    <a:pt x="10" y="7"/>
                  </a:cubicBezTo>
                  <a:cubicBezTo>
                    <a:pt x="10" y="0"/>
                    <a:pt x="4" y="5"/>
                    <a:pt x="0" y="10"/>
                  </a:cubicBezTo>
                  <a:close/>
                </a:path>
              </a:pathLst>
            </a:custGeom>
            <a:solidFill>
              <a:srgbClr val="5C67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 name="ïṣḷiḋê"/>
            <p:cNvSpPr/>
            <p:nvPr/>
          </p:nvSpPr>
          <p:spPr bwMode="auto">
            <a:xfrm>
              <a:off x="6705601" y="3294063"/>
              <a:ext cx="185738" cy="93663"/>
            </a:xfrm>
            <a:custGeom>
              <a:avLst/>
              <a:gdLst>
                <a:gd name="T0" fmla="*/ 19 w 20"/>
                <a:gd name="T1" fmla="*/ 0 h 10"/>
                <a:gd name="T2" fmla="*/ 1 w 20"/>
                <a:gd name="T3" fmla="*/ 4 h 10"/>
                <a:gd name="T4" fmla="*/ 12 w 20"/>
                <a:gd name="T5" fmla="*/ 9 h 10"/>
                <a:gd name="T6" fmla="*/ 19 w 20"/>
                <a:gd name="T7" fmla="*/ 0 h 10"/>
              </a:gdLst>
              <a:ahLst/>
              <a:cxnLst>
                <a:cxn ang="0">
                  <a:pos x="T0" y="T1"/>
                </a:cxn>
                <a:cxn ang="0">
                  <a:pos x="T2" y="T3"/>
                </a:cxn>
                <a:cxn ang="0">
                  <a:pos x="T4" y="T5"/>
                </a:cxn>
                <a:cxn ang="0">
                  <a:pos x="T6" y="T7"/>
                </a:cxn>
              </a:cxnLst>
              <a:rect l="0" t="0" r="r" b="b"/>
              <a:pathLst>
                <a:path w="20" h="10">
                  <a:moveTo>
                    <a:pt x="19" y="0"/>
                  </a:moveTo>
                  <a:cubicBezTo>
                    <a:pt x="16" y="1"/>
                    <a:pt x="2" y="3"/>
                    <a:pt x="1" y="4"/>
                  </a:cubicBezTo>
                  <a:cubicBezTo>
                    <a:pt x="0" y="8"/>
                    <a:pt x="7" y="10"/>
                    <a:pt x="12" y="9"/>
                  </a:cubicBezTo>
                  <a:cubicBezTo>
                    <a:pt x="15" y="8"/>
                    <a:pt x="20" y="2"/>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 name="íšḷîḓe"/>
            <p:cNvSpPr/>
            <p:nvPr/>
          </p:nvSpPr>
          <p:spPr bwMode="auto">
            <a:xfrm>
              <a:off x="6529388" y="3571875"/>
              <a:ext cx="250825" cy="974725"/>
            </a:xfrm>
            <a:custGeom>
              <a:avLst/>
              <a:gdLst>
                <a:gd name="T0" fmla="*/ 12 w 27"/>
                <a:gd name="T1" fmla="*/ 2 h 105"/>
                <a:gd name="T2" fmla="*/ 2 w 27"/>
                <a:gd name="T3" fmla="*/ 45 h 105"/>
                <a:gd name="T4" fmla="*/ 1 w 27"/>
                <a:gd name="T5" fmla="*/ 93 h 105"/>
                <a:gd name="T6" fmla="*/ 2 w 27"/>
                <a:gd name="T7" fmla="*/ 103 h 105"/>
                <a:gd name="T8" fmla="*/ 17 w 27"/>
                <a:gd name="T9" fmla="*/ 103 h 105"/>
                <a:gd name="T10" fmla="*/ 21 w 27"/>
                <a:gd name="T11" fmla="*/ 74 h 105"/>
                <a:gd name="T12" fmla="*/ 23 w 27"/>
                <a:gd name="T13" fmla="*/ 46 h 105"/>
                <a:gd name="T14" fmla="*/ 12 w 27"/>
                <a:gd name="T15" fmla="*/ 2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05">
                  <a:moveTo>
                    <a:pt x="12" y="2"/>
                  </a:moveTo>
                  <a:cubicBezTo>
                    <a:pt x="1" y="0"/>
                    <a:pt x="2" y="39"/>
                    <a:pt x="2" y="45"/>
                  </a:cubicBezTo>
                  <a:cubicBezTo>
                    <a:pt x="2" y="61"/>
                    <a:pt x="3" y="78"/>
                    <a:pt x="1" y="93"/>
                  </a:cubicBezTo>
                  <a:cubicBezTo>
                    <a:pt x="1" y="97"/>
                    <a:pt x="0" y="101"/>
                    <a:pt x="2" y="103"/>
                  </a:cubicBezTo>
                  <a:cubicBezTo>
                    <a:pt x="5" y="105"/>
                    <a:pt x="14" y="103"/>
                    <a:pt x="17" y="103"/>
                  </a:cubicBezTo>
                  <a:cubicBezTo>
                    <a:pt x="17" y="94"/>
                    <a:pt x="19" y="83"/>
                    <a:pt x="21" y="74"/>
                  </a:cubicBezTo>
                  <a:cubicBezTo>
                    <a:pt x="22" y="65"/>
                    <a:pt x="23" y="56"/>
                    <a:pt x="23" y="46"/>
                  </a:cubicBezTo>
                  <a:cubicBezTo>
                    <a:pt x="24" y="32"/>
                    <a:pt x="27" y="19"/>
                    <a:pt x="12" y="2"/>
                  </a:cubicBezTo>
                  <a:close/>
                </a:path>
              </a:pathLst>
            </a:custGeom>
            <a:solidFill>
              <a:srgbClr val="524E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 name="íṣḻíḍe"/>
            <p:cNvSpPr/>
            <p:nvPr/>
          </p:nvSpPr>
          <p:spPr bwMode="auto">
            <a:xfrm>
              <a:off x="6546851" y="4722813"/>
              <a:ext cx="1246188" cy="415925"/>
            </a:xfrm>
            <a:custGeom>
              <a:avLst/>
              <a:gdLst>
                <a:gd name="T0" fmla="*/ 86 w 134"/>
                <a:gd name="T1" fmla="*/ 5 h 45"/>
                <a:gd name="T2" fmla="*/ 121 w 134"/>
                <a:gd name="T3" fmla="*/ 6 h 45"/>
                <a:gd name="T4" fmla="*/ 134 w 134"/>
                <a:gd name="T5" fmla="*/ 11 h 45"/>
                <a:gd name="T6" fmla="*/ 79 w 134"/>
                <a:gd name="T7" fmla="*/ 34 h 45"/>
                <a:gd name="T8" fmla="*/ 66 w 134"/>
                <a:gd name="T9" fmla="*/ 42 h 45"/>
                <a:gd name="T10" fmla="*/ 49 w 134"/>
                <a:gd name="T11" fmla="*/ 45 h 45"/>
                <a:gd name="T12" fmla="*/ 19 w 134"/>
                <a:gd name="T13" fmla="*/ 44 h 45"/>
                <a:gd name="T14" fmla="*/ 7 w 134"/>
                <a:gd name="T15" fmla="*/ 43 h 45"/>
                <a:gd name="T16" fmla="*/ 2 w 134"/>
                <a:gd name="T17" fmla="*/ 24 h 45"/>
                <a:gd name="T18" fmla="*/ 1 w 134"/>
                <a:gd name="T19" fmla="*/ 15 h 45"/>
                <a:gd name="T20" fmla="*/ 14 w 134"/>
                <a:gd name="T21" fmla="*/ 11 h 45"/>
                <a:gd name="T22" fmla="*/ 28 w 134"/>
                <a:gd name="T23" fmla="*/ 10 h 45"/>
                <a:gd name="T24" fmla="*/ 58 w 134"/>
                <a:gd name="T25" fmla="*/ 1 h 45"/>
                <a:gd name="T26" fmla="*/ 86 w 134"/>
                <a:gd name="T27"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45">
                  <a:moveTo>
                    <a:pt x="86" y="5"/>
                  </a:moveTo>
                  <a:cubicBezTo>
                    <a:pt x="97" y="5"/>
                    <a:pt x="110" y="3"/>
                    <a:pt x="121" y="6"/>
                  </a:cubicBezTo>
                  <a:cubicBezTo>
                    <a:pt x="124" y="7"/>
                    <a:pt x="132" y="8"/>
                    <a:pt x="134" y="11"/>
                  </a:cubicBezTo>
                  <a:cubicBezTo>
                    <a:pt x="116" y="20"/>
                    <a:pt x="97" y="25"/>
                    <a:pt x="79" y="34"/>
                  </a:cubicBezTo>
                  <a:cubicBezTo>
                    <a:pt x="74" y="36"/>
                    <a:pt x="71" y="40"/>
                    <a:pt x="66" y="42"/>
                  </a:cubicBezTo>
                  <a:cubicBezTo>
                    <a:pt x="60" y="45"/>
                    <a:pt x="55" y="45"/>
                    <a:pt x="49" y="45"/>
                  </a:cubicBezTo>
                  <a:cubicBezTo>
                    <a:pt x="39" y="45"/>
                    <a:pt x="29" y="44"/>
                    <a:pt x="19" y="44"/>
                  </a:cubicBezTo>
                  <a:cubicBezTo>
                    <a:pt x="16" y="44"/>
                    <a:pt x="9" y="45"/>
                    <a:pt x="7" y="43"/>
                  </a:cubicBezTo>
                  <a:cubicBezTo>
                    <a:pt x="2" y="41"/>
                    <a:pt x="2" y="29"/>
                    <a:pt x="2" y="24"/>
                  </a:cubicBezTo>
                  <a:cubicBezTo>
                    <a:pt x="1" y="21"/>
                    <a:pt x="0" y="17"/>
                    <a:pt x="1" y="15"/>
                  </a:cubicBezTo>
                  <a:cubicBezTo>
                    <a:pt x="2" y="13"/>
                    <a:pt x="12" y="12"/>
                    <a:pt x="14" y="11"/>
                  </a:cubicBezTo>
                  <a:cubicBezTo>
                    <a:pt x="19" y="10"/>
                    <a:pt x="23" y="11"/>
                    <a:pt x="28" y="10"/>
                  </a:cubicBezTo>
                  <a:cubicBezTo>
                    <a:pt x="40" y="10"/>
                    <a:pt x="46" y="1"/>
                    <a:pt x="58" y="1"/>
                  </a:cubicBezTo>
                  <a:cubicBezTo>
                    <a:pt x="65" y="0"/>
                    <a:pt x="78" y="7"/>
                    <a:pt x="86" y="5"/>
                  </a:cubicBezTo>
                  <a:close/>
                </a:path>
              </a:pathLst>
            </a:custGeom>
            <a:solidFill>
              <a:srgbClr val="6767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 name="ï$ḷíḑe"/>
            <p:cNvSpPr/>
            <p:nvPr/>
          </p:nvSpPr>
          <p:spPr bwMode="auto">
            <a:xfrm>
              <a:off x="6602413" y="3479800"/>
              <a:ext cx="819150" cy="1325563"/>
            </a:xfrm>
            <a:custGeom>
              <a:avLst/>
              <a:gdLst>
                <a:gd name="T0" fmla="*/ 46 w 88"/>
                <a:gd name="T1" fmla="*/ 0 h 143"/>
                <a:gd name="T2" fmla="*/ 31 w 88"/>
                <a:gd name="T3" fmla="*/ 10 h 143"/>
                <a:gd name="T4" fmla="*/ 25 w 88"/>
                <a:gd name="T5" fmla="*/ 4 h 143"/>
                <a:gd name="T6" fmla="*/ 3 w 88"/>
                <a:gd name="T7" fmla="*/ 12 h 143"/>
                <a:gd name="T8" fmla="*/ 11 w 88"/>
                <a:gd name="T9" fmla="*/ 85 h 143"/>
                <a:gd name="T10" fmla="*/ 6 w 88"/>
                <a:gd name="T11" fmla="*/ 143 h 143"/>
                <a:gd name="T12" fmla="*/ 81 w 88"/>
                <a:gd name="T13" fmla="*/ 139 h 143"/>
                <a:gd name="T14" fmla="*/ 78 w 88"/>
                <a:gd name="T15" fmla="*/ 68 h 143"/>
                <a:gd name="T16" fmla="*/ 72 w 88"/>
                <a:gd name="T17" fmla="*/ 21 h 143"/>
                <a:gd name="T18" fmla="*/ 71 w 88"/>
                <a:gd name="T19" fmla="*/ 10 h 143"/>
                <a:gd name="T20" fmla="*/ 46 w 88"/>
                <a:gd name="T21"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43">
                  <a:moveTo>
                    <a:pt x="46" y="0"/>
                  </a:moveTo>
                  <a:cubicBezTo>
                    <a:pt x="45" y="8"/>
                    <a:pt x="38" y="13"/>
                    <a:pt x="31" y="10"/>
                  </a:cubicBezTo>
                  <a:cubicBezTo>
                    <a:pt x="27" y="8"/>
                    <a:pt x="25" y="4"/>
                    <a:pt x="25" y="4"/>
                  </a:cubicBezTo>
                  <a:cubicBezTo>
                    <a:pt x="18" y="4"/>
                    <a:pt x="9" y="11"/>
                    <a:pt x="3" y="12"/>
                  </a:cubicBezTo>
                  <a:cubicBezTo>
                    <a:pt x="0" y="29"/>
                    <a:pt x="9" y="67"/>
                    <a:pt x="11" y="85"/>
                  </a:cubicBezTo>
                  <a:cubicBezTo>
                    <a:pt x="13" y="108"/>
                    <a:pt x="12" y="128"/>
                    <a:pt x="6" y="143"/>
                  </a:cubicBezTo>
                  <a:cubicBezTo>
                    <a:pt x="25" y="142"/>
                    <a:pt x="62" y="141"/>
                    <a:pt x="81" y="139"/>
                  </a:cubicBezTo>
                  <a:cubicBezTo>
                    <a:pt x="88" y="138"/>
                    <a:pt x="82" y="93"/>
                    <a:pt x="78" y="68"/>
                  </a:cubicBezTo>
                  <a:cubicBezTo>
                    <a:pt x="76" y="57"/>
                    <a:pt x="72" y="32"/>
                    <a:pt x="72" y="21"/>
                  </a:cubicBezTo>
                  <a:cubicBezTo>
                    <a:pt x="72" y="19"/>
                    <a:pt x="73" y="13"/>
                    <a:pt x="71" y="10"/>
                  </a:cubicBezTo>
                  <a:cubicBezTo>
                    <a:pt x="71" y="10"/>
                    <a:pt x="55" y="4"/>
                    <a:pt x="46" y="0"/>
                  </a:cubicBezTo>
                  <a:close/>
                </a:path>
              </a:pathLst>
            </a:custGeom>
            <a:solidFill>
              <a:srgbClr val="695EB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 name="íṣḷïďê"/>
            <p:cNvSpPr/>
            <p:nvPr/>
          </p:nvSpPr>
          <p:spPr bwMode="auto">
            <a:xfrm>
              <a:off x="6900863" y="3581400"/>
              <a:ext cx="576263" cy="1317625"/>
            </a:xfrm>
            <a:custGeom>
              <a:avLst/>
              <a:gdLst>
                <a:gd name="T0" fmla="*/ 40 w 62"/>
                <a:gd name="T1" fmla="*/ 0 h 142"/>
                <a:gd name="T2" fmla="*/ 57 w 62"/>
                <a:gd name="T3" fmla="*/ 38 h 142"/>
                <a:gd name="T4" fmla="*/ 61 w 62"/>
                <a:gd name="T5" fmla="*/ 71 h 142"/>
                <a:gd name="T6" fmla="*/ 56 w 62"/>
                <a:gd name="T7" fmla="*/ 101 h 142"/>
                <a:gd name="T8" fmla="*/ 32 w 62"/>
                <a:gd name="T9" fmla="*/ 126 h 142"/>
                <a:gd name="T10" fmla="*/ 2 w 62"/>
                <a:gd name="T11" fmla="*/ 142 h 142"/>
                <a:gd name="T12" fmla="*/ 0 w 62"/>
                <a:gd name="T13" fmla="*/ 134 h 142"/>
                <a:gd name="T14" fmla="*/ 12 w 62"/>
                <a:gd name="T15" fmla="*/ 124 h 142"/>
                <a:gd name="T16" fmla="*/ 20 w 62"/>
                <a:gd name="T17" fmla="*/ 118 h 142"/>
                <a:gd name="T18" fmla="*/ 39 w 62"/>
                <a:gd name="T19" fmla="*/ 96 h 142"/>
                <a:gd name="T20" fmla="*/ 43 w 62"/>
                <a:gd name="T21" fmla="*/ 63 h 142"/>
                <a:gd name="T22" fmla="*/ 39 w 62"/>
                <a:gd name="T23" fmla="*/ 44 h 142"/>
                <a:gd name="T24" fmla="*/ 34 w 62"/>
                <a:gd name="T25" fmla="*/ 20 h 142"/>
                <a:gd name="T26" fmla="*/ 40 w 62"/>
                <a:gd name="T2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142">
                  <a:moveTo>
                    <a:pt x="40" y="0"/>
                  </a:moveTo>
                  <a:cubicBezTo>
                    <a:pt x="53" y="8"/>
                    <a:pt x="54" y="25"/>
                    <a:pt x="57" y="38"/>
                  </a:cubicBezTo>
                  <a:cubicBezTo>
                    <a:pt x="59" y="49"/>
                    <a:pt x="61" y="60"/>
                    <a:pt x="61" y="71"/>
                  </a:cubicBezTo>
                  <a:cubicBezTo>
                    <a:pt x="61" y="83"/>
                    <a:pt x="62" y="92"/>
                    <a:pt x="56" y="101"/>
                  </a:cubicBezTo>
                  <a:cubicBezTo>
                    <a:pt x="50" y="111"/>
                    <a:pt x="42" y="120"/>
                    <a:pt x="32" y="126"/>
                  </a:cubicBezTo>
                  <a:cubicBezTo>
                    <a:pt x="24" y="132"/>
                    <a:pt x="12" y="142"/>
                    <a:pt x="2" y="142"/>
                  </a:cubicBezTo>
                  <a:cubicBezTo>
                    <a:pt x="2" y="140"/>
                    <a:pt x="0" y="136"/>
                    <a:pt x="0" y="134"/>
                  </a:cubicBezTo>
                  <a:cubicBezTo>
                    <a:pt x="1" y="131"/>
                    <a:pt x="10" y="126"/>
                    <a:pt x="12" y="124"/>
                  </a:cubicBezTo>
                  <a:cubicBezTo>
                    <a:pt x="15" y="122"/>
                    <a:pt x="17" y="120"/>
                    <a:pt x="20" y="118"/>
                  </a:cubicBezTo>
                  <a:cubicBezTo>
                    <a:pt x="28" y="112"/>
                    <a:pt x="35" y="105"/>
                    <a:pt x="39" y="96"/>
                  </a:cubicBezTo>
                  <a:cubicBezTo>
                    <a:pt x="45" y="86"/>
                    <a:pt x="45" y="74"/>
                    <a:pt x="43" y="63"/>
                  </a:cubicBezTo>
                  <a:cubicBezTo>
                    <a:pt x="42" y="57"/>
                    <a:pt x="40" y="50"/>
                    <a:pt x="39" y="44"/>
                  </a:cubicBezTo>
                  <a:cubicBezTo>
                    <a:pt x="38" y="38"/>
                    <a:pt x="35" y="26"/>
                    <a:pt x="34" y="20"/>
                  </a:cubicBezTo>
                  <a:cubicBezTo>
                    <a:pt x="33" y="11"/>
                    <a:pt x="35" y="4"/>
                    <a:pt x="40" y="0"/>
                  </a:cubicBezTo>
                  <a:close/>
                </a:path>
              </a:pathLst>
            </a:custGeom>
            <a:solidFill>
              <a:srgbClr val="524E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 name="isļîḍê"/>
            <p:cNvSpPr/>
            <p:nvPr/>
          </p:nvSpPr>
          <p:spPr bwMode="auto">
            <a:xfrm>
              <a:off x="5738813" y="4638675"/>
              <a:ext cx="1311275" cy="649288"/>
            </a:xfrm>
            <a:custGeom>
              <a:avLst/>
              <a:gdLst>
                <a:gd name="T0" fmla="*/ 103 w 141"/>
                <a:gd name="T1" fmla="*/ 36 h 70"/>
                <a:gd name="T2" fmla="*/ 133 w 141"/>
                <a:gd name="T3" fmla="*/ 49 h 70"/>
                <a:gd name="T4" fmla="*/ 141 w 141"/>
                <a:gd name="T5" fmla="*/ 53 h 70"/>
                <a:gd name="T6" fmla="*/ 133 w 141"/>
                <a:gd name="T7" fmla="*/ 64 h 70"/>
                <a:gd name="T8" fmla="*/ 115 w 141"/>
                <a:gd name="T9" fmla="*/ 65 h 70"/>
                <a:gd name="T10" fmla="*/ 58 w 141"/>
                <a:gd name="T11" fmla="*/ 54 h 70"/>
                <a:gd name="T12" fmla="*/ 7 w 141"/>
                <a:gd name="T13" fmla="*/ 34 h 70"/>
                <a:gd name="T14" fmla="*/ 1 w 141"/>
                <a:gd name="T15" fmla="*/ 24 h 70"/>
                <a:gd name="T16" fmla="*/ 65 w 141"/>
                <a:gd name="T17" fmla="*/ 2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70">
                  <a:moveTo>
                    <a:pt x="103" y="36"/>
                  </a:moveTo>
                  <a:cubicBezTo>
                    <a:pt x="114" y="40"/>
                    <a:pt x="123" y="45"/>
                    <a:pt x="133" y="49"/>
                  </a:cubicBezTo>
                  <a:cubicBezTo>
                    <a:pt x="136" y="50"/>
                    <a:pt x="140" y="50"/>
                    <a:pt x="141" y="53"/>
                  </a:cubicBezTo>
                  <a:cubicBezTo>
                    <a:pt x="141" y="55"/>
                    <a:pt x="135" y="62"/>
                    <a:pt x="133" y="64"/>
                  </a:cubicBezTo>
                  <a:cubicBezTo>
                    <a:pt x="127" y="70"/>
                    <a:pt x="123" y="66"/>
                    <a:pt x="115" y="65"/>
                  </a:cubicBezTo>
                  <a:cubicBezTo>
                    <a:pt x="90" y="61"/>
                    <a:pt x="83" y="59"/>
                    <a:pt x="58" y="54"/>
                  </a:cubicBezTo>
                  <a:cubicBezTo>
                    <a:pt x="47" y="51"/>
                    <a:pt x="15" y="42"/>
                    <a:pt x="7" y="34"/>
                  </a:cubicBezTo>
                  <a:cubicBezTo>
                    <a:pt x="4" y="31"/>
                    <a:pt x="0" y="28"/>
                    <a:pt x="1" y="24"/>
                  </a:cubicBezTo>
                  <a:cubicBezTo>
                    <a:pt x="4" y="0"/>
                    <a:pt x="49" y="12"/>
                    <a:pt x="65" y="20"/>
                  </a:cubicBezTo>
                </a:path>
              </a:pathLst>
            </a:custGeom>
            <a:solidFill>
              <a:srgbClr val="7676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 name="îṧḻîḓe"/>
            <p:cNvSpPr/>
            <p:nvPr/>
          </p:nvSpPr>
          <p:spPr bwMode="auto">
            <a:xfrm>
              <a:off x="6119813" y="4379913"/>
              <a:ext cx="846138" cy="592138"/>
            </a:xfrm>
            <a:custGeom>
              <a:avLst/>
              <a:gdLst>
                <a:gd name="T0" fmla="*/ 1 w 91"/>
                <a:gd name="T1" fmla="*/ 0 h 64"/>
                <a:gd name="T2" fmla="*/ 87 w 91"/>
                <a:gd name="T3" fmla="*/ 1 h 64"/>
                <a:gd name="T4" fmla="*/ 89 w 91"/>
                <a:gd name="T5" fmla="*/ 61 h 64"/>
                <a:gd name="T6" fmla="*/ 0 w 91"/>
                <a:gd name="T7" fmla="*/ 59 h 64"/>
                <a:gd name="T8" fmla="*/ 0 w 91"/>
                <a:gd name="T9" fmla="*/ 47 h 64"/>
                <a:gd name="T10" fmla="*/ 1 w 91"/>
                <a:gd name="T11" fmla="*/ 0 h 64"/>
              </a:gdLst>
              <a:ahLst/>
              <a:cxnLst>
                <a:cxn ang="0">
                  <a:pos x="T0" y="T1"/>
                </a:cxn>
                <a:cxn ang="0">
                  <a:pos x="T2" y="T3"/>
                </a:cxn>
                <a:cxn ang="0">
                  <a:pos x="T4" y="T5"/>
                </a:cxn>
                <a:cxn ang="0">
                  <a:pos x="T6" y="T7"/>
                </a:cxn>
                <a:cxn ang="0">
                  <a:pos x="T8" y="T9"/>
                </a:cxn>
                <a:cxn ang="0">
                  <a:pos x="T10" y="T11"/>
                </a:cxn>
              </a:cxnLst>
              <a:rect l="0" t="0" r="r" b="b"/>
              <a:pathLst>
                <a:path w="91" h="64">
                  <a:moveTo>
                    <a:pt x="1" y="0"/>
                  </a:moveTo>
                  <a:cubicBezTo>
                    <a:pt x="87" y="1"/>
                    <a:pt x="87" y="1"/>
                    <a:pt x="87" y="1"/>
                  </a:cubicBezTo>
                  <a:cubicBezTo>
                    <a:pt x="91" y="13"/>
                    <a:pt x="90" y="57"/>
                    <a:pt x="89" y="61"/>
                  </a:cubicBezTo>
                  <a:cubicBezTo>
                    <a:pt x="72" y="64"/>
                    <a:pt x="13" y="60"/>
                    <a:pt x="0" y="59"/>
                  </a:cubicBezTo>
                  <a:cubicBezTo>
                    <a:pt x="0" y="55"/>
                    <a:pt x="0" y="51"/>
                    <a:pt x="0" y="47"/>
                  </a:cubicBezTo>
                  <a:cubicBezTo>
                    <a:pt x="0" y="38"/>
                    <a:pt x="1" y="0"/>
                    <a:pt x="1" y="0"/>
                  </a:cubicBezTo>
                  <a:close/>
                </a:path>
              </a:pathLst>
            </a:custGeom>
            <a:solidFill>
              <a:srgbClr val="4238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 name="i$ḷíḑe"/>
            <p:cNvSpPr/>
            <p:nvPr/>
          </p:nvSpPr>
          <p:spPr bwMode="auto">
            <a:xfrm>
              <a:off x="6910388" y="4879975"/>
              <a:ext cx="250825" cy="74613"/>
            </a:xfrm>
            <a:custGeom>
              <a:avLst/>
              <a:gdLst>
                <a:gd name="T0" fmla="*/ 1 w 27"/>
                <a:gd name="T1" fmla="*/ 7 h 8"/>
                <a:gd name="T2" fmla="*/ 27 w 27"/>
                <a:gd name="T3" fmla="*/ 7 h 8"/>
                <a:gd name="T4" fmla="*/ 27 w 27"/>
                <a:gd name="T5" fmla="*/ 0 h 8"/>
                <a:gd name="T6" fmla="*/ 1 w 27"/>
                <a:gd name="T7" fmla="*/ 0 h 8"/>
                <a:gd name="T8" fmla="*/ 1 w 27"/>
                <a:gd name="T9" fmla="*/ 7 h 8"/>
              </a:gdLst>
              <a:ahLst/>
              <a:cxnLst>
                <a:cxn ang="0">
                  <a:pos x="T0" y="T1"/>
                </a:cxn>
                <a:cxn ang="0">
                  <a:pos x="T2" y="T3"/>
                </a:cxn>
                <a:cxn ang="0">
                  <a:pos x="T4" y="T5"/>
                </a:cxn>
                <a:cxn ang="0">
                  <a:pos x="T6" y="T7"/>
                </a:cxn>
                <a:cxn ang="0">
                  <a:pos x="T8" y="T9"/>
                </a:cxn>
              </a:cxnLst>
              <a:rect l="0" t="0" r="r" b="b"/>
              <a:pathLst>
                <a:path w="27" h="8">
                  <a:moveTo>
                    <a:pt x="1" y="7"/>
                  </a:moveTo>
                  <a:cubicBezTo>
                    <a:pt x="9" y="7"/>
                    <a:pt x="18" y="8"/>
                    <a:pt x="27" y="7"/>
                  </a:cubicBezTo>
                  <a:cubicBezTo>
                    <a:pt x="27" y="5"/>
                    <a:pt x="27" y="2"/>
                    <a:pt x="27" y="0"/>
                  </a:cubicBezTo>
                  <a:cubicBezTo>
                    <a:pt x="18" y="0"/>
                    <a:pt x="9" y="0"/>
                    <a:pt x="1" y="0"/>
                  </a:cubicBezTo>
                  <a:cubicBezTo>
                    <a:pt x="0" y="3"/>
                    <a:pt x="0" y="5"/>
                    <a:pt x="1" y="7"/>
                  </a:cubicBezTo>
                  <a:close/>
                </a:path>
              </a:pathLst>
            </a:custGeom>
            <a:solidFill>
              <a:srgbClr val="4238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 name="iṥḻiḑè"/>
            <p:cNvSpPr/>
            <p:nvPr/>
          </p:nvSpPr>
          <p:spPr bwMode="auto">
            <a:xfrm>
              <a:off x="6203951" y="5213350"/>
              <a:ext cx="325438" cy="509588"/>
            </a:xfrm>
            <a:custGeom>
              <a:avLst/>
              <a:gdLst>
                <a:gd name="T0" fmla="*/ 34 w 35"/>
                <a:gd name="T1" fmla="*/ 13 h 55"/>
                <a:gd name="T2" fmla="*/ 26 w 35"/>
                <a:gd name="T3" fmla="*/ 44 h 55"/>
                <a:gd name="T4" fmla="*/ 6 w 35"/>
                <a:gd name="T5" fmla="*/ 49 h 55"/>
                <a:gd name="T6" fmla="*/ 6 w 35"/>
                <a:gd name="T7" fmla="*/ 18 h 55"/>
                <a:gd name="T8" fmla="*/ 10 w 35"/>
                <a:gd name="T9" fmla="*/ 4 h 55"/>
                <a:gd name="T10" fmla="*/ 19 w 35"/>
                <a:gd name="T11" fmla="*/ 1 h 55"/>
                <a:gd name="T12" fmla="*/ 33 w 35"/>
                <a:gd name="T13" fmla="*/ 2 h 55"/>
                <a:gd name="T14" fmla="*/ 34 w 35"/>
                <a:gd name="T15" fmla="*/ 13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5">
                  <a:moveTo>
                    <a:pt x="34" y="13"/>
                  </a:moveTo>
                  <a:cubicBezTo>
                    <a:pt x="25" y="20"/>
                    <a:pt x="28" y="35"/>
                    <a:pt x="26" y="44"/>
                  </a:cubicBezTo>
                  <a:cubicBezTo>
                    <a:pt x="24" y="52"/>
                    <a:pt x="12" y="55"/>
                    <a:pt x="6" y="49"/>
                  </a:cubicBezTo>
                  <a:cubicBezTo>
                    <a:pt x="0" y="42"/>
                    <a:pt x="4" y="26"/>
                    <a:pt x="6" y="18"/>
                  </a:cubicBezTo>
                  <a:cubicBezTo>
                    <a:pt x="7" y="14"/>
                    <a:pt x="8" y="8"/>
                    <a:pt x="10" y="4"/>
                  </a:cubicBezTo>
                  <a:cubicBezTo>
                    <a:pt x="12" y="0"/>
                    <a:pt x="12" y="1"/>
                    <a:pt x="19" y="1"/>
                  </a:cubicBezTo>
                  <a:cubicBezTo>
                    <a:pt x="25" y="1"/>
                    <a:pt x="27" y="1"/>
                    <a:pt x="33" y="2"/>
                  </a:cubicBezTo>
                  <a:cubicBezTo>
                    <a:pt x="33" y="7"/>
                    <a:pt x="35" y="7"/>
                    <a:pt x="34" y="13"/>
                  </a:cubicBezTo>
                  <a:close/>
                </a:path>
              </a:pathLst>
            </a:custGeom>
            <a:solidFill>
              <a:srgbClr val="4A4A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 name="íṥ1îďé"/>
            <p:cNvSpPr/>
            <p:nvPr/>
          </p:nvSpPr>
          <p:spPr bwMode="auto">
            <a:xfrm>
              <a:off x="6351588" y="5194300"/>
              <a:ext cx="223838" cy="231775"/>
            </a:xfrm>
            <a:custGeom>
              <a:avLst/>
              <a:gdLst>
                <a:gd name="T0" fmla="*/ 22 w 24"/>
                <a:gd name="T1" fmla="*/ 13 h 25"/>
                <a:gd name="T2" fmla="*/ 7 w 24"/>
                <a:gd name="T3" fmla="*/ 23 h 25"/>
                <a:gd name="T4" fmla="*/ 8 w 24"/>
                <a:gd name="T5" fmla="*/ 3 h 25"/>
                <a:gd name="T6" fmla="*/ 22 w 24"/>
                <a:gd name="T7" fmla="*/ 10 h 25"/>
              </a:gdLst>
              <a:ahLst/>
              <a:cxnLst>
                <a:cxn ang="0">
                  <a:pos x="T0" y="T1"/>
                </a:cxn>
                <a:cxn ang="0">
                  <a:pos x="T2" y="T3"/>
                </a:cxn>
                <a:cxn ang="0">
                  <a:pos x="T4" y="T5"/>
                </a:cxn>
                <a:cxn ang="0">
                  <a:pos x="T6" y="T7"/>
                </a:cxn>
              </a:cxnLst>
              <a:rect l="0" t="0" r="r" b="b"/>
              <a:pathLst>
                <a:path w="24" h="25">
                  <a:moveTo>
                    <a:pt x="22" y="13"/>
                  </a:moveTo>
                  <a:cubicBezTo>
                    <a:pt x="15" y="13"/>
                    <a:pt x="11" y="25"/>
                    <a:pt x="7" y="23"/>
                  </a:cubicBezTo>
                  <a:cubicBezTo>
                    <a:pt x="0" y="21"/>
                    <a:pt x="7" y="8"/>
                    <a:pt x="8" y="3"/>
                  </a:cubicBezTo>
                  <a:cubicBezTo>
                    <a:pt x="14" y="3"/>
                    <a:pt x="24" y="0"/>
                    <a:pt x="22" y="10"/>
                  </a:cubicBezTo>
                </a:path>
              </a:pathLst>
            </a:custGeom>
            <a:solidFill>
              <a:srgbClr val="FFD6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 name="iṣḻïḍé"/>
            <p:cNvSpPr/>
            <p:nvPr/>
          </p:nvSpPr>
          <p:spPr bwMode="auto">
            <a:xfrm>
              <a:off x="6910388" y="5157788"/>
              <a:ext cx="334963" cy="519113"/>
            </a:xfrm>
            <a:custGeom>
              <a:avLst/>
              <a:gdLst>
                <a:gd name="T0" fmla="*/ 1 w 36"/>
                <a:gd name="T1" fmla="*/ 15 h 56"/>
                <a:gd name="T2" fmla="*/ 10 w 36"/>
                <a:gd name="T3" fmla="*/ 45 h 56"/>
                <a:gd name="T4" fmla="*/ 30 w 36"/>
                <a:gd name="T5" fmla="*/ 49 h 56"/>
                <a:gd name="T6" fmla="*/ 29 w 36"/>
                <a:gd name="T7" fmla="*/ 19 h 56"/>
                <a:gd name="T8" fmla="*/ 25 w 36"/>
                <a:gd name="T9" fmla="*/ 5 h 56"/>
                <a:gd name="T10" fmla="*/ 15 w 36"/>
                <a:gd name="T11" fmla="*/ 2 h 56"/>
                <a:gd name="T12" fmla="*/ 2 w 36"/>
                <a:gd name="T13" fmla="*/ 4 h 56"/>
                <a:gd name="T14" fmla="*/ 1 w 36"/>
                <a:gd name="T15" fmla="*/ 15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56">
                  <a:moveTo>
                    <a:pt x="1" y="15"/>
                  </a:moveTo>
                  <a:cubicBezTo>
                    <a:pt x="11" y="21"/>
                    <a:pt x="7" y="36"/>
                    <a:pt x="10" y="45"/>
                  </a:cubicBezTo>
                  <a:cubicBezTo>
                    <a:pt x="12" y="53"/>
                    <a:pt x="25" y="56"/>
                    <a:pt x="30" y="49"/>
                  </a:cubicBezTo>
                  <a:cubicBezTo>
                    <a:pt x="36" y="42"/>
                    <a:pt x="31" y="27"/>
                    <a:pt x="29" y="19"/>
                  </a:cubicBezTo>
                  <a:cubicBezTo>
                    <a:pt x="28" y="15"/>
                    <a:pt x="27" y="9"/>
                    <a:pt x="25" y="5"/>
                  </a:cubicBezTo>
                  <a:cubicBezTo>
                    <a:pt x="22" y="0"/>
                    <a:pt x="22" y="1"/>
                    <a:pt x="15" y="2"/>
                  </a:cubicBezTo>
                  <a:cubicBezTo>
                    <a:pt x="9" y="2"/>
                    <a:pt x="8" y="2"/>
                    <a:pt x="2" y="4"/>
                  </a:cubicBezTo>
                  <a:cubicBezTo>
                    <a:pt x="2" y="8"/>
                    <a:pt x="0" y="9"/>
                    <a:pt x="1" y="15"/>
                  </a:cubicBezTo>
                  <a:close/>
                </a:path>
              </a:pathLst>
            </a:custGeom>
            <a:solidFill>
              <a:srgbClr val="4A4A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 name="îşliďé"/>
            <p:cNvSpPr/>
            <p:nvPr/>
          </p:nvSpPr>
          <p:spPr bwMode="auto">
            <a:xfrm>
              <a:off x="6854826" y="5157788"/>
              <a:ext cx="231775" cy="222250"/>
            </a:xfrm>
            <a:custGeom>
              <a:avLst/>
              <a:gdLst>
                <a:gd name="T0" fmla="*/ 2 w 25"/>
                <a:gd name="T1" fmla="*/ 13 h 24"/>
                <a:gd name="T2" fmla="*/ 19 w 25"/>
                <a:gd name="T3" fmla="*/ 22 h 24"/>
                <a:gd name="T4" fmla="*/ 17 w 25"/>
                <a:gd name="T5" fmla="*/ 2 h 24"/>
                <a:gd name="T6" fmla="*/ 3 w 25"/>
                <a:gd name="T7" fmla="*/ 10 h 24"/>
              </a:gdLst>
              <a:ahLst/>
              <a:cxnLst>
                <a:cxn ang="0">
                  <a:pos x="T0" y="T1"/>
                </a:cxn>
                <a:cxn ang="0">
                  <a:pos x="T2" y="T3"/>
                </a:cxn>
                <a:cxn ang="0">
                  <a:pos x="T4" y="T5"/>
                </a:cxn>
                <a:cxn ang="0">
                  <a:pos x="T6" y="T7"/>
                </a:cxn>
              </a:cxnLst>
              <a:rect l="0" t="0" r="r" b="b"/>
              <a:pathLst>
                <a:path w="25" h="24">
                  <a:moveTo>
                    <a:pt x="2" y="13"/>
                  </a:moveTo>
                  <a:cubicBezTo>
                    <a:pt x="10" y="13"/>
                    <a:pt x="15" y="24"/>
                    <a:pt x="19" y="22"/>
                  </a:cubicBezTo>
                  <a:cubicBezTo>
                    <a:pt x="25" y="19"/>
                    <a:pt x="18" y="7"/>
                    <a:pt x="17" y="2"/>
                  </a:cubicBezTo>
                  <a:cubicBezTo>
                    <a:pt x="10" y="2"/>
                    <a:pt x="0" y="0"/>
                    <a:pt x="3" y="10"/>
                  </a:cubicBezTo>
                </a:path>
              </a:pathLst>
            </a:custGeom>
            <a:solidFill>
              <a:srgbClr val="FFD6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 name="i$ľîḍè"/>
            <p:cNvSpPr/>
            <p:nvPr/>
          </p:nvSpPr>
          <p:spPr bwMode="auto">
            <a:xfrm>
              <a:off x="6407151" y="4787900"/>
              <a:ext cx="1489075" cy="620713"/>
            </a:xfrm>
            <a:custGeom>
              <a:avLst/>
              <a:gdLst>
                <a:gd name="T0" fmla="*/ 2 w 160"/>
                <a:gd name="T1" fmla="*/ 46 h 67"/>
                <a:gd name="T2" fmla="*/ 28 w 160"/>
                <a:gd name="T3" fmla="*/ 38 h 67"/>
                <a:gd name="T4" fmla="*/ 72 w 160"/>
                <a:gd name="T5" fmla="*/ 19 h 67"/>
                <a:gd name="T6" fmla="*/ 125 w 160"/>
                <a:gd name="T7" fmla="*/ 3 h 67"/>
                <a:gd name="T8" fmla="*/ 151 w 160"/>
                <a:gd name="T9" fmla="*/ 6 h 67"/>
                <a:gd name="T10" fmla="*/ 149 w 160"/>
                <a:gd name="T11" fmla="*/ 30 h 67"/>
                <a:gd name="T12" fmla="*/ 81 w 160"/>
                <a:gd name="T13" fmla="*/ 49 h 67"/>
                <a:gd name="T14" fmla="*/ 11 w 160"/>
                <a:gd name="T15" fmla="*/ 66 h 67"/>
                <a:gd name="T16" fmla="*/ 2 w 160"/>
                <a:gd name="T17" fmla="*/ 4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67">
                  <a:moveTo>
                    <a:pt x="2" y="46"/>
                  </a:moveTo>
                  <a:cubicBezTo>
                    <a:pt x="12" y="41"/>
                    <a:pt x="17" y="41"/>
                    <a:pt x="28" y="38"/>
                  </a:cubicBezTo>
                  <a:cubicBezTo>
                    <a:pt x="43" y="33"/>
                    <a:pt x="58" y="26"/>
                    <a:pt x="72" y="19"/>
                  </a:cubicBezTo>
                  <a:cubicBezTo>
                    <a:pt x="88" y="12"/>
                    <a:pt x="107" y="4"/>
                    <a:pt x="125" y="3"/>
                  </a:cubicBezTo>
                  <a:cubicBezTo>
                    <a:pt x="133" y="2"/>
                    <a:pt x="145" y="0"/>
                    <a:pt x="151" y="6"/>
                  </a:cubicBezTo>
                  <a:cubicBezTo>
                    <a:pt x="160" y="14"/>
                    <a:pt x="155" y="21"/>
                    <a:pt x="149" y="30"/>
                  </a:cubicBezTo>
                  <a:cubicBezTo>
                    <a:pt x="142" y="39"/>
                    <a:pt x="109" y="39"/>
                    <a:pt x="81" y="49"/>
                  </a:cubicBezTo>
                  <a:cubicBezTo>
                    <a:pt x="60" y="57"/>
                    <a:pt x="33" y="60"/>
                    <a:pt x="11" y="66"/>
                  </a:cubicBezTo>
                  <a:cubicBezTo>
                    <a:pt x="6" y="67"/>
                    <a:pt x="0" y="47"/>
                    <a:pt x="2" y="46"/>
                  </a:cubicBezTo>
                  <a:close/>
                </a:path>
              </a:pathLst>
            </a:custGeom>
            <a:solidFill>
              <a:srgbClr val="8C8B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wipe(left)">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wipe(left)">
                                      <p:cBhvr>
                                        <p:cTn id="27" dur="500"/>
                                        <p:tgtEl>
                                          <p:spTgt spid="1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wipe(left)">
                                      <p:cBhvr>
                                        <p:cTn id="32" dur="500"/>
                                        <p:tgtEl>
                                          <p:spTgt spid="10">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
                                            <p:txEl>
                                              <p:pRg st="3" end="3"/>
                                            </p:txEl>
                                          </p:spTgt>
                                        </p:tgtEl>
                                        <p:attrNameLst>
                                          <p:attrName>style.visibility</p:attrName>
                                        </p:attrNameLst>
                                      </p:cBhvr>
                                      <p:to>
                                        <p:strVal val="visible"/>
                                      </p:to>
                                    </p:set>
                                    <p:animEffect transition="in" filter="wipe(left)">
                                      <p:cBhvr>
                                        <p:cTn id="37" dur="500"/>
                                        <p:tgtEl>
                                          <p:spTgt spid="10">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xEl>
                                              <p:pRg st="4" end="4"/>
                                            </p:txEl>
                                          </p:spTgt>
                                        </p:tgtEl>
                                        <p:attrNameLst>
                                          <p:attrName>style.visibility</p:attrName>
                                        </p:attrNameLst>
                                      </p:cBhvr>
                                      <p:to>
                                        <p:strVal val="visible"/>
                                      </p:to>
                                    </p:set>
                                    <p:animEffect transition="in" filter="wipe(left)">
                                      <p:cBhvr>
                                        <p:cTn id="42" dur="500"/>
                                        <p:tgtEl>
                                          <p:spTgt spid="10">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0">
                                            <p:txEl>
                                              <p:pRg st="5" end="5"/>
                                            </p:txEl>
                                          </p:spTgt>
                                        </p:tgtEl>
                                        <p:attrNameLst>
                                          <p:attrName>style.visibility</p:attrName>
                                        </p:attrNameLst>
                                      </p:cBhvr>
                                      <p:to>
                                        <p:strVal val="visible"/>
                                      </p:to>
                                    </p:set>
                                    <p:animEffect transition="in" filter="wipe(left)">
                                      <p:cBhvr>
                                        <p:cTn id="47"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Rounded Corners 3"/>
          <p:cNvSpPr/>
          <p:nvPr/>
        </p:nvSpPr>
        <p:spPr>
          <a:xfrm>
            <a:off x="1417820" y="1478280"/>
            <a:ext cx="9356359" cy="3901440"/>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4536819"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3.</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 </a:t>
            </a:r>
            <a:r>
              <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生产绩效主要考核的方式</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17" name="组合 16"/>
          <p:cNvGrpSpPr/>
          <p:nvPr/>
        </p:nvGrpSpPr>
        <p:grpSpPr>
          <a:xfrm>
            <a:off x="1417820" y="1954752"/>
            <a:ext cx="5711046" cy="546411"/>
            <a:chOff x="1128761" y="1560382"/>
            <a:chExt cx="5711046" cy="546411"/>
          </a:xfrm>
        </p:grpSpPr>
        <p:sp>
          <p:nvSpPr>
            <p:cNvPr id="22" name="Freeform: Shape 13"/>
            <p:cNvSpPr/>
            <p:nvPr/>
          </p:nvSpPr>
          <p:spPr>
            <a:xfrm>
              <a:off x="1128761" y="1600124"/>
              <a:ext cx="327559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23" name="矩形 22"/>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1</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）按生产量考核</a:t>
              </a:r>
            </a:p>
          </p:txBody>
        </p:sp>
      </p:grpSp>
      <p:sp>
        <p:nvSpPr>
          <p:cNvPr id="24" name="文本框 23"/>
          <p:cNvSpPr txBox="1"/>
          <p:nvPr/>
        </p:nvSpPr>
        <p:spPr>
          <a:xfrm>
            <a:off x="1737035" y="2570687"/>
            <a:ext cx="5674235"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按照生产的数量、产品的数量来考核；这种考核容易量化、易于设计和计算。</a:t>
            </a:r>
          </a:p>
        </p:txBody>
      </p:sp>
      <p:grpSp>
        <p:nvGrpSpPr>
          <p:cNvPr id="25" name="组合 24"/>
          <p:cNvGrpSpPr/>
          <p:nvPr/>
        </p:nvGrpSpPr>
        <p:grpSpPr>
          <a:xfrm>
            <a:off x="1417820" y="3819233"/>
            <a:ext cx="5711046" cy="546411"/>
            <a:chOff x="1128761" y="1560382"/>
            <a:chExt cx="5711046" cy="546411"/>
          </a:xfrm>
        </p:grpSpPr>
        <p:sp>
          <p:nvSpPr>
            <p:cNvPr id="26" name="Freeform: Shape 13"/>
            <p:cNvSpPr/>
            <p:nvPr/>
          </p:nvSpPr>
          <p:spPr>
            <a:xfrm>
              <a:off x="1128761" y="1600124"/>
              <a:ext cx="283363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27" name="矩形 26"/>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2</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）按班组考核</a:t>
              </a:r>
            </a:p>
          </p:txBody>
        </p:sp>
      </p:grpSp>
      <p:sp>
        <p:nvSpPr>
          <p:cNvPr id="28" name="文本框 27"/>
          <p:cNvSpPr txBox="1"/>
          <p:nvPr/>
        </p:nvSpPr>
        <p:spPr>
          <a:xfrm>
            <a:off x="1737035" y="4435168"/>
            <a:ext cx="920183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按照每班</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组所完成的任务来进行考核。</a:t>
            </a:r>
          </a:p>
        </p:txBody>
      </p:sp>
      <p:pic>
        <p:nvPicPr>
          <p:cNvPr id="21" name="图形 20"/>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36341" y="2276471"/>
            <a:ext cx="1746788" cy="251100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37" presetClass="entr" presetSubtype="0"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750"/>
                                        <p:tgtEl>
                                          <p:spTgt spid="21"/>
                                        </p:tgtEl>
                                      </p:cBhvr>
                                    </p:animEffect>
                                    <p:anim calcmode="lin" valueType="num">
                                      <p:cBhvr>
                                        <p:cTn id="21" dur="750" fill="hold"/>
                                        <p:tgtEl>
                                          <p:spTgt spid="21"/>
                                        </p:tgtEl>
                                        <p:attrNameLst>
                                          <p:attrName>ppt_x</p:attrName>
                                        </p:attrNameLst>
                                      </p:cBhvr>
                                      <p:tavLst>
                                        <p:tav tm="0">
                                          <p:val>
                                            <p:strVal val="#ppt_x"/>
                                          </p:val>
                                        </p:tav>
                                        <p:tav tm="100000">
                                          <p:val>
                                            <p:strVal val="#ppt_x"/>
                                          </p:val>
                                        </p:tav>
                                      </p:tavLst>
                                    </p:anim>
                                    <p:anim calcmode="lin" valueType="num">
                                      <p:cBhvr>
                                        <p:cTn id="22" dur="675" decel="100000" fill="hold"/>
                                        <p:tgtEl>
                                          <p:spTgt spid="21"/>
                                        </p:tgtEl>
                                        <p:attrNameLst>
                                          <p:attrName>ppt_y</p:attrName>
                                        </p:attrNameLst>
                                      </p:cBhvr>
                                      <p:tavLst>
                                        <p:tav tm="0">
                                          <p:val>
                                            <p:strVal val="#ppt_y+1"/>
                                          </p:val>
                                        </p:tav>
                                        <p:tav tm="100000">
                                          <p:val>
                                            <p:strVal val="#ppt_y-.03"/>
                                          </p:val>
                                        </p:tav>
                                      </p:tavLst>
                                    </p:anim>
                                    <p:anim calcmode="lin" valueType="num">
                                      <p:cBhvr>
                                        <p:cTn id="23" dur="1" accel="100000" fill="hold">
                                          <p:stCondLst>
                                            <p:cond delay="749"/>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50" grpId="0"/>
      <p:bldP spid="24"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Rounded Corners 3"/>
          <p:cNvSpPr/>
          <p:nvPr/>
        </p:nvSpPr>
        <p:spPr>
          <a:xfrm>
            <a:off x="1417820" y="1478280"/>
            <a:ext cx="9356359" cy="3901440"/>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4536819"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3.</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 </a:t>
            </a:r>
            <a:r>
              <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生产绩效主要考核的方式</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17" name="组合 16"/>
          <p:cNvGrpSpPr/>
          <p:nvPr/>
        </p:nvGrpSpPr>
        <p:grpSpPr>
          <a:xfrm>
            <a:off x="1417820" y="1954752"/>
            <a:ext cx="5711046" cy="546411"/>
            <a:chOff x="1128761" y="1560382"/>
            <a:chExt cx="5711046" cy="546411"/>
          </a:xfrm>
        </p:grpSpPr>
        <p:sp>
          <p:nvSpPr>
            <p:cNvPr id="22" name="Freeform: Shape 13"/>
            <p:cNvSpPr/>
            <p:nvPr/>
          </p:nvSpPr>
          <p:spPr>
            <a:xfrm>
              <a:off x="1128761" y="1600124"/>
              <a:ext cx="3733300"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23" name="矩形 22"/>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3</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）按质量来进行考核</a:t>
              </a:r>
            </a:p>
          </p:txBody>
        </p:sp>
      </p:grpSp>
      <p:sp>
        <p:nvSpPr>
          <p:cNvPr id="24" name="文本框 23"/>
          <p:cNvSpPr txBox="1"/>
          <p:nvPr/>
        </p:nvSpPr>
        <p:spPr>
          <a:xfrm>
            <a:off x="1737035" y="2570687"/>
            <a:ext cx="6334619"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以合格率对其生产的活动进行考核。在现实生活中一般都是把数和量结合起来进行考核</a:t>
            </a:r>
          </a:p>
        </p:txBody>
      </p:sp>
      <p:grpSp>
        <p:nvGrpSpPr>
          <p:cNvPr id="25" name="组合 24"/>
          <p:cNvGrpSpPr/>
          <p:nvPr/>
        </p:nvGrpSpPr>
        <p:grpSpPr>
          <a:xfrm>
            <a:off x="1417820" y="3819233"/>
            <a:ext cx="5711046" cy="546411"/>
            <a:chOff x="1128761" y="1560382"/>
            <a:chExt cx="5711046" cy="546411"/>
          </a:xfrm>
        </p:grpSpPr>
        <p:sp>
          <p:nvSpPr>
            <p:cNvPr id="26" name="Freeform: Shape 13"/>
            <p:cNvSpPr/>
            <p:nvPr/>
          </p:nvSpPr>
          <p:spPr>
            <a:xfrm>
              <a:off x="1128761" y="1600124"/>
              <a:ext cx="4297180"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27" name="矩形 26"/>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4</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）按照安全事故进行考核</a:t>
              </a:r>
            </a:p>
          </p:txBody>
        </p:sp>
      </p:grpSp>
      <p:sp>
        <p:nvSpPr>
          <p:cNvPr id="28" name="文本框 27"/>
          <p:cNvSpPr txBox="1"/>
          <p:nvPr/>
        </p:nvSpPr>
        <p:spPr>
          <a:xfrm>
            <a:off x="1737035" y="4435168"/>
            <a:ext cx="920183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按照安全事故发生与否进行考核。</a:t>
            </a:r>
          </a:p>
        </p:txBody>
      </p:sp>
      <p:pic>
        <p:nvPicPr>
          <p:cNvPr id="21" name="图形 20"/>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36341" y="2276471"/>
            <a:ext cx="1746788" cy="251100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37"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750"/>
                                        <p:tgtEl>
                                          <p:spTgt spid="21"/>
                                        </p:tgtEl>
                                      </p:cBhvr>
                                    </p:animEffect>
                                    <p:anim calcmode="lin" valueType="num">
                                      <p:cBhvr>
                                        <p:cTn id="16" dur="750" fill="hold"/>
                                        <p:tgtEl>
                                          <p:spTgt spid="21"/>
                                        </p:tgtEl>
                                        <p:attrNameLst>
                                          <p:attrName>ppt_x</p:attrName>
                                        </p:attrNameLst>
                                      </p:cBhvr>
                                      <p:tavLst>
                                        <p:tav tm="0">
                                          <p:val>
                                            <p:strVal val="#ppt_x"/>
                                          </p:val>
                                        </p:tav>
                                        <p:tav tm="100000">
                                          <p:val>
                                            <p:strVal val="#ppt_x"/>
                                          </p:val>
                                        </p:tav>
                                      </p:tavLst>
                                    </p:anim>
                                    <p:anim calcmode="lin" valueType="num">
                                      <p:cBhvr>
                                        <p:cTn id="17" dur="675" decel="100000" fill="hold"/>
                                        <p:tgtEl>
                                          <p:spTgt spid="21"/>
                                        </p:tgtEl>
                                        <p:attrNameLst>
                                          <p:attrName>ppt_y</p:attrName>
                                        </p:attrNameLst>
                                      </p:cBhvr>
                                      <p:tavLst>
                                        <p:tav tm="0">
                                          <p:val>
                                            <p:strVal val="#ppt_y+1"/>
                                          </p:val>
                                        </p:tav>
                                        <p:tav tm="100000">
                                          <p:val>
                                            <p:strVal val="#ppt_y-.03"/>
                                          </p:val>
                                        </p:tav>
                                      </p:tavLst>
                                    </p:anim>
                                    <p:anim calcmode="lin" valueType="num">
                                      <p:cBhvr>
                                        <p:cTn id="18" dur="1" accel="100000" fill="hold">
                                          <p:stCondLst>
                                            <p:cond delay="749"/>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24"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5141178" y="1695403"/>
            <a:ext cx="6090702" cy="1365987"/>
            <a:chOff x="1334914" y="3138471"/>
            <a:chExt cx="2906886" cy="937230"/>
          </a:xfrm>
        </p:grpSpPr>
        <p:sp>
          <p:nvSpPr>
            <p:cNvPr id="19" name="Rectangle: Rounded Corners 3"/>
            <p:cNvSpPr/>
            <p:nvPr/>
          </p:nvSpPr>
          <p:spPr>
            <a:xfrm>
              <a:off x="1334914" y="3138471"/>
              <a:ext cx="2906886" cy="581058"/>
            </a:xfrm>
            <a:prstGeom prst="roundRect">
              <a:avLst/>
            </a:prstGeom>
            <a:solidFill>
              <a:schemeClr val="bg1">
                <a:lumMod val="95000"/>
              </a:schemeClr>
            </a:solidFill>
            <a:ln w="19050">
              <a:solidFill>
                <a:srgbClr val="FCA9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20" name="文本框 19"/>
            <p:cNvSpPr txBox="1"/>
            <p:nvPr/>
          </p:nvSpPr>
          <p:spPr>
            <a:xfrm>
              <a:off x="1408534" y="3177650"/>
              <a:ext cx="2759645" cy="898051"/>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0" marR="0" lvl="0" indent="0" algn="l" defTabSz="914400" rtl="0" eaLnBrk="1" fontAlgn="auto" latinLnBrk="0" hangingPunct="1">
                <a:lnSpc>
                  <a:spcPct val="150000"/>
                </a:lnSpc>
                <a:spcBef>
                  <a:spcPts val="0"/>
                </a:spcBef>
                <a:spcAft>
                  <a:spcPts val="0"/>
                </a:spcAft>
                <a:buClr>
                  <a:srgbClr val="5DB4EE"/>
                </a:buClr>
                <a:buSzTx/>
                <a:buFontTx/>
                <a:buNone/>
                <a:defRPr/>
              </a:pPr>
              <a:r>
                <a:rPr kumimoji="0" lang="zh-CN" altLang="en-US" sz="2800" b="1" i="0" u="none" strike="noStrike" kern="1200" cap="none" spc="300" normalizeH="0" baseline="0" noProof="0">
                  <a:ln>
                    <a:noFill/>
                  </a:ln>
                  <a:solidFill>
                    <a:srgbClr val="FCA900"/>
                  </a:solidFill>
                  <a:effectLst/>
                  <a:uLnTx/>
                  <a:uFillTx/>
                  <a:latin typeface="微软雅黑" panose="020B0503020204020204" pitchFamily="34" charset="-122"/>
                  <a:ea typeface="微软雅黑" panose="020B0503020204020204" pitchFamily="34" charset="-122"/>
                  <a:cs typeface="+mn-cs"/>
                </a:rPr>
                <a:t>一、营销人员绩效考核方案设计</a:t>
              </a:r>
            </a:p>
          </p:txBody>
        </p:sp>
      </p:grpSp>
      <p:grpSp>
        <p:nvGrpSpPr>
          <p:cNvPr id="27" name="组合 26"/>
          <p:cNvGrpSpPr/>
          <p:nvPr/>
        </p:nvGrpSpPr>
        <p:grpSpPr>
          <a:xfrm>
            <a:off x="5141178" y="3062446"/>
            <a:ext cx="6090702" cy="846876"/>
            <a:chOff x="1334914" y="3138471"/>
            <a:chExt cx="2906886" cy="581058"/>
          </a:xfrm>
        </p:grpSpPr>
        <p:sp>
          <p:nvSpPr>
            <p:cNvPr id="28" name="Rectangle: Rounded Corners 3"/>
            <p:cNvSpPr/>
            <p:nvPr/>
          </p:nvSpPr>
          <p:spPr>
            <a:xfrm>
              <a:off x="1334914" y="3138471"/>
              <a:ext cx="2906886" cy="581058"/>
            </a:xfrm>
            <a:prstGeom prst="roundRect">
              <a:avLst/>
            </a:prstGeom>
            <a:solidFill>
              <a:schemeClr val="bg1">
                <a:lumMod val="95000"/>
              </a:schemeClr>
            </a:solidFill>
            <a:ln w="19050">
              <a:solidFill>
                <a:srgbClr val="FCA9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29" name="文本框 28"/>
            <p:cNvSpPr txBox="1"/>
            <p:nvPr/>
          </p:nvSpPr>
          <p:spPr>
            <a:xfrm>
              <a:off x="1408534" y="3138471"/>
              <a:ext cx="2759645" cy="454591"/>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0" marR="0" lvl="0" indent="0" algn="l" defTabSz="914400" rtl="0" eaLnBrk="1" fontAlgn="auto" latinLnBrk="0" hangingPunct="1">
                <a:lnSpc>
                  <a:spcPct val="150000"/>
                </a:lnSpc>
                <a:spcBef>
                  <a:spcPts val="0"/>
                </a:spcBef>
                <a:spcAft>
                  <a:spcPts val="0"/>
                </a:spcAft>
                <a:buClr>
                  <a:srgbClr val="5DB4EE"/>
                </a:buClr>
                <a:buSzTx/>
                <a:buFontTx/>
                <a:buNone/>
                <a:defRPr/>
              </a:pPr>
              <a:r>
                <a:rPr kumimoji="0" lang="zh-CN" altLang="en-US" sz="2800" b="1" i="0" u="none" strike="noStrike" kern="1200" cap="none" spc="300" normalizeH="0" baseline="0" noProof="0">
                  <a:ln>
                    <a:noFill/>
                  </a:ln>
                  <a:solidFill>
                    <a:srgbClr val="FCA900"/>
                  </a:solidFill>
                  <a:effectLst/>
                  <a:uLnTx/>
                  <a:uFillTx/>
                  <a:latin typeface="微软雅黑" panose="020B0503020204020204" pitchFamily="34" charset="-122"/>
                  <a:ea typeface="微软雅黑" panose="020B0503020204020204" pitchFamily="34" charset="-122"/>
                  <a:cs typeface="+mn-cs"/>
                </a:rPr>
                <a:t>二、生产人员绩效考核方案设计</a:t>
              </a:r>
            </a:p>
          </p:txBody>
        </p:sp>
      </p:grpSp>
      <p:grpSp>
        <p:nvGrpSpPr>
          <p:cNvPr id="30" name="组合 29"/>
          <p:cNvGrpSpPr/>
          <p:nvPr/>
        </p:nvGrpSpPr>
        <p:grpSpPr>
          <a:xfrm>
            <a:off x="5141178" y="4429489"/>
            <a:ext cx="6090702" cy="846876"/>
            <a:chOff x="1334914" y="3138471"/>
            <a:chExt cx="2906886" cy="581058"/>
          </a:xfrm>
        </p:grpSpPr>
        <p:sp>
          <p:nvSpPr>
            <p:cNvPr id="31" name="Rectangle: Rounded Corners 3"/>
            <p:cNvSpPr/>
            <p:nvPr/>
          </p:nvSpPr>
          <p:spPr>
            <a:xfrm>
              <a:off x="1334914" y="3138471"/>
              <a:ext cx="2906886" cy="581058"/>
            </a:xfrm>
            <a:prstGeom prst="roundRect">
              <a:avLst/>
            </a:prstGeom>
            <a:solidFill>
              <a:schemeClr val="bg1">
                <a:lumMod val="95000"/>
              </a:schemeClr>
            </a:solidFill>
            <a:ln w="19050">
              <a:solidFill>
                <a:srgbClr val="FCA9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32" name="文本框 31"/>
            <p:cNvSpPr txBox="1"/>
            <p:nvPr/>
          </p:nvSpPr>
          <p:spPr>
            <a:xfrm>
              <a:off x="1408534" y="3138471"/>
              <a:ext cx="2759645" cy="454591"/>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0" marR="0" lvl="0" indent="0" algn="l" defTabSz="914400" rtl="0" eaLnBrk="1" fontAlgn="auto" latinLnBrk="0" hangingPunct="1">
                <a:lnSpc>
                  <a:spcPct val="150000"/>
                </a:lnSpc>
                <a:spcBef>
                  <a:spcPts val="0"/>
                </a:spcBef>
                <a:spcAft>
                  <a:spcPts val="0"/>
                </a:spcAft>
                <a:buClr>
                  <a:srgbClr val="5DB4EE"/>
                </a:buClr>
                <a:buSzTx/>
                <a:buFontTx/>
                <a:buNone/>
                <a:defRPr/>
              </a:pPr>
              <a:r>
                <a:rPr kumimoji="0" lang="zh-CN" altLang="en-US" sz="2800" b="1" i="0" u="none" strike="noStrike" kern="1200" cap="none" spc="300" normalizeH="0" baseline="0" noProof="0">
                  <a:ln>
                    <a:noFill/>
                  </a:ln>
                  <a:solidFill>
                    <a:srgbClr val="FCA900"/>
                  </a:solidFill>
                  <a:effectLst/>
                  <a:uLnTx/>
                  <a:uFillTx/>
                  <a:latin typeface="微软雅黑" panose="020B0503020204020204" pitchFamily="34" charset="-122"/>
                  <a:ea typeface="微软雅黑" panose="020B0503020204020204" pitchFamily="34" charset="-122"/>
                  <a:cs typeface="+mn-cs"/>
                </a:rPr>
                <a:t>三、研发人员绩效考核方案设计</a:t>
              </a:r>
            </a:p>
          </p:txBody>
        </p:sp>
      </p:grpSp>
      <p:pic>
        <p:nvPicPr>
          <p:cNvPr id="34" name="图片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598" y="1410587"/>
            <a:ext cx="4902200" cy="3681456"/>
          </a:xfrm>
          <a:prstGeom prst="rect">
            <a:avLst/>
          </a:prstGeom>
        </p:spPr>
      </p:pic>
      <p:grpSp>
        <p:nvGrpSpPr>
          <p:cNvPr id="5" name="组合 4"/>
          <p:cNvGrpSpPr/>
          <p:nvPr/>
        </p:nvGrpSpPr>
        <p:grpSpPr>
          <a:xfrm flipV="1">
            <a:off x="9127011" y="0"/>
            <a:ext cx="3072608" cy="2291103"/>
            <a:chOff x="9127011" y="4623611"/>
            <a:chExt cx="3072608" cy="2291103"/>
          </a:xfrm>
        </p:grpSpPr>
        <p:sp>
          <p:nvSpPr>
            <p:cNvPr id="36" name="任意多边形: 形状 35"/>
            <p:cNvSpPr/>
            <p:nvPr/>
          </p:nvSpPr>
          <p:spPr>
            <a:xfrm rot="10800000">
              <a:off x="9127011" y="4623611"/>
              <a:ext cx="3064988" cy="2291103"/>
            </a:xfrm>
            <a:custGeom>
              <a:avLst/>
              <a:gdLst>
                <a:gd name="connsiteX0" fmla="*/ 0 w 2762250"/>
                <a:gd name="connsiteY0" fmla="*/ 9525 h 1543050"/>
                <a:gd name="connsiteX1" fmla="*/ 0 w 2762250"/>
                <a:gd name="connsiteY1" fmla="*/ 1543050 h 1543050"/>
                <a:gd name="connsiteX2" fmla="*/ 342900 w 2762250"/>
                <a:gd name="connsiteY2" fmla="*/ 981075 h 1543050"/>
                <a:gd name="connsiteX3" fmla="*/ 609600 w 2762250"/>
                <a:gd name="connsiteY3" fmla="*/ 638175 h 1543050"/>
                <a:gd name="connsiteX4" fmla="*/ 1133475 w 2762250"/>
                <a:gd name="connsiteY4" fmla="*/ 504825 h 1543050"/>
                <a:gd name="connsiteX5" fmla="*/ 1819275 w 2762250"/>
                <a:gd name="connsiteY5" fmla="*/ 495300 h 1543050"/>
                <a:gd name="connsiteX6" fmla="*/ 2438400 w 2762250"/>
                <a:gd name="connsiteY6" fmla="*/ 276225 h 1543050"/>
                <a:gd name="connsiteX7" fmla="*/ 2762250 w 2762250"/>
                <a:gd name="connsiteY7" fmla="*/ 0 h 1543050"/>
                <a:gd name="connsiteX8" fmla="*/ 0 w 2762250"/>
                <a:gd name="connsiteY8" fmla="*/ 9525 h 1543050"/>
                <a:gd name="connsiteX0-1" fmla="*/ 0 w 2762250"/>
                <a:gd name="connsiteY0-2" fmla="*/ 0 h 1547812"/>
                <a:gd name="connsiteX1-3" fmla="*/ 0 w 2762250"/>
                <a:gd name="connsiteY1-4" fmla="*/ 1547812 h 1547812"/>
                <a:gd name="connsiteX2-5" fmla="*/ 342900 w 2762250"/>
                <a:gd name="connsiteY2-6" fmla="*/ 985837 h 1547812"/>
                <a:gd name="connsiteX3-7" fmla="*/ 609600 w 2762250"/>
                <a:gd name="connsiteY3-8" fmla="*/ 642937 h 1547812"/>
                <a:gd name="connsiteX4-9" fmla="*/ 1133475 w 2762250"/>
                <a:gd name="connsiteY4-10" fmla="*/ 509587 h 1547812"/>
                <a:gd name="connsiteX5-11" fmla="*/ 1819275 w 2762250"/>
                <a:gd name="connsiteY5-12" fmla="*/ 500062 h 1547812"/>
                <a:gd name="connsiteX6-13" fmla="*/ 2438400 w 2762250"/>
                <a:gd name="connsiteY6-14" fmla="*/ 280987 h 1547812"/>
                <a:gd name="connsiteX7-15" fmla="*/ 2762250 w 2762250"/>
                <a:gd name="connsiteY7-16" fmla="*/ 4762 h 1547812"/>
                <a:gd name="connsiteX8-17" fmla="*/ 0 w 2762250"/>
                <a:gd name="connsiteY8-18" fmla="*/ 0 h 1547812"/>
                <a:gd name="connsiteX0-19" fmla="*/ 0 w 2762250"/>
                <a:gd name="connsiteY0-20" fmla="*/ 0 h 1547812"/>
                <a:gd name="connsiteX1-21" fmla="*/ 0 w 2762250"/>
                <a:gd name="connsiteY1-22" fmla="*/ 1547812 h 1547812"/>
                <a:gd name="connsiteX2-23" fmla="*/ 316706 w 2762250"/>
                <a:gd name="connsiteY2-24" fmla="*/ 919162 h 1547812"/>
                <a:gd name="connsiteX3-25" fmla="*/ 609600 w 2762250"/>
                <a:gd name="connsiteY3-26" fmla="*/ 642937 h 1547812"/>
                <a:gd name="connsiteX4-27" fmla="*/ 1133475 w 2762250"/>
                <a:gd name="connsiteY4-28" fmla="*/ 509587 h 1547812"/>
                <a:gd name="connsiteX5-29" fmla="*/ 1819275 w 2762250"/>
                <a:gd name="connsiteY5-30" fmla="*/ 500062 h 1547812"/>
                <a:gd name="connsiteX6-31" fmla="*/ 2438400 w 2762250"/>
                <a:gd name="connsiteY6-32" fmla="*/ 280987 h 1547812"/>
                <a:gd name="connsiteX7-33" fmla="*/ 2762250 w 2762250"/>
                <a:gd name="connsiteY7-34" fmla="*/ 4762 h 1547812"/>
                <a:gd name="connsiteX8-35" fmla="*/ 0 w 2762250"/>
                <a:gd name="connsiteY8-36" fmla="*/ 0 h 1547812"/>
                <a:gd name="connsiteX0-37" fmla="*/ 0 w 2762250"/>
                <a:gd name="connsiteY0-38" fmla="*/ 0 h 1547812"/>
                <a:gd name="connsiteX1-39" fmla="*/ 0 w 2762250"/>
                <a:gd name="connsiteY1-40" fmla="*/ 1547812 h 1547812"/>
                <a:gd name="connsiteX2-41" fmla="*/ 290512 w 2762250"/>
                <a:gd name="connsiteY2-42" fmla="*/ 862012 h 1547812"/>
                <a:gd name="connsiteX3-43" fmla="*/ 609600 w 2762250"/>
                <a:gd name="connsiteY3-44" fmla="*/ 642937 h 1547812"/>
                <a:gd name="connsiteX4-45" fmla="*/ 1133475 w 2762250"/>
                <a:gd name="connsiteY4-46" fmla="*/ 509587 h 1547812"/>
                <a:gd name="connsiteX5-47" fmla="*/ 1819275 w 2762250"/>
                <a:gd name="connsiteY5-48" fmla="*/ 500062 h 1547812"/>
                <a:gd name="connsiteX6-49" fmla="*/ 2438400 w 2762250"/>
                <a:gd name="connsiteY6-50" fmla="*/ 280987 h 1547812"/>
                <a:gd name="connsiteX7-51" fmla="*/ 2762250 w 2762250"/>
                <a:gd name="connsiteY7-52" fmla="*/ 4762 h 1547812"/>
                <a:gd name="connsiteX8-53" fmla="*/ 0 w 2762250"/>
                <a:gd name="connsiteY8-54" fmla="*/ 0 h 1547812"/>
                <a:gd name="connsiteX0-55" fmla="*/ 0 w 2762250"/>
                <a:gd name="connsiteY0-56" fmla="*/ 0 h 1547812"/>
                <a:gd name="connsiteX1-57" fmla="*/ 0 w 2762250"/>
                <a:gd name="connsiteY1-58" fmla="*/ 1547812 h 1547812"/>
                <a:gd name="connsiteX2-59" fmla="*/ 333375 w 2762250"/>
                <a:gd name="connsiteY2-60" fmla="*/ 902493 h 1547812"/>
                <a:gd name="connsiteX3-61" fmla="*/ 609600 w 2762250"/>
                <a:gd name="connsiteY3-62" fmla="*/ 642937 h 1547812"/>
                <a:gd name="connsiteX4-63" fmla="*/ 1133475 w 2762250"/>
                <a:gd name="connsiteY4-64" fmla="*/ 509587 h 1547812"/>
                <a:gd name="connsiteX5-65" fmla="*/ 1819275 w 2762250"/>
                <a:gd name="connsiteY5-66" fmla="*/ 500062 h 1547812"/>
                <a:gd name="connsiteX6-67" fmla="*/ 2438400 w 2762250"/>
                <a:gd name="connsiteY6-68" fmla="*/ 280987 h 1547812"/>
                <a:gd name="connsiteX7-69" fmla="*/ 2762250 w 2762250"/>
                <a:gd name="connsiteY7-70" fmla="*/ 4762 h 1547812"/>
                <a:gd name="connsiteX8-71" fmla="*/ 0 w 2762250"/>
                <a:gd name="connsiteY8-72" fmla="*/ 0 h 1547812"/>
                <a:gd name="connsiteX0-73" fmla="*/ 0 w 2762250"/>
                <a:gd name="connsiteY0-74" fmla="*/ 0 h 1547812"/>
                <a:gd name="connsiteX1-75" fmla="*/ 0 w 2762250"/>
                <a:gd name="connsiteY1-76" fmla="*/ 1547812 h 1547812"/>
                <a:gd name="connsiteX2-77" fmla="*/ 333375 w 2762250"/>
                <a:gd name="connsiteY2-78" fmla="*/ 902493 h 1547812"/>
                <a:gd name="connsiteX3-79" fmla="*/ 609600 w 2762250"/>
                <a:gd name="connsiteY3-80" fmla="*/ 642937 h 1547812"/>
                <a:gd name="connsiteX4-81" fmla="*/ 1133475 w 2762250"/>
                <a:gd name="connsiteY4-82" fmla="*/ 509587 h 1547812"/>
                <a:gd name="connsiteX5-83" fmla="*/ 1819275 w 2762250"/>
                <a:gd name="connsiteY5-84" fmla="*/ 500062 h 1547812"/>
                <a:gd name="connsiteX6-85" fmla="*/ 2438400 w 2762250"/>
                <a:gd name="connsiteY6-86" fmla="*/ 280987 h 1547812"/>
                <a:gd name="connsiteX7-87" fmla="*/ 2762250 w 2762250"/>
                <a:gd name="connsiteY7-88" fmla="*/ 4762 h 1547812"/>
                <a:gd name="connsiteX8-89" fmla="*/ 0 w 2762250"/>
                <a:gd name="connsiteY8-90" fmla="*/ 0 h 1547812"/>
                <a:gd name="connsiteX0-91" fmla="*/ 0 w 2762250"/>
                <a:gd name="connsiteY0-92" fmla="*/ 0 h 1547812"/>
                <a:gd name="connsiteX1-93" fmla="*/ 0 w 2762250"/>
                <a:gd name="connsiteY1-94" fmla="*/ 1547812 h 1547812"/>
                <a:gd name="connsiteX2-95" fmla="*/ 333375 w 2762250"/>
                <a:gd name="connsiteY2-96" fmla="*/ 902493 h 1547812"/>
                <a:gd name="connsiteX3-97" fmla="*/ 609600 w 2762250"/>
                <a:gd name="connsiteY3-98" fmla="*/ 642937 h 1547812"/>
                <a:gd name="connsiteX4-99" fmla="*/ 1133475 w 2762250"/>
                <a:gd name="connsiteY4-100" fmla="*/ 509587 h 1547812"/>
                <a:gd name="connsiteX5-101" fmla="*/ 1819275 w 2762250"/>
                <a:gd name="connsiteY5-102" fmla="*/ 500062 h 1547812"/>
                <a:gd name="connsiteX6-103" fmla="*/ 2438400 w 2762250"/>
                <a:gd name="connsiteY6-104" fmla="*/ 280987 h 1547812"/>
                <a:gd name="connsiteX7-105" fmla="*/ 2762250 w 2762250"/>
                <a:gd name="connsiteY7-106" fmla="*/ 4762 h 1547812"/>
                <a:gd name="connsiteX8-107" fmla="*/ 0 w 2762250"/>
                <a:gd name="connsiteY8-108" fmla="*/ 0 h 1547812"/>
                <a:gd name="connsiteX0-109" fmla="*/ 0 w 2762250"/>
                <a:gd name="connsiteY0-110" fmla="*/ 0 h 1547812"/>
                <a:gd name="connsiteX1-111" fmla="*/ 0 w 2762250"/>
                <a:gd name="connsiteY1-112" fmla="*/ 1547812 h 1547812"/>
                <a:gd name="connsiteX2-113" fmla="*/ 333375 w 2762250"/>
                <a:gd name="connsiteY2-114" fmla="*/ 902493 h 1547812"/>
                <a:gd name="connsiteX3-115" fmla="*/ 609600 w 2762250"/>
                <a:gd name="connsiteY3-116" fmla="*/ 642937 h 1547812"/>
                <a:gd name="connsiteX4-117" fmla="*/ 1133475 w 2762250"/>
                <a:gd name="connsiteY4-118" fmla="*/ 509587 h 1547812"/>
                <a:gd name="connsiteX5-119" fmla="*/ 1819275 w 2762250"/>
                <a:gd name="connsiteY5-120" fmla="*/ 500062 h 1547812"/>
                <a:gd name="connsiteX6-121" fmla="*/ 2438400 w 2762250"/>
                <a:gd name="connsiteY6-122" fmla="*/ 280987 h 1547812"/>
                <a:gd name="connsiteX7-123" fmla="*/ 2762250 w 2762250"/>
                <a:gd name="connsiteY7-124" fmla="*/ 4762 h 1547812"/>
                <a:gd name="connsiteX8-125" fmla="*/ 0 w 2762250"/>
                <a:gd name="connsiteY8-126" fmla="*/ 0 h 1547812"/>
                <a:gd name="connsiteX0-127" fmla="*/ 0 w 2762250"/>
                <a:gd name="connsiteY0-128" fmla="*/ 0 h 1547812"/>
                <a:gd name="connsiteX1-129" fmla="*/ 0 w 2762250"/>
                <a:gd name="connsiteY1-130" fmla="*/ 1547812 h 1547812"/>
                <a:gd name="connsiteX2-131" fmla="*/ 333375 w 2762250"/>
                <a:gd name="connsiteY2-132" fmla="*/ 902493 h 1547812"/>
                <a:gd name="connsiteX3-133" fmla="*/ 614362 w 2762250"/>
                <a:gd name="connsiteY3-134" fmla="*/ 588168 h 1547812"/>
                <a:gd name="connsiteX4-135" fmla="*/ 1133475 w 2762250"/>
                <a:gd name="connsiteY4-136" fmla="*/ 509587 h 1547812"/>
                <a:gd name="connsiteX5-137" fmla="*/ 1819275 w 2762250"/>
                <a:gd name="connsiteY5-138" fmla="*/ 500062 h 1547812"/>
                <a:gd name="connsiteX6-139" fmla="*/ 2438400 w 2762250"/>
                <a:gd name="connsiteY6-140" fmla="*/ 280987 h 1547812"/>
                <a:gd name="connsiteX7-141" fmla="*/ 2762250 w 2762250"/>
                <a:gd name="connsiteY7-142" fmla="*/ 4762 h 1547812"/>
                <a:gd name="connsiteX8-143" fmla="*/ 0 w 2762250"/>
                <a:gd name="connsiteY8-144" fmla="*/ 0 h 1547812"/>
                <a:gd name="connsiteX0-145" fmla="*/ 0 w 2762250"/>
                <a:gd name="connsiteY0-146" fmla="*/ 0 h 1547812"/>
                <a:gd name="connsiteX1-147" fmla="*/ 0 w 2762250"/>
                <a:gd name="connsiteY1-148" fmla="*/ 1547812 h 1547812"/>
                <a:gd name="connsiteX2-149" fmla="*/ 333375 w 2762250"/>
                <a:gd name="connsiteY2-150" fmla="*/ 902493 h 1547812"/>
                <a:gd name="connsiteX3-151" fmla="*/ 642937 w 2762250"/>
                <a:gd name="connsiteY3-152" fmla="*/ 597693 h 1547812"/>
                <a:gd name="connsiteX4-153" fmla="*/ 1133475 w 2762250"/>
                <a:gd name="connsiteY4-154" fmla="*/ 509587 h 1547812"/>
                <a:gd name="connsiteX5-155" fmla="*/ 1819275 w 2762250"/>
                <a:gd name="connsiteY5-156" fmla="*/ 500062 h 1547812"/>
                <a:gd name="connsiteX6-157" fmla="*/ 2438400 w 2762250"/>
                <a:gd name="connsiteY6-158" fmla="*/ 280987 h 1547812"/>
                <a:gd name="connsiteX7-159" fmla="*/ 2762250 w 2762250"/>
                <a:gd name="connsiteY7-160" fmla="*/ 4762 h 1547812"/>
                <a:gd name="connsiteX8-161" fmla="*/ 0 w 2762250"/>
                <a:gd name="connsiteY8-162" fmla="*/ 0 h 1547812"/>
                <a:gd name="connsiteX0-163" fmla="*/ 0 w 2762250"/>
                <a:gd name="connsiteY0-164" fmla="*/ 0 h 1547812"/>
                <a:gd name="connsiteX1-165" fmla="*/ 0 w 2762250"/>
                <a:gd name="connsiteY1-166" fmla="*/ 1547812 h 1547812"/>
                <a:gd name="connsiteX2-167" fmla="*/ 347663 w 2762250"/>
                <a:gd name="connsiteY2-168" fmla="*/ 902493 h 1547812"/>
                <a:gd name="connsiteX3-169" fmla="*/ 642937 w 2762250"/>
                <a:gd name="connsiteY3-170" fmla="*/ 597693 h 1547812"/>
                <a:gd name="connsiteX4-171" fmla="*/ 1133475 w 2762250"/>
                <a:gd name="connsiteY4-172" fmla="*/ 509587 h 1547812"/>
                <a:gd name="connsiteX5-173" fmla="*/ 1819275 w 2762250"/>
                <a:gd name="connsiteY5-174" fmla="*/ 500062 h 1547812"/>
                <a:gd name="connsiteX6-175" fmla="*/ 2438400 w 2762250"/>
                <a:gd name="connsiteY6-176" fmla="*/ 280987 h 1547812"/>
                <a:gd name="connsiteX7-177" fmla="*/ 2762250 w 2762250"/>
                <a:gd name="connsiteY7-178" fmla="*/ 4762 h 1547812"/>
                <a:gd name="connsiteX8-179" fmla="*/ 0 w 2762250"/>
                <a:gd name="connsiteY8-180" fmla="*/ 0 h 1547812"/>
                <a:gd name="connsiteX0-181" fmla="*/ 0 w 2762250"/>
                <a:gd name="connsiteY0-182" fmla="*/ 0 h 1547812"/>
                <a:gd name="connsiteX1-183" fmla="*/ 0 w 2762250"/>
                <a:gd name="connsiteY1-184" fmla="*/ 1547812 h 1547812"/>
                <a:gd name="connsiteX2-185" fmla="*/ 347663 w 2762250"/>
                <a:gd name="connsiteY2-186" fmla="*/ 902493 h 1547812"/>
                <a:gd name="connsiteX3-187" fmla="*/ 659606 w 2762250"/>
                <a:gd name="connsiteY3-188" fmla="*/ 609599 h 1547812"/>
                <a:gd name="connsiteX4-189" fmla="*/ 1133475 w 2762250"/>
                <a:gd name="connsiteY4-190" fmla="*/ 509587 h 1547812"/>
                <a:gd name="connsiteX5-191" fmla="*/ 1819275 w 2762250"/>
                <a:gd name="connsiteY5-192" fmla="*/ 500062 h 1547812"/>
                <a:gd name="connsiteX6-193" fmla="*/ 2438400 w 2762250"/>
                <a:gd name="connsiteY6-194" fmla="*/ 280987 h 1547812"/>
                <a:gd name="connsiteX7-195" fmla="*/ 2762250 w 2762250"/>
                <a:gd name="connsiteY7-196" fmla="*/ 4762 h 1547812"/>
                <a:gd name="connsiteX8-197" fmla="*/ 0 w 2762250"/>
                <a:gd name="connsiteY8-198" fmla="*/ 0 h 1547812"/>
                <a:gd name="connsiteX0-199" fmla="*/ 0 w 2762250"/>
                <a:gd name="connsiteY0-200" fmla="*/ 0 h 1547812"/>
                <a:gd name="connsiteX1-201" fmla="*/ 0 w 2762250"/>
                <a:gd name="connsiteY1-202" fmla="*/ 1547812 h 1547812"/>
                <a:gd name="connsiteX2-203" fmla="*/ 347663 w 2762250"/>
                <a:gd name="connsiteY2-204" fmla="*/ 902493 h 1547812"/>
                <a:gd name="connsiteX3-205" fmla="*/ 659606 w 2762250"/>
                <a:gd name="connsiteY3-206" fmla="*/ 609599 h 1547812"/>
                <a:gd name="connsiteX4-207" fmla="*/ 1133475 w 2762250"/>
                <a:gd name="connsiteY4-208" fmla="*/ 459580 h 1547812"/>
                <a:gd name="connsiteX5-209" fmla="*/ 1819275 w 2762250"/>
                <a:gd name="connsiteY5-210" fmla="*/ 500062 h 1547812"/>
                <a:gd name="connsiteX6-211" fmla="*/ 2438400 w 2762250"/>
                <a:gd name="connsiteY6-212" fmla="*/ 280987 h 1547812"/>
                <a:gd name="connsiteX7-213" fmla="*/ 2762250 w 2762250"/>
                <a:gd name="connsiteY7-214" fmla="*/ 4762 h 1547812"/>
                <a:gd name="connsiteX8-215" fmla="*/ 0 w 2762250"/>
                <a:gd name="connsiteY8-216" fmla="*/ 0 h 1547812"/>
                <a:gd name="connsiteX0-217" fmla="*/ 0 w 2762250"/>
                <a:gd name="connsiteY0-218" fmla="*/ 0 h 1547812"/>
                <a:gd name="connsiteX1-219" fmla="*/ 0 w 2762250"/>
                <a:gd name="connsiteY1-220" fmla="*/ 1547812 h 1547812"/>
                <a:gd name="connsiteX2-221" fmla="*/ 347663 w 2762250"/>
                <a:gd name="connsiteY2-222" fmla="*/ 902493 h 1547812"/>
                <a:gd name="connsiteX3-223" fmla="*/ 659606 w 2762250"/>
                <a:gd name="connsiteY3-224" fmla="*/ 609599 h 1547812"/>
                <a:gd name="connsiteX4-225" fmla="*/ 1133475 w 2762250"/>
                <a:gd name="connsiteY4-226" fmla="*/ 500062 h 1547812"/>
                <a:gd name="connsiteX5-227" fmla="*/ 1819275 w 2762250"/>
                <a:gd name="connsiteY5-228" fmla="*/ 500062 h 1547812"/>
                <a:gd name="connsiteX6-229" fmla="*/ 2438400 w 2762250"/>
                <a:gd name="connsiteY6-230" fmla="*/ 280987 h 1547812"/>
                <a:gd name="connsiteX7-231" fmla="*/ 2762250 w 2762250"/>
                <a:gd name="connsiteY7-232" fmla="*/ 4762 h 1547812"/>
                <a:gd name="connsiteX8-233" fmla="*/ 0 w 2762250"/>
                <a:gd name="connsiteY8-234" fmla="*/ 0 h 1547812"/>
                <a:gd name="connsiteX0-235" fmla="*/ 0 w 2762250"/>
                <a:gd name="connsiteY0-236" fmla="*/ 0 h 1547812"/>
                <a:gd name="connsiteX1-237" fmla="*/ 0 w 2762250"/>
                <a:gd name="connsiteY1-238" fmla="*/ 1547812 h 1547812"/>
                <a:gd name="connsiteX2-239" fmla="*/ 347663 w 2762250"/>
                <a:gd name="connsiteY2-240" fmla="*/ 902493 h 1547812"/>
                <a:gd name="connsiteX3-241" fmla="*/ 659606 w 2762250"/>
                <a:gd name="connsiteY3-242" fmla="*/ 609599 h 1547812"/>
                <a:gd name="connsiteX4-243" fmla="*/ 1133475 w 2762250"/>
                <a:gd name="connsiteY4-244" fmla="*/ 500062 h 1547812"/>
                <a:gd name="connsiteX5-245" fmla="*/ 1819275 w 2762250"/>
                <a:gd name="connsiteY5-246" fmla="*/ 500062 h 1547812"/>
                <a:gd name="connsiteX6-247" fmla="*/ 2438400 w 2762250"/>
                <a:gd name="connsiteY6-248" fmla="*/ 280987 h 1547812"/>
                <a:gd name="connsiteX7-249" fmla="*/ 2762250 w 2762250"/>
                <a:gd name="connsiteY7-250" fmla="*/ 4762 h 1547812"/>
                <a:gd name="connsiteX8-251" fmla="*/ 0 w 2762250"/>
                <a:gd name="connsiteY8-252" fmla="*/ 0 h 1547812"/>
                <a:gd name="connsiteX0-253" fmla="*/ 0 w 2762250"/>
                <a:gd name="connsiteY0-254" fmla="*/ 0 h 1547812"/>
                <a:gd name="connsiteX1-255" fmla="*/ 0 w 2762250"/>
                <a:gd name="connsiteY1-256" fmla="*/ 1547812 h 1547812"/>
                <a:gd name="connsiteX2-257" fmla="*/ 347663 w 2762250"/>
                <a:gd name="connsiteY2-258" fmla="*/ 902493 h 1547812"/>
                <a:gd name="connsiteX3-259" fmla="*/ 659606 w 2762250"/>
                <a:gd name="connsiteY3-260" fmla="*/ 609599 h 1547812"/>
                <a:gd name="connsiteX4-261" fmla="*/ 1133475 w 2762250"/>
                <a:gd name="connsiteY4-262" fmla="*/ 500062 h 1547812"/>
                <a:gd name="connsiteX5-263" fmla="*/ 1819275 w 2762250"/>
                <a:gd name="connsiteY5-264" fmla="*/ 500062 h 1547812"/>
                <a:gd name="connsiteX6-265" fmla="*/ 2438400 w 2762250"/>
                <a:gd name="connsiteY6-266" fmla="*/ 280987 h 1547812"/>
                <a:gd name="connsiteX7-267" fmla="*/ 2762250 w 2762250"/>
                <a:gd name="connsiteY7-268" fmla="*/ 4762 h 1547812"/>
                <a:gd name="connsiteX8-269" fmla="*/ 0 w 2762250"/>
                <a:gd name="connsiteY8-270" fmla="*/ 0 h 1547812"/>
                <a:gd name="connsiteX0-271" fmla="*/ 0 w 2762250"/>
                <a:gd name="connsiteY0-272" fmla="*/ 0 h 1547812"/>
                <a:gd name="connsiteX1-273" fmla="*/ 0 w 2762250"/>
                <a:gd name="connsiteY1-274" fmla="*/ 1547812 h 1547812"/>
                <a:gd name="connsiteX2-275" fmla="*/ 347663 w 2762250"/>
                <a:gd name="connsiteY2-276" fmla="*/ 902493 h 1547812"/>
                <a:gd name="connsiteX3-277" fmla="*/ 659606 w 2762250"/>
                <a:gd name="connsiteY3-278" fmla="*/ 609599 h 1547812"/>
                <a:gd name="connsiteX4-279" fmla="*/ 1138237 w 2762250"/>
                <a:gd name="connsiteY4-280" fmla="*/ 471487 h 1547812"/>
                <a:gd name="connsiteX5-281" fmla="*/ 1819275 w 2762250"/>
                <a:gd name="connsiteY5-282" fmla="*/ 500062 h 1547812"/>
                <a:gd name="connsiteX6-283" fmla="*/ 2438400 w 2762250"/>
                <a:gd name="connsiteY6-284" fmla="*/ 280987 h 1547812"/>
                <a:gd name="connsiteX7-285" fmla="*/ 2762250 w 2762250"/>
                <a:gd name="connsiteY7-286" fmla="*/ 4762 h 1547812"/>
                <a:gd name="connsiteX8-287" fmla="*/ 0 w 2762250"/>
                <a:gd name="connsiteY8-288" fmla="*/ 0 h 1547812"/>
                <a:gd name="connsiteX0-289" fmla="*/ 0 w 2762250"/>
                <a:gd name="connsiteY0-290" fmla="*/ 0 h 1547812"/>
                <a:gd name="connsiteX1-291" fmla="*/ 0 w 2762250"/>
                <a:gd name="connsiteY1-292" fmla="*/ 1547812 h 1547812"/>
                <a:gd name="connsiteX2-293" fmla="*/ 347663 w 2762250"/>
                <a:gd name="connsiteY2-294" fmla="*/ 902493 h 1547812"/>
                <a:gd name="connsiteX3-295" fmla="*/ 659606 w 2762250"/>
                <a:gd name="connsiteY3-296" fmla="*/ 609599 h 1547812"/>
                <a:gd name="connsiteX4-297" fmla="*/ 1135856 w 2762250"/>
                <a:gd name="connsiteY4-298" fmla="*/ 511968 h 1547812"/>
                <a:gd name="connsiteX5-299" fmla="*/ 1819275 w 2762250"/>
                <a:gd name="connsiteY5-300" fmla="*/ 500062 h 1547812"/>
                <a:gd name="connsiteX6-301" fmla="*/ 2438400 w 2762250"/>
                <a:gd name="connsiteY6-302" fmla="*/ 280987 h 1547812"/>
                <a:gd name="connsiteX7-303" fmla="*/ 2762250 w 2762250"/>
                <a:gd name="connsiteY7-304" fmla="*/ 4762 h 1547812"/>
                <a:gd name="connsiteX8-305" fmla="*/ 0 w 2762250"/>
                <a:gd name="connsiteY8-306" fmla="*/ 0 h 1547812"/>
                <a:gd name="connsiteX0-307" fmla="*/ 0 w 2762250"/>
                <a:gd name="connsiteY0-308" fmla="*/ 0 h 1547812"/>
                <a:gd name="connsiteX1-309" fmla="*/ 0 w 2762250"/>
                <a:gd name="connsiteY1-310" fmla="*/ 1547812 h 1547812"/>
                <a:gd name="connsiteX2-311" fmla="*/ 347663 w 2762250"/>
                <a:gd name="connsiteY2-312" fmla="*/ 902493 h 1547812"/>
                <a:gd name="connsiteX3-313" fmla="*/ 659606 w 2762250"/>
                <a:gd name="connsiteY3-314" fmla="*/ 609599 h 1547812"/>
                <a:gd name="connsiteX4-315" fmla="*/ 1135856 w 2762250"/>
                <a:gd name="connsiteY4-316" fmla="*/ 511968 h 1547812"/>
                <a:gd name="connsiteX5-317" fmla="*/ 1819275 w 2762250"/>
                <a:gd name="connsiteY5-318" fmla="*/ 500062 h 1547812"/>
                <a:gd name="connsiteX6-319" fmla="*/ 2438400 w 2762250"/>
                <a:gd name="connsiteY6-320" fmla="*/ 280987 h 1547812"/>
                <a:gd name="connsiteX7-321" fmla="*/ 2762250 w 2762250"/>
                <a:gd name="connsiteY7-322" fmla="*/ 4762 h 1547812"/>
                <a:gd name="connsiteX8-323" fmla="*/ 0 w 2762250"/>
                <a:gd name="connsiteY8-324" fmla="*/ 0 h 1547812"/>
                <a:gd name="connsiteX0-325" fmla="*/ 0 w 2762250"/>
                <a:gd name="connsiteY0-326" fmla="*/ 0 h 1547812"/>
                <a:gd name="connsiteX1-327" fmla="*/ 0 w 2762250"/>
                <a:gd name="connsiteY1-328" fmla="*/ 1547812 h 1547812"/>
                <a:gd name="connsiteX2-329" fmla="*/ 347663 w 2762250"/>
                <a:gd name="connsiteY2-330" fmla="*/ 902493 h 1547812"/>
                <a:gd name="connsiteX3-331" fmla="*/ 659606 w 2762250"/>
                <a:gd name="connsiteY3-332" fmla="*/ 609599 h 1547812"/>
                <a:gd name="connsiteX4-333" fmla="*/ 1135856 w 2762250"/>
                <a:gd name="connsiteY4-334" fmla="*/ 497681 h 1547812"/>
                <a:gd name="connsiteX5-335" fmla="*/ 1819275 w 2762250"/>
                <a:gd name="connsiteY5-336" fmla="*/ 500062 h 1547812"/>
                <a:gd name="connsiteX6-337" fmla="*/ 2438400 w 2762250"/>
                <a:gd name="connsiteY6-338" fmla="*/ 280987 h 1547812"/>
                <a:gd name="connsiteX7-339" fmla="*/ 2762250 w 2762250"/>
                <a:gd name="connsiteY7-340" fmla="*/ 4762 h 1547812"/>
                <a:gd name="connsiteX8-341" fmla="*/ 0 w 2762250"/>
                <a:gd name="connsiteY8-342" fmla="*/ 0 h 1547812"/>
                <a:gd name="connsiteX0-343" fmla="*/ 0 w 2762250"/>
                <a:gd name="connsiteY0-344" fmla="*/ 0 h 1547812"/>
                <a:gd name="connsiteX1-345" fmla="*/ 0 w 2762250"/>
                <a:gd name="connsiteY1-346" fmla="*/ 1547812 h 1547812"/>
                <a:gd name="connsiteX2-347" fmla="*/ 347663 w 2762250"/>
                <a:gd name="connsiteY2-348" fmla="*/ 902493 h 1547812"/>
                <a:gd name="connsiteX3-349" fmla="*/ 659606 w 2762250"/>
                <a:gd name="connsiteY3-350" fmla="*/ 609599 h 1547812"/>
                <a:gd name="connsiteX4-351" fmla="*/ 1135856 w 2762250"/>
                <a:gd name="connsiteY4-352" fmla="*/ 497681 h 1547812"/>
                <a:gd name="connsiteX5-353" fmla="*/ 1819275 w 2762250"/>
                <a:gd name="connsiteY5-354" fmla="*/ 500062 h 1547812"/>
                <a:gd name="connsiteX6-355" fmla="*/ 2438400 w 2762250"/>
                <a:gd name="connsiteY6-356" fmla="*/ 280987 h 1547812"/>
                <a:gd name="connsiteX7-357" fmla="*/ 2762250 w 2762250"/>
                <a:gd name="connsiteY7-358" fmla="*/ 4762 h 1547812"/>
                <a:gd name="connsiteX8-359" fmla="*/ 0 w 2762250"/>
                <a:gd name="connsiteY8-360" fmla="*/ 0 h 1547812"/>
                <a:gd name="connsiteX0-361" fmla="*/ 0 w 2762250"/>
                <a:gd name="connsiteY0-362" fmla="*/ 0 h 1547812"/>
                <a:gd name="connsiteX1-363" fmla="*/ 0 w 2762250"/>
                <a:gd name="connsiteY1-364" fmla="*/ 1547812 h 1547812"/>
                <a:gd name="connsiteX2-365" fmla="*/ 347663 w 2762250"/>
                <a:gd name="connsiteY2-366" fmla="*/ 902493 h 1547812"/>
                <a:gd name="connsiteX3-367" fmla="*/ 659606 w 2762250"/>
                <a:gd name="connsiteY3-368" fmla="*/ 609599 h 1547812"/>
                <a:gd name="connsiteX4-369" fmla="*/ 1135856 w 2762250"/>
                <a:gd name="connsiteY4-370" fmla="*/ 497681 h 1547812"/>
                <a:gd name="connsiteX5-371" fmla="*/ 1819275 w 2762250"/>
                <a:gd name="connsiteY5-372" fmla="*/ 419099 h 1547812"/>
                <a:gd name="connsiteX6-373" fmla="*/ 2438400 w 2762250"/>
                <a:gd name="connsiteY6-374" fmla="*/ 280987 h 1547812"/>
                <a:gd name="connsiteX7-375" fmla="*/ 2762250 w 2762250"/>
                <a:gd name="connsiteY7-376" fmla="*/ 4762 h 1547812"/>
                <a:gd name="connsiteX8-377" fmla="*/ 0 w 2762250"/>
                <a:gd name="connsiteY8-378" fmla="*/ 0 h 1547812"/>
                <a:gd name="connsiteX0-379" fmla="*/ 0 w 2762250"/>
                <a:gd name="connsiteY0-380" fmla="*/ 0 h 1547812"/>
                <a:gd name="connsiteX1-381" fmla="*/ 0 w 2762250"/>
                <a:gd name="connsiteY1-382" fmla="*/ 1547812 h 1547812"/>
                <a:gd name="connsiteX2-383" fmla="*/ 347663 w 2762250"/>
                <a:gd name="connsiteY2-384" fmla="*/ 902493 h 1547812"/>
                <a:gd name="connsiteX3-385" fmla="*/ 659606 w 2762250"/>
                <a:gd name="connsiteY3-386" fmla="*/ 609599 h 1547812"/>
                <a:gd name="connsiteX4-387" fmla="*/ 1135856 w 2762250"/>
                <a:gd name="connsiteY4-388" fmla="*/ 497681 h 1547812"/>
                <a:gd name="connsiteX5-389" fmla="*/ 1833562 w 2762250"/>
                <a:gd name="connsiteY5-390" fmla="*/ 459581 h 1547812"/>
                <a:gd name="connsiteX6-391" fmla="*/ 2438400 w 2762250"/>
                <a:gd name="connsiteY6-392" fmla="*/ 280987 h 1547812"/>
                <a:gd name="connsiteX7-393" fmla="*/ 2762250 w 2762250"/>
                <a:gd name="connsiteY7-394" fmla="*/ 4762 h 1547812"/>
                <a:gd name="connsiteX8-395" fmla="*/ 0 w 2762250"/>
                <a:gd name="connsiteY8-396" fmla="*/ 0 h 1547812"/>
                <a:gd name="connsiteX0-397" fmla="*/ 0 w 2762250"/>
                <a:gd name="connsiteY0-398" fmla="*/ 0 h 1547812"/>
                <a:gd name="connsiteX1-399" fmla="*/ 0 w 2762250"/>
                <a:gd name="connsiteY1-400" fmla="*/ 1547812 h 1547812"/>
                <a:gd name="connsiteX2-401" fmla="*/ 347663 w 2762250"/>
                <a:gd name="connsiteY2-402" fmla="*/ 902493 h 1547812"/>
                <a:gd name="connsiteX3-403" fmla="*/ 659606 w 2762250"/>
                <a:gd name="connsiteY3-404" fmla="*/ 609599 h 1547812"/>
                <a:gd name="connsiteX4-405" fmla="*/ 1135856 w 2762250"/>
                <a:gd name="connsiteY4-406" fmla="*/ 497681 h 1547812"/>
                <a:gd name="connsiteX5-407" fmla="*/ 1833562 w 2762250"/>
                <a:gd name="connsiteY5-408" fmla="*/ 459581 h 1547812"/>
                <a:gd name="connsiteX6-409" fmla="*/ 2438400 w 2762250"/>
                <a:gd name="connsiteY6-410" fmla="*/ 280987 h 1547812"/>
                <a:gd name="connsiteX7-411" fmla="*/ 2762250 w 2762250"/>
                <a:gd name="connsiteY7-412" fmla="*/ 4762 h 1547812"/>
                <a:gd name="connsiteX8-413" fmla="*/ 0 w 2762250"/>
                <a:gd name="connsiteY8-414" fmla="*/ 0 h 1547812"/>
                <a:gd name="connsiteX0-415" fmla="*/ 0 w 2762250"/>
                <a:gd name="connsiteY0-416" fmla="*/ 0 h 1547812"/>
                <a:gd name="connsiteX1-417" fmla="*/ 0 w 2762250"/>
                <a:gd name="connsiteY1-418" fmla="*/ 1547812 h 1547812"/>
                <a:gd name="connsiteX2-419" fmla="*/ 347663 w 2762250"/>
                <a:gd name="connsiteY2-420" fmla="*/ 902493 h 1547812"/>
                <a:gd name="connsiteX3-421" fmla="*/ 659606 w 2762250"/>
                <a:gd name="connsiteY3-422" fmla="*/ 609599 h 1547812"/>
                <a:gd name="connsiteX4-423" fmla="*/ 1135856 w 2762250"/>
                <a:gd name="connsiteY4-424" fmla="*/ 497681 h 1547812"/>
                <a:gd name="connsiteX5-425" fmla="*/ 1833562 w 2762250"/>
                <a:gd name="connsiteY5-426" fmla="*/ 459581 h 1547812"/>
                <a:gd name="connsiteX6-427" fmla="*/ 2438400 w 2762250"/>
                <a:gd name="connsiteY6-428" fmla="*/ 280987 h 1547812"/>
                <a:gd name="connsiteX7-429" fmla="*/ 2762250 w 2762250"/>
                <a:gd name="connsiteY7-430" fmla="*/ 4762 h 1547812"/>
                <a:gd name="connsiteX8-431" fmla="*/ 0 w 2762250"/>
                <a:gd name="connsiteY8-432" fmla="*/ 0 h 1547812"/>
                <a:gd name="connsiteX0-433" fmla="*/ 0 w 2762250"/>
                <a:gd name="connsiteY0-434" fmla="*/ 0 h 1547812"/>
                <a:gd name="connsiteX1-435" fmla="*/ 0 w 2762250"/>
                <a:gd name="connsiteY1-436" fmla="*/ 1547812 h 1547812"/>
                <a:gd name="connsiteX2-437" fmla="*/ 347663 w 2762250"/>
                <a:gd name="connsiteY2-438" fmla="*/ 902493 h 1547812"/>
                <a:gd name="connsiteX3-439" fmla="*/ 659606 w 2762250"/>
                <a:gd name="connsiteY3-440" fmla="*/ 609599 h 1547812"/>
                <a:gd name="connsiteX4-441" fmla="*/ 1135856 w 2762250"/>
                <a:gd name="connsiteY4-442" fmla="*/ 497681 h 1547812"/>
                <a:gd name="connsiteX5-443" fmla="*/ 1797844 w 2762250"/>
                <a:gd name="connsiteY5-444" fmla="*/ 433387 h 1547812"/>
                <a:gd name="connsiteX6-445" fmla="*/ 2438400 w 2762250"/>
                <a:gd name="connsiteY6-446" fmla="*/ 280987 h 1547812"/>
                <a:gd name="connsiteX7-447" fmla="*/ 2762250 w 2762250"/>
                <a:gd name="connsiteY7-448" fmla="*/ 4762 h 1547812"/>
                <a:gd name="connsiteX8-449" fmla="*/ 0 w 2762250"/>
                <a:gd name="connsiteY8-450" fmla="*/ 0 h 1547812"/>
                <a:gd name="connsiteX0-451" fmla="*/ 0 w 2762250"/>
                <a:gd name="connsiteY0-452" fmla="*/ 0 h 1547812"/>
                <a:gd name="connsiteX1-453" fmla="*/ 0 w 2762250"/>
                <a:gd name="connsiteY1-454" fmla="*/ 1547812 h 1547812"/>
                <a:gd name="connsiteX2-455" fmla="*/ 347663 w 2762250"/>
                <a:gd name="connsiteY2-456" fmla="*/ 902493 h 1547812"/>
                <a:gd name="connsiteX3-457" fmla="*/ 659606 w 2762250"/>
                <a:gd name="connsiteY3-458" fmla="*/ 609599 h 1547812"/>
                <a:gd name="connsiteX4-459" fmla="*/ 1135856 w 2762250"/>
                <a:gd name="connsiteY4-460" fmla="*/ 497681 h 1547812"/>
                <a:gd name="connsiteX5-461" fmla="*/ 1816894 w 2762250"/>
                <a:gd name="connsiteY5-462" fmla="*/ 461962 h 1547812"/>
                <a:gd name="connsiteX6-463" fmla="*/ 2438400 w 2762250"/>
                <a:gd name="connsiteY6-464" fmla="*/ 280987 h 1547812"/>
                <a:gd name="connsiteX7-465" fmla="*/ 2762250 w 2762250"/>
                <a:gd name="connsiteY7-466" fmla="*/ 4762 h 1547812"/>
                <a:gd name="connsiteX8-467" fmla="*/ 0 w 2762250"/>
                <a:gd name="connsiteY8-468" fmla="*/ 0 h 1547812"/>
                <a:gd name="connsiteX0-469" fmla="*/ 0 w 2762250"/>
                <a:gd name="connsiteY0-470" fmla="*/ 0 h 1547812"/>
                <a:gd name="connsiteX1-471" fmla="*/ 0 w 2762250"/>
                <a:gd name="connsiteY1-472" fmla="*/ 1547812 h 1547812"/>
                <a:gd name="connsiteX2-473" fmla="*/ 347663 w 2762250"/>
                <a:gd name="connsiteY2-474" fmla="*/ 902493 h 1547812"/>
                <a:gd name="connsiteX3-475" fmla="*/ 659606 w 2762250"/>
                <a:gd name="connsiteY3-476" fmla="*/ 609599 h 1547812"/>
                <a:gd name="connsiteX4-477" fmla="*/ 1135856 w 2762250"/>
                <a:gd name="connsiteY4-478" fmla="*/ 497681 h 1547812"/>
                <a:gd name="connsiteX5-479" fmla="*/ 1816894 w 2762250"/>
                <a:gd name="connsiteY5-480" fmla="*/ 461962 h 1547812"/>
                <a:gd name="connsiteX6-481" fmla="*/ 2407443 w 2762250"/>
                <a:gd name="connsiteY6-482" fmla="*/ 257175 h 1547812"/>
                <a:gd name="connsiteX7-483" fmla="*/ 2762250 w 2762250"/>
                <a:gd name="connsiteY7-484" fmla="*/ 4762 h 1547812"/>
                <a:gd name="connsiteX8-485" fmla="*/ 0 w 2762250"/>
                <a:gd name="connsiteY8-486" fmla="*/ 0 h 1547812"/>
                <a:gd name="connsiteX0-487" fmla="*/ 0 w 2762250"/>
                <a:gd name="connsiteY0-488" fmla="*/ 0 h 1547812"/>
                <a:gd name="connsiteX1-489" fmla="*/ 0 w 2762250"/>
                <a:gd name="connsiteY1-490" fmla="*/ 1547812 h 1547812"/>
                <a:gd name="connsiteX2-491" fmla="*/ 347663 w 2762250"/>
                <a:gd name="connsiteY2-492" fmla="*/ 902493 h 1547812"/>
                <a:gd name="connsiteX3-493" fmla="*/ 659606 w 2762250"/>
                <a:gd name="connsiteY3-494" fmla="*/ 609599 h 1547812"/>
                <a:gd name="connsiteX4-495" fmla="*/ 1135856 w 2762250"/>
                <a:gd name="connsiteY4-496" fmla="*/ 497681 h 1547812"/>
                <a:gd name="connsiteX5-497" fmla="*/ 1816894 w 2762250"/>
                <a:gd name="connsiteY5-498" fmla="*/ 461962 h 1547812"/>
                <a:gd name="connsiteX6-499" fmla="*/ 2383631 w 2762250"/>
                <a:gd name="connsiteY6-500" fmla="*/ 228600 h 1547812"/>
                <a:gd name="connsiteX7-501" fmla="*/ 2762250 w 2762250"/>
                <a:gd name="connsiteY7-502" fmla="*/ 4762 h 1547812"/>
                <a:gd name="connsiteX8-503" fmla="*/ 0 w 2762250"/>
                <a:gd name="connsiteY8-504" fmla="*/ 0 h 1547812"/>
                <a:gd name="connsiteX0-505" fmla="*/ 0 w 2762250"/>
                <a:gd name="connsiteY0-506" fmla="*/ 0 h 1547812"/>
                <a:gd name="connsiteX1-507" fmla="*/ 0 w 2762250"/>
                <a:gd name="connsiteY1-508" fmla="*/ 1547812 h 1547812"/>
                <a:gd name="connsiteX2-509" fmla="*/ 347663 w 2762250"/>
                <a:gd name="connsiteY2-510" fmla="*/ 902493 h 1547812"/>
                <a:gd name="connsiteX3-511" fmla="*/ 659606 w 2762250"/>
                <a:gd name="connsiteY3-512" fmla="*/ 609599 h 1547812"/>
                <a:gd name="connsiteX4-513" fmla="*/ 1135856 w 2762250"/>
                <a:gd name="connsiteY4-514" fmla="*/ 497681 h 1547812"/>
                <a:gd name="connsiteX5-515" fmla="*/ 1816894 w 2762250"/>
                <a:gd name="connsiteY5-516" fmla="*/ 461962 h 1547812"/>
                <a:gd name="connsiteX6-517" fmla="*/ 2393156 w 2762250"/>
                <a:gd name="connsiteY6-518" fmla="*/ 261937 h 1547812"/>
                <a:gd name="connsiteX7-519" fmla="*/ 2762250 w 2762250"/>
                <a:gd name="connsiteY7-520" fmla="*/ 4762 h 1547812"/>
                <a:gd name="connsiteX8-521" fmla="*/ 0 w 2762250"/>
                <a:gd name="connsiteY8-522" fmla="*/ 0 h 1547812"/>
                <a:gd name="connsiteX0-523" fmla="*/ 0 w 2762250"/>
                <a:gd name="connsiteY0-524" fmla="*/ 0 h 1547812"/>
                <a:gd name="connsiteX1-525" fmla="*/ 0 w 2762250"/>
                <a:gd name="connsiteY1-526" fmla="*/ 1547812 h 1547812"/>
                <a:gd name="connsiteX2-527" fmla="*/ 347663 w 2762250"/>
                <a:gd name="connsiteY2-528" fmla="*/ 902493 h 1547812"/>
                <a:gd name="connsiteX3-529" fmla="*/ 659606 w 2762250"/>
                <a:gd name="connsiteY3-530" fmla="*/ 609599 h 1547812"/>
                <a:gd name="connsiteX4-531" fmla="*/ 1135856 w 2762250"/>
                <a:gd name="connsiteY4-532" fmla="*/ 497681 h 1547812"/>
                <a:gd name="connsiteX5-533" fmla="*/ 1816894 w 2762250"/>
                <a:gd name="connsiteY5-534" fmla="*/ 461962 h 1547812"/>
                <a:gd name="connsiteX6-535" fmla="*/ 2393156 w 2762250"/>
                <a:gd name="connsiteY6-536" fmla="*/ 261937 h 1547812"/>
                <a:gd name="connsiteX7-537" fmla="*/ 2762250 w 2762250"/>
                <a:gd name="connsiteY7-538" fmla="*/ 4762 h 1547812"/>
                <a:gd name="connsiteX8-539" fmla="*/ 0 w 2762250"/>
                <a:gd name="connsiteY8-540" fmla="*/ 0 h 1547812"/>
                <a:gd name="connsiteX0-541" fmla="*/ 0 w 2762250"/>
                <a:gd name="connsiteY0-542" fmla="*/ 0 h 1547812"/>
                <a:gd name="connsiteX1-543" fmla="*/ 0 w 2762250"/>
                <a:gd name="connsiteY1-544" fmla="*/ 1547812 h 1547812"/>
                <a:gd name="connsiteX2-545" fmla="*/ 347663 w 2762250"/>
                <a:gd name="connsiteY2-546" fmla="*/ 902493 h 1547812"/>
                <a:gd name="connsiteX3-547" fmla="*/ 659606 w 2762250"/>
                <a:gd name="connsiteY3-548" fmla="*/ 609599 h 1547812"/>
                <a:gd name="connsiteX4-549" fmla="*/ 1135856 w 2762250"/>
                <a:gd name="connsiteY4-550" fmla="*/ 497681 h 1547812"/>
                <a:gd name="connsiteX5-551" fmla="*/ 1816894 w 2762250"/>
                <a:gd name="connsiteY5-552" fmla="*/ 461962 h 1547812"/>
                <a:gd name="connsiteX6-553" fmla="*/ 2393156 w 2762250"/>
                <a:gd name="connsiteY6-554" fmla="*/ 261937 h 1547812"/>
                <a:gd name="connsiteX7-555" fmla="*/ 2762250 w 2762250"/>
                <a:gd name="connsiteY7-556" fmla="*/ 4762 h 1547812"/>
                <a:gd name="connsiteX8-557" fmla="*/ 0 w 2762250"/>
                <a:gd name="connsiteY8-558" fmla="*/ 0 h 1547812"/>
                <a:gd name="connsiteX0-559" fmla="*/ 0 w 2688432"/>
                <a:gd name="connsiteY0-560" fmla="*/ 0 h 1547812"/>
                <a:gd name="connsiteX1-561" fmla="*/ 0 w 2688432"/>
                <a:gd name="connsiteY1-562" fmla="*/ 1547812 h 1547812"/>
                <a:gd name="connsiteX2-563" fmla="*/ 347663 w 2688432"/>
                <a:gd name="connsiteY2-564" fmla="*/ 902493 h 1547812"/>
                <a:gd name="connsiteX3-565" fmla="*/ 659606 w 2688432"/>
                <a:gd name="connsiteY3-566" fmla="*/ 609599 h 1547812"/>
                <a:gd name="connsiteX4-567" fmla="*/ 1135856 w 2688432"/>
                <a:gd name="connsiteY4-568" fmla="*/ 497681 h 1547812"/>
                <a:gd name="connsiteX5-569" fmla="*/ 1816894 w 2688432"/>
                <a:gd name="connsiteY5-570" fmla="*/ 461962 h 1547812"/>
                <a:gd name="connsiteX6-571" fmla="*/ 2393156 w 2688432"/>
                <a:gd name="connsiteY6-572" fmla="*/ 261937 h 1547812"/>
                <a:gd name="connsiteX7-573" fmla="*/ 2688432 w 2688432"/>
                <a:gd name="connsiteY7-574" fmla="*/ 0 h 1547812"/>
                <a:gd name="connsiteX8-575" fmla="*/ 0 w 2688432"/>
                <a:gd name="connsiteY8-576" fmla="*/ 0 h 1547812"/>
                <a:gd name="connsiteX0-577" fmla="*/ 0 w 2755107"/>
                <a:gd name="connsiteY0-578" fmla="*/ 0 h 1547812"/>
                <a:gd name="connsiteX1-579" fmla="*/ 0 w 2755107"/>
                <a:gd name="connsiteY1-580" fmla="*/ 1547812 h 1547812"/>
                <a:gd name="connsiteX2-581" fmla="*/ 347663 w 2755107"/>
                <a:gd name="connsiteY2-582" fmla="*/ 902493 h 1547812"/>
                <a:gd name="connsiteX3-583" fmla="*/ 659606 w 2755107"/>
                <a:gd name="connsiteY3-584" fmla="*/ 609599 h 1547812"/>
                <a:gd name="connsiteX4-585" fmla="*/ 1135856 w 2755107"/>
                <a:gd name="connsiteY4-586" fmla="*/ 497681 h 1547812"/>
                <a:gd name="connsiteX5-587" fmla="*/ 1816894 w 2755107"/>
                <a:gd name="connsiteY5-588" fmla="*/ 461962 h 1547812"/>
                <a:gd name="connsiteX6-589" fmla="*/ 2393156 w 2755107"/>
                <a:gd name="connsiteY6-590" fmla="*/ 261937 h 1547812"/>
                <a:gd name="connsiteX7-591" fmla="*/ 2755107 w 2755107"/>
                <a:gd name="connsiteY7-592" fmla="*/ 4762 h 1547812"/>
                <a:gd name="connsiteX8-593" fmla="*/ 0 w 2755107"/>
                <a:gd name="connsiteY8-594" fmla="*/ 0 h 1547812"/>
                <a:gd name="connsiteX0-595" fmla="*/ 0 w 2755107"/>
                <a:gd name="connsiteY0-596" fmla="*/ 0 h 1547812"/>
                <a:gd name="connsiteX1-597" fmla="*/ 0 w 2755107"/>
                <a:gd name="connsiteY1-598" fmla="*/ 1547812 h 1547812"/>
                <a:gd name="connsiteX2-599" fmla="*/ 347663 w 2755107"/>
                <a:gd name="connsiteY2-600" fmla="*/ 902493 h 1547812"/>
                <a:gd name="connsiteX3-601" fmla="*/ 659606 w 2755107"/>
                <a:gd name="connsiteY3-602" fmla="*/ 609599 h 1547812"/>
                <a:gd name="connsiteX4-603" fmla="*/ 1135856 w 2755107"/>
                <a:gd name="connsiteY4-604" fmla="*/ 497681 h 1547812"/>
                <a:gd name="connsiteX5-605" fmla="*/ 1816894 w 2755107"/>
                <a:gd name="connsiteY5-606" fmla="*/ 461962 h 1547812"/>
                <a:gd name="connsiteX6-607" fmla="*/ 2393156 w 2755107"/>
                <a:gd name="connsiteY6-608" fmla="*/ 261937 h 1547812"/>
                <a:gd name="connsiteX7-609" fmla="*/ 2755107 w 2755107"/>
                <a:gd name="connsiteY7-610" fmla="*/ 4762 h 1547812"/>
                <a:gd name="connsiteX8-611" fmla="*/ 0 w 2755107"/>
                <a:gd name="connsiteY8-612" fmla="*/ 0 h 1547812"/>
                <a:gd name="connsiteX0-613" fmla="*/ 0 w 2755107"/>
                <a:gd name="connsiteY0-614" fmla="*/ 0 h 1547812"/>
                <a:gd name="connsiteX1-615" fmla="*/ 0 w 2755107"/>
                <a:gd name="connsiteY1-616" fmla="*/ 1547812 h 1547812"/>
                <a:gd name="connsiteX2-617" fmla="*/ 347663 w 2755107"/>
                <a:gd name="connsiteY2-618" fmla="*/ 902493 h 1547812"/>
                <a:gd name="connsiteX3-619" fmla="*/ 659606 w 2755107"/>
                <a:gd name="connsiteY3-620" fmla="*/ 609599 h 1547812"/>
                <a:gd name="connsiteX4-621" fmla="*/ 1135856 w 2755107"/>
                <a:gd name="connsiteY4-622" fmla="*/ 497681 h 1547812"/>
                <a:gd name="connsiteX5-623" fmla="*/ 1816894 w 2755107"/>
                <a:gd name="connsiteY5-624" fmla="*/ 461962 h 1547812"/>
                <a:gd name="connsiteX6-625" fmla="*/ 2393156 w 2755107"/>
                <a:gd name="connsiteY6-626" fmla="*/ 261937 h 1547812"/>
                <a:gd name="connsiteX7-627" fmla="*/ 2755107 w 2755107"/>
                <a:gd name="connsiteY7-628" fmla="*/ 4762 h 1547812"/>
                <a:gd name="connsiteX8-629" fmla="*/ 0 w 2755107"/>
                <a:gd name="connsiteY8-630" fmla="*/ 0 h 1547812"/>
                <a:gd name="connsiteX0-631" fmla="*/ 0 w 2755107"/>
                <a:gd name="connsiteY0-632" fmla="*/ 0 h 1272309"/>
                <a:gd name="connsiteX1-633" fmla="*/ 0 w 2755107"/>
                <a:gd name="connsiteY1-634" fmla="*/ 1272309 h 1272309"/>
                <a:gd name="connsiteX2-635" fmla="*/ 347663 w 2755107"/>
                <a:gd name="connsiteY2-636" fmla="*/ 902493 h 1272309"/>
                <a:gd name="connsiteX3-637" fmla="*/ 659606 w 2755107"/>
                <a:gd name="connsiteY3-638" fmla="*/ 609599 h 1272309"/>
                <a:gd name="connsiteX4-639" fmla="*/ 1135856 w 2755107"/>
                <a:gd name="connsiteY4-640" fmla="*/ 497681 h 1272309"/>
                <a:gd name="connsiteX5-641" fmla="*/ 1816894 w 2755107"/>
                <a:gd name="connsiteY5-642" fmla="*/ 461962 h 1272309"/>
                <a:gd name="connsiteX6-643" fmla="*/ 2393156 w 2755107"/>
                <a:gd name="connsiteY6-644" fmla="*/ 261937 h 1272309"/>
                <a:gd name="connsiteX7-645" fmla="*/ 2755107 w 2755107"/>
                <a:gd name="connsiteY7-646" fmla="*/ 4762 h 1272309"/>
                <a:gd name="connsiteX8-647" fmla="*/ 0 w 2755107"/>
                <a:gd name="connsiteY8-648" fmla="*/ 0 h 1272309"/>
                <a:gd name="connsiteX0-649" fmla="*/ 0 w 2755107"/>
                <a:gd name="connsiteY0-650" fmla="*/ 0 h 1272309"/>
                <a:gd name="connsiteX1-651" fmla="*/ 0 w 2755107"/>
                <a:gd name="connsiteY1-652" fmla="*/ 1272309 h 1272309"/>
                <a:gd name="connsiteX2-653" fmla="*/ 347663 w 2755107"/>
                <a:gd name="connsiteY2-654" fmla="*/ 902493 h 1272309"/>
                <a:gd name="connsiteX3-655" fmla="*/ 659606 w 2755107"/>
                <a:gd name="connsiteY3-656" fmla="*/ 609599 h 1272309"/>
                <a:gd name="connsiteX4-657" fmla="*/ 1135856 w 2755107"/>
                <a:gd name="connsiteY4-658" fmla="*/ 497681 h 1272309"/>
                <a:gd name="connsiteX5-659" fmla="*/ 1816894 w 2755107"/>
                <a:gd name="connsiteY5-660" fmla="*/ 483570 h 1272309"/>
                <a:gd name="connsiteX6-661" fmla="*/ 2393156 w 2755107"/>
                <a:gd name="connsiteY6-662" fmla="*/ 261937 h 1272309"/>
                <a:gd name="connsiteX7-663" fmla="*/ 2755107 w 2755107"/>
                <a:gd name="connsiteY7-664" fmla="*/ 4762 h 1272309"/>
                <a:gd name="connsiteX8-665" fmla="*/ 0 w 2755107"/>
                <a:gd name="connsiteY8-666" fmla="*/ 0 h 1272309"/>
                <a:gd name="connsiteX0-667" fmla="*/ 0 w 2755107"/>
                <a:gd name="connsiteY0-668" fmla="*/ 0 h 1272309"/>
                <a:gd name="connsiteX1-669" fmla="*/ 0 w 2755107"/>
                <a:gd name="connsiteY1-670" fmla="*/ 1272309 h 1272309"/>
                <a:gd name="connsiteX2-671" fmla="*/ 347663 w 2755107"/>
                <a:gd name="connsiteY2-672" fmla="*/ 902493 h 1272309"/>
                <a:gd name="connsiteX3-673" fmla="*/ 659606 w 2755107"/>
                <a:gd name="connsiteY3-674" fmla="*/ 609599 h 1272309"/>
                <a:gd name="connsiteX4-675" fmla="*/ 1153345 w 2755107"/>
                <a:gd name="connsiteY4-676" fmla="*/ 594917 h 1272309"/>
                <a:gd name="connsiteX5-677" fmla="*/ 1816894 w 2755107"/>
                <a:gd name="connsiteY5-678" fmla="*/ 483570 h 1272309"/>
                <a:gd name="connsiteX6-679" fmla="*/ 2393156 w 2755107"/>
                <a:gd name="connsiteY6-680" fmla="*/ 261937 h 1272309"/>
                <a:gd name="connsiteX7-681" fmla="*/ 2755107 w 2755107"/>
                <a:gd name="connsiteY7-682" fmla="*/ 4762 h 1272309"/>
                <a:gd name="connsiteX8-683" fmla="*/ 0 w 2755107"/>
                <a:gd name="connsiteY8-684" fmla="*/ 0 h 1272309"/>
                <a:gd name="connsiteX0-685" fmla="*/ 0 w 2755107"/>
                <a:gd name="connsiteY0-686" fmla="*/ 0 h 1272309"/>
                <a:gd name="connsiteX1-687" fmla="*/ 0 w 2755107"/>
                <a:gd name="connsiteY1-688" fmla="*/ 1272309 h 1272309"/>
                <a:gd name="connsiteX2-689" fmla="*/ 347663 w 2755107"/>
                <a:gd name="connsiteY2-690" fmla="*/ 902493 h 1272309"/>
                <a:gd name="connsiteX3-691" fmla="*/ 589653 w 2755107"/>
                <a:gd name="connsiteY3-692" fmla="*/ 609599 h 1272309"/>
                <a:gd name="connsiteX4-693" fmla="*/ 1153345 w 2755107"/>
                <a:gd name="connsiteY4-694" fmla="*/ 594917 h 1272309"/>
                <a:gd name="connsiteX5-695" fmla="*/ 1816894 w 2755107"/>
                <a:gd name="connsiteY5-696" fmla="*/ 483570 h 1272309"/>
                <a:gd name="connsiteX6-697" fmla="*/ 2393156 w 2755107"/>
                <a:gd name="connsiteY6-698" fmla="*/ 261937 h 1272309"/>
                <a:gd name="connsiteX7-699" fmla="*/ 2755107 w 2755107"/>
                <a:gd name="connsiteY7-700" fmla="*/ 4762 h 1272309"/>
                <a:gd name="connsiteX8-701" fmla="*/ 0 w 2755107"/>
                <a:gd name="connsiteY8-702" fmla="*/ 0 h 1272309"/>
                <a:gd name="connsiteX0-703" fmla="*/ 0 w 2755107"/>
                <a:gd name="connsiteY0-704" fmla="*/ 0 h 1272309"/>
                <a:gd name="connsiteX1-705" fmla="*/ 0 w 2755107"/>
                <a:gd name="connsiteY1-706" fmla="*/ 1272309 h 1272309"/>
                <a:gd name="connsiteX2-707" fmla="*/ 347663 w 2755107"/>
                <a:gd name="connsiteY2-708" fmla="*/ 902493 h 1272309"/>
                <a:gd name="connsiteX3-709" fmla="*/ 589653 w 2755107"/>
                <a:gd name="connsiteY3-710" fmla="*/ 609599 h 1272309"/>
                <a:gd name="connsiteX4-711" fmla="*/ 1290337 w 2755107"/>
                <a:gd name="connsiteY4-712" fmla="*/ 594917 h 1272309"/>
                <a:gd name="connsiteX5-713" fmla="*/ 1816894 w 2755107"/>
                <a:gd name="connsiteY5-714" fmla="*/ 483570 h 1272309"/>
                <a:gd name="connsiteX6-715" fmla="*/ 2393156 w 2755107"/>
                <a:gd name="connsiteY6-716" fmla="*/ 261937 h 1272309"/>
                <a:gd name="connsiteX7-717" fmla="*/ 2755107 w 2755107"/>
                <a:gd name="connsiteY7-718" fmla="*/ 4762 h 1272309"/>
                <a:gd name="connsiteX8-719" fmla="*/ 0 w 2755107"/>
                <a:gd name="connsiteY8-720" fmla="*/ 0 h 1272309"/>
                <a:gd name="connsiteX0-721" fmla="*/ 0 w 2755107"/>
                <a:gd name="connsiteY0-722" fmla="*/ 0 h 1272309"/>
                <a:gd name="connsiteX1-723" fmla="*/ 0 w 2755107"/>
                <a:gd name="connsiteY1-724" fmla="*/ 1272309 h 1272309"/>
                <a:gd name="connsiteX2-725" fmla="*/ 347663 w 2755107"/>
                <a:gd name="connsiteY2-726" fmla="*/ 902493 h 1272309"/>
                <a:gd name="connsiteX3-727" fmla="*/ 589653 w 2755107"/>
                <a:gd name="connsiteY3-728" fmla="*/ 609599 h 1272309"/>
                <a:gd name="connsiteX4-729" fmla="*/ 1290337 w 2755107"/>
                <a:gd name="connsiteY4-730" fmla="*/ 594917 h 1272309"/>
                <a:gd name="connsiteX5-731" fmla="*/ 1816894 w 2755107"/>
                <a:gd name="connsiteY5-732" fmla="*/ 483570 h 1272309"/>
                <a:gd name="connsiteX6-733" fmla="*/ 2393156 w 2755107"/>
                <a:gd name="connsiteY6-734" fmla="*/ 261937 h 1272309"/>
                <a:gd name="connsiteX7-735" fmla="*/ 2755107 w 2755107"/>
                <a:gd name="connsiteY7-736" fmla="*/ 4762 h 1272309"/>
                <a:gd name="connsiteX8-737" fmla="*/ 0 w 2755107"/>
                <a:gd name="connsiteY8-738" fmla="*/ 0 h 1272309"/>
                <a:gd name="connsiteX0-739" fmla="*/ 0 w 2755107"/>
                <a:gd name="connsiteY0-740" fmla="*/ 0 h 1272309"/>
                <a:gd name="connsiteX1-741" fmla="*/ 0 w 2755107"/>
                <a:gd name="connsiteY1-742" fmla="*/ 1272309 h 1272309"/>
                <a:gd name="connsiteX2-743" fmla="*/ 347663 w 2755107"/>
                <a:gd name="connsiteY2-744" fmla="*/ 902493 h 1272309"/>
                <a:gd name="connsiteX3-745" fmla="*/ 678697 w 2755107"/>
                <a:gd name="connsiteY3-746" fmla="*/ 601136 h 1272309"/>
                <a:gd name="connsiteX4-747" fmla="*/ 1290337 w 2755107"/>
                <a:gd name="connsiteY4-748" fmla="*/ 594917 h 1272309"/>
                <a:gd name="connsiteX5-749" fmla="*/ 1816894 w 2755107"/>
                <a:gd name="connsiteY5-750" fmla="*/ 483570 h 1272309"/>
                <a:gd name="connsiteX6-751" fmla="*/ 2393156 w 2755107"/>
                <a:gd name="connsiteY6-752" fmla="*/ 261937 h 1272309"/>
                <a:gd name="connsiteX7-753" fmla="*/ 2755107 w 2755107"/>
                <a:gd name="connsiteY7-754" fmla="*/ 4762 h 1272309"/>
                <a:gd name="connsiteX8-755" fmla="*/ 0 w 2755107"/>
                <a:gd name="connsiteY8-756" fmla="*/ 0 h 1272309"/>
                <a:gd name="connsiteX0-757" fmla="*/ 0 w 2755107"/>
                <a:gd name="connsiteY0-758" fmla="*/ 0 h 1272309"/>
                <a:gd name="connsiteX1-759" fmla="*/ 0 w 2755107"/>
                <a:gd name="connsiteY1-760" fmla="*/ 1272309 h 1272309"/>
                <a:gd name="connsiteX2-761" fmla="*/ 347663 w 2755107"/>
                <a:gd name="connsiteY2-762" fmla="*/ 902493 h 1272309"/>
                <a:gd name="connsiteX3-763" fmla="*/ 678697 w 2755107"/>
                <a:gd name="connsiteY3-764" fmla="*/ 601136 h 1272309"/>
                <a:gd name="connsiteX4-765" fmla="*/ 1290337 w 2755107"/>
                <a:gd name="connsiteY4-766" fmla="*/ 594917 h 1272309"/>
                <a:gd name="connsiteX5-767" fmla="*/ 1816894 w 2755107"/>
                <a:gd name="connsiteY5-768" fmla="*/ 483570 h 1272309"/>
                <a:gd name="connsiteX6-769" fmla="*/ 2393156 w 2755107"/>
                <a:gd name="connsiteY6-770" fmla="*/ 261937 h 1272309"/>
                <a:gd name="connsiteX7-771" fmla="*/ 2755107 w 2755107"/>
                <a:gd name="connsiteY7-772" fmla="*/ 4762 h 1272309"/>
                <a:gd name="connsiteX8-773" fmla="*/ 0 w 2755107"/>
                <a:gd name="connsiteY8-774" fmla="*/ 0 h 1272309"/>
                <a:gd name="connsiteX0-775" fmla="*/ 0 w 2755107"/>
                <a:gd name="connsiteY0-776" fmla="*/ 0 h 1272309"/>
                <a:gd name="connsiteX1-777" fmla="*/ 0 w 2755107"/>
                <a:gd name="connsiteY1-778" fmla="*/ 1272309 h 1272309"/>
                <a:gd name="connsiteX2-779" fmla="*/ 347663 w 2755107"/>
                <a:gd name="connsiteY2-780" fmla="*/ 902493 h 1272309"/>
                <a:gd name="connsiteX3-781" fmla="*/ 678697 w 2755107"/>
                <a:gd name="connsiteY3-782" fmla="*/ 601136 h 1272309"/>
                <a:gd name="connsiteX4-783" fmla="*/ 1290337 w 2755107"/>
                <a:gd name="connsiteY4-784" fmla="*/ 594917 h 1272309"/>
                <a:gd name="connsiteX5-785" fmla="*/ 1837442 w 2755107"/>
                <a:gd name="connsiteY5-786" fmla="*/ 542812 h 1272309"/>
                <a:gd name="connsiteX6-787" fmla="*/ 2393156 w 2755107"/>
                <a:gd name="connsiteY6-788" fmla="*/ 261937 h 1272309"/>
                <a:gd name="connsiteX7-789" fmla="*/ 2755107 w 2755107"/>
                <a:gd name="connsiteY7-790" fmla="*/ 4762 h 1272309"/>
                <a:gd name="connsiteX8-791" fmla="*/ 0 w 2755107"/>
                <a:gd name="connsiteY8-792" fmla="*/ 0 h 1272309"/>
                <a:gd name="connsiteX0-793" fmla="*/ 0 w 2755107"/>
                <a:gd name="connsiteY0-794" fmla="*/ 0 h 1272309"/>
                <a:gd name="connsiteX1-795" fmla="*/ 0 w 2755107"/>
                <a:gd name="connsiteY1-796" fmla="*/ 1272309 h 1272309"/>
                <a:gd name="connsiteX2-797" fmla="*/ 347663 w 2755107"/>
                <a:gd name="connsiteY2-798" fmla="*/ 902493 h 1272309"/>
                <a:gd name="connsiteX3-799" fmla="*/ 678697 w 2755107"/>
                <a:gd name="connsiteY3-800" fmla="*/ 601136 h 1272309"/>
                <a:gd name="connsiteX4-801" fmla="*/ 1290337 w 2755107"/>
                <a:gd name="connsiteY4-802" fmla="*/ 594917 h 1272309"/>
                <a:gd name="connsiteX5-803" fmla="*/ 1837442 w 2755107"/>
                <a:gd name="connsiteY5-804" fmla="*/ 542812 h 1272309"/>
                <a:gd name="connsiteX6-805" fmla="*/ 2393156 w 2755107"/>
                <a:gd name="connsiteY6-806" fmla="*/ 261937 h 1272309"/>
                <a:gd name="connsiteX7-807" fmla="*/ 2755107 w 2755107"/>
                <a:gd name="connsiteY7-808" fmla="*/ 4762 h 1272309"/>
                <a:gd name="connsiteX8-809" fmla="*/ 0 w 2755107"/>
                <a:gd name="connsiteY8-810" fmla="*/ 0 h 1272309"/>
                <a:gd name="connsiteX0-811" fmla="*/ 0 w 2755107"/>
                <a:gd name="connsiteY0-812" fmla="*/ 0 h 1272309"/>
                <a:gd name="connsiteX1-813" fmla="*/ 0 w 2755107"/>
                <a:gd name="connsiteY1-814" fmla="*/ 1272309 h 1272309"/>
                <a:gd name="connsiteX2-815" fmla="*/ 347663 w 2755107"/>
                <a:gd name="connsiteY2-816" fmla="*/ 902493 h 1272309"/>
                <a:gd name="connsiteX3-817" fmla="*/ 678697 w 2755107"/>
                <a:gd name="connsiteY3-818" fmla="*/ 601136 h 1272309"/>
                <a:gd name="connsiteX4-819" fmla="*/ 1290337 w 2755107"/>
                <a:gd name="connsiteY4-820" fmla="*/ 594917 h 1272309"/>
                <a:gd name="connsiteX5-821" fmla="*/ 1837442 w 2755107"/>
                <a:gd name="connsiteY5-822" fmla="*/ 542812 h 1272309"/>
                <a:gd name="connsiteX6-823" fmla="*/ 2393156 w 2755107"/>
                <a:gd name="connsiteY6-824" fmla="*/ 261937 h 1272309"/>
                <a:gd name="connsiteX7-825" fmla="*/ 2755107 w 2755107"/>
                <a:gd name="connsiteY7-826" fmla="*/ 4762 h 1272309"/>
                <a:gd name="connsiteX8-827" fmla="*/ 0 w 2755107"/>
                <a:gd name="connsiteY8-828" fmla="*/ 0 h 1272309"/>
                <a:gd name="connsiteX0-829" fmla="*/ 0 w 2755107"/>
                <a:gd name="connsiteY0-830" fmla="*/ 0 h 1272309"/>
                <a:gd name="connsiteX1-831" fmla="*/ 0 w 2755107"/>
                <a:gd name="connsiteY1-832" fmla="*/ 1272309 h 1272309"/>
                <a:gd name="connsiteX2-833" fmla="*/ 347663 w 2755107"/>
                <a:gd name="connsiteY2-834" fmla="*/ 902493 h 1272309"/>
                <a:gd name="connsiteX3-835" fmla="*/ 678697 w 2755107"/>
                <a:gd name="connsiteY3-836" fmla="*/ 601136 h 1272309"/>
                <a:gd name="connsiteX4-837" fmla="*/ 1290337 w 2755107"/>
                <a:gd name="connsiteY4-838" fmla="*/ 594917 h 1272309"/>
                <a:gd name="connsiteX5-839" fmla="*/ 1844292 w 2755107"/>
                <a:gd name="connsiteY5-840" fmla="*/ 517423 h 1272309"/>
                <a:gd name="connsiteX6-841" fmla="*/ 2393156 w 2755107"/>
                <a:gd name="connsiteY6-842" fmla="*/ 261937 h 1272309"/>
                <a:gd name="connsiteX7-843" fmla="*/ 2755107 w 2755107"/>
                <a:gd name="connsiteY7-844" fmla="*/ 4762 h 1272309"/>
                <a:gd name="connsiteX8-845" fmla="*/ 0 w 2755107"/>
                <a:gd name="connsiteY8-846" fmla="*/ 0 h 12723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755107" h="1272309">
                  <a:moveTo>
                    <a:pt x="0" y="0"/>
                  </a:moveTo>
                  <a:lnTo>
                    <a:pt x="0" y="1272309"/>
                  </a:lnTo>
                  <a:lnTo>
                    <a:pt x="347663" y="902493"/>
                  </a:lnTo>
                  <a:cubicBezTo>
                    <a:pt x="439738" y="773112"/>
                    <a:pt x="574716" y="642411"/>
                    <a:pt x="678697" y="601136"/>
                  </a:cubicBezTo>
                  <a:cubicBezTo>
                    <a:pt x="848559" y="535255"/>
                    <a:pt x="1051979" y="592546"/>
                    <a:pt x="1290337" y="594917"/>
                  </a:cubicBezTo>
                  <a:cubicBezTo>
                    <a:pt x="1523700" y="578248"/>
                    <a:pt x="1586206" y="570599"/>
                    <a:pt x="1844292" y="517423"/>
                  </a:cubicBezTo>
                  <a:cubicBezTo>
                    <a:pt x="2057811" y="444940"/>
                    <a:pt x="2215355" y="357186"/>
                    <a:pt x="2393156" y="261937"/>
                  </a:cubicBezTo>
                  <a:cubicBezTo>
                    <a:pt x="2537618" y="159542"/>
                    <a:pt x="2648745" y="107156"/>
                    <a:pt x="2755107" y="4762"/>
                  </a:cubicBezTo>
                  <a:lnTo>
                    <a:pt x="0" y="0"/>
                  </a:lnTo>
                  <a:close/>
                </a:path>
              </a:pathLst>
            </a:custGeom>
            <a:gradFill flip="none" rotWithShape="1">
              <a:gsLst>
                <a:gs pos="0">
                  <a:srgbClr val="E0F9FC"/>
                </a:gs>
                <a:gs pos="100000">
                  <a:srgbClr val="A2F3F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等腰三角形 36"/>
            <p:cNvSpPr/>
            <p:nvPr/>
          </p:nvSpPr>
          <p:spPr>
            <a:xfrm>
              <a:off x="10756901" y="6100873"/>
              <a:ext cx="1442718" cy="813841"/>
            </a:xfrm>
            <a:prstGeom prst="triangle">
              <a:avLst>
                <a:gd name="adj" fmla="val 100000"/>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7" name="椭圆 16"/>
          <p:cNvSpPr/>
          <p:nvPr/>
        </p:nvSpPr>
        <p:spPr>
          <a:xfrm>
            <a:off x="84183" y="5487365"/>
            <a:ext cx="814310" cy="814310"/>
          </a:xfrm>
          <a:prstGeom prst="ellipse">
            <a:avLst/>
          </a:prstGeom>
          <a:gradFill flip="none" rotWithShape="1">
            <a:gsLst>
              <a:gs pos="99000">
                <a:srgbClr val="FCA900"/>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椭圆 20"/>
          <p:cNvSpPr/>
          <p:nvPr/>
        </p:nvSpPr>
        <p:spPr>
          <a:xfrm>
            <a:off x="4264756" y="3062446"/>
            <a:ext cx="537441" cy="537441"/>
          </a:xfrm>
          <a:prstGeom prst="ellipse">
            <a:avLst/>
          </a:prstGeom>
          <a:gradFill flip="none" rotWithShape="1">
            <a:gsLst>
              <a:gs pos="99000">
                <a:srgbClr val="FCA900"/>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750"/>
                                        <p:tgtEl>
                                          <p:spTgt spid="3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childTnLst>
                          </p:cTn>
                        </p:par>
                        <p:par>
                          <p:cTn id="27" fill="hold">
                            <p:stCondLst>
                              <p:cond delay="500"/>
                            </p:stCondLst>
                            <p:childTnLst>
                              <p:par>
                                <p:cTn id="28" presetID="15"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1250" fill="hold"/>
                                        <p:tgtEl>
                                          <p:spTgt spid="17"/>
                                        </p:tgtEl>
                                        <p:attrNameLst>
                                          <p:attrName>ppt_w</p:attrName>
                                        </p:attrNameLst>
                                      </p:cBhvr>
                                      <p:tavLst>
                                        <p:tav tm="0">
                                          <p:val>
                                            <p:fltVal val="0"/>
                                          </p:val>
                                        </p:tav>
                                        <p:tav tm="100000">
                                          <p:val>
                                            <p:strVal val="#ppt_w"/>
                                          </p:val>
                                        </p:tav>
                                      </p:tavLst>
                                    </p:anim>
                                    <p:anim calcmode="lin" valueType="num">
                                      <p:cBhvr>
                                        <p:cTn id="31" dur="1250" fill="hold"/>
                                        <p:tgtEl>
                                          <p:spTgt spid="17"/>
                                        </p:tgtEl>
                                        <p:attrNameLst>
                                          <p:attrName>ppt_h</p:attrName>
                                        </p:attrNameLst>
                                      </p:cBhvr>
                                      <p:tavLst>
                                        <p:tav tm="0">
                                          <p:val>
                                            <p:fltVal val="0"/>
                                          </p:val>
                                        </p:tav>
                                        <p:tav tm="100000">
                                          <p:val>
                                            <p:strVal val="#ppt_h"/>
                                          </p:val>
                                        </p:tav>
                                      </p:tavLst>
                                    </p:anim>
                                    <p:anim calcmode="lin" valueType="num">
                                      <p:cBhvr>
                                        <p:cTn id="32" dur="1250" fill="hold"/>
                                        <p:tgtEl>
                                          <p:spTgt spid="17"/>
                                        </p:tgtEl>
                                        <p:attrNameLst>
                                          <p:attrName>ppt_x</p:attrName>
                                        </p:attrNameLst>
                                      </p:cBhvr>
                                      <p:tavLst>
                                        <p:tav tm="0" fmla="#ppt_x+(cos(-2*pi*(1-$))*-#ppt_x-sin(-2*pi*(1-$))*(1-#ppt_y))*(1-$)">
                                          <p:val>
                                            <p:fltVal val="0"/>
                                          </p:val>
                                        </p:tav>
                                        <p:tav tm="100000">
                                          <p:val>
                                            <p:fltVal val="1"/>
                                          </p:val>
                                        </p:tav>
                                      </p:tavLst>
                                    </p:anim>
                                    <p:anim calcmode="lin" valueType="num">
                                      <p:cBhvr>
                                        <p:cTn id="33" dur="125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2000"/>
                            </p:stCondLst>
                            <p:childTnLst>
                              <p:par>
                                <p:cTn id="35" presetID="15"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250" fill="hold"/>
                                        <p:tgtEl>
                                          <p:spTgt spid="21"/>
                                        </p:tgtEl>
                                        <p:attrNameLst>
                                          <p:attrName>ppt_w</p:attrName>
                                        </p:attrNameLst>
                                      </p:cBhvr>
                                      <p:tavLst>
                                        <p:tav tm="0">
                                          <p:val>
                                            <p:fltVal val="0"/>
                                          </p:val>
                                        </p:tav>
                                        <p:tav tm="100000">
                                          <p:val>
                                            <p:strVal val="#ppt_w"/>
                                          </p:val>
                                        </p:tav>
                                      </p:tavLst>
                                    </p:anim>
                                    <p:anim calcmode="lin" valueType="num">
                                      <p:cBhvr>
                                        <p:cTn id="38" dur="1250" fill="hold"/>
                                        <p:tgtEl>
                                          <p:spTgt spid="21"/>
                                        </p:tgtEl>
                                        <p:attrNameLst>
                                          <p:attrName>ppt_h</p:attrName>
                                        </p:attrNameLst>
                                      </p:cBhvr>
                                      <p:tavLst>
                                        <p:tav tm="0">
                                          <p:val>
                                            <p:fltVal val="0"/>
                                          </p:val>
                                        </p:tav>
                                        <p:tav tm="100000">
                                          <p:val>
                                            <p:strVal val="#ppt_h"/>
                                          </p:val>
                                        </p:tav>
                                      </p:tavLst>
                                    </p:anim>
                                    <p:anim calcmode="lin" valueType="num">
                                      <p:cBhvr>
                                        <p:cTn id="39" dur="1250" fill="hold"/>
                                        <p:tgtEl>
                                          <p:spTgt spid="21"/>
                                        </p:tgtEl>
                                        <p:attrNameLst>
                                          <p:attrName>ppt_x</p:attrName>
                                        </p:attrNameLst>
                                      </p:cBhvr>
                                      <p:tavLst>
                                        <p:tav tm="0" fmla="#ppt_x+(cos(-2*pi*(1-$))*-#ppt_x-sin(-2*pi*(1-$))*(1-#ppt_y))*(1-$)">
                                          <p:val>
                                            <p:fltVal val="0"/>
                                          </p:val>
                                        </p:tav>
                                        <p:tav tm="100000">
                                          <p:val>
                                            <p:fltVal val="1"/>
                                          </p:val>
                                        </p:tav>
                                      </p:tavLst>
                                    </p:anim>
                                    <p:anim calcmode="lin" valueType="num">
                                      <p:cBhvr>
                                        <p:cTn id="40" dur="125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F0D7FB4-4EA1-486D-A4F5-D124D383C28B}"/>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a:t>
            </a:r>
            <a:endParaRPr lang="en-US" altLang="zh-CN" sz="1600" b="1" dirty="0"/>
          </a:p>
          <a:p>
            <a:pPr eaLnBrk="1" hangingPunct="1">
              <a:lnSpc>
                <a:spcPct val="80000"/>
              </a:lnSpc>
            </a:pPr>
            <a:r>
              <a:rPr lang="zh-CN" altLang="en-US" sz="1600" b="1" dirty="0"/>
              <a:t>          项目经理、企业管理咨询师、企业总经理、营销经理、财务总监、酒店经理、企业培训师</a:t>
            </a:r>
            <a:endParaRPr lang="en-US" altLang="zh-CN" sz="1600" b="1" dirty="0"/>
          </a:p>
          <a:p>
            <a:pPr eaLnBrk="1" hangingPunct="1">
              <a:lnSpc>
                <a:spcPct val="80000"/>
              </a:lnSpc>
            </a:pPr>
            <a:r>
              <a:rPr lang="zh-CN" altLang="en-US" sz="1600" b="1" dirty="0"/>
              <a:t>          采购经理、</a:t>
            </a:r>
            <a:r>
              <a:rPr lang="en-US" altLang="zh-CN" sz="1600" b="1" dirty="0"/>
              <a:t>IE</a:t>
            </a:r>
            <a:r>
              <a:rPr lang="zh-CN" altLang="en-US" sz="1600" b="1" dirty="0"/>
              <a:t>工业工程师、医院管理、行政总监、市场总监、工厂管理、服装企业管理、</a:t>
            </a:r>
            <a:endParaRPr lang="en-US" altLang="zh-CN" sz="1600" b="1" dirty="0"/>
          </a:p>
          <a:p>
            <a:pPr eaLnBrk="1" hangingPunct="1">
              <a:lnSpc>
                <a:spcPct val="80000"/>
              </a:lnSpc>
            </a:pPr>
            <a:r>
              <a:rPr lang="zh-CN" altLang="en-US" sz="1600" b="1" dirty="0"/>
              <a:t>          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sz="2400" b="1" dirty="0"/>
              <a:t>仅收取</a:t>
            </a:r>
            <a:r>
              <a:rPr lang="en-US" altLang="zh-CN" sz="2400" b="1" dirty="0"/>
              <a:t>1280</a:t>
            </a:r>
            <a:r>
              <a:rPr lang="zh-CN" altLang="en-US" sz="2400"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MHJY1999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781FC6E1-3462-F645-004F-9CA75E675889}"/>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ADA1F993-00CC-A117-1141-BFDA6F6C61A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D53500D2-EB92-391B-9850-F7274EB1EEBA}"/>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F3FDEAA2-705A-B116-EC9F-6F61556681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64" y="5373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6CCAF45F-F6E6-0528-80CD-E5084F6914F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AF5B0C0B-0201-0C95-6248-651F11EA1383}"/>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702C454D-0EC3-F40E-4703-43BF456FE0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2">
            <a:extLst>
              <a:ext uri="{FF2B5EF4-FFF2-40B4-BE49-F238E27FC236}">
                <a16:creationId xmlns:a16="http://schemas.microsoft.com/office/drawing/2014/main" id="{CEA177F7-A6E7-5373-48E8-1281CC8199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4539" y="0"/>
            <a:ext cx="81629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0114" y="284624"/>
            <a:ext cx="5614037"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4.</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 </a:t>
            </a:r>
            <a:r>
              <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生产绩效考核的对象及考核内容</a:t>
            </a:r>
          </a:p>
        </p:txBody>
      </p:sp>
      <p:sp>
        <p:nvSpPr>
          <p:cNvPr id="4" name="矩形 3"/>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5" name="图示 4"/>
          <p:cNvPicPr/>
          <p:nvPr/>
        </p:nvPicPr>
        <p:blipFill>
          <a:blip r:embed="rId2"/>
          <a:stretch>
            <a:fillRect/>
          </a:stretch>
        </p:blipFill>
        <p:spPr>
          <a:xfrm>
            <a:off x="2523490" y="1558290"/>
            <a:ext cx="6870700" cy="4102100"/>
          </a:xfrm>
          <a:prstGeom prst="rect">
            <a:avLst/>
          </a:prstGeom>
          <a:noFill/>
          <a:ln w="9525">
            <a:noFill/>
          </a:ln>
        </p:spPr>
      </p:pic>
      <p:sp>
        <p:nvSpPr>
          <p:cNvPr id="6" name="Rectangle 3"/>
          <p:cNvSpPr/>
          <p:nvPr/>
        </p:nvSpPr>
        <p:spPr>
          <a:xfrm>
            <a:off x="4892040" y="1158240"/>
            <a:ext cx="4800600" cy="4800600"/>
          </a:xfrm>
          <a:prstGeom prst="rect">
            <a:avLst/>
          </a:prstGeom>
          <a:noFill/>
          <a:ln w="25400" cap="flat" cmpd="sng">
            <a:solidFill>
              <a:srgbClr val="C00000"/>
            </a:solidFill>
            <a:prstDash val="solid"/>
            <a:miter/>
            <a:headEnd type="none" w="med" len="med"/>
            <a:tailEnd type="none" w="med" len="med"/>
          </a:ln>
        </p:spPr>
        <p:txBody>
          <a:bodyPr anchor="ctr"/>
          <a:lstStyle/>
          <a:p>
            <a:pPr algn="ctr"/>
            <a:endParaRPr lang="zh-CN" altLang="zh-CN" dirty="0">
              <a:solidFill>
                <a:srgbClr val="FFFFFF"/>
              </a:solidFill>
              <a:latin typeface="Arial" panose="020B0604020202020204" pitchFamily="34" charset="0"/>
            </a:endParaRPr>
          </a:p>
        </p:txBody>
      </p:sp>
      <p:sp>
        <p:nvSpPr>
          <p:cNvPr id="7" name="TextBox 5"/>
          <p:cNvSpPr txBox="1"/>
          <p:nvPr/>
        </p:nvSpPr>
        <p:spPr>
          <a:xfrm>
            <a:off x="6492240" y="5434965"/>
            <a:ext cx="1284288" cy="523875"/>
          </a:xfrm>
          <a:prstGeom prst="rect">
            <a:avLst/>
          </a:prstGeom>
          <a:noFill/>
          <a:ln w="9525" cap="flat" cmpd="sng">
            <a:solidFill>
              <a:srgbClr val="C00000"/>
            </a:solidFill>
            <a:prstDash val="solid"/>
            <a:miter/>
            <a:headEnd type="none" w="med" len="med"/>
            <a:tailEnd type="none" w="med" len="med"/>
          </a:ln>
        </p:spPr>
        <p:txBody>
          <a:bodyPr>
            <a:spAutoFit/>
          </a:bodyPr>
          <a:lstStyle/>
          <a:p>
            <a:r>
              <a:rPr lang="zh-CN" altLang="x-none" sz="2800" b="1" dirty="0">
                <a:solidFill>
                  <a:srgbClr val="C00000"/>
                </a:solidFill>
                <a:latin typeface="Arial" panose="020B0604020202020204" pitchFamily="34" charset="0"/>
              </a:rPr>
              <a:t>车间</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10640" y="2137329"/>
            <a:ext cx="9901262" cy="3639978"/>
          </a:xfrm>
          <a:prstGeom prst="rect">
            <a:avLst/>
          </a:prstGeom>
          <a:solidFill>
            <a:schemeClr val="bg1"/>
          </a:solidFill>
          <a:ln w="28575">
            <a:solidFill>
              <a:srgbClr val="5CA4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20114" y="284624"/>
            <a:ext cx="4493538" cy="523220"/>
          </a:xfrm>
          <a:prstGeom prst="rect">
            <a:avLst/>
          </a:prstGeom>
        </p:spPr>
        <p:txBody>
          <a:bodyPr wrap="none">
            <a:spAutoFit/>
          </a:bodyPr>
          <a:lstStyle/>
          <a:p>
            <a:pPr lvl="0"/>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各级生产人员绩效考核内容</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747761" y="1101911"/>
            <a:ext cx="5711046" cy="546411"/>
            <a:chOff x="1128761" y="1560382"/>
            <a:chExt cx="5711046" cy="546411"/>
          </a:xfrm>
        </p:grpSpPr>
        <p:sp>
          <p:nvSpPr>
            <p:cNvPr id="38" name="Freeform: Shape 13"/>
            <p:cNvSpPr/>
            <p:nvPr/>
          </p:nvSpPr>
          <p:spPr>
            <a:xfrm>
              <a:off x="1128761" y="1600124"/>
              <a:ext cx="368707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39" name="矩形 38"/>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1</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）一线生产人员考核</a:t>
              </a:r>
            </a:p>
          </p:txBody>
        </p:sp>
      </p:grpSp>
      <p:sp>
        <p:nvSpPr>
          <p:cNvPr id="42" name="文本框 41"/>
          <p:cNvSpPr txBox="1"/>
          <p:nvPr/>
        </p:nvSpPr>
        <p:spPr>
          <a:xfrm>
            <a:off x="1647239" y="2355997"/>
            <a:ext cx="8868361" cy="3077253"/>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200000"/>
              </a:lnSpc>
              <a:buClr>
                <a:srgbClr val="5C9FEB"/>
              </a:buClr>
              <a:buFont typeface="Arial" panose="020B0604020202020204" pitchFamily="34" charset="0"/>
              <a:buChar char="•"/>
            </a:pPr>
            <a:r>
              <a:rPr lang="zh-CN" altLang="en-US" sz="2000" b="1">
                <a:solidFill>
                  <a:srgbClr val="5CA4EC"/>
                </a:solidFill>
                <a:latin typeface="微软雅黑" panose="020B0503020204020204" pitchFamily="34" charset="-122"/>
                <a:ea typeface="微软雅黑" panose="020B0503020204020204" pitchFamily="34" charset="-122"/>
              </a:rPr>
              <a:t>考核内容：</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德、能、勤、绩。即工作业绩、工作态度和工作能力。</a:t>
            </a:r>
          </a:p>
          <a:p>
            <a:pPr marL="342900" lvl="0" indent="-342900">
              <a:lnSpc>
                <a:spcPct val="200000"/>
              </a:lnSpc>
              <a:buClr>
                <a:srgbClr val="5C9FEB"/>
              </a:buClr>
              <a:buFont typeface="Arial" panose="020B0604020202020204" pitchFamily="34" charset="0"/>
              <a:buChar char="•"/>
            </a:pPr>
            <a:r>
              <a:rPr lang="zh-CN" altLang="en-US" sz="2000" b="1">
                <a:solidFill>
                  <a:srgbClr val="5CA4EC"/>
                </a:solidFill>
                <a:latin typeface="微软雅黑" panose="020B0503020204020204" pitchFamily="34" charset="-122"/>
                <a:ea typeface="微软雅黑" panose="020B0503020204020204" pitchFamily="34" charset="-122"/>
              </a:rPr>
              <a:t>考核指标：</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生产安全、产量、</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5S</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质量、员工素养、配合度 、工作态度等。</a:t>
            </a:r>
          </a:p>
          <a:p>
            <a:pPr marL="342900" lvl="0" indent="-342900">
              <a:lnSpc>
                <a:spcPct val="200000"/>
              </a:lnSpc>
              <a:buClr>
                <a:srgbClr val="5C9FEB"/>
              </a:buClr>
              <a:buFont typeface="Arial" panose="020B0604020202020204" pitchFamily="34" charset="0"/>
              <a:buChar char="•"/>
            </a:pPr>
            <a:r>
              <a:rPr lang="zh-CN" altLang="en-US" sz="2000" b="1">
                <a:solidFill>
                  <a:srgbClr val="5CA4EC"/>
                </a:solidFill>
                <a:latin typeface="微软雅黑" panose="020B0503020204020204" pitchFamily="34" charset="-122"/>
                <a:ea typeface="微软雅黑" panose="020B0503020204020204" pitchFamily="34" charset="-122"/>
              </a:rPr>
              <a:t>考核特点：</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一线员工的工作主要是注重重复性和熟练性，约</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60%</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考核指标与部门指标捆绑，</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40%</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为个人指标。</a:t>
            </a: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01262" y="4556534"/>
            <a:ext cx="1960195" cy="18191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2">
                                            <p:txEl>
                                              <p:pRg st="0" end="0"/>
                                            </p:txEl>
                                          </p:spTgt>
                                        </p:tgtEl>
                                        <p:attrNameLst>
                                          <p:attrName>style.visibility</p:attrName>
                                        </p:attrNameLst>
                                      </p:cBhvr>
                                      <p:to>
                                        <p:strVal val="visible"/>
                                      </p:to>
                                    </p:set>
                                    <p:animEffect transition="in" filter="wipe(left)">
                                      <p:cBhvr>
                                        <p:cTn id="22" dur="500"/>
                                        <p:tgtEl>
                                          <p:spTgt spid="4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2">
                                            <p:txEl>
                                              <p:pRg st="1" end="1"/>
                                            </p:txEl>
                                          </p:spTgt>
                                        </p:tgtEl>
                                        <p:attrNameLst>
                                          <p:attrName>style.visibility</p:attrName>
                                        </p:attrNameLst>
                                      </p:cBhvr>
                                      <p:to>
                                        <p:strVal val="visible"/>
                                      </p:to>
                                    </p:set>
                                    <p:animEffect transition="in" filter="wipe(left)">
                                      <p:cBhvr>
                                        <p:cTn id="27" dur="500"/>
                                        <p:tgtEl>
                                          <p:spTgt spid="42">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2">
                                            <p:txEl>
                                              <p:pRg st="2" end="2"/>
                                            </p:txEl>
                                          </p:spTgt>
                                        </p:tgtEl>
                                        <p:attrNameLst>
                                          <p:attrName>style.visibility</p:attrName>
                                        </p:attrNameLst>
                                      </p:cBhvr>
                                      <p:to>
                                        <p:strVal val="visible"/>
                                      </p:to>
                                    </p:set>
                                    <p:animEffect transition="in" filter="wipe(left)">
                                      <p:cBhvr>
                                        <p:cTn id="32" dur="500"/>
                                        <p:tgtEl>
                                          <p:spTgt spid="42">
                                            <p:txEl>
                                              <p:pRg st="2" end="2"/>
                                            </p:txEl>
                                          </p:spTgt>
                                        </p:tgtEl>
                                      </p:cBhvr>
                                    </p:animEffect>
                                  </p:childTnLst>
                                </p:cTn>
                              </p:par>
                            </p:childTnLst>
                          </p:cTn>
                        </p:par>
                        <p:par>
                          <p:cTn id="33" fill="hold">
                            <p:stCondLst>
                              <p:cond delay="500"/>
                            </p:stCondLst>
                            <p:childTnLst>
                              <p:par>
                                <p:cTn id="34" presetID="22" presetClass="entr" presetSubtype="4"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10640" y="2030648"/>
            <a:ext cx="9901262" cy="4156791"/>
          </a:xfrm>
          <a:prstGeom prst="rect">
            <a:avLst/>
          </a:prstGeom>
          <a:solidFill>
            <a:schemeClr val="bg1"/>
          </a:solidFill>
          <a:ln w="28575">
            <a:solidFill>
              <a:srgbClr val="5CA4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20114" y="284624"/>
            <a:ext cx="4493538" cy="523220"/>
          </a:xfrm>
          <a:prstGeom prst="rect">
            <a:avLst/>
          </a:prstGeom>
        </p:spPr>
        <p:txBody>
          <a:bodyPr wrap="none">
            <a:spAutoFit/>
          </a:bodyPr>
          <a:lstStyle/>
          <a:p>
            <a:pPr lvl="0"/>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各级生产人员绩效考核内容</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747761" y="1101911"/>
            <a:ext cx="5711046" cy="546411"/>
            <a:chOff x="1128761" y="1560382"/>
            <a:chExt cx="5711046" cy="546411"/>
          </a:xfrm>
        </p:grpSpPr>
        <p:sp>
          <p:nvSpPr>
            <p:cNvPr id="38" name="Freeform: Shape 13"/>
            <p:cNvSpPr/>
            <p:nvPr/>
          </p:nvSpPr>
          <p:spPr>
            <a:xfrm>
              <a:off x="1128761" y="1600124"/>
              <a:ext cx="4065891"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39" name="矩形 38"/>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2</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）生产主管人员绩效考</a:t>
              </a:r>
            </a:p>
          </p:txBody>
        </p:sp>
      </p:grpSp>
      <p:sp>
        <p:nvSpPr>
          <p:cNvPr id="42" name="文本框 41"/>
          <p:cNvSpPr txBox="1"/>
          <p:nvPr/>
        </p:nvSpPr>
        <p:spPr>
          <a:xfrm>
            <a:off x="1647239" y="2203597"/>
            <a:ext cx="8868361" cy="3692806"/>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200000"/>
              </a:lnSpc>
              <a:buClr>
                <a:srgbClr val="5C9FEB"/>
              </a:buClr>
              <a:buFont typeface="Arial" panose="020B0604020202020204" pitchFamily="34" charset="0"/>
              <a:buChar char="•"/>
            </a:pPr>
            <a:r>
              <a:rPr lang="zh-CN" altLang="en-US" sz="2000" b="1">
                <a:solidFill>
                  <a:srgbClr val="5CA4EC"/>
                </a:solidFill>
                <a:latin typeface="微软雅黑" panose="020B0503020204020204" pitchFamily="34" charset="-122"/>
                <a:ea typeface="微软雅黑" panose="020B0503020204020204" pitchFamily="34" charset="-122"/>
              </a:rPr>
              <a:t>考核内容：</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德、能、勤、绩。工作业绩、工作态度和工作能力。</a:t>
            </a:r>
          </a:p>
          <a:p>
            <a:pPr marL="342900" lvl="0" indent="-342900">
              <a:lnSpc>
                <a:spcPct val="200000"/>
              </a:lnSpc>
              <a:buClr>
                <a:srgbClr val="5C9FEB"/>
              </a:buClr>
              <a:buFont typeface="Arial" panose="020B0604020202020204" pitchFamily="34" charset="0"/>
              <a:buChar char="•"/>
            </a:pPr>
            <a:r>
              <a:rPr lang="zh-CN" altLang="en-US" sz="2000" b="1">
                <a:solidFill>
                  <a:srgbClr val="5CA4EC"/>
                </a:solidFill>
                <a:latin typeface="微软雅黑" panose="020B0503020204020204" pitchFamily="34" charset="-122"/>
                <a:ea typeface="微软雅黑" panose="020B0503020204020204" pitchFamily="34" charset="-122"/>
              </a:rPr>
              <a:t>考核指标：</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生产效率、产量完成率、合格率、计划达成率、现场问题处理情况、工作积极性、领导满意度。</a:t>
            </a:r>
            <a:endParaRPr lang="en-US" altLang="zh-CN" sz="2000">
              <a:solidFill>
                <a:prstClr val="black">
                  <a:lumMod val="75000"/>
                  <a:lumOff val="25000"/>
                </a:prstClr>
              </a:solidFill>
              <a:latin typeface="微软雅黑" panose="020B0503020204020204" pitchFamily="34" charset="-122"/>
              <a:ea typeface="微软雅黑" panose="020B0503020204020204" pitchFamily="34" charset="-122"/>
            </a:endParaRPr>
          </a:p>
          <a:p>
            <a:pPr marL="342900" lvl="0" indent="-342900">
              <a:lnSpc>
                <a:spcPct val="200000"/>
              </a:lnSpc>
              <a:buClr>
                <a:srgbClr val="5C9FEB"/>
              </a:buClr>
              <a:buFont typeface="Arial" panose="020B0604020202020204" pitchFamily="34" charset="0"/>
              <a:buChar char="•"/>
            </a:pPr>
            <a:r>
              <a:rPr lang="zh-CN" altLang="en-US" sz="2000" b="1">
                <a:solidFill>
                  <a:srgbClr val="5CA4EC"/>
                </a:solidFill>
                <a:latin typeface="微软雅黑" panose="020B0503020204020204" pitchFamily="34" charset="-122"/>
                <a:ea typeface="微软雅黑" panose="020B0503020204020204" pitchFamily="34" charset="-122"/>
              </a:rPr>
              <a:t>考核特点：</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定性化指标权重占</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40%</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，定量化指标权重占</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60%</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。组织管理能力、解决技术问题的能力、判段力、沟通协调能力、责任感、创造力和进取心 、成本意识。 </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2">
                                            <p:txEl>
                                              <p:pRg st="0" end="0"/>
                                            </p:txEl>
                                          </p:spTgt>
                                        </p:tgtEl>
                                        <p:attrNameLst>
                                          <p:attrName>style.visibility</p:attrName>
                                        </p:attrNameLst>
                                      </p:cBhvr>
                                      <p:to>
                                        <p:strVal val="visible"/>
                                      </p:to>
                                    </p:set>
                                    <p:animEffect transition="in" filter="wipe(left)">
                                      <p:cBhvr>
                                        <p:cTn id="17" dur="500"/>
                                        <p:tgtEl>
                                          <p:spTgt spid="4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2">
                                            <p:txEl>
                                              <p:pRg st="1" end="1"/>
                                            </p:txEl>
                                          </p:spTgt>
                                        </p:tgtEl>
                                        <p:attrNameLst>
                                          <p:attrName>style.visibility</p:attrName>
                                        </p:attrNameLst>
                                      </p:cBhvr>
                                      <p:to>
                                        <p:strVal val="visible"/>
                                      </p:to>
                                    </p:set>
                                    <p:animEffect transition="in" filter="wipe(left)">
                                      <p:cBhvr>
                                        <p:cTn id="22" dur="500"/>
                                        <p:tgtEl>
                                          <p:spTgt spid="42">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2">
                                            <p:txEl>
                                              <p:pRg st="2" end="2"/>
                                            </p:txEl>
                                          </p:spTgt>
                                        </p:tgtEl>
                                        <p:attrNameLst>
                                          <p:attrName>style.visibility</p:attrName>
                                        </p:attrNameLst>
                                      </p:cBhvr>
                                      <p:to>
                                        <p:strVal val="visible"/>
                                      </p:to>
                                    </p:set>
                                    <p:animEffect transition="in" filter="wipe(left)">
                                      <p:cBhvr>
                                        <p:cTn id="27" dur="500"/>
                                        <p:tgtEl>
                                          <p:spTgt spid="4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10640" y="2030648"/>
            <a:ext cx="9901262" cy="4156791"/>
          </a:xfrm>
          <a:prstGeom prst="rect">
            <a:avLst/>
          </a:prstGeom>
          <a:solidFill>
            <a:schemeClr val="bg1"/>
          </a:solidFill>
          <a:ln w="28575">
            <a:solidFill>
              <a:srgbClr val="5CA4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20114" y="284624"/>
            <a:ext cx="4493538" cy="523220"/>
          </a:xfrm>
          <a:prstGeom prst="rect">
            <a:avLst/>
          </a:prstGeom>
        </p:spPr>
        <p:txBody>
          <a:bodyPr wrap="none">
            <a:spAutoFit/>
          </a:bodyPr>
          <a:lstStyle/>
          <a:p>
            <a:pPr lvl="0"/>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各级生产人员绩效考核内容</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747761" y="1101911"/>
            <a:ext cx="5711046" cy="546411"/>
            <a:chOff x="1128761" y="1560382"/>
            <a:chExt cx="5711046" cy="546411"/>
          </a:xfrm>
        </p:grpSpPr>
        <p:sp>
          <p:nvSpPr>
            <p:cNvPr id="38" name="Freeform: Shape 13"/>
            <p:cNvSpPr/>
            <p:nvPr/>
          </p:nvSpPr>
          <p:spPr>
            <a:xfrm>
              <a:off x="1128761" y="1600124"/>
              <a:ext cx="4065891"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39" name="矩形 38"/>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3</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）生产经理人员绩效考核</a:t>
              </a:r>
            </a:p>
          </p:txBody>
        </p:sp>
      </p:grpSp>
      <p:sp>
        <p:nvSpPr>
          <p:cNvPr id="42" name="文本框 41"/>
          <p:cNvSpPr txBox="1"/>
          <p:nvPr/>
        </p:nvSpPr>
        <p:spPr>
          <a:xfrm>
            <a:off x="1647239" y="2112157"/>
            <a:ext cx="8868361" cy="3892861"/>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80000"/>
              </a:lnSpc>
              <a:buClr>
                <a:srgbClr val="5C9FEB"/>
              </a:buClr>
              <a:buFont typeface="Arial" panose="020B0604020202020204" pitchFamily="34" charset="0"/>
              <a:buChar char="•"/>
            </a:pPr>
            <a:r>
              <a:rPr lang="zh-CN" altLang="en-US" sz="2000" b="1">
                <a:solidFill>
                  <a:srgbClr val="5CA4EC"/>
                </a:solidFill>
                <a:latin typeface="微软雅黑" panose="020B0503020204020204" pitchFamily="34" charset="-122"/>
                <a:ea typeface="微软雅黑" panose="020B0503020204020204" pitchFamily="34" charset="-122"/>
              </a:rPr>
              <a:t>考核内容：</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生产计划、产品品质、生产成本、生产安全。</a:t>
            </a:r>
          </a:p>
          <a:p>
            <a:pPr marL="342900" lvl="0" indent="-342900">
              <a:lnSpc>
                <a:spcPct val="180000"/>
              </a:lnSpc>
              <a:buClr>
                <a:srgbClr val="5C9FEB"/>
              </a:buClr>
              <a:buFont typeface="Arial" panose="020B0604020202020204" pitchFamily="34" charset="0"/>
              <a:buChar char="•"/>
            </a:pPr>
            <a:r>
              <a:rPr lang="zh-CN" altLang="en-US" sz="2000" b="1">
                <a:solidFill>
                  <a:srgbClr val="5CA4EC"/>
                </a:solidFill>
                <a:latin typeface="微软雅黑" panose="020B0503020204020204" pitchFamily="34" charset="-122"/>
                <a:ea typeface="微软雅黑" panose="020B0503020204020204" pitchFamily="34" charset="-122"/>
              </a:rPr>
              <a:t>考核指标：</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生产计划完成率、交货期达成率、补货订单达成率、缺陷率、产 品一次性合格率、单位产品质量成本、质量损失率、安全事故发 生次数、安全隐患整改率。</a:t>
            </a:r>
            <a:endParaRPr lang="en-US" altLang="zh-CN" sz="2000">
              <a:solidFill>
                <a:prstClr val="black">
                  <a:lumMod val="75000"/>
                  <a:lumOff val="25000"/>
                </a:prstClr>
              </a:solidFill>
              <a:latin typeface="微软雅黑" panose="020B0503020204020204" pitchFamily="34" charset="-122"/>
              <a:ea typeface="微软雅黑" panose="020B0503020204020204" pitchFamily="34" charset="-122"/>
            </a:endParaRPr>
          </a:p>
          <a:p>
            <a:pPr marL="342900" lvl="0" indent="-342900">
              <a:lnSpc>
                <a:spcPct val="180000"/>
              </a:lnSpc>
              <a:buClr>
                <a:srgbClr val="5C9FEB"/>
              </a:buClr>
              <a:buFont typeface="Arial" panose="020B0604020202020204" pitchFamily="34" charset="0"/>
              <a:buChar char="•"/>
            </a:pPr>
            <a:r>
              <a:rPr lang="zh-CN" altLang="en-US" sz="2000" b="1">
                <a:solidFill>
                  <a:srgbClr val="5CA4EC"/>
                </a:solidFill>
                <a:latin typeface="微软雅黑" panose="020B0503020204020204" pitchFamily="34" charset="-122"/>
                <a:ea typeface="微软雅黑" panose="020B0503020204020204" pitchFamily="34" charset="-122"/>
              </a:rPr>
              <a:t>考核特点：</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根据公司发展计划和经营实际，就生产计划、 生产准备、员工管理、员工教育、现场管理、安全管理、质量活动等各方面的工作都已做了安排 。 </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2">
                                            <p:txEl>
                                              <p:pRg st="0" end="0"/>
                                            </p:txEl>
                                          </p:spTgt>
                                        </p:tgtEl>
                                        <p:attrNameLst>
                                          <p:attrName>style.visibility</p:attrName>
                                        </p:attrNameLst>
                                      </p:cBhvr>
                                      <p:to>
                                        <p:strVal val="visible"/>
                                      </p:to>
                                    </p:set>
                                    <p:animEffect transition="in" filter="wipe(left)">
                                      <p:cBhvr>
                                        <p:cTn id="17" dur="500"/>
                                        <p:tgtEl>
                                          <p:spTgt spid="4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2">
                                            <p:txEl>
                                              <p:pRg st="1" end="1"/>
                                            </p:txEl>
                                          </p:spTgt>
                                        </p:tgtEl>
                                        <p:attrNameLst>
                                          <p:attrName>style.visibility</p:attrName>
                                        </p:attrNameLst>
                                      </p:cBhvr>
                                      <p:to>
                                        <p:strVal val="visible"/>
                                      </p:to>
                                    </p:set>
                                    <p:animEffect transition="in" filter="wipe(left)">
                                      <p:cBhvr>
                                        <p:cTn id="22" dur="500"/>
                                        <p:tgtEl>
                                          <p:spTgt spid="42">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2">
                                            <p:txEl>
                                              <p:pRg st="2" end="2"/>
                                            </p:txEl>
                                          </p:spTgt>
                                        </p:tgtEl>
                                        <p:attrNameLst>
                                          <p:attrName>style.visibility</p:attrName>
                                        </p:attrNameLst>
                                      </p:cBhvr>
                                      <p:to>
                                        <p:strVal val="visible"/>
                                      </p:to>
                                    </p:set>
                                    <p:animEffect transition="in" filter="wipe(left)">
                                      <p:cBhvr>
                                        <p:cTn id="27" dur="500"/>
                                        <p:tgtEl>
                                          <p:spTgt spid="4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5369" y="1315516"/>
            <a:ext cx="9901262" cy="4567124"/>
          </a:xfrm>
          <a:prstGeom prst="rect">
            <a:avLst/>
          </a:prstGeom>
          <a:solidFill>
            <a:schemeClr val="bg1"/>
          </a:solidFill>
          <a:ln w="28575">
            <a:solidFill>
              <a:srgbClr val="5CA4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242644" y="284624"/>
            <a:ext cx="4536819"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5. </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生产人员绩效考核的原则</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2" name="文本框 41"/>
          <p:cNvSpPr txBox="1"/>
          <p:nvPr/>
        </p:nvSpPr>
        <p:spPr>
          <a:xfrm>
            <a:off x="1661819" y="1561579"/>
            <a:ext cx="8868361" cy="3892861"/>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8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1 ) </a:t>
            </a:r>
            <a:r>
              <a:rPr lang="zh-CN" altLang="en-US" sz="2000" b="1">
                <a:solidFill>
                  <a:srgbClr val="5CA4EC"/>
                </a:solidFill>
                <a:latin typeface="微软雅黑" panose="020B0503020204020204" pitchFamily="34" charset="-122"/>
                <a:ea typeface="微软雅黑" panose="020B0503020204020204" pitchFamily="34" charset="-122"/>
              </a:rPr>
              <a:t>客观评价</a:t>
            </a:r>
          </a:p>
          <a:p>
            <a:pPr lvl="0">
              <a:lnSpc>
                <a:spcPct val="18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2 )</a:t>
            </a:r>
            <a:r>
              <a:rPr lang="zh-CN" altLang="en-US" sz="2000" b="1">
                <a:solidFill>
                  <a:srgbClr val="5CA4EC"/>
                </a:solidFill>
                <a:latin typeface="微软雅黑" panose="020B0503020204020204" pitchFamily="34" charset="-122"/>
                <a:ea typeface="微软雅黑" panose="020B0503020204020204" pitchFamily="34" charset="-122"/>
              </a:rPr>
              <a:t>开诚布公</a:t>
            </a:r>
          </a:p>
          <a:p>
            <a:pPr lvl="0">
              <a:lnSpc>
                <a:spcPct val="18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3 )</a:t>
            </a:r>
            <a:r>
              <a:rPr lang="zh-CN" altLang="en-US" sz="2000" b="1">
                <a:solidFill>
                  <a:srgbClr val="5CA4EC"/>
                </a:solidFill>
                <a:latin typeface="微软雅黑" panose="020B0503020204020204" pitchFamily="34" charset="-122"/>
                <a:ea typeface="微软雅黑" panose="020B0503020204020204" pitchFamily="34" charset="-122"/>
              </a:rPr>
              <a:t>综合考核</a:t>
            </a:r>
          </a:p>
          <a:p>
            <a:pPr lvl="0">
              <a:lnSpc>
                <a:spcPct val="18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4 )</a:t>
            </a:r>
            <a:r>
              <a:rPr lang="zh-CN" altLang="en-US" sz="2000" b="1">
                <a:solidFill>
                  <a:srgbClr val="5CA4EC"/>
                </a:solidFill>
                <a:latin typeface="微软雅黑" panose="020B0503020204020204" pitchFamily="34" charset="-122"/>
                <a:ea typeface="微软雅黑" panose="020B0503020204020204" pitchFamily="34" charset="-122"/>
              </a:rPr>
              <a:t>重视反馈</a:t>
            </a:r>
          </a:p>
          <a:p>
            <a:pPr lvl="0">
              <a:lnSpc>
                <a:spcPct val="18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5 )</a:t>
            </a:r>
            <a:r>
              <a:rPr lang="zh-CN" altLang="en-US" sz="2000" b="1">
                <a:solidFill>
                  <a:srgbClr val="5CA4EC"/>
                </a:solidFill>
                <a:latin typeface="微软雅黑" panose="020B0503020204020204" pitchFamily="34" charset="-122"/>
                <a:ea typeface="微软雅黑" panose="020B0503020204020204" pitchFamily="34" charset="-122"/>
              </a:rPr>
              <a:t>考核要起到激励作用</a:t>
            </a:r>
          </a:p>
          <a:p>
            <a:pPr lvl="0">
              <a:lnSpc>
                <a:spcPct val="18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6 )</a:t>
            </a:r>
            <a:r>
              <a:rPr lang="zh-CN" altLang="en-US" sz="2000" b="1">
                <a:solidFill>
                  <a:srgbClr val="5CA4EC"/>
                </a:solidFill>
                <a:latin typeface="微软雅黑" panose="020B0503020204020204" pitchFamily="34" charset="-122"/>
                <a:ea typeface="微软雅黑" panose="020B0503020204020204" pitchFamily="34" charset="-122"/>
              </a:rPr>
              <a:t>考核要做到经常化和制度化 </a:t>
            </a:r>
          </a:p>
          <a:p>
            <a:pPr lvl="0">
              <a:lnSpc>
                <a:spcPct val="18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7 )</a:t>
            </a:r>
            <a:r>
              <a:rPr lang="zh-CN" altLang="en-US" sz="2000" b="1">
                <a:solidFill>
                  <a:srgbClr val="5CA4EC"/>
                </a:solidFill>
                <a:latin typeface="微软雅黑" panose="020B0503020204020204" pitchFamily="34" charset="-122"/>
                <a:ea typeface="微软雅黑" panose="020B0503020204020204" pitchFamily="34" charset="-122"/>
              </a:rPr>
              <a:t>考核不能流于形式</a:t>
            </a:r>
          </a:p>
        </p:txBody>
      </p:sp>
      <p:grpSp>
        <p:nvGrpSpPr>
          <p:cNvPr id="9" name="954147af-d540-4f24-b2cd-8f58e481373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382004" y="1490652"/>
            <a:ext cx="5406401" cy="4216851"/>
            <a:chOff x="3043238" y="1062038"/>
            <a:chExt cx="6103938" cy="4760912"/>
          </a:xfrm>
        </p:grpSpPr>
        <p:sp>
          <p:nvSpPr>
            <p:cNvPr id="10" name="ïṥľïḓè"/>
            <p:cNvSpPr/>
            <p:nvPr/>
          </p:nvSpPr>
          <p:spPr bwMode="auto">
            <a:xfrm>
              <a:off x="3043238" y="1062038"/>
              <a:ext cx="4521200" cy="4714875"/>
            </a:xfrm>
            <a:custGeom>
              <a:avLst/>
              <a:gdLst>
                <a:gd name="T0" fmla="*/ 2875 w 2875"/>
                <a:gd name="T1" fmla="*/ 1722 h 3001"/>
                <a:gd name="T2" fmla="*/ 2104 w 2875"/>
                <a:gd name="T3" fmla="*/ 759 h 3001"/>
                <a:gd name="T4" fmla="*/ 1980 w 2875"/>
                <a:gd name="T5" fmla="*/ 822 h 3001"/>
                <a:gd name="T6" fmla="*/ 1663 w 2875"/>
                <a:gd name="T7" fmla="*/ 600 h 3001"/>
                <a:gd name="T8" fmla="*/ 1760 w 2875"/>
                <a:gd name="T9" fmla="*/ 328 h 3001"/>
                <a:gd name="T10" fmla="*/ 1497 w 2875"/>
                <a:gd name="T11" fmla="*/ 0 h 3001"/>
                <a:gd name="T12" fmla="*/ 0 w 2875"/>
                <a:gd name="T13" fmla="*/ 1279 h 3001"/>
                <a:gd name="T14" fmla="*/ 1378 w 2875"/>
                <a:gd name="T15" fmla="*/ 3001 h 3001"/>
                <a:gd name="T16" fmla="*/ 2875 w 2875"/>
                <a:gd name="T17" fmla="*/ 1722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75" h="3001">
                  <a:moveTo>
                    <a:pt x="2875" y="1722"/>
                  </a:moveTo>
                  <a:cubicBezTo>
                    <a:pt x="2104" y="759"/>
                    <a:pt x="2104" y="759"/>
                    <a:pt x="2104" y="759"/>
                  </a:cubicBezTo>
                  <a:cubicBezTo>
                    <a:pt x="2069" y="791"/>
                    <a:pt x="2026" y="813"/>
                    <a:pt x="1980" y="822"/>
                  </a:cubicBezTo>
                  <a:cubicBezTo>
                    <a:pt x="1835" y="850"/>
                    <a:pt x="1693" y="751"/>
                    <a:pt x="1663" y="600"/>
                  </a:cubicBezTo>
                  <a:cubicBezTo>
                    <a:pt x="1642" y="494"/>
                    <a:pt x="1683" y="390"/>
                    <a:pt x="1760" y="328"/>
                  </a:cubicBezTo>
                  <a:cubicBezTo>
                    <a:pt x="1497" y="0"/>
                    <a:pt x="1497" y="0"/>
                    <a:pt x="1497" y="0"/>
                  </a:cubicBezTo>
                  <a:cubicBezTo>
                    <a:pt x="0" y="1279"/>
                    <a:pt x="0" y="1279"/>
                    <a:pt x="0" y="1279"/>
                  </a:cubicBezTo>
                  <a:cubicBezTo>
                    <a:pt x="1378" y="3001"/>
                    <a:pt x="1378" y="3001"/>
                    <a:pt x="1378" y="3001"/>
                  </a:cubicBezTo>
                  <a:cubicBezTo>
                    <a:pt x="2875" y="1722"/>
                    <a:pt x="2875" y="1722"/>
                    <a:pt x="2875" y="1722"/>
                  </a:cubicBezTo>
                </a:path>
              </a:pathLst>
            </a:custGeom>
            <a:solidFill>
              <a:schemeClr val="bg1">
                <a:lumMod val="85000"/>
              </a:schemeClr>
            </a:solidFill>
            <a:ln>
              <a:noFill/>
            </a:ln>
          </p:spPr>
          <p:txBody>
            <a:bodyPr anchor="ctr"/>
            <a:lstStyle/>
            <a:p>
              <a:pPr algn="ctr"/>
              <a:endParaRPr/>
            </a:p>
          </p:txBody>
        </p:sp>
        <p:sp>
          <p:nvSpPr>
            <p:cNvPr id="11" name="ïṣḷiḍé"/>
            <p:cNvSpPr/>
            <p:nvPr/>
          </p:nvSpPr>
          <p:spPr bwMode="auto">
            <a:xfrm>
              <a:off x="3821113" y="2517775"/>
              <a:ext cx="2840038" cy="3305175"/>
            </a:xfrm>
            <a:custGeom>
              <a:avLst/>
              <a:gdLst>
                <a:gd name="T0" fmla="*/ 752 w 1805"/>
                <a:gd name="T1" fmla="*/ 16 h 2104"/>
                <a:gd name="T2" fmla="*/ 110 w 1805"/>
                <a:gd name="T3" fmla="*/ 147 h 2104"/>
                <a:gd name="T4" fmla="*/ 13 w 1805"/>
                <a:gd name="T5" fmla="*/ 294 h 2104"/>
                <a:gd name="T6" fmla="*/ 21 w 1805"/>
                <a:gd name="T7" fmla="*/ 319 h 2104"/>
                <a:gd name="T8" fmla="*/ 753 w 1805"/>
                <a:gd name="T9" fmla="*/ 1989 h 2104"/>
                <a:gd name="T10" fmla="*/ 951 w 1805"/>
                <a:gd name="T11" fmla="*/ 2079 h 2104"/>
                <a:gd name="T12" fmla="*/ 1690 w 1805"/>
                <a:gd name="T13" fmla="*/ 1852 h 2104"/>
                <a:gd name="T14" fmla="*/ 1783 w 1805"/>
                <a:gd name="T15" fmla="*/ 1677 h 2104"/>
                <a:gd name="T16" fmla="*/ 1772 w 1805"/>
                <a:gd name="T17" fmla="*/ 1653 h 2104"/>
                <a:gd name="T18" fmla="*/ 947 w 1805"/>
                <a:gd name="T19" fmla="*/ 101 h 2104"/>
                <a:gd name="T20" fmla="*/ 752 w 1805"/>
                <a:gd name="T21" fmla="*/ 16 h 2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5" h="2104">
                  <a:moveTo>
                    <a:pt x="752" y="16"/>
                  </a:moveTo>
                  <a:cubicBezTo>
                    <a:pt x="110" y="147"/>
                    <a:pt x="110" y="147"/>
                    <a:pt x="110" y="147"/>
                  </a:cubicBezTo>
                  <a:cubicBezTo>
                    <a:pt x="43" y="161"/>
                    <a:pt x="0" y="227"/>
                    <a:pt x="13" y="294"/>
                  </a:cubicBezTo>
                  <a:cubicBezTo>
                    <a:pt x="15" y="302"/>
                    <a:pt x="18" y="311"/>
                    <a:pt x="21" y="319"/>
                  </a:cubicBezTo>
                  <a:cubicBezTo>
                    <a:pt x="753" y="1989"/>
                    <a:pt x="753" y="1989"/>
                    <a:pt x="753" y="1989"/>
                  </a:cubicBezTo>
                  <a:cubicBezTo>
                    <a:pt x="787" y="2065"/>
                    <a:pt x="871" y="2104"/>
                    <a:pt x="951" y="2079"/>
                  </a:cubicBezTo>
                  <a:cubicBezTo>
                    <a:pt x="1690" y="1852"/>
                    <a:pt x="1690" y="1852"/>
                    <a:pt x="1690" y="1852"/>
                  </a:cubicBezTo>
                  <a:cubicBezTo>
                    <a:pt x="1764" y="1829"/>
                    <a:pt x="1805" y="1751"/>
                    <a:pt x="1783" y="1677"/>
                  </a:cubicBezTo>
                  <a:cubicBezTo>
                    <a:pt x="1780" y="1669"/>
                    <a:pt x="1777" y="1661"/>
                    <a:pt x="1772" y="1653"/>
                  </a:cubicBezTo>
                  <a:cubicBezTo>
                    <a:pt x="947" y="101"/>
                    <a:pt x="947" y="101"/>
                    <a:pt x="947" y="101"/>
                  </a:cubicBezTo>
                  <a:cubicBezTo>
                    <a:pt x="907" y="34"/>
                    <a:pt x="829" y="0"/>
                    <a:pt x="752" y="16"/>
                  </a:cubicBezTo>
                </a:path>
              </a:pathLst>
            </a:cu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 name="ïṡlidè"/>
            <p:cNvSpPr/>
            <p:nvPr/>
          </p:nvSpPr>
          <p:spPr bwMode="auto">
            <a:xfrm>
              <a:off x="3881438" y="2547938"/>
              <a:ext cx="2749550" cy="3181350"/>
            </a:xfrm>
            <a:custGeom>
              <a:avLst/>
              <a:gdLst>
                <a:gd name="T0" fmla="*/ 71 w 1748"/>
                <a:gd name="T1" fmla="*/ 144 h 2024"/>
                <a:gd name="T2" fmla="*/ 177 w 1748"/>
                <a:gd name="T3" fmla="*/ 123 h 2024"/>
                <a:gd name="T4" fmla="*/ 258 w 1748"/>
                <a:gd name="T5" fmla="*/ 164 h 2024"/>
                <a:gd name="T6" fmla="*/ 639 w 1748"/>
                <a:gd name="T7" fmla="*/ 95 h 2024"/>
                <a:gd name="T8" fmla="*/ 661 w 1748"/>
                <a:gd name="T9" fmla="*/ 64 h 2024"/>
                <a:gd name="T10" fmla="*/ 660 w 1748"/>
                <a:gd name="T11" fmla="*/ 61 h 2024"/>
                <a:gd name="T12" fmla="*/ 649 w 1748"/>
                <a:gd name="T13" fmla="*/ 30 h 2024"/>
                <a:gd name="T14" fmla="*/ 755 w 1748"/>
                <a:gd name="T15" fmla="*/ 9 h 2024"/>
                <a:gd name="T16" fmla="*/ 866 w 1748"/>
                <a:gd name="T17" fmla="*/ 61 h 2024"/>
                <a:gd name="T18" fmla="*/ 1721 w 1748"/>
                <a:gd name="T19" fmla="*/ 1634 h 2024"/>
                <a:gd name="T20" fmla="*/ 1679 w 1748"/>
                <a:gd name="T21" fmla="*/ 1775 h 2024"/>
                <a:gd name="T22" fmla="*/ 1660 w 1748"/>
                <a:gd name="T23" fmla="*/ 1783 h 2024"/>
                <a:gd name="T24" fmla="*/ 931 w 1748"/>
                <a:gd name="T25" fmla="*/ 2005 h 2024"/>
                <a:gd name="T26" fmla="*/ 775 w 1748"/>
                <a:gd name="T27" fmla="*/ 1933 h 2024"/>
                <a:gd name="T28" fmla="*/ 17 w 1748"/>
                <a:gd name="T29" fmla="*/ 249 h 2024"/>
                <a:gd name="T30" fmla="*/ 55 w 1748"/>
                <a:gd name="T31" fmla="*/ 149 h 2024"/>
                <a:gd name="T32" fmla="*/ 71 w 1748"/>
                <a:gd name="T33" fmla="*/ 14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48" h="2024">
                  <a:moveTo>
                    <a:pt x="71" y="144"/>
                  </a:moveTo>
                  <a:cubicBezTo>
                    <a:pt x="177" y="123"/>
                    <a:pt x="177" y="123"/>
                    <a:pt x="177" y="123"/>
                  </a:cubicBezTo>
                  <a:cubicBezTo>
                    <a:pt x="192" y="153"/>
                    <a:pt x="225" y="170"/>
                    <a:pt x="258" y="164"/>
                  </a:cubicBezTo>
                  <a:cubicBezTo>
                    <a:pt x="639" y="95"/>
                    <a:pt x="639" y="95"/>
                    <a:pt x="639" y="95"/>
                  </a:cubicBezTo>
                  <a:cubicBezTo>
                    <a:pt x="654" y="93"/>
                    <a:pt x="663" y="79"/>
                    <a:pt x="661" y="64"/>
                  </a:cubicBezTo>
                  <a:cubicBezTo>
                    <a:pt x="661" y="63"/>
                    <a:pt x="660" y="62"/>
                    <a:pt x="660" y="61"/>
                  </a:cubicBezTo>
                  <a:cubicBezTo>
                    <a:pt x="649" y="30"/>
                    <a:pt x="649" y="30"/>
                    <a:pt x="649" y="30"/>
                  </a:cubicBezTo>
                  <a:cubicBezTo>
                    <a:pt x="755" y="9"/>
                    <a:pt x="755" y="9"/>
                    <a:pt x="755" y="9"/>
                  </a:cubicBezTo>
                  <a:cubicBezTo>
                    <a:pt x="799" y="0"/>
                    <a:pt x="844" y="21"/>
                    <a:pt x="866" y="61"/>
                  </a:cubicBezTo>
                  <a:cubicBezTo>
                    <a:pt x="1721" y="1634"/>
                    <a:pt x="1721" y="1634"/>
                    <a:pt x="1721" y="1634"/>
                  </a:cubicBezTo>
                  <a:cubicBezTo>
                    <a:pt x="1748" y="1685"/>
                    <a:pt x="1730" y="1748"/>
                    <a:pt x="1679" y="1775"/>
                  </a:cubicBezTo>
                  <a:cubicBezTo>
                    <a:pt x="1673" y="1778"/>
                    <a:pt x="1667" y="1781"/>
                    <a:pt x="1660" y="1783"/>
                  </a:cubicBezTo>
                  <a:cubicBezTo>
                    <a:pt x="931" y="2005"/>
                    <a:pt x="931" y="2005"/>
                    <a:pt x="931" y="2005"/>
                  </a:cubicBezTo>
                  <a:cubicBezTo>
                    <a:pt x="869" y="2024"/>
                    <a:pt x="801" y="1993"/>
                    <a:pt x="775" y="1933"/>
                  </a:cubicBezTo>
                  <a:cubicBezTo>
                    <a:pt x="17" y="249"/>
                    <a:pt x="17" y="249"/>
                    <a:pt x="17" y="249"/>
                  </a:cubicBezTo>
                  <a:cubicBezTo>
                    <a:pt x="0" y="211"/>
                    <a:pt x="17" y="166"/>
                    <a:pt x="55" y="149"/>
                  </a:cubicBezTo>
                  <a:cubicBezTo>
                    <a:pt x="60" y="146"/>
                    <a:pt x="66" y="145"/>
                    <a:pt x="71" y="144"/>
                  </a:cubicBezTo>
                </a:path>
              </a:pathLst>
            </a:custGeom>
            <a:solidFill>
              <a:srgbClr val="4285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 name="îṩliḑè"/>
            <p:cNvSpPr/>
            <p:nvPr/>
          </p:nvSpPr>
          <p:spPr bwMode="auto">
            <a:xfrm flipH="1">
              <a:off x="4464051" y="2665413"/>
              <a:ext cx="244475" cy="49213"/>
            </a:xfrm>
            <a:prstGeom prst="line">
              <a:avLst/>
            </a:prstGeom>
            <a:noFill/>
            <a:ln w="12700" cap="flat">
              <a:solidFill>
                <a:srgbClr val="2F2E41"/>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14" name="îśḻíḑê"/>
            <p:cNvSpPr/>
            <p:nvPr/>
          </p:nvSpPr>
          <p:spPr bwMode="auto">
            <a:xfrm>
              <a:off x="4375151" y="2701925"/>
              <a:ext cx="50800" cy="44450"/>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 name="íSḷïďe"/>
            <p:cNvSpPr/>
            <p:nvPr/>
          </p:nvSpPr>
          <p:spPr bwMode="auto">
            <a:xfrm>
              <a:off x="4564063" y="2640013"/>
              <a:ext cx="2586038" cy="2638425"/>
            </a:xfrm>
            <a:custGeom>
              <a:avLst/>
              <a:gdLst>
                <a:gd name="T0" fmla="*/ 0 w 1629"/>
                <a:gd name="T1" fmla="*/ 202 h 1662"/>
                <a:gd name="T2" fmla="*/ 682 w 1629"/>
                <a:gd name="T3" fmla="*/ 1662 h 1662"/>
                <a:gd name="T4" fmla="*/ 1629 w 1629"/>
                <a:gd name="T5" fmla="*/ 1405 h 1662"/>
                <a:gd name="T6" fmla="*/ 1629 w 1629"/>
                <a:gd name="T7" fmla="*/ 1373 h 1662"/>
                <a:gd name="T8" fmla="*/ 892 w 1629"/>
                <a:gd name="T9" fmla="*/ 0 h 1662"/>
                <a:gd name="T10" fmla="*/ 16 w 1629"/>
                <a:gd name="T11" fmla="*/ 190 h 1662"/>
                <a:gd name="T12" fmla="*/ 11 w 1629"/>
                <a:gd name="T13" fmla="*/ 193 h 1662"/>
                <a:gd name="T14" fmla="*/ 0 w 1629"/>
                <a:gd name="T15" fmla="*/ 202 h 16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9" h="1662">
                  <a:moveTo>
                    <a:pt x="0" y="202"/>
                  </a:moveTo>
                  <a:lnTo>
                    <a:pt x="682" y="1662"/>
                  </a:lnTo>
                  <a:lnTo>
                    <a:pt x="1629" y="1405"/>
                  </a:lnTo>
                  <a:lnTo>
                    <a:pt x="1629" y="1373"/>
                  </a:lnTo>
                  <a:lnTo>
                    <a:pt x="892" y="0"/>
                  </a:lnTo>
                  <a:lnTo>
                    <a:pt x="16" y="190"/>
                  </a:lnTo>
                  <a:lnTo>
                    <a:pt x="11" y="193"/>
                  </a:lnTo>
                  <a:lnTo>
                    <a:pt x="0" y="20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 name="î$liďe"/>
            <p:cNvSpPr/>
            <p:nvPr/>
          </p:nvSpPr>
          <p:spPr bwMode="auto">
            <a:xfrm>
              <a:off x="4564063" y="2640013"/>
              <a:ext cx="2586038" cy="2638425"/>
            </a:xfrm>
            <a:custGeom>
              <a:avLst/>
              <a:gdLst>
                <a:gd name="T0" fmla="*/ 0 w 1629"/>
                <a:gd name="T1" fmla="*/ 202 h 1662"/>
                <a:gd name="T2" fmla="*/ 682 w 1629"/>
                <a:gd name="T3" fmla="*/ 1662 h 1662"/>
                <a:gd name="T4" fmla="*/ 1629 w 1629"/>
                <a:gd name="T5" fmla="*/ 1405 h 1662"/>
                <a:gd name="T6" fmla="*/ 1629 w 1629"/>
                <a:gd name="T7" fmla="*/ 1373 h 1662"/>
                <a:gd name="T8" fmla="*/ 892 w 1629"/>
                <a:gd name="T9" fmla="*/ 0 h 1662"/>
                <a:gd name="T10" fmla="*/ 16 w 1629"/>
                <a:gd name="T11" fmla="*/ 190 h 1662"/>
                <a:gd name="T12" fmla="*/ 11 w 1629"/>
                <a:gd name="T13" fmla="*/ 193 h 1662"/>
                <a:gd name="T14" fmla="*/ 0 w 1629"/>
                <a:gd name="T15" fmla="*/ 202 h 16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9" h="1662">
                  <a:moveTo>
                    <a:pt x="0" y="202"/>
                  </a:moveTo>
                  <a:lnTo>
                    <a:pt x="682" y="1662"/>
                  </a:lnTo>
                  <a:lnTo>
                    <a:pt x="1629" y="1405"/>
                  </a:lnTo>
                  <a:lnTo>
                    <a:pt x="1629" y="1373"/>
                  </a:lnTo>
                  <a:lnTo>
                    <a:pt x="892" y="0"/>
                  </a:lnTo>
                  <a:lnTo>
                    <a:pt x="16" y="190"/>
                  </a:lnTo>
                  <a:lnTo>
                    <a:pt x="11" y="193"/>
                  </a:lnTo>
                  <a:lnTo>
                    <a:pt x="0" y="2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 name="iṡlïḍê"/>
            <p:cNvSpPr/>
            <p:nvPr/>
          </p:nvSpPr>
          <p:spPr bwMode="auto">
            <a:xfrm>
              <a:off x="4564063" y="2946400"/>
              <a:ext cx="2586038" cy="2332038"/>
            </a:xfrm>
            <a:custGeom>
              <a:avLst/>
              <a:gdLst>
                <a:gd name="T0" fmla="*/ 11 w 1629"/>
                <a:gd name="T1" fmla="*/ 0 h 1469"/>
                <a:gd name="T2" fmla="*/ 11 w 1629"/>
                <a:gd name="T3" fmla="*/ 0 h 1469"/>
                <a:gd name="T4" fmla="*/ 0 w 1629"/>
                <a:gd name="T5" fmla="*/ 9 h 1469"/>
                <a:gd name="T6" fmla="*/ 682 w 1629"/>
                <a:gd name="T7" fmla="*/ 1469 h 1469"/>
                <a:gd name="T8" fmla="*/ 1629 w 1629"/>
                <a:gd name="T9" fmla="*/ 1212 h 1469"/>
                <a:gd name="T10" fmla="*/ 1629 w 1629"/>
                <a:gd name="T11" fmla="*/ 1180 h 1469"/>
                <a:gd name="T12" fmla="*/ 686 w 1629"/>
                <a:gd name="T13" fmla="*/ 1446 h 1469"/>
                <a:gd name="T14" fmla="*/ 11 w 1629"/>
                <a:gd name="T15" fmla="*/ 0 h 14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9" h="1469">
                  <a:moveTo>
                    <a:pt x="11" y="0"/>
                  </a:moveTo>
                  <a:lnTo>
                    <a:pt x="11" y="0"/>
                  </a:lnTo>
                  <a:lnTo>
                    <a:pt x="0" y="9"/>
                  </a:lnTo>
                  <a:lnTo>
                    <a:pt x="682" y="1469"/>
                  </a:lnTo>
                  <a:lnTo>
                    <a:pt x="1629" y="1212"/>
                  </a:lnTo>
                  <a:lnTo>
                    <a:pt x="1629" y="1180"/>
                  </a:lnTo>
                  <a:lnTo>
                    <a:pt x="686" y="1446"/>
                  </a:lnTo>
                  <a:lnTo>
                    <a:pt x="11" y="0"/>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 name="ï$lïḍè"/>
            <p:cNvSpPr/>
            <p:nvPr/>
          </p:nvSpPr>
          <p:spPr bwMode="auto">
            <a:xfrm>
              <a:off x="4564063" y="2946400"/>
              <a:ext cx="2586038" cy="2332038"/>
            </a:xfrm>
            <a:custGeom>
              <a:avLst/>
              <a:gdLst>
                <a:gd name="T0" fmla="*/ 11 w 1629"/>
                <a:gd name="T1" fmla="*/ 0 h 1469"/>
                <a:gd name="T2" fmla="*/ 11 w 1629"/>
                <a:gd name="T3" fmla="*/ 0 h 1469"/>
                <a:gd name="T4" fmla="*/ 0 w 1629"/>
                <a:gd name="T5" fmla="*/ 9 h 1469"/>
                <a:gd name="T6" fmla="*/ 682 w 1629"/>
                <a:gd name="T7" fmla="*/ 1469 h 1469"/>
                <a:gd name="T8" fmla="*/ 1629 w 1629"/>
                <a:gd name="T9" fmla="*/ 1212 h 1469"/>
                <a:gd name="T10" fmla="*/ 1629 w 1629"/>
                <a:gd name="T11" fmla="*/ 1180 h 1469"/>
                <a:gd name="T12" fmla="*/ 686 w 1629"/>
                <a:gd name="T13" fmla="*/ 1446 h 1469"/>
                <a:gd name="T14" fmla="*/ 11 w 1629"/>
                <a:gd name="T15" fmla="*/ 0 h 14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9" h="1469">
                  <a:moveTo>
                    <a:pt x="11" y="0"/>
                  </a:moveTo>
                  <a:lnTo>
                    <a:pt x="11" y="0"/>
                  </a:lnTo>
                  <a:lnTo>
                    <a:pt x="0" y="9"/>
                  </a:lnTo>
                  <a:lnTo>
                    <a:pt x="682" y="1469"/>
                  </a:lnTo>
                  <a:lnTo>
                    <a:pt x="1629" y="1212"/>
                  </a:lnTo>
                  <a:lnTo>
                    <a:pt x="1629" y="1180"/>
                  </a:lnTo>
                  <a:lnTo>
                    <a:pt x="686" y="1446"/>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 name="iṧḻidè"/>
            <p:cNvSpPr/>
            <p:nvPr/>
          </p:nvSpPr>
          <p:spPr bwMode="auto">
            <a:xfrm flipH="1">
              <a:off x="5387976" y="3940175"/>
              <a:ext cx="1108075" cy="282575"/>
            </a:xfrm>
            <a:prstGeom prst="line">
              <a:avLst/>
            </a:prstGeom>
            <a:noFill/>
            <a:ln w="12700" cap="flat">
              <a:solidFill>
                <a:srgbClr val="3F3D56"/>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20" name="îṡ1ïḓè"/>
            <p:cNvSpPr/>
            <p:nvPr/>
          </p:nvSpPr>
          <p:spPr bwMode="auto">
            <a:xfrm flipH="1">
              <a:off x="5445126" y="4059238"/>
              <a:ext cx="1112838" cy="290513"/>
            </a:xfrm>
            <a:prstGeom prst="line">
              <a:avLst/>
            </a:prstGeom>
            <a:noFill/>
            <a:ln w="12700" cap="flat">
              <a:solidFill>
                <a:srgbClr val="3F3D56"/>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22" name="ïşļiḍê"/>
            <p:cNvSpPr/>
            <p:nvPr/>
          </p:nvSpPr>
          <p:spPr bwMode="auto">
            <a:xfrm flipH="1">
              <a:off x="5715001" y="4222750"/>
              <a:ext cx="698500" cy="188913"/>
            </a:xfrm>
            <a:prstGeom prst="line">
              <a:avLst/>
            </a:prstGeom>
            <a:noFill/>
            <a:ln w="12700" cap="flat">
              <a:solidFill>
                <a:srgbClr val="3F3D56"/>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23" name="iṩļiďè"/>
            <p:cNvSpPr/>
            <p:nvPr/>
          </p:nvSpPr>
          <p:spPr bwMode="auto">
            <a:xfrm>
              <a:off x="5778501" y="4524375"/>
              <a:ext cx="968375" cy="465138"/>
            </a:xfrm>
            <a:custGeom>
              <a:avLst/>
              <a:gdLst>
                <a:gd name="T0" fmla="*/ 0 w 610"/>
                <a:gd name="T1" fmla="*/ 147 h 293"/>
                <a:gd name="T2" fmla="*/ 63 w 610"/>
                <a:gd name="T3" fmla="*/ 286 h 293"/>
                <a:gd name="T4" fmla="*/ 67 w 610"/>
                <a:gd name="T5" fmla="*/ 293 h 293"/>
                <a:gd name="T6" fmla="*/ 78 w 610"/>
                <a:gd name="T7" fmla="*/ 290 h 293"/>
                <a:gd name="T8" fmla="*/ 610 w 610"/>
                <a:gd name="T9" fmla="*/ 155 h 293"/>
                <a:gd name="T10" fmla="*/ 610 w 610"/>
                <a:gd name="T11" fmla="*/ 135 h 293"/>
                <a:gd name="T12" fmla="*/ 539 w 610"/>
                <a:gd name="T13" fmla="*/ 0 h 293"/>
                <a:gd name="T14" fmla="*/ 12 w 610"/>
                <a:gd name="T15" fmla="*/ 143 h 293"/>
                <a:gd name="T16" fmla="*/ 7 w 610"/>
                <a:gd name="T17" fmla="*/ 145 h 293"/>
                <a:gd name="T18" fmla="*/ 0 w 610"/>
                <a:gd name="T19" fmla="*/ 147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0" h="293">
                  <a:moveTo>
                    <a:pt x="0" y="147"/>
                  </a:moveTo>
                  <a:lnTo>
                    <a:pt x="63" y="286"/>
                  </a:lnTo>
                  <a:lnTo>
                    <a:pt x="67" y="293"/>
                  </a:lnTo>
                  <a:lnTo>
                    <a:pt x="78" y="290"/>
                  </a:lnTo>
                  <a:lnTo>
                    <a:pt x="610" y="155"/>
                  </a:lnTo>
                  <a:lnTo>
                    <a:pt x="610" y="135"/>
                  </a:lnTo>
                  <a:lnTo>
                    <a:pt x="539" y="0"/>
                  </a:lnTo>
                  <a:lnTo>
                    <a:pt x="12" y="143"/>
                  </a:lnTo>
                  <a:lnTo>
                    <a:pt x="7" y="145"/>
                  </a:lnTo>
                  <a:lnTo>
                    <a:pt x="0" y="147"/>
                  </a:lnTo>
                  <a:close/>
                </a:path>
              </a:pathLst>
            </a:custGeom>
            <a:solidFill>
              <a:srgbClr val="4285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 name="iṧḻïḑè"/>
            <p:cNvSpPr/>
            <p:nvPr/>
          </p:nvSpPr>
          <p:spPr bwMode="auto">
            <a:xfrm>
              <a:off x="5778501" y="4524375"/>
              <a:ext cx="968375" cy="465138"/>
            </a:xfrm>
            <a:custGeom>
              <a:avLst/>
              <a:gdLst>
                <a:gd name="T0" fmla="*/ 0 w 610"/>
                <a:gd name="T1" fmla="*/ 147 h 293"/>
                <a:gd name="T2" fmla="*/ 63 w 610"/>
                <a:gd name="T3" fmla="*/ 286 h 293"/>
                <a:gd name="T4" fmla="*/ 67 w 610"/>
                <a:gd name="T5" fmla="*/ 293 h 293"/>
                <a:gd name="T6" fmla="*/ 78 w 610"/>
                <a:gd name="T7" fmla="*/ 290 h 293"/>
                <a:gd name="T8" fmla="*/ 610 w 610"/>
                <a:gd name="T9" fmla="*/ 155 h 293"/>
                <a:gd name="T10" fmla="*/ 610 w 610"/>
                <a:gd name="T11" fmla="*/ 135 h 293"/>
                <a:gd name="T12" fmla="*/ 539 w 610"/>
                <a:gd name="T13" fmla="*/ 0 h 293"/>
                <a:gd name="T14" fmla="*/ 12 w 610"/>
                <a:gd name="T15" fmla="*/ 143 h 293"/>
                <a:gd name="T16" fmla="*/ 7 w 610"/>
                <a:gd name="T17" fmla="*/ 145 h 293"/>
                <a:gd name="T18" fmla="*/ 0 w 610"/>
                <a:gd name="T19" fmla="*/ 147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0" h="293">
                  <a:moveTo>
                    <a:pt x="0" y="147"/>
                  </a:moveTo>
                  <a:lnTo>
                    <a:pt x="63" y="286"/>
                  </a:lnTo>
                  <a:lnTo>
                    <a:pt x="67" y="293"/>
                  </a:lnTo>
                  <a:lnTo>
                    <a:pt x="78" y="290"/>
                  </a:lnTo>
                  <a:lnTo>
                    <a:pt x="610" y="155"/>
                  </a:lnTo>
                  <a:lnTo>
                    <a:pt x="610" y="135"/>
                  </a:lnTo>
                  <a:lnTo>
                    <a:pt x="539" y="0"/>
                  </a:lnTo>
                  <a:lnTo>
                    <a:pt x="12" y="143"/>
                  </a:lnTo>
                  <a:lnTo>
                    <a:pt x="7" y="145"/>
                  </a:lnTo>
                  <a:lnTo>
                    <a:pt x="0" y="1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 name="îṩļíďe"/>
            <p:cNvSpPr/>
            <p:nvPr/>
          </p:nvSpPr>
          <p:spPr bwMode="auto">
            <a:xfrm>
              <a:off x="5778501" y="4738688"/>
              <a:ext cx="968375" cy="250825"/>
            </a:xfrm>
            <a:custGeom>
              <a:avLst/>
              <a:gdLst>
                <a:gd name="T0" fmla="*/ 610 w 610"/>
                <a:gd name="T1" fmla="*/ 0 h 158"/>
                <a:gd name="T2" fmla="*/ 75 w 610"/>
                <a:gd name="T3" fmla="*/ 143 h 158"/>
                <a:gd name="T4" fmla="*/ 7 w 610"/>
                <a:gd name="T5" fmla="*/ 10 h 158"/>
                <a:gd name="T6" fmla="*/ 0 w 610"/>
                <a:gd name="T7" fmla="*/ 12 h 158"/>
                <a:gd name="T8" fmla="*/ 63 w 610"/>
                <a:gd name="T9" fmla="*/ 151 h 158"/>
                <a:gd name="T10" fmla="*/ 67 w 610"/>
                <a:gd name="T11" fmla="*/ 158 h 158"/>
                <a:gd name="T12" fmla="*/ 78 w 610"/>
                <a:gd name="T13" fmla="*/ 155 h 158"/>
                <a:gd name="T14" fmla="*/ 610 w 610"/>
                <a:gd name="T15" fmla="*/ 20 h 158"/>
                <a:gd name="T16" fmla="*/ 610 w 610"/>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0" h="158">
                  <a:moveTo>
                    <a:pt x="610" y="0"/>
                  </a:moveTo>
                  <a:lnTo>
                    <a:pt x="75" y="143"/>
                  </a:lnTo>
                  <a:lnTo>
                    <a:pt x="7" y="10"/>
                  </a:lnTo>
                  <a:lnTo>
                    <a:pt x="0" y="12"/>
                  </a:lnTo>
                  <a:lnTo>
                    <a:pt x="63" y="151"/>
                  </a:lnTo>
                  <a:lnTo>
                    <a:pt x="67" y="158"/>
                  </a:lnTo>
                  <a:lnTo>
                    <a:pt x="78" y="155"/>
                  </a:lnTo>
                  <a:lnTo>
                    <a:pt x="610" y="20"/>
                  </a:lnTo>
                  <a:lnTo>
                    <a:pt x="610" y="0"/>
                  </a:lnTo>
                  <a:close/>
                </a:path>
              </a:pathLst>
            </a:custGeom>
            <a:solidFill>
              <a:srgbClr val="356AC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 name="iṥ1îḑé"/>
            <p:cNvSpPr/>
            <p:nvPr/>
          </p:nvSpPr>
          <p:spPr bwMode="auto">
            <a:xfrm>
              <a:off x="5778501" y="4738688"/>
              <a:ext cx="968375" cy="250825"/>
            </a:xfrm>
            <a:custGeom>
              <a:avLst/>
              <a:gdLst>
                <a:gd name="T0" fmla="*/ 610 w 610"/>
                <a:gd name="T1" fmla="*/ 0 h 158"/>
                <a:gd name="T2" fmla="*/ 75 w 610"/>
                <a:gd name="T3" fmla="*/ 143 h 158"/>
                <a:gd name="T4" fmla="*/ 7 w 610"/>
                <a:gd name="T5" fmla="*/ 10 h 158"/>
                <a:gd name="T6" fmla="*/ 0 w 610"/>
                <a:gd name="T7" fmla="*/ 12 h 158"/>
                <a:gd name="T8" fmla="*/ 63 w 610"/>
                <a:gd name="T9" fmla="*/ 151 h 158"/>
                <a:gd name="T10" fmla="*/ 67 w 610"/>
                <a:gd name="T11" fmla="*/ 158 h 158"/>
                <a:gd name="T12" fmla="*/ 78 w 610"/>
                <a:gd name="T13" fmla="*/ 155 h 158"/>
                <a:gd name="T14" fmla="*/ 610 w 610"/>
                <a:gd name="T15" fmla="*/ 20 h 158"/>
                <a:gd name="T16" fmla="*/ 610 w 610"/>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0" h="158">
                  <a:moveTo>
                    <a:pt x="610" y="0"/>
                  </a:moveTo>
                  <a:lnTo>
                    <a:pt x="75" y="143"/>
                  </a:lnTo>
                  <a:lnTo>
                    <a:pt x="7" y="10"/>
                  </a:lnTo>
                  <a:lnTo>
                    <a:pt x="0" y="12"/>
                  </a:lnTo>
                  <a:lnTo>
                    <a:pt x="63" y="151"/>
                  </a:lnTo>
                  <a:lnTo>
                    <a:pt x="67" y="158"/>
                  </a:lnTo>
                  <a:lnTo>
                    <a:pt x="78" y="155"/>
                  </a:lnTo>
                  <a:lnTo>
                    <a:pt x="610" y="20"/>
                  </a:lnTo>
                  <a:lnTo>
                    <a:pt x="6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 name="iśļïďè"/>
            <p:cNvSpPr/>
            <p:nvPr/>
          </p:nvSpPr>
          <p:spPr bwMode="auto">
            <a:xfrm>
              <a:off x="3560763" y="5791200"/>
              <a:ext cx="5586413" cy="0"/>
            </a:xfrm>
            <a:prstGeom prst="line">
              <a:avLst/>
            </a:prstGeom>
            <a:noFill/>
            <a:ln w="12700" cap="flat">
              <a:solidFill>
                <a:srgbClr val="3F3D56"/>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28" name="íṧḷíḓê"/>
            <p:cNvSpPr/>
            <p:nvPr/>
          </p:nvSpPr>
          <p:spPr bwMode="auto">
            <a:xfrm>
              <a:off x="5214938" y="3146425"/>
              <a:ext cx="709613" cy="700088"/>
            </a:xfrm>
            <a:custGeom>
              <a:avLst/>
              <a:gdLst>
                <a:gd name="T0" fmla="*/ 405 w 451"/>
                <a:gd name="T1" fmla="*/ 189 h 445"/>
                <a:gd name="T2" fmla="*/ 131 w 451"/>
                <a:gd name="T3" fmla="*/ 33 h 445"/>
                <a:gd name="T4" fmla="*/ 39 w 451"/>
                <a:gd name="T5" fmla="*/ 270 h 445"/>
                <a:gd name="T6" fmla="*/ 284 w 451"/>
                <a:gd name="T7" fmla="*/ 432 h 445"/>
                <a:gd name="T8" fmla="*/ 405 w 451"/>
                <a:gd name="T9" fmla="*/ 189 h 445"/>
              </a:gdLst>
              <a:ahLst/>
              <a:cxnLst>
                <a:cxn ang="0">
                  <a:pos x="T0" y="T1"/>
                </a:cxn>
                <a:cxn ang="0">
                  <a:pos x="T2" y="T3"/>
                </a:cxn>
                <a:cxn ang="0">
                  <a:pos x="T4" y="T5"/>
                </a:cxn>
                <a:cxn ang="0">
                  <a:pos x="T6" y="T7"/>
                </a:cxn>
                <a:cxn ang="0">
                  <a:pos x="T8" y="T9"/>
                </a:cxn>
              </a:cxnLst>
              <a:rect l="0" t="0" r="r" b="b"/>
              <a:pathLst>
                <a:path w="451" h="445">
                  <a:moveTo>
                    <a:pt x="405" y="189"/>
                  </a:moveTo>
                  <a:cubicBezTo>
                    <a:pt x="359" y="69"/>
                    <a:pt x="233" y="0"/>
                    <a:pt x="131" y="33"/>
                  </a:cubicBezTo>
                  <a:cubicBezTo>
                    <a:pt x="38" y="62"/>
                    <a:pt x="0" y="167"/>
                    <a:pt x="39" y="270"/>
                  </a:cubicBezTo>
                  <a:cubicBezTo>
                    <a:pt x="78" y="372"/>
                    <a:pt x="185" y="445"/>
                    <a:pt x="284" y="432"/>
                  </a:cubicBezTo>
                  <a:cubicBezTo>
                    <a:pt x="393" y="418"/>
                    <a:pt x="451" y="308"/>
                    <a:pt x="405" y="189"/>
                  </a:cubicBezTo>
                </a:path>
              </a:pathLst>
            </a:cu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 name="ïṧḻîďè"/>
            <p:cNvSpPr/>
            <p:nvPr/>
          </p:nvSpPr>
          <p:spPr bwMode="auto">
            <a:xfrm>
              <a:off x="5246688" y="3179763"/>
              <a:ext cx="636588" cy="655638"/>
            </a:xfrm>
            <a:custGeom>
              <a:avLst/>
              <a:gdLst>
                <a:gd name="T0" fmla="*/ 385 w 405"/>
                <a:gd name="T1" fmla="*/ 168 h 417"/>
                <a:gd name="T2" fmla="*/ 389 w 405"/>
                <a:gd name="T3" fmla="*/ 166 h 417"/>
                <a:gd name="T4" fmla="*/ 296 w 405"/>
                <a:gd name="T5" fmla="*/ 45 h 417"/>
                <a:gd name="T6" fmla="*/ 164 w 405"/>
                <a:gd name="T7" fmla="*/ 0 h 417"/>
                <a:gd name="T8" fmla="*/ 110 w 405"/>
                <a:gd name="T9" fmla="*/ 8 h 417"/>
                <a:gd name="T10" fmla="*/ 29 w 405"/>
                <a:gd name="T11" fmla="*/ 69 h 417"/>
                <a:gd name="T12" fmla="*/ 0 w 405"/>
                <a:gd name="T13" fmla="*/ 169 h 417"/>
                <a:gd name="T14" fmla="*/ 15 w 405"/>
                <a:gd name="T15" fmla="*/ 250 h 417"/>
                <a:gd name="T16" fmla="*/ 107 w 405"/>
                <a:gd name="T17" fmla="*/ 369 h 417"/>
                <a:gd name="T18" fmla="*/ 241 w 405"/>
                <a:gd name="T19" fmla="*/ 417 h 417"/>
                <a:gd name="T20" fmla="*/ 265 w 405"/>
                <a:gd name="T21" fmla="*/ 415 h 417"/>
                <a:gd name="T22" fmla="*/ 367 w 405"/>
                <a:gd name="T23" fmla="*/ 360 h 417"/>
                <a:gd name="T24" fmla="*/ 405 w 405"/>
                <a:gd name="T25" fmla="*/ 249 h 417"/>
                <a:gd name="T26" fmla="*/ 389 w 405"/>
                <a:gd name="T27" fmla="*/ 166 h 417"/>
                <a:gd name="T28" fmla="*/ 385 w 405"/>
                <a:gd name="T29" fmla="*/ 168 h 417"/>
                <a:gd name="T30" fmla="*/ 381 w 405"/>
                <a:gd name="T31" fmla="*/ 169 h 417"/>
                <a:gd name="T32" fmla="*/ 397 w 405"/>
                <a:gd name="T33" fmla="*/ 249 h 417"/>
                <a:gd name="T34" fmla="*/ 361 w 405"/>
                <a:gd name="T35" fmla="*/ 355 h 417"/>
                <a:gd name="T36" fmla="*/ 264 w 405"/>
                <a:gd name="T37" fmla="*/ 407 h 417"/>
                <a:gd name="T38" fmla="*/ 241 w 405"/>
                <a:gd name="T39" fmla="*/ 409 h 417"/>
                <a:gd name="T40" fmla="*/ 111 w 405"/>
                <a:gd name="T41" fmla="*/ 363 h 417"/>
                <a:gd name="T42" fmla="*/ 23 w 405"/>
                <a:gd name="T43" fmla="*/ 247 h 417"/>
                <a:gd name="T44" fmla="*/ 8 w 405"/>
                <a:gd name="T45" fmla="*/ 169 h 417"/>
                <a:gd name="T46" fmla="*/ 35 w 405"/>
                <a:gd name="T47" fmla="*/ 73 h 417"/>
                <a:gd name="T48" fmla="*/ 113 w 405"/>
                <a:gd name="T49" fmla="*/ 15 h 417"/>
                <a:gd name="T50" fmla="*/ 164 w 405"/>
                <a:gd name="T51" fmla="*/ 8 h 417"/>
                <a:gd name="T52" fmla="*/ 291 w 405"/>
                <a:gd name="T53" fmla="*/ 52 h 417"/>
                <a:gd name="T54" fmla="*/ 381 w 405"/>
                <a:gd name="T55" fmla="*/ 169 h 417"/>
                <a:gd name="T56" fmla="*/ 385 w 405"/>
                <a:gd name="T57" fmla="*/ 16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5" h="417">
                  <a:moveTo>
                    <a:pt x="385" y="168"/>
                  </a:moveTo>
                  <a:cubicBezTo>
                    <a:pt x="389" y="166"/>
                    <a:pt x="389" y="166"/>
                    <a:pt x="389" y="166"/>
                  </a:cubicBezTo>
                  <a:cubicBezTo>
                    <a:pt x="370" y="116"/>
                    <a:pt x="336" y="74"/>
                    <a:pt x="296" y="45"/>
                  </a:cubicBezTo>
                  <a:cubicBezTo>
                    <a:pt x="256" y="16"/>
                    <a:pt x="209" y="0"/>
                    <a:pt x="164" y="0"/>
                  </a:cubicBezTo>
                  <a:cubicBezTo>
                    <a:pt x="146" y="0"/>
                    <a:pt x="128" y="2"/>
                    <a:pt x="110" y="8"/>
                  </a:cubicBezTo>
                  <a:cubicBezTo>
                    <a:pt x="75" y="19"/>
                    <a:pt x="47" y="41"/>
                    <a:pt x="29" y="69"/>
                  </a:cubicBezTo>
                  <a:cubicBezTo>
                    <a:pt x="10" y="97"/>
                    <a:pt x="0" y="132"/>
                    <a:pt x="0" y="169"/>
                  </a:cubicBezTo>
                  <a:cubicBezTo>
                    <a:pt x="0" y="195"/>
                    <a:pt x="5" y="223"/>
                    <a:pt x="15" y="250"/>
                  </a:cubicBezTo>
                  <a:cubicBezTo>
                    <a:pt x="34" y="298"/>
                    <a:pt x="67" y="340"/>
                    <a:pt x="107" y="369"/>
                  </a:cubicBezTo>
                  <a:cubicBezTo>
                    <a:pt x="147" y="399"/>
                    <a:pt x="194" y="417"/>
                    <a:pt x="241" y="417"/>
                  </a:cubicBezTo>
                  <a:cubicBezTo>
                    <a:pt x="249" y="417"/>
                    <a:pt x="257" y="416"/>
                    <a:pt x="265" y="415"/>
                  </a:cubicBezTo>
                  <a:cubicBezTo>
                    <a:pt x="307" y="409"/>
                    <a:pt x="342" y="390"/>
                    <a:pt x="367" y="360"/>
                  </a:cubicBezTo>
                  <a:cubicBezTo>
                    <a:pt x="391" y="331"/>
                    <a:pt x="405" y="292"/>
                    <a:pt x="405" y="249"/>
                  </a:cubicBezTo>
                  <a:cubicBezTo>
                    <a:pt x="405" y="223"/>
                    <a:pt x="400" y="195"/>
                    <a:pt x="389" y="166"/>
                  </a:cubicBezTo>
                  <a:cubicBezTo>
                    <a:pt x="385" y="168"/>
                    <a:pt x="385" y="168"/>
                    <a:pt x="385" y="168"/>
                  </a:cubicBezTo>
                  <a:cubicBezTo>
                    <a:pt x="381" y="169"/>
                    <a:pt x="381" y="169"/>
                    <a:pt x="381" y="169"/>
                  </a:cubicBezTo>
                  <a:cubicBezTo>
                    <a:pt x="392" y="197"/>
                    <a:pt x="397" y="224"/>
                    <a:pt x="397" y="249"/>
                  </a:cubicBezTo>
                  <a:cubicBezTo>
                    <a:pt x="397" y="290"/>
                    <a:pt x="384" y="327"/>
                    <a:pt x="361" y="355"/>
                  </a:cubicBezTo>
                  <a:cubicBezTo>
                    <a:pt x="337" y="383"/>
                    <a:pt x="304" y="402"/>
                    <a:pt x="264" y="407"/>
                  </a:cubicBezTo>
                  <a:cubicBezTo>
                    <a:pt x="256" y="408"/>
                    <a:pt x="249" y="409"/>
                    <a:pt x="241" y="409"/>
                  </a:cubicBezTo>
                  <a:cubicBezTo>
                    <a:pt x="196" y="409"/>
                    <a:pt x="150" y="392"/>
                    <a:pt x="111" y="363"/>
                  </a:cubicBezTo>
                  <a:cubicBezTo>
                    <a:pt x="73" y="334"/>
                    <a:pt x="41" y="294"/>
                    <a:pt x="23" y="247"/>
                  </a:cubicBezTo>
                  <a:cubicBezTo>
                    <a:pt x="13" y="221"/>
                    <a:pt x="8" y="194"/>
                    <a:pt x="8" y="169"/>
                  </a:cubicBezTo>
                  <a:cubicBezTo>
                    <a:pt x="8" y="133"/>
                    <a:pt x="17" y="100"/>
                    <a:pt x="35" y="73"/>
                  </a:cubicBezTo>
                  <a:cubicBezTo>
                    <a:pt x="53" y="47"/>
                    <a:pt x="79" y="26"/>
                    <a:pt x="113" y="15"/>
                  </a:cubicBezTo>
                  <a:cubicBezTo>
                    <a:pt x="129" y="10"/>
                    <a:pt x="146" y="8"/>
                    <a:pt x="164" y="8"/>
                  </a:cubicBezTo>
                  <a:cubicBezTo>
                    <a:pt x="207" y="8"/>
                    <a:pt x="252" y="23"/>
                    <a:pt x="291" y="52"/>
                  </a:cubicBezTo>
                  <a:cubicBezTo>
                    <a:pt x="330" y="80"/>
                    <a:pt x="363" y="120"/>
                    <a:pt x="381" y="169"/>
                  </a:cubicBezTo>
                  <a:cubicBezTo>
                    <a:pt x="385" y="168"/>
                    <a:pt x="385" y="168"/>
                    <a:pt x="385" y="168"/>
                  </a:cubicBezTo>
                </a:path>
              </a:pathLst>
            </a:cu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 name="îṣḻîḍè"/>
            <p:cNvSpPr/>
            <p:nvPr/>
          </p:nvSpPr>
          <p:spPr bwMode="auto">
            <a:xfrm>
              <a:off x="5259388" y="3192463"/>
              <a:ext cx="611188" cy="630238"/>
            </a:xfrm>
            <a:custGeom>
              <a:avLst/>
              <a:gdLst>
                <a:gd name="T0" fmla="*/ 156 w 389"/>
                <a:gd name="T1" fmla="*/ 0 h 401"/>
                <a:gd name="T2" fmla="*/ 156 w 389"/>
                <a:gd name="T3" fmla="*/ 0 h 401"/>
                <a:gd name="T4" fmla="*/ 105 w 389"/>
                <a:gd name="T5" fmla="*/ 7 h 401"/>
                <a:gd name="T6" fmla="*/ 27 w 389"/>
                <a:gd name="T7" fmla="*/ 65 h 401"/>
                <a:gd name="T8" fmla="*/ 0 w 389"/>
                <a:gd name="T9" fmla="*/ 161 h 401"/>
                <a:gd name="T10" fmla="*/ 15 w 389"/>
                <a:gd name="T11" fmla="*/ 239 h 401"/>
                <a:gd name="T12" fmla="*/ 103 w 389"/>
                <a:gd name="T13" fmla="*/ 355 h 401"/>
                <a:gd name="T14" fmla="*/ 233 w 389"/>
                <a:gd name="T15" fmla="*/ 401 h 401"/>
                <a:gd name="T16" fmla="*/ 233 w 389"/>
                <a:gd name="T17" fmla="*/ 401 h 401"/>
                <a:gd name="T18" fmla="*/ 256 w 389"/>
                <a:gd name="T19" fmla="*/ 399 h 401"/>
                <a:gd name="T20" fmla="*/ 353 w 389"/>
                <a:gd name="T21" fmla="*/ 347 h 401"/>
                <a:gd name="T22" fmla="*/ 389 w 389"/>
                <a:gd name="T23" fmla="*/ 241 h 401"/>
                <a:gd name="T24" fmla="*/ 373 w 389"/>
                <a:gd name="T25" fmla="*/ 161 h 401"/>
                <a:gd name="T26" fmla="*/ 377 w 389"/>
                <a:gd name="T27" fmla="*/ 160 h 401"/>
                <a:gd name="T28" fmla="*/ 377 w 389"/>
                <a:gd name="T29" fmla="*/ 160 h 401"/>
                <a:gd name="T30" fmla="*/ 373 w 389"/>
                <a:gd name="T31" fmla="*/ 161 h 401"/>
                <a:gd name="T32" fmla="*/ 283 w 389"/>
                <a:gd name="T33" fmla="*/ 44 h 401"/>
                <a:gd name="T34" fmla="*/ 156 w 389"/>
                <a:gd name="T35"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9" h="401">
                  <a:moveTo>
                    <a:pt x="156" y="0"/>
                  </a:moveTo>
                  <a:cubicBezTo>
                    <a:pt x="156" y="0"/>
                    <a:pt x="156" y="0"/>
                    <a:pt x="156" y="0"/>
                  </a:cubicBezTo>
                  <a:cubicBezTo>
                    <a:pt x="138" y="0"/>
                    <a:pt x="121" y="2"/>
                    <a:pt x="105" y="7"/>
                  </a:cubicBezTo>
                  <a:cubicBezTo>
                    <a:pt x="71" y="18"/>
                    <a:pt x="45" y="39"/>
                    <a:pt x="27" y="65"/>
                  </a:cubicBezTo>
                  <a:cubicBezTo>
                    <a:pt x="9" y="92"/>
                    <a:pt x="0" y="125"/>
                    <a:pt x="0" y="161"/>
                  </a:cubicBezTo>
                  <a:cubicBezTo>
                    <a:pt x="0" y="186"/>
                    <a:pt x="5" y="213"/>
                    <a:pt x="15" y="239"/>
                  </a:cubicBezTo>
                  <a:cubicBezTo>
                    <a:pt x="33" y="286"/>
                    <a:pt x="65" y="326"/>
                    <a:pt x="103" y="355"/>
                  </a:cubicBezTo>
                  <a:cubicBezTo>
                    <a:pt x="142" y="383"/>
                    <a:pt x="188" y="401"/>
                    <a:pt x="233" y="401"/>
                  </a:cubicBezTo>
                  <a:cubicBezTo>
                    <a:pt x="233" y="401"/>
                    <a:pt x="233" y="401"/>
                    <a:pt x="233" y="401"/>
                  </a:cubicBezTo>
                  <a:cubicBezTo>
                    <a:pt x="241" y="401"/>
                    <a:pt x="248" y="400"/>
                    <a:pt x="256" y="399"/>
                  </a:cubicBezTo>
                  <a:cubicBezTo>
                    <a:pt x="296" y="394"/>
                    <a:pt x="329" y="375"/>
                    <a:pt x="353" y="347"/>
                  </a:cubicBezTo>
                  <a:cubicBezTo>
                    <a:pt x="376" y="319"/>
                    <a:pt x="389" y="282"/>
                    <a:pt x="389" y="241"/>
                  </a:cubicBezTo>
                  <a:cubicBezTo>
                    <a:pt x="389" y="216"/>
                    <a:pt x="384" y="189"/>
                    <a:pt x="373" y="161"/>
                  </a:cubicBezTo>
                  <a:cubicBezTo>
                    <a:pt x="377" y="160"/>
                    <a:pt x="377" y="160"/>
                    <a:pt x="377" y="160"/>
                  </a:cubicBezTo>
                  <a:cubicBezTo>
                    <a:pt x="377" y="160"/>
                    <a:pt x="377" y="160"/>
                    <a:pt x="377" y="160"/>
                  </a:cubicBezTo>
                  <a:cubicBezTo>
                    <a:pt x="373" y="161"/>
                    <a:pt x="373" y="161"/>
                    <a:pt x="373" y="161"/>
                  </a:cubicBezTo>
                  <a:cubicBezTo>
                    <a:pt x="355" y="112"/>
                    <a:pt x="322" y="72"/>
                    <a:pt x="283" y="44"/>
                  </a:cubicBezTo>
                  <a:cubicBezTo>
                    <a:pt x="244" y="15"/>
                    <a:pt x="199" y="0"/>
                    <a:pt x="156" y="0"/>
                  </a:cubicBezTo>
                </a:path>
              </a:pathLst>
            </a:custGeom>
            <a:solidFill>
              <a:srgbClr val="32314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 name="îṥ1îďê"/>
            <p:cNvSpPr/>
            <p:nvPr/>
          </p:nvSpPr>
          <p:spPr bwMode="auto">
            <a:xfrm>
              <a:off x="5214938" y="3186113"/>
              <a:ext cx="709613" cy="642938"/>
            </a:xfrm>
            <a:custGeom>
              <a:avLst/>
              <a:gdLst>
                <a:gd name="T0" fmla="*/ 184 w 451"/>
                <a:gd name="T1" fmla="*/ 0 h 409"/>
                <a:gd name="T2" fmla="*/ 131 w 451"/>
                <a:gd name="T3" fmla="*/ 8 h 409"/>
                <a:gd name="T4" fmla="*/ 39 w 451"/>
                <a:gd name="T5" fmla="*/ 245 h 409"/>
                <a:gd name="T6" fmla="*/ 261 w 451"/>
                <a:gd name="T7" fmla="*/ 409 h 409"/>
                <a:gd name="T8" fmla="*/ 284 w 451"/>
                <a:gd name="T9" fmla="*/ 407 h 409"/>
                <a:gd name="T10" fmla="*/ 405 w 451"/>
                <a:gd name="T11" fmla="*/ 164 h 409"/>
                <a:gd name="T12" fmla="*/ 405 w 451"/>
                <a:gd name="T13" fmla="*/ 164 h 409"/>
                <a:gd name="T14" fmla="*/ 401 w 451"/>
                <a:gd name="T15" fmla="*/ 165 h 409"/>
                <a:gd name="T16" fmla="*/ 417 w 451"/>
                <a:gd name="T17" fmla="*/ 245 h 409"/>
                <a:gd name="T18" fmla="*/ 381 w 451"/>
                <a:gd name="T19" fmla="*/ 351 h 409"/>
                <a:gd name="T20" fmla="*/ 284 w 451"/>
                <a:gd name="T21" fmla="*/ 403 h 409"/>
                <a:gd name="T22" fmla="*/ 261 w 451"/>
                <a:gd name="T23" fmla="*/ 405 h 409"/>
                <a:gd name="T24" fmla="*/ 261 w 451"/>
                <a:gd name="T25" fmla="*/ 405 h 409"/>
                <a:gd name="T26" fmla="*/ 131 w 451"/>
                <a:gd name="T27" fmla="*/ 359 h 409"/>
                <a:gd name="T28" fmla="*/ 43 w 451"/>
                <a:gd name="T29" fmla="*/ 243 h 409"/>
                <a:gd name="T30" fmla="*/ 28 w 451"/>
                <a:gd name="T31" fmla="*/ 165 h 409"/>
                <a:gd name="T32" fmla="*/ 55 w 451"/>
                <a:gd name="T33" fmla="*/ 69 h 409"/>
                <a:gd name="T34" fmla="*/ 133 w 451"/>
                <a:gd name="T35" fmla="*/ 11 h 409"/>
                <a:gd name="T36" fmla="*/ 184 w 451"/>
                <a:gd name="T37" fmla="*/ 4 h 409"/>
                <a:gd name="T38" fmla="*/ 184 w 451"/>
                <a:gd name="T39" fmla="*/ 4 h 409"/>
                <a:gd name="T40" fmla="*/ 311 w 451"/>
                <a:gd name="T41" fmla="*/ 48 h 409"/>
                <a:gd name="T42" fmla="*/ 401 w 451"/>
                <a:gd name="T43" fmla="*/ 165 h 409"/>
                <a:gd name="T44" fmla="*/ 405 w 451"/>
                <a:gd name="T45" fmla="*/ 164 h 409"/>
                <a:gd name="T46" fmla="*/ 405 w 451"/>
                <a:gd name="T47" fmla="*/ 164 h 409"/>
                <a:gd name="T48" fmla="*/ 184 w 451"/>
                <a:gd name="T49"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1" h="409">
                  <a:moveTo>
                    <a:pt x="184" y="0"/>
                  </a:moveTo>
                  <a:cubicBezTo>
                    <a:pt x="166" y="0"/>
                    <a:pt x="148" y="2"/>
                    <a:pt x="131" y="8"/>
                  </a:cubicBezTo>
                  <a:cubicBezTo>
                    <a:pt x="38" y="37"/>
                    <a:pt x="0" y="142"/>
                    <a:pt x="39" y="245"/>
                  </a:cubicBezTo>
                  <a:cubicBezTo>
                    <a:pt x="75" y="339"/>
                    <a:pt x="169" y="409"/>
                    <a:pt x="261" y="409"/>
                  </a:cubicBezTo>
                  <a:cubicBezTo>
                    <a:pt x="269" y="409"/>
                    <a:pt x="277" y="408"/>
                    <a:pt x="284" y="407"/>
                  </a:cubicBezTo>
                  <a:cubicBezTo>
                    <a:pt x="393" y="393"/>
                    <a:pt x="451" y="283"/>
                    <a:pt x="405" y="164"/>
                  </a:cubicBezTo>
                  <a:cubicBezTo>
                    <a:pt x="405" y="164"/>
                    <a:pt x="405" y="164"/>
                    <a:pt x="405" y="164"/>
                  </a:cubicBezTo>
                  <a:cubicBezTo>
                    <a:pt x="401" y="165"/>
                    <a:pt x="401" y="165"/>
                    <a:pt x="401" y="165"/>
                  </a:cubicBezTo>
                  <a:cubicBezTo>
                    <a:pt x="412" y="193"/>
                    <a:pt x="417" y="220"/>
                    <a:pt x="417" y="245"/>
                  </a:cubicBezTo>
                  <a:cubicBezTo>
                    <a:pt x="417" y="286"/>
                    <a:pt x="404" y="323"/>
                    <a:pt x="381" y="351"/>
                  </a:cubicBezTo>
                  <a:cubicBezTo>
                    <a:pt x="357" y="379"/>
                    <a:pt x="324" y="398"/>
                    <a:pt x="284" y="403"/>
                  </a:cubicBezTo>
                  <a:cubicBezTo>
                    <a:pt x="276" y="404"/>
                    <a:pt x="269" y="405"/>
                    <a:pt x="261" y="405"/>
                  </a:cubicBezTo>
                  <a:cubicBezTo>
                    <a:pt x="261" y="405"/>
                    <a:pt x="261" y="405"/>
                    <a:pt x="261" y="405"/>
                  </a:cubicBezTo>
                  <a:cubicBezTo>
                    <a:pt x="216" y="405"/>
                    <a:pt x="170" y="387"/>
                    <a:pt x="131" y="359"/>
                  </a:cubicBezTo>
                  <a:cubicBezTo>
                    <a:pt x="93" y="330"/>
                    <a:pt x="61" y="290"/>
                    <a:pt x="43" y="243"/>
                  </a:cubicBezTo>
                  <a:cubicBezTo>
                    <a:pt x="33" y="217"/>
                    <a:pt x="28" y="190"/>
                    <a:pt x="28" y="165"/>
                  </a:cubicBezTo>
                  <a:cubicBezTo>
                    <a:pt x="28" y="129"/>
                    <a:pt x="37" y="96"/>
                    <a:pt x="55" y="69"/>
                  </a:cubicBezTo>
                  <a:cubicBezTo>
                    <a:pt x="73" y="43"/>
                    <a:pt x="99" y="22"/>
                    <a:pt x="133" y="11"/>
                  </a:cubicBezTo>
                  <a:cubicBezTo>
                    <a:pt x="149" y="6"/>
                    <a:pt x="166" y="4"/>
                    <a:pt x="184" y="4"/>
                  </a:cubicBezTo>
                  <a:cubicBezTo>
                    <a:pt x="184" y="4"/>
                    <a:pt x="184" y="4"/>
                    <a:pt x="184" y="4"/>
                  </a:cubicBezTo>
                  <a:cubicBezTo>
                    <a:pt x="227" y="4"/>
                    <a:pt x="272" y="19"/>
                    <a:pt x="311" y="48"/>
                  </a:cubicBezTo>
                  <a:cubicBezTo>
                    <a:pt x="350" y="76"/>
                    <a:pt x="383" y="116"/>
                    <a:pt x="401" y="165"/>
                  </a:cubicBezTo>
                  <a:cubicBezTo>
                    <a:pt x="405" y="164"/>
                    <a:pt x="405" y="164"/>
                    <a:pt x="405" y="164"/>
                  </a:cubicBezTo>
                  <a:cubicBezTo>
                    <a:pt x="405" y="164"/>
                    <a:pt x="405" y="164"/>
                    <a:pt x="405" y="164"/>
                  </a:cubicBezTo>
                  <a:cubicBezTo>
                    <a:pt x="367" y="64"/>
                    <a:pt x="273" y="0"/>
                    <a:pt x="184" y="0"/>
                  </a:cubicBezTo>
                </a:path>
              </a:pathLst>
            </a:custGeom>
            <a:solidFill>
              <a:srgbClr val="32314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 name="ïṡḻiḋé"/>
            <p:cNvSpPr/>
            <p:nvPr/>
          </p:nvSpPr>
          <p:spPr bwMode="auto">
            <a:xfrm>
              <a:off x="5246688" y="3116263"/>
              <a:ext cx="709613" cy="698500"/>
            </a:xfrm>
            <a:custGeom>
              <a:avLst/>
              <a:gdLst>
                <a:gd name="T0" fmla="*/ 405 w 451"/>
                <a:gd name="T1" fmla="*/ 189 h 445"/>
                <a:gd name="T2" fmla="*/ 131 w 451"/>
                <a:gd name="T3" fmla="*/ 33 h 445"/>
                <a:gd name="T4" fmla="*/ 39 w 451"/>
                <a:gd name="T5" fmla="*/ 270 h 445"/>
                <a:gd name="T6" fmla="*/ 284 w 451"/>
                <a:gd name="T7" fmla="*/ 432 h 445"/>
                <a:gd name="T8" fmla="*/ 405 w 451"/>
                <a:gd name="T9" fmla="*/ 189 h 445"/>
              </a:gdLst>
              <a:ahLst/>
              <a:cxnLst>
                <a:cxn ang="0">
                  <a:pos x="T0" y="T1"/>
                </a:cxn>
                <a:cxn ang="0">
                  <a:pos x="T2" y="T3"/>
                </a:cxn>
                <a:cxn ang="0">
                  <a:pos x="T4" y="T5"/>
                </a:cxn>
                <a:cxn ang="0">
                  <a:pos x="T6" y="T7"/>
                </a:cxn>
                <a:cxn ang="0">
                  <a:pos x="T8" y="T9"/>
                </a:cxn>
              </a:cxnLst>
              <a:rect l="0" t="0" r="r" b="b"/>
              <a:pathLst>
                <a:path w="451" h="445">
                  <a:moveTo>
                    <a:pt x="405" y="189"/>
                  </a:moveTo>
                  <a:cubicBezTo>
                    <a:pt x="359" y="69"/>
                    <a:pt x="233" y="0"/>
                    <a:pt x="131" y="33"/>
                  </a:cubicBezTo>
                  <a:cubicBezTo>
                    <a:pt x="38" y="62"/>
                    <a:pt x="0" y="167"/>
                    <a:pt x="39" y="270"/>
                  </a:cubicBezTo>
                  <a:cubicBezTo>
                    <a:pt x="78" y="372"/>
                    <a:pt x="185" y="445"/>
                    <a:pt x="284" y="432"/>
                  </a:cubicBezTo>
                  <a:cubicBezTo>
                    <a:pt x="393" y="418"/>
                    <a:pt x="451" y="308"/>
                    <a:pt x="405" y="189"/>
                  </a:cubicBezTo>
                  <a:close/>
                </a:path>
              </a:pathLst>
            </a:cu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 name="îṡḻíḑé"/>
            <p:cNvSpPr/>
            <p:nvPr/>
          </p:nvSpPr>
          <p:spPr bwMode="auto">
            <a:xfrm>
              <a:off x="5246688" y="3116263"/>
              <a:ext cx="709613" cy="698500"/>
            </a:xfrm>
            <a:custGeom>
              <a:avLst/>
              <a:gdLst>
                <a:gd name="T0" fmla="*/ 405 w 451"/>
                <a:gd name="T1" fmla="*/ 189 h 445"/>
                <a:gd name="T2" fmla="*/ 131 w 451"/>
                <a:gd name="T3" fmla="*/ 33 h 445"/>
                <a:gd name="T4" fmla="*/ 39 w 451"/>
                <a:gd name="T5" fmla="*/ 270 h 445"/>
                <a:gd name="T6" fmla="*/ 284 w 451"/>
                <a:gd name="T7" fmla="*/ 432 h 445"/>
                <a:gd name="T8" fmla="*/ 405 w 451"/>
                <a:gd name="T9" fmla="*/ 189 h 445"/>
              </a:gdLst>
              <a:ahLst/>
              <a:cxnLst>
                <a:cxn ang="0">
                  <a:pos x="T0" y="T1"/>
                </a:cxn>
                <a:cxn ang="0">
                  <a:pos x="T2" y="T3"/>
                </a:cxn>
                <a:cxn ang="0">
                  <a:pos x="T4" y="T5"/>
                </a:cxn>
                <a:cxn ang="0">
                  <a:pos x="T6" y="T7"/>
                </a:cxn>
                <a:cxn ang="0">
                  <a:pos x="T8" y="T9"/>
                </a:cxn>
              </a:cxnLst>
              <a:rect l="0" t="0" r="r" b="b"/>
              <a:pathLst>
                <a:path w="451" h="445">
                  <a:moveTo>
                    <a:pt x="405" y="189"/>
                  </a:moveTo>
                  <a:cubicBezTo>
                    <a:pt x="359" y="69"/>
                    <a:pt x="233" y="0"/>
                    <a:pt x="131" y="33"/>
                  </a:cubicBezTo>
                  <a:cubicBezTo>
                    <a:pt x="38" y="62"/>
                    <a:pt x="0" y="167"/>
                    <a:pt x="39" y="270"/>
                  </a:cubicBezTo>
                  <a:cubicBezTo>
                    <a:pt x="78" y="372"/>
                    <a:pt x="185" y="445"/>
                    <a:pt x="284" y="432"/>
                  </a:cubicBezTo>
                  <a:cubicBezTo>
                    <a:pt x="393" y="418"/>
                    <a:pt x="451" y="308"/>
                    <a:pt x="405" y="189"/>
                  </a:cubicBezTo>
                  <a:close/>
                </a:path>
              </a:pathLst>
            </a:custGeom>
            <a:noFill/>
            <a:ln w="12700" cap="flat">
              <a:solidFill>
                <a:srgbClr val="3F3D56"/>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4" name="î$ḷîḍe"/>
            <p:cNvSpPr/>
            <p:nvPr/>
          </p:nvSpPr>
          <p:spPr bwMode="auto">
            <a:xfrm>
              <a:off x="6848476" y="1325563"/>
              <a:ext cx="184150" cy="185738"/>
            </a:xfrm>
            <a:prstGeom prst="ellipse">
              <a:avLst/>
            </a:prstGeom>
            <a:noFill/>
            <a:ln w="12700" cap="flat">
              <a:solidFill>
                <a:srgbClr val="3F3D56"/>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5" name="iṣḷîdê"/>
            <p:cNvSpPr/>
            <p:nvPr/>
          </p:nvSpPr>
          <p:spPr bwMode="auto">
            <a:xfrm>
              <a:off x="8074026" y="4022725"/>
              <a:ext cx="185738" cy="184150"/>
            </a:xfrm>
            <a:prstGeom prst="ellipse">
              <a:avLst/>
            </a:prstGeom>
            <a:noFill/>
            <a:ln w="12700" cap="flat">
              <a:solidFill>
                <a:srgbClr val="3F3D56"/>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6" name="îṩḷídè"/>
            <p:cNvSpPr/>
            <p:nvPr/>
          </p:nvSpPr>
          <p:spPr bwMode="auto">
            <a:xfrm>
              <a:off x="4024313" y="1558925"/>
              <a:ext cx="185738" cy="185738"/>
            </a:xfrm>
            <a:prstGeom prst="ellipse">
              <a:avLst/>
            </a:prstGeom>
            <a:noFill/>
            <a:ln w="12700" cap="flat">
              <a:solidFill>
                <a:srgbClr val="3F3D56"/>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7" name="íšḻïḍè"/>
            <p:cNvSpPr/>
            <p:nvPr/>
          </p:nvSpPr>
          <p:spPr bwMode="auto">
            <a:xfrm>
              <a:off x="5716588" y="1598613"/>
              <a:ext cx="684213" cy="682625"/>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 name="iṧļíďé"/>
            <p:cNvSpPr/>
            <p:nvPr/>
          </p:nvSpPr>
          <p:spPr bwMode="auto">
            <a:xfrm>
              <a:off x="7172326" y="2306638"/>
              <a:ext cx="461963" cy="463550"/>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 name="ís1iďe"/>
            <p:cNvSpPr/>
            <p:nvPr/>
          </p:nvSpPr>
          <p:spPr bwMode="auto">
            <a:xfrm>
              <a:off x="7545388" y="5411788"/>
              <a:ext cx="152400" cy="212725"/>
            </a:xfrm>
            <a:custGeom>
              <a:avLst/>
              <a:gdLst>
                <a:gd name="T0" fmla="*/ 68 w 96"/>
                <a:gd name="T1" fmla="*/ 15 h 134"/>
                <a:gd name="T2" fmla="*/ 96 w 96"/>
                <a:gd name="T3" fmla="*/ 134 h 134"/>
                <a:gd name="T4" fmla="*/ 28 w 96"/>
                <a:gd name="T5" fmla="*/ 134 h 134"/>
                <a:gd name="T6" fmla="*/ 0 w 96"/>
                <a:gd name="T7" fmla="*/ 0 h 134"/>
                <a:gd name="T8" fmla="*/ 68 w 96"/>
                <a:gd name="T9" fmla="*/ 15 h 134"/>
              </a:gdLst>
              <a:ahLst/>
              <a:cxnLst>
                <a:cxn ang="0">
                  <a:pos x="T0" y="T1"/>
                </a:cxn>
                <a:cxn ang="0">
                  <a:pos x="T2" y="T3"/>
                </a:cxn>
                <a:cxn ang="0">
                  <a:pos x="T4" y="T5"/>
                </a:cxn>
                <a:cxn ang="0">
                  <a:pos x="T6" y="T7"/>
                </a:cxn>
                <a:cxn ang="0">
                  <a:pos x="T8" y="T9"/>
                </a:cxn>
              </a:cxnLst>
              <a:rect l="0" t="0" r="r" b="b"/>
              <a:pathLst>
                <a:path w="96" h="134">
                  <a:moveTo>
                    <a:pt x="68" y="15"/>
                  </a:moveTo>
                  <a:lnTo>
                    <a:pt x="96" y="134"/>
                  </a:lnTo>
                  <a:lnTo>
                    <a:pt x="28" y="134"/>
                  </a:lnTo>
                  <a:lnTo>
                    <a:pt x="0" y="0"/>
                  </a:lnTo>
                  <a:lnTo>
                    <a:pt x="68" y="15"/>
                  </a:lnTo>
                  <a:close/>
                </a:path>
              </a:pathLst>
            </a:custGeom>
            <a:solidFill>
              <a:srgbClr val="9F61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 name="îS1ïḍè"/>
            <p:cNvSpPr/>
            <p:nvPr/>
          </p:nvSpPr>
          <p:spPr bwMode="auto">
            <a:xfrm>
              <a:off x="7029451" y="5435600"/>
              <a:ext cx="107950" cy="188913"/>
            </a:xfrm>
            <a:custGeom>
              <a:avLst/>
              <a:gdLst>
                <a:gd name="T0" fmla="*/ 68 w 68"/>
                <a:gd name="T1" fmla="*/ 0 h 119"/>
                <a:gd name="T2" fmla="*/ 68 w 68"/>
                <a:gd name="T3" fmla="*/ 111 h 119"/>
                <a:gd name="T4" fmla="*/ 0 w 68"/>
                <a:gd name="T5" fmla="*/ 119 h 119"/>
                <a:gd name="T6" fmla="*/ 0 w 68"/>
                <a:gd name="T7" fmla="*/ 0 h 119"/>
                <a:gd name="T8" fmla="*/ 68 w 68"/>
                <a:gd name="T9" fmla="*/ 0 h 119"/>
              </a:gdLst>
              <a:ahLst/>
              <a:cxnLst>
                <a:cxn ang="0">
                  <a:pos x="T0" y="T1"/>
                </a:cxn>
                <a:cxn ang="0">
                  <a:pos x="T2" y="T3"/>
                </a:cxn>
                <a:cxn ang="0">
                  <a:pos x="T4" y="T5"/>
                </a:cxn>
                <a:cxn ang="0">
                  <a:pos x="T6" y="T7"/>
                </a:cxn>
                <a:cxn ang="0">
                  <a:pos x="T8" y="T9"/>
                </a:cxn>
              </a:cxnLst>
              <a:rect l="0" t="0" r="r" b="b"/>
              <a:pathLst>
                <a:path w="68" h="119">
                  <a:moveTo>
                    <a:pt x="68" y="0"/>
                  </a:moveTo>
                  <a:lnTo>
                    <a:pt x="68" y="111"/>
                  </a:lnTo>
                  <a:lnTo>
                    <a:pt x="0" y="119"/>
                  </a:lnTo>
                  <a:lnTo>
                    <a:pt x="0" y="0"/>
                  </a:lnTo>
                  <a:lnTo>
                    <a:pt x="68" y="0"/>
                  </a:lnTo>
                  <a:close/>
                </a:path>
              </a:pathLst>
            </a:custGeom>
            <a:solidFill>
              <a:srgbClr val="9F61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 name="iśliḍé"/>
            <p:cNvSpPr/>
            <p:nvPr/>
          </p:nvSpPr>
          <p:spPr bwMode="auto">
            <a:xfrm>
              <a:off x="7477126" y="3432175"/>
              <a:ext cx="207963" cy="584200"/>
            </a:xfrm>
            <a:custGeom>
              <a:avLst/>
              <a:gdLst>
                <a:gd name="T0" fmla="*/ 132 w 132"/>
                <a:gd name="T1" fmla="*/ 4 h 372"/>
                <a:gd name="T2" fmla="*/ 116 w 132"/>
                <a:gd name="T3" fmla="*/ 188 h 372"/>
                <a:gd name="T4" fmla="*/ 36 w 132"/>
                <a:gd name="T5" fmla="*/ 372 h 372"/>
                <a:gd name="T6" fmla="*/ 0 w 132"/>
                <a:gd name="T7" fmla="*/ 260 h 372"/>
                <a:gd name="T8" fmla="*/ 48 w 132"/>
                <a:gd name="T9" fmla="*/ 116 h 372"/>
                <a:gd name="T10" fmla="*/ 45 w 132"/>
                <a:gd name="T11" fmla="*/ 0 h 372"/>
                <a:gd name="T12" fmla="*/ 132 w 132"/>
                <a:gd name="T13" fmla="*/ 4 h 372"/>
              </a:gdLst>
              <a:ahLst/>
              <a:cxnLst>
                <a:cxn ang="0">
                  <a:pos x="T0" y="T1"/>
                </a:cxn>
                <a:cxn ang="0">
                  <a:pos x="T2" y="T3"/>
                </a:cxn>
                <a:cxn ang="0">
                  <a:pos x="T4" y="T5"/>
                </a:cxn>
                <a:cxn ang="0">
                  <a:pos x="T6" y="T7"/>
                </a:cxn>
                <a:cxn ang="0">
                  <a:pos x="T8" y="T9"/>
                </a:cxn>
                <a:cxn ang="0">
                  <a:pos x="T10" y="T11"/>
                </a:cxn>
                <a:cxn ang="0">
                  <a:pos x="T12" y="T13"/>
                </a:cxn>
              </a:cxnLst>
              <a:rect l="0" t="0" r="r" b="b"/>
              <a:pathLst>
                <a:path w="132" h="372">
                  <a:moveTo>
                    <a:pt x="132" y="4"/>
                  </a:moveTo>
                  <a:cubicBezTo>
                    <a:pt x="132" y="4"/>
                    <a:pt x="124" y="176"/>
                    <a:pt x="116" y="188"/>
                  </a:cubicBezTo>
                  <a:cubicBezTo>
                    <a:pt x="108" y="200"/>
                    <a:pt x="36" y="372"/>
                    <a:pt x="36" y="372"/>
                  </a:cubicBezTo>
                  <a:cubicBezTo>
                    <a:pt x="0" y="260"/>
                    <a:pt x="0" y="260"/>
                    <a:pt x="0" y="260"/>
                  </a:cubicBezTo>
                  <a:cubicBezTo>
                    <a:pt x="0" y="260"/>
                    <a:pt x="56" y="168"/>
                    <a:pt x="48" y="116"/>
                  </a:cubicBezTo>
                  <a:cubicBezTo>
                    <a:pt x="40" y="64"/>
                    <a:pt x="45" y="0"/>
                    <a:pt x="45" y="0"/>
                  </a:cubicBezTo>
                  <a:lnTo>
                    <a:pt x="132" y="4"/>
                  </a:lnTo>
                  <a:close/>
                </a:path>
              </a:pathLst>
            </a:custGeom>
            <a:solidFill>
              <a:srgbClr val="9F61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 name="ïślídé"/>
            <p:cNvSpPr/>
            <p:nvPr/>
          </p:nvSpPr>
          <p:spPr bwMode="auto">
            <a:xfrm>
              <a:off x="7150101" y="2432050"/>
              <a:ext cx="352425" cy="352425"/>
            </a:xfrm>
            <a:prstGeom prst="ellipse">
              <a:avLst/>
            </a:prstGeom>
            <a:solidFill>
              <a:srgbClr val="9F61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 name="ïṣḻíḑé"/>
            <p:cNvSpPr/>
            <p:nvPr/>
          </p:nvSpPr>
          <p:spPr bwMode="auto">
            <a:xfrm>
              <a:off x="7218363" y="2627313"/>
              <a:ext cx="333375" cy="327025"/>
            </a:xfrm>
            <a:custGeom>
              <a:avLst/>
              <a:gdLst>
                <a:gd name="T0" fmla="*/ 160 w 212"/>
                <a:gd name="T1" fmla="*/ 0 h 208"/>
                <a:gd name="T2" fmla="*/ 184 w 212"/>
                <a:gd name="T3" fmla="*/ 184 h 208"/>
                <a:gd name="T4" fmla="*/ 24 w 212"/>
                <a:gd name="T5" fmla="*/ 188 h 208"/>
                <a:gd name="T6" fmla="*/ 32 w 212"/>
                <a:gd name="T7" fmla="*/ 52 h 208"/>
                <a:gd name="T8" fmla="*/ 160 w 212"/>
                <a:gd name="T9" fmla="*/ 0 h 208"/>
              </a:gdLst>
              <a:ahLst/>
              <a:cxnLst>
                <a:cxn ang="0">
                  <a:pos x="T0" y="T1"/>
                </a:cxn>
                <a:cxn ang="0">
                  <a:pos x="T2" y="T3"/>
                </a:cxn>
                <a:cxn ang="0">
                  <a:pos x="T4" y="T5"/>
                </a:cxn>
                <a:cxn ang="0">
                  <a:pos x="T6" y="T7"/>
                </a:cxn>
                <a:cxn ang="0">
                  <a:pos x="T8" y="T9"/>
                </a:cxn>
              </a:cxnLst>
              <a:rect l="0" t="0" r="r" b="b"/>
              <a:pathLst>
                <a:path w="212" h="208">
                  <a:moveTo>
                    <a:pt x="160" y="0"/>
                  </a:moveTo>
                  <a:cubicBezTo>
                    <a:pt x="160" y="0"/>
                    <a:pt x="156" y="160"/>
                    <a:pt x="184" y="184"/>
                  </a:cubicBezTo>
                  <a:cubicBezTo>
                    <a:pt x="212" y="208"/>
                    <a:pt x="24" y="188"/>
                    <a:pt x="24" y="188"/>
                  </a:cubicBezTo>
                  <a:cubicBezTo>
                    <a:pt x="24" y="188"/>
                    <a:pt x="64" y="76"/>
                    <a:pt x="32" y="52"/>
                  </a:cubicBezTo>
                  <a:cubicBezTo>
                    <a:pt x="0" y="28"/>
                    <a:pt x="160" y="0"/>
                    <a:pt x="160" y="0"/>
                  </a:cubicBezTo>
                  <a:close/>
                </a:path>
              </a:pathLst>
            </a:custGeom>
            <a:solidFill>
              <a:srgbClr val="9F61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 name="îṧļiḋê"/>
            <p:cNvSpPr/>
            <p:nvPr/>
          </p:nvSpPr>
          <p:spPr bwMode="auto">
            <a:xfrm>
              <a:off x="6854826" y="2840038"/>
              <a:ext cx="879475" cy="2659063"/>
            </a:xfrm>
            <a:custGeom>
              <a:avLst/>
              <a:gdLst>
                <a:gd name="T0" fmla="*/ 243 w 559"/>
                <a:gd name="T1" fmla="*/ 44 h 1692"/>
                <a:gd name="T2" fmla="*/ 299 w 559"/>
                <a:gd name="T3" fmla="*/ 4 h 1692"/>
                <a:gd name="T4" fmla="*/ 439 w 559"/>
                <a:gd name="T5" fmla="*/ 24 h 1692"/>
                <a:gd name="T6" fmla="*/ 463 w 559"/>
                <a:gd name="T7" fmla="*/ 68 h 1692"/>
                <a:gd name="T8" fmla="*/ 535 w 559"/>
                <a:gd name="T9" fmla="*/ 136 h 1692"/>
                <a:gd name="T10" fmla="*/ 391 w 559"/>
                <a:gd name="T11" fmla="*/ 476 h 1692"/>
                <a:gd name="T12" fmla="*/ 407 w 559"/>
                <a:gd name="T13" fmla="*/ 560 h 1692"/>
                <a:gd name="T14" fmla="*/ 423 w 559"/>
                <a:gd name="T15" fmla="*/ 644 h 1692"/>
                <a:gd name="T16" fmla="*/ 451 w 559"/>
                <a:gd name="T17" fmla="*/ 940 h 1692"/>
                <a:gd name="T18" fmla="*/ 451 w 559"/>
                <a:gd name="T19" fmla="*/ 1192 h 1692"/>
                <a:gd name="T20" fmla="*/ 527 w 559"/>
                <a:gd name="T21" fmla="*/ 1660 h 1692"/>
                <a:gd name="T22" fmla="*/ 367 w 559"/>
                <a:gd name="T23" fmla="*/ 1660 h 1692"/>
                <a:gd name="T24" fmla="*/ 263 w 559"/>
                <a:gd name="T25" fmla="*/ 1044 h 1692"/>
                <a:gd name="T26" fmla="*/ 223 w 559"/>
                <a:gd name="T27" fmla="*/ 840 h 1692"/>
                <a:gd name="T28" fmla="*/ 219 w 559"/>
                <a:gd name="T29" fmla="*/ 1288 h 1692"/>
                <a:gd name="T30" fmla="*/ 199 w 559"/>
                <a:gd name="T31" fmla="*/ 1676 h 1692"/>
                <a:gd name="T32" fmla="*/ 55 w 559"/>
                <a:gd name="T33" fmla="*/ 1668 h 1692"/>
                <a:gd name="T34" fmla="*/ 5 w 559"/>
                <a:gd name="T35" fmla="*/ 933 h 1692"/>
                <a:gd name="T36" fmla="*/ 22 w 559"/>
                <a:gd name="T37" fmla="*/ 708 h 1692"/>
                <a:gd name="T38" fmla="*/ 91 w 559"/>
                <a:gd name="T39" fmla="*/ 508 h 1692"/>
                <a:gd name="T40" fmla="*/ 175 w 559"/>
                <a:gd name="T41" fmla="*/ 224 h 1692"/>
                <a:gd name="T42" fmla="*/ 107 w 559"/>
                <a:gd name="T43" fmla="*/ 100 h 1692"/>
                <a:gd name="T44" fmla="*/ 171 w 559"/>
                <a:gd name="T45" fmla="*/ 60 h 1692"/>
                <a:gd name="T46" fmla="*/ 243 w 559"/>
                <a:gd name="T47" fmla="*/ 44 h 1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9" h="1692">
                  <a:moveTo>
                    <a:pt x="243" y="44"/>
                  </a:moveTo>
                  <a:cubicBezTo>
                    <a:pt x="243" y="44"/>
                    <a:pt x="267" y="0"/>
                    <a:pt x="299" y="4"/>
                  </a:cubicBezTo>
                  <a:cubicBezTo>
                    <a:pt x="331" y="8"/>
                    <a:pt x="435" y="16"/>
                    <a:pt x="439" y="24"/>
                  </a:cubicBezTo>
                  <a:cubicBezTo>
                    <a:pt x="443" y="32"/>
                    <a:pt x="455" y="60"/>
                    <a:pt x="463" y="68"/>
                  </a:cubicBezTo>
                  <a:cubicBezTo>
                    <a:pt x="471" y="76"/>
                    <a:pt x="531" y="88"/>
                    <a:pt x="535" y="136"/>
                  </a:cubicBezTo>
                  <a:cubicBezTo>
                    <a:pt x="539" y="184"/>
                    <a:pt x="391" y="476"/>
                    <a:pt x="391" y="476"/>
                  </a:cubicBezTo>
                  <a:cubicBezTo>
                    <a:pt x="391" y="476"/>
                    <a:pt x="411" y="544"/>
                    <a:pt x="407" y="560"/>
                  </a:cubicBezTo>
                  <a:cubicBezTo>
                    <a:pt x="403" y="576"/>
                    <a:pt x="427" y="624"/>
                    <a:pt x="423" y="644"/>
                  </a:cubicBezTo>
                  <a:cubicBezTo>
                    <a:pt x="419" y="664"/>
                    <a:pt x="483" y="784"/>
                    <a:pt x="451" y="940"/>
                  </a:cubicBezTo>
                  <a:cubicBezTo>
                    <a:pt x="451" y="1192"/>
                    <a:pt x="451" y="1192"/>
                    <a:pt x="451" y="1192"/>
                  </a:cubicBezTo>
                  <a:cubicBezTo>
                    <a:pt x="451" y="1192"/>
                    <a:pt x="559" y="1628"/>
                    <a:pt x="527" y="1660"/>
                  </a:cubicBezTo>
                  <a:cubicBezTo>
                    <a:pt x="495" y="1692"/>
                    <a:pt x="387" y="1672"/>
                    <a:pt x="367" y="1660"/>
                  </a:cubicBezTo>
                  <a:cubicBezTo>
                    <a:pt x="347" y="1648"/>
                    <a:pt x="263" y="1044"/>
                    <a:pt x="263" y="1044"/>
                  </a:cubicBezTo>
                  <a:cubicBezTo>
                    <a:pt x="223" y="840"/>
                    <a:pt x="223" y="840"/>
                    <a:pt x="223" y="840"/>
                  </a:cubicBezTo>
                  <a:cubicBezTo>
                    <a:pt x="219" y="1288"/>
                    <a:pt x="219" y="1288"/>
                    <a:pt x="219" y="1288"/>
                  </a:cubicBezTo>
                  <a:cubicBezTo>
                    <a:pt x="219" y="1288"/>
                    <a:pt x="227" y="1664"/>
                    <a:pt x="199" y="1676"/>
                  </a:cubicBezTo>
                  <a:cubicBezTo>
                    <a:pt x="171" y="1688"/>
                    <a:pt x="63" y="1692"/>
                    <a:pt x="55" y="1668"/>
                  </a:cubicBezTo>
                  <a:cubicBezTo>
                    <a:pt x="48" y="1649"/>
                    <a:pt x="18" y="1151"/>
                    <a:pt x="5" y="933"/>
                  </a:cubicBezTo>
                  <a:cubicBezTo>
                    <a:pt x="0" y="858"/>
                    <a:pt x="6" y="782"/>
                    <a:pt x="22" y="708"/>
                  </a:cubicBezTo>
                  <a:cubicBezTo>
                    <a:pt x="39" y="633"/>
                    <a:pt x="63" y="544"/>
                    <a:pt x="91" y="508"/>
                  </a:cubicBezTo>
                  <a:cubicBezTo>
                    <a:pt x="143" y="440"/>
                    <a:pt x="175" y="224"/>
                    <a:pt x="175" y="224"/>
                  </a:cubicBezTo>
                  <a:cubicBezTo>
                    <a:pt x="107" y="100"/>
                    <a:pt x="107" y="100"/>
                    <a:pt x="107" y="100"/>
                  </a:cubicBezTo>
                  <a:cubicBezTo>
                    <a:pt x="107" y="100"/>
                    <a:pt x="147" y="60"/>
                    <a:pt x="171" y="60"/>
                  </a:cubicBezTo>
                  <a:cubicBezTo>
                    <a:pt x="195" y="60"/>
                    <a:pt x="243" y="44"/>
                    <a:pt x="243" y="44"/>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 name="îṩľîḓê"/>
            <p:cNvSpPr/>
            <p:nvPr/>
          </p:nvSpPr>
          <p:spPr bwMode="auto">
            <a:xfrm>
              <a:off x="7527926" y="3009900"/>
              <a:ext cx="187325" cy="477838"/>
            </a:xfrm>
            <a:custGeom>
              <a:avLst/>
              <a:gdLst>
                <a:gd name="T0" fmla="*/ 84 w 120"/>
                <a:gd name="T1" fmla="*/ 0 h 304"/>
                <a:gd name="T2" fmla="*/ 105 w 120"/>
                <a:gd name="T3" fmla="*/ 14 h 304"/>
                <a:gd name="T4" fmla="*/ 108 w 120"/>
                <a:gd name="T5" fmla="*/ 288 h 304"/>
                <a:gd name="T6" fmla="*/ 6 w 120"/>
                <a:gd name="T7" fmla="*/ 282 h 304"/>
                <a:gd name="T8" fmla="*/ 84 w 120"/>
                <a:gd name="T9" fmla="*/ 0 h 304"/>
              </a:gdLst>
              <a:ahLst/>
              <a:cxnLst>
                <a:cxn ang="0">
                  <a:pos x="T0" y="T1"/>
                </a:cxn>
                <a:cxn ang="0">
                  <a:pos x="T2" y="T3"/>
                </a:cxn>
                <a:cxn ang="0">
                  <a:pos x="T4" y="T5"/>
                </a:cxn>
                <a:cxn ang="0">
                  <a:pos x="T6" y="T7"/>
                </a:cxn>
                <a:cxn ang="0">
                  <a:pos x="T8" y="T9"/>
                </a:cxn>
              </a:cxnLst>
              <a:rect l="0" t="0" r="r" b="b"/>
              <a:pathLst>
                <a:path w="120" h="304">
                  <a:moveTo>
                    <a:pt x="84" y="0"/>
                  </a:moveTo>
                  <a:cubicBezTo>
                    <a:pt x="105" y="14"/>
                    <a:pt x="105" y="14"/>
                    <a:pt x="105" y="14"/>
                  </a:cubicBezTo>
                  <a:cubicBezTo>
                    <a:pt x="105" y="14"/>
                    <a:pt x="120" y="272"/>
                    <a:pt x="108" y="288"/>
                  </a:cubicBezTo>
                  <a:cubicBezTo>
                    <a:pt x="96" y="304"/>
                    <a:pt x="12" y="296"/>
                    <a:pt x="6" y="282"/>
                  </a:cubicBezTo>
                  <a:cubicBezTo>
                    <a:pt x="0" y="268"/>
                    <a:pt x="84" y="0"/>
                    <a:pt x="84" y="0"/>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 name="iṡļîḓe"/>
            <p:cNvSpPr/>
            <p:nvPr/>
          </p:nvSpPr>
          <p:spPr bwMode="auto">
            <a:xfrm>
              <a:off x="6521451" y="3300413"/>
              <a:ext cx="611188" cy="952500"/>
            </a:xfrm>
            <a:custGeom>
              <a:avLst/>
              <a:gdLst>
                <a:gd name="T0" fmla="*/ 366 w 388"/>
                <a:gd name="T1" fmla="*/ 49 h 606"/>
                <a:gd name="T2" fmla="*/ 328 w 388"/>
                <a:gd name="T3" fmla="*/ 268 h 606"/>
                <a:gd name="T4" fmla="*/ 126 w 388"/>
                <a:gd name="T5" fmla="*/ 443 h 606"/>
                <a:gd name="T6" fmla="*/ 5 w 388"/>
                <a:gd name="T7" fmla="*/ 549 h 606"/>
                <a:gd name="T8" fmla="*/ 90 w 388"/>
                <a:gd name="T9" fmla="*/ 399 h 606"/>
                <a:gd name="T10" fmla="*/ 259 w 388"/>
                <a:gd name="T11" fmla="*/ 189 h 606"/>
                <a:gd name="T12" fmla="*/ 282 w 388"/>
                <a:gd name="T13" fmla="*/ 48 h 606"/>
                <a:gd name="T14" fmla="*/ 366 w 388"/>
                <a:gd name="T15" fmla="*/ 49 h 6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8" h="606">
                  <a:moveTo>
                    <a:pt x="366" y="49"/>
                  </a:moveTo>
                  <a:cubicBezTo>
                    <a:pt x="378" y="130"/>
                    <a:pt x="388" y="203"/>
                    <a:pt x="328" y="268"/>
                  </a:cubicBezTo>
                  <a:cubicBezTo>
                    <a:pt x="268" y="334"/>
                    <a:pt x="200" y="393"/>
                    <a:pt x="126" y="443"/>
                  </a:cubicBezTo>
                  <a:cubicBezTo>
                    <a:pt x="119" y="463"/>
                    <a:pt x="11" y="606"/>
                    <a:pt x="5" y="549"/>
                  </a:cubicBezTo>
                  <a:cubicBezTo>
                    <a:pt x="0" y="492"/>
                    <a:pt x="37" y="447"/>
                    <a:pt x="90" y="399"/>
                  </a:cubicBezTo>
                  <a:cubicBezTo>
                    <a:pt x="143" y="351"/>
                    <a:pt x="217" y="246"/>
                    <a:pt x="259" y="189"/>
                  </a:cubicBezTo>
                  <a:cubicBezTo>
                    <a:pt x="300" y="131"/>
                    <a:pt x="283" y="96"/>
                    <a:pt x="282" y="48"/>
                  </a:cubicBezTo>
                  <a:cubicBezTo>
                    <a:pt x="280" y="0"/>
                    <a:pt x="349" y="50"/>
                    <a:pt x="366" y="49"/>
                  </a:cubicBezTo>
                  <a:close/>
                </a:path>
              </a:pathLst>
            </a:custGeom>
            <a:solidFill>
              <a:srgbClr val="9F61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işľïḑé"/>
            <p:cNvSpPr/>
            <p:nvPr/>
          </p:nvSpPr>
          <p:spPr bwMode="auto">
            <a:xfrm>
              <a:off x="6935788" y="5505450"/>
              <a:ext cx="252413" cy="279400"/>
            </a:xfrm>
            <a:custGeom>
              <a:avLst/>
              <a:gdLst>
                <a:gd name="T0" fmla="*/ 60 w 160"/>
                <a:gd name="T1" fmla="*/ 3 h 178"/>
                <a:gd name="T2" fmla="*/ 44 w 160"/>
                <a:gd name="T3" fmla="*/ 60 h 178"/>
                <a:gd name="T4" fmla="*/ 4 w 160"/>
                <a:gd name="T5" fmla="*/ 132 h 178"/>
                <a:gd name="T6" fmla="*/ 34 w 160"/>
                <a:gd name="T7" fmla="*/ 178 h 178"/>
                <a:gd name="T8" fmla="*/ 32 w 160"/>
                <a:gd name="T9" fmla="*/ 168 h 178"/>
                <a:gd name="T10" fmla="*/ 44 w 160"/>
                <a:gd name="T11" fmla="*/ 172 h 178"/>
                <a:gd name="T12" fmla="*/ 46 w 160"/>
                <a:gd name="T13" fmla="*/ 178 h 178"/>
                <a:gd name="T14" fmla="*/ 158 w 160"/>
                <a:gd name="T15" fmla="*/ 178 h 178"/>
                <a:gd name="T16" fmla="*/ 156 w 160"/>
                <a:gd name="T17" fmla="*/ 116 h 178"/>
                <a:gd name="T18" fmla="*/ 140 w 160"/>
                <a:gd name="T19" fmla="*/ 4 h 178"/>
                <a:gd name="T20" fmla="*/ 88 w 160"/>
                <a:gd name="T21" fmla="*/ 28 h 178"/>
                <a:gd name="T22" fmla="*/ 60 w 160"/>
                <a:gd name="T23" fmla="*/ 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178">
                  <a:moveTo>
                    <a:pt x="60" y="3"/>
                  </a:moveTo>
                  <a:cubicBezTo>
                    <a:pt x="60" y="3"/>
                    <a:pt x="56" y="48"/>
                    <a:pt x="44" y="60"/>
                  </a:cubicBezTo>
                  <a:cubicBezTo>
                    <a:pt x="32" y="72"/>
                    <a:pt x="0" y="88"/>
                    <a:pt x="4" y="132"/>
                  </a:cubicBezTo>
                  <a:cubicBezTo>
                    <a:pt x="8" y="176"/>
                    <a:pt x="34" y="178"/>
                    <a:pt x="34" y="178"/>
                  </a:cubicBezTo>
                  <a:cubicBezTo>
                    <a:pt x="32" y="168"/>
                    <a:pt x="32" y="168"/>
                    <a:pt x="32" y="168"/>
                  </a:cubicBezTo>
                  <a:cubicBezTo>
                    <a:pt x="44" y="172"/>
                    <a:pt x="44" y="172"/>
                    <a:pt x="44" y="172"/>
                  </a:cubicBezTo>
                  <a:cubicBezTo>
                    <a:pt x="46" y="178"/>
                    <a:pt x="46" y="178"/>
                    <a:pt x="46" y="178"/>
                  </a:cubicBezTo>
                  <a:cubicBezTo>
                    <a:pt x="158" y="178"/>
                    <a:pt x="158" y="178"/>
                    <a:pt x="158" y="178"/>
                  </a:cubicBezTo>
                  <a:cubicBezTo>
                    <a:pt x="158" y="178"/>
                    <a:pt x="160" y="136"/>
                    <a:pt x="156" y="116"/>
                  </a:cubicBezTo>
                  <a:cubicBezTo>
                    <a:pt x="152" y="96"/>
                    <a:pt x="152" y="0"/>
                    <a:pt x="140" y="4"/>
                  </a:cubicBezTo>
                  <a:cubicBezTo>
                    <a:pt x="128" y="8"/>
                    <a:pt x="96" y="12"/>
                    <a:pt x="88" y="28"/>
                  </a:cubicBezTo>
                  <a:cubicBezTo>
                    <a:pt x="80" y="44"/>
                    <a:pt x="56" y="38"/>
                    <a:pt x="60" y="3"/>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2" name="iş1îḍè"/>
            <p:cNvSpPr/>
            <p:nvPr/>
          </p:nvSpPr>
          <p:spPr bwMode="auto">
            <a:xfrm>
              <a:off x="7515226" y="5505450"/>
              <a:ext cx="250825" cy="279400"/>
            </a:xfrm>
            <a:custGeom>
              <a:avLst/>
              <a:gdLst>
                <a:gd name="T0" fmla="*/ 100 w 160"/>
                <a:gd name="T1" fmla="*/ 3 h 178"/>
                <a:gd name="T2" fmla="*/ 116 w 160"/>
                <a:gd name="T3" fmla="*/ 60 h 178"/>
                <a:gd name="T4" fmla="*/ 156 w 160"/>
                <a:gd name="T5" fmla="*/ 132 h 178"/>
                <a:gd name="T6" fmla="*/ 126 w 160"/>
                <a:gd name="T7" fmla="*/ 178 h 178"/>
                <a:gd name="T8" fmla="*/ 128 w 160"/>
                <a:gd name="T9" fmla="*/ 168 h 178"/>
                <a:gd name="T10" fmla="*/ 116 w 160"/>
                <a:gd name="T11" fmla="*/ 172 h 178"/>
                <a:gd name="T12" fmla="*/ 114 w 160"/>
                <a:gd name="T13" fmla="*/ 178 h 178"/>
                <a:gd name="T14" fmla="*/ 2 w 160"/>
                <a:gd name="T15" fmla="*/ 178 h 178"/>
                <a:gd name="T16" fmla="*/ 4 w 160"/>
                <a:gd name="T17" fmla="*/ 116 h 178"/>
                <a:gd name="T18" fmla="*/ 20 w 160"/>
                <a:gd name="T19" fmla="*/ 4 h 178"/>
                <a:gd name="T20" fmla="*/ 72 w 160"/>
                <a:gd name="T21" fmla="*/ 28 h 178"/>
                <a:gd name="T22" fmla="*/ 100 w 160"/>
                <a:gd name="T23" fmla="*/ 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178">
                  <a:moveTo>
                    <a:pt x="100" y="3"/>
                  </a:moveTo>
                  <a:cubicBezTo>
                    <a:pt x="100" y="3"/>
                    <a:pt x="104" y="48"/>
                    <a:pt x="116" y="60"/>
                  </a:cubicBezTo>
                  <a:cubicBezTo>
                    <a:pt x="128" y="72"/>
                    <a:pt x="160" y="88"/>
                    <a:pt x="156" y="132"/>
                  </a:cubicBezTo>
                  <a:cubicBezTo>
                    <a:pt x="152" y="176"/>
                    <a:pt x="126" y="178"/>
                    <a:pt x="126" y="178"/>
                  </a:cubicBezTo>
                  <a:cubicBezTo>
                    <a:pt x="128" y="168"/>
                    <a:pt x="128" y="168"/>
                    <a:pt x="128" y="168"/>
                  </a:cubicBezTo>
                  <a:cubicBezTo>
                    <a:pt x="116" y="172"/>
                    <a:pt x="116" y="172"/>
                    <a:pt x="116" y="172"/>
                  </a:cubicBezTo>
                  <a:cubicBezTo>
                    <a:pt x="114" y="178"/>
                    <a:pt x="114" y="178"/>
                    <a:pt x="114" y="178"/>
                  </a:cubicBezTo>
                  <a:cubicBezTo>
                    <a:pt x="2" y="178"/>
                    <a:pt x="2" y="178"/>
                    <a:pt x="2" y="178"/>
                  </a:cubicBezTo>
                  <a:cubicBezTo>
                    <a:pt x="2" y="178"/>
                    <a:pt x="0" y="136"/>
                    <a:pt x="4" y="116"/>
                  </a:cubicBezTo>
                  <a:cubicBezTo>
                    <a:pt x="8" y="96"/>
                    <a:pt x="8" y="0"/>
                    <a:pt x="20" y="4"/>
                  </a:cubicBezTo>
                  <a:cubicBezTo>
                    <a:pt x="32" y="8"/>
                    <a:pt x="64" y="12"/>
                    <a:pt x="72" y="28"/>
                  </a:cubicBezTo>
                  <a:cubicBezTo>
                    <a:pt x="80" y="44"/>
                    <a:pt x="104" y="38"/>
                    <a:pt x="100" y="3"/>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3" name="íśľîḍé"/>
            <p:cNvSpPr/>
            <p:nvPr/>
          </p:nvSpPr>
          <p:spPr bwMode="auto">
            <a:xfrm>
              <a:off x="6929438" y="2978150"/>
              <a:ext cx="269875" cy="503238"/>
            </a:xfrm>
            <a:custGeom>
              <a:avLst/>
              <a:gdLst>
                <a:gd name="T0" fmla="*/ 116 w 172"/>
                <a:gd name="T1" fmla="*/ 0 h 320"/>
                <a:gd name="T2" fmla="*/ 60 w 172"/>
                <a:gd name="T3" fmla="*/ 12 h 320"/>
                <a:gd name="T4" fmla="*/ 44 w 172"/>
                <a:gd name="T5" fmla="*/ 136 h 320"/>
                <a:gd name="T6" fmla="*/ 12 w 172"/>
                <a:gd name="T7" fmla="*/ 260 h 320"/>
                <a:gd name="T8" fmla="*/ 144 w 172"/>
                <a:gd name="T9" fmla="*/ 288 h 320"/>
                <a:gd name="T10" fmla="*/ 116 w 172"/>
                <a:gd name="T11" fmla="*/ 0 h 320"/>
              </a:gdLst>
              <a:ahLst/>
              <a:cxnLst>
                <a:cxn ang="0">
                  <a:pos x="T0" y="T1"/>
                </a:cxn>
                <a:cxn ang="0">
                  <a:pos x="T2" y="T3"/>
                </a:cxn>
                <a:cxn ang="0">
                  <a:pos x="T4" y="T5"/>
                </a:cxn>
                <a:cxn ang="0">
                  <a:pos x="T6" y="T7"/>
                </a:cxn>
                <a:cxn ang="0">
                  <a:pos x="T8" y="T9"/>
                </a:cxn>
                <a:cxn ang="0">
                  <a:pos x="T10" y="T11"/>
                </a:cxn>
              </a:cxnLst>
              <a:rect l="0" t="0" r="r" b="b"/>
              <a:pathLst>
                <a:path w="172" h="320">
                  <a:moveTo>
                    <a:pt x="116" y="0"/>
                  </a:moveTo>
                  <a:cubicBezTo>
                    <a:pt x="60" y="12"/>
                    <a:pt x="60" y="12"/>
                    <a:pt x="60" y="12"/>
                  </a:cubicBezTo>
                  <a:cubicBezTo>
                    <a:pt x="60" y="12"/>
                    <a:pt x="60" y="100"/>
                    <a:pt x="44" y="136"/>
                  </a:cubicBezTo>
                  <a:cubicBezTo>
                    <a:pt x="28" y="172"/>
                    <a:pt x="0" y="256"/>
                    <a:pt x="12" y="260"/>
                  </a:cubicBezTo>
                  <a:cubicBezTo>
                    <a:pt x="24" y="264"/>
                    <a:pt x="136" y="320"/>
                    <a:pt x="144" y="288"/>
                  </a:cubicBezTo>
                  <a:cubicBezTo>
                    <a:pt x="152" y="256"/>
                    <a:pt x="172" y="0"/>
                    <a:pt x="116" y="0"/>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4" name="îS1íḍê"/>
            <p:cNvSpPr/>
            <p:nvPr/>
          </p:nvSpPr>
          <p:spPr bwMode="auto">
            <a:xfrm>
              <a:off x="7421563" y="2001838"/>
              <a:ext cx="461963" cy="463550"/>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5" name="íśļíḋé"/>
            <p:cNvSpPr/>
            <p:nvPr/>
          </p:nvSpPr>
          <p:spPr bwMode="auto">
            <a:xfrm>
              <a:off x="7496176" y="2209800"/>
              <a:ext cx="474663" cy="309563"/>
            </a:xfrm>
            <a:custGeom>
              <a:avLst/>
              <a:gdLst>
                <a:gd name="T0" fmla="*/ 227 w 302"/>
                <a:gd name="T1" fmla="*/ 137 h 198"/>
                <a:gd name="T2" fmla="*/ 22 w 302"/>
                <a:gd name="T3" fmla="*/ 104 h 198"/>
                <a:gd name="T4" fmla="*/ 0 w 302"/>
                <a:gd name="T5" fmla="*/ 60 h 198"/>
                <a:gd name="T6" fmla="*/ 164 w 302"/>
                <a:gd name="T7" fmla="*/ 188 h 198"/>
                <a:gd name="T8" fmla="*/ 292 w 302"/>
                <a:gd name="T9" fmla="*/ 23 h 198"/>
                <a:gd name="T10" fmla="*/ 287 w 302"/>
                <a:gd name="T11" fmla="*/ 0 h 198"/>
                <a:gd name="T12" fmla="*/ 227 w 302"/>
                <a:gd name="T13" fmla="*/ 137 h 198"/>
              </a:gdLst>
              <a:ahLst/>
              <a:cxnLst>
                <a:cxn ang="0">
                  <a:pos x="T0" y="T1"/>
                </a:cxn>
                <a:cxn ang="0">
                  <a:pos x="T2" y="T3"/>
                </a:cxn>
                <a:cxn ang="0">
                  <a:pos x="T4" y="T5"/>
                </a:cxn>
                <a:cxn ang="0">
                  <a:pos x="T6" y="T7"/>
                </a:cxn>
                <a:cxn ang="0">
                  <a:pos x="T8" y="T9"/>
                </a:cxn>
                <a:cxn ang="0">
                  <a:pos x="T10" y="T11"/>
                </a:cxn>
                <a:cxn ang="0">
                  <a:pos x="T12" y="T13"/>
                </a:cxn>
              </a:cxnLst>
              <a:rect l="0" t="0" r="r" b="b"/>
              <a:pathLst>
                <a:path w="302" h="198">
                  <a:moveTo>
                    <a:pt x="227" y="137"/>
                  </a:moveTo>
                  <a:cubicBezTo>
                    <a:pt x="161" y="185"/>
                    <a:pt x="69" y="170"/>
                    <a:pt x="22" y="104"/>
                  </a:cubicBezTo>
                  <a:cubicBezTo>
                    <a:pt x="12" y="91"/>
                    <a:pt x="5" y="76"/>
                    <a:pt x="0" y="60"/>
                  </a:cubicBezTo>
                  <a:cubicBezTo>
                    <a:pt x="10" y="141"/>
                    <a:pt x="84" y="198"/>
                    <a:pt x="164" y="188"/>
                  </a:cubicBezTo>
                  <a:cubicBezTo>
                    <a:pt x="245" y="178"/>
                    <a:pt x="302" y="104"/>
                    <a:pt x="292" y="23"/>
                  </a:cubicBezTo>
                  <a:cubicBezTo>
                    <a:pt x="291" y="15"/>
                    <a:pt x="289" y="8"/>
                    <a:pt x="287" y="0"/>
                  </a:cubicBezTo>
                  <a:cubicBezTo>
                    <a:pt x="294" y="53"/>
                    <a:pt x="271" y="106"/>
                    <a:pt x="227" y="137"/>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6" name="i$ḷïdé"/>
            <p:cNvSpPr/>
            <p:nvPr/>
          </p:nvSpPr>
          <p:spPr bwMode="auto">
            <a:xfrm>
              <a:off x="7294563" y="2406650"/>
              <a:ext cx="339725" cy="339725"/>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7" name="iŝliďè"/>
            <p:cNvSpPr/>
            <p:nvPr/>
          </p:nvSpPr>
          <p:spPr bwMode="auto">
            <a:xfrm>
              <a:off x="7172326" y="2395538"/>
              <a:ext cx="300038" cy="234950"/>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8" name="ïs1iḋè"/>
            <p:cNvSpPr/>
            <p:nvPr/>
          </p:nvSpPr>
          <p:spPr bwMode="auto">
            <a:xfrm>
              <a:off x="7253288" y="2582863"/>
              <a:ext cx="57150" cy="100013"/>
            </a:xfrm>
            <a:prstGeom prst="ellipse">
              <a:avLst/>
            </a:prstGeom>
            <a:solidFill>
              <a:srgbClr val="A061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2">
                                            <p:txEl>
                                              <p:pRg st="0" end="0"/>
                                            </p:txEl>
                                          </p:spTgt>
                                        </p:tgtEl>
                                        <p:attrNameLst>
                                          <p:attrName>style.visibility</p:attrName>
                                        </p:attrNameLst>
                                      </p:cBhvr>
                                      <p:to>
                                        <p:strVal val="visible"/>
                                      </p:to>
                                    </p:set>
                                    <p:animEffect transition="in" filter="wipe(left)">
                                      <p:cBhvr>
                                        <p:cTn id="22" dur="500"/>
                                        <p:tgtEl>
                                          <p:spTgt spid="4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2">
                                            <p:txEl>
                                              <p:pRg st="1" end="1"/>
                                            </p:txEl>
                                          </p:spTgt>
                                        </p:tgtEl>
                                        <p:attrNameLst>
                                          <p:attrName>style.visibility</p:attrName>
                                        </p:attrNameLst>
                                      </p:cBhvr>
                                      <p:to>
                                        <p:strVal val="visible"/>
                                      </p:to>
                                    </p:set>
                                    <p:animEffect transition="in" filter="wipe(left)">
                                      <p:cBhvr>
                                        <p:cTn id="27" dur="500"/>
                                        <p:tgtEl>
                                          <p:spTgt spid="42">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2">
                                            <p:txEl>
                                              <p:pRg st="2" end="2"/>
                                            </p:txEl>
                                          </p:spTgt>
                                        </p:tgtEl>
                                        <p:attrNameLst>
                                          <p:attrName>style.visibility</p:attrName>
                                        </p:attrNameLst>
                                      </p:cBhvr>
                                      <p:to>
                                        <p:strVal val="visible"/>
                                      </p:to>
                                    </p:set>
                                    <p:animEffect transition="in" filter="wipe(left)">
                                      <p:cBhvr>
                                        <p:cTn id="32" dur="500"/>
                                        <p:tgtEl>
                                          <p:spTgt spid="42">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2">
                                            <p:txEl>
                                              <p:pRg st="3" end="3"/>
                                            </p:txEl>
                                          </p:spTgt>
                                        </p:tgtEl>
                                        <p:attrNameLst>
                                          <p:attrName>style.visibility</p:attrName>
                                        </p:attrNameLst>
                                      </p:cBhvr>
                                      <p:to>
                                        <p:strVal val="visible"/>
                                      </p:to>
                                    </p:set>
                                    <p:animEffect transition="in" filter="wipe(left)">
                                      <p:cBhvr>
                                        <p:cTn id="37" dur="500"/>
                                        <p:tgtEl>
                                          <p:spTgt spid="42">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2">
                                            <p:txEl>
                                              <p:pRg st="4" end="4"/>
                                            </p:txEl>
                                          </p:spTgt>
                                        </p:tgtEl>
                                        <p:attrNameLst>
                                          <p:attrName>style.visibility</p:attrName>
                                        </p:attrNameLst>
                                      </p:cBhvr>
                                      <p:to>
                                        <p:strVal val="visible"/>
                                      </p:to>
                                    </p:set>
                                    <p:animEffect transition="in" filter="wipe(left)">
                                      <p:cBhvr>
                                        <p:cTn id="42" dur="500"/>
                                        <p:tgtEl>
                                          <p:spTgt spid="42">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2">
                                            <p:txEl>
                                              <p:pRg st="5" end="5"/>
                                            </p:txEl>
                                          </p:spTgt>
                                        </p:tgtEl>
                                        <p:attrNameLst>
                                          <p:attrName>style.visibility</p:attrName>
                                        </p:attrNameLst>
                                      </p:cBhvr>
                                      <p:to>
                                        <p:strVal val="visible"/>
                                      </p:to>
                                    </p:set>
                                    <p:animEffect transition="in" filter="wipe(left)">
                                      <p:cBhvr>
                                        <p:cTn id="47" dur="500"/>
                                        <p:tgtEl>
                                          <p:spTgt spid="42">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2">
                                            <p:txEl>
                                              <p:pRg st="6" end="6"/>
                                            </p:txEl>
                                          </p:spTgt>
                                        </p:tgtEl>
                                        <p:attrNameLst>
                                          <p:attrName>style.visibility</p:attrName>
                                        </p:attrNameLst>
                                      </p:cBhvr>
                                      <p:to>
                                        <p:strVal val="visible"/>
                                      </p:to>
                                    </p:set>
                                    <p:animEffect transition="in" filter="wipe(left)">
                                      <p:cBhvr>
                                        <p:cTn id="52" dur="500"/>
                                        <p:tgtEl>
                                          <p:spTgt spid="4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5369" y="1315516"/>
            <a:ext cx="9901262" cy="4567124"/>
          </a:xfrm>
          <a:prstGeom prst="rect">
            <a:avLst/>
          </a:prstGeom>
          <a:solidFill>
            <a:schemeClr val="bg1"/>
          </a:solidFill>
          <a:ln w="28575">
            <a:solidFill>
              <a:srgbClr val="5CA4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242644" y="284624"/>
            <a:ext cx="4536819"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5. </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生产人员绩效考核的原则</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2" name="文本框 41"/>
          <p:cNvSpPr txBox="1"/>
          <p:nvPr/>
        </p:nvSpPr>
        <p:spPr>
          <a:xfrm>
            <a:off x="1661819" y="1561579"/>
            <a:ext cx="8868361" cy="3892861"/>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8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1 ) </a:t>
            </a:r>
            <a:r>
              <a:rPr lang="zh-CN" altLang="en-US" sz="2000" b="1">
                <a:solidFill>
                  <a:srgbClr val="5CA4EC"/>
                </a:solidFill>
                <a:latin typeface="微软雅黑" panose="020B0503020204020204" pitchFamily="34" charset="-122"/>
                <a:ea typeface="微软雅黑" panose="020B0503020204020204" pitchFamily="34" charset="-122"/>
              </a:rPr>
              <a:t>客观评价</a:t>
            </a:r>
          </a:p>
          <a:p>
            <a:pPr lvl="0">
              <a:lnSpc>
                <a:spcPct val="18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2 )</a:t>
            </a:r>
            <a:r>
              <a:rPr lang="zh-CN" altLang="en-US" sz="2000" b="1">
                <a:solidFill>
                  <a:srgbClr val="5CA4EC"/>
                </a:solidFill>
                <a:latin typeface="微软雅黑" panose="020B0503020204020204" pitchFamily="34" charset="-122"/>
                <a:ea typeface="微软雅黑" panose="020B0503020204020204" pitchFamily="34" charset="-122"/>
              </a:rPr>
              <a:t>开诚布公</a:t>
            </a:r>
          </a:p>
          <a:p>
            <a:pPr lvl="0">
              <a:lnSpc>
                <a:spcPct val="18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3 )</a:t>
            </a:r>
            <a:r>
              <a:rPr lang="zh-CN" altLang="en-US" sz="2000" b="1">
                <a:solidFill>
                  <a:srgbClr val="5CA4EC"/>
                </a:solidFill>
                <a:latin typeface="微软雅黑" panose="020B0503020204020204" pitchFamily="34" charset="-122"/>
                <a:ea typeface="微软雅黑" panose="020B0503020204020204" pitchFamily="34" charset="-122"/>
              </a:rPr>
              <a:t>综合考核</a:t>
            </a:r>
          </a:p>
          <a:p>
            <a:pPr lvl="0">
              <a:lnSpc>
                <a:spcPct val="18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4 )</a:t>
            </a:r>
            <a:r>
              <a:rPr lang="zh-CN" altLang="en-US" sz="2000" b="1">
                <a:solidFill>
                  <a:srgbClr val="5CA4EC"/>
                </a:solidFill>
                <a:latin typeface="微软雅黑" panose="020B0503020204020204" pitchFamily="34" charset="-122"/>
                <a:ea typeface="微软雅黑" panose="020B0503020204020204" pitchFamily="34" charset="-122"/>
              </a:rPr>
              <a:t>重视反馈</a:t>
            </a:r>
          </a:p>
          <a:p>
            <a:pPr lvl="0">
              <a:lnSpc>
                <a:spcPct val="18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5 )</a:t>
            </a:r>
            <a:r>
              <a:rPr lang="zh-CN" altLang="en-US" sz="2000" b="1">
                <a:solidFill>
                  <a:srgbClr val="5CA4EC"/>
                </a:solidFill>
                <a:latin typeface="微软雅黑" panose="020B0503020204020204" pitchFamily="34" charset="-122"/>
                <a:ea typeface="微软雅黑" panose="020B0503020204020204" pitchFamily="34" charset="-122"/>
              </a:rPr>
              <a:t>考核要起到激励作用</a:t>
            </a:r>
          </a:p>
          <a:p>
            <a:pPr lvl="0">
              <a:lnSpc>
                <a:spcPct val="18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6 )</a:t>
            </a:r>
            <a:r>
              <a:rPr lang="zh-CN" altLang="en-US" sz="2000" b="1">
                <a:solidFill>
                  <a:srgbClr val="5CA4EC"/>
                </a:solidFill>
                <a:latin typeface="微软雅黑" panose="020B0503020204020204" pitchFamily="34" charset="-122"/>
                <a:ea typeface="微软雅黑" panose="020B0503020204020204" pitchFamily="34" charset="-122"/>
              </a:rPr>
              <a:t>考核要做到经常化和制度化 </a:t>
            </a:r>
          </a:p>
          <a:p>
            <a:pPr lvl="0">
              <a:lnSpc>
                <a:spcPct val="18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7 )</a:t>
            </a:r>
            <a:r>
              <a:rPr lang="zh-CN" altLang="en-US" sz="2000" b="1">
                <a:solidFill>
                  <a:srgbClr val="5CA4EC"/>
                </a:solidFill>
                <a:latin typeface="微软雅黑" panose="020B0503020204020204" pitchFamily="34" charset="-122"/>
                <a:ea typeface="微软雅黑" panose="020B0503020204020204" pitchFamily="34" charset="-122"/>
              </a:rPr>
              <a:t>考核不能流于形式</a:t>
            </a:r>
          </a:p>
        </p:txBody>
      </p:sp>
      <p:grpSp>
        <p:nvGrpSpPr>
          <p:cNvPr id="9" name="954147af-d540-4f24-b2cd-8f58e481373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382004" y="1490652"/>
            <a:ext cx="5406401" cy="4216851"/>
            <a:chOff x="3043238" y="1062038"/>
            <a:chExt cx="6103938" cy="4760912"/>
          </a:xfrm>
        </p:grpSpPr>
        <p:sp>
          <p:nvSpPr>
            <p:cNvPr id="10" name="ïṥľïḓè"/>
            <p:cNvSpPr/>
            <p:nvPr/>
          </p:nvSpPr>
          <p:spPr bwMode="auto">
            <a:xfrm>
              <a:off x="3043238" y="1062038"/>
              <a:ext cx="4521200" cy="4714875"/>
            </a:xfrm>
            <a:custGeom>
              <a:avLst/>
              <a:gdLst>
                <a:gd name="T0" fmla="*/ 2875 w 2875"/>
                <a:gd name="T1" fmla="*/ 1722 h 3001"/>
                <a:gd name="T2" fmla="*/ 2104 w 2875"/>
                <a:gd name="T3" fmla="*/ 759 h 3001"/>
                <a:gd name="T4" fmla="*/ 1980 w 2875"/>
                <a:gd name="T5" fmla="*/ 822 h 3001"/>
                <a:gd name="T6" fmla="*/ 1663 w 2875"/>
                <a:gd name="T7" fmla="*/ 600 h 3001"/>
                <a:gd name="T8" fmla="*/ 1760 w 2875"/>
                <a:gd name="T9" fmla="*/ 328 h 3001"/>
                <a:gd name="T10" fmla="*/ 1497 w 2875"/>
                <a:gd name="T11" fmla="*/ 0 h 3001"/>
                <a:gd name="T12" fmla="*/ 0 w 2875"/>
                <a:gd name="T13" fmla="*/ 1279 h 3001"/>
                <a:gd name="T14" fmla="*/ 1378 w 2875"/>
                <a:gd name="T15" fmla="*/ 3001 h 3001"/>
                <a:gd name="T16" fmla="*/ 2875 w 2875"/>
                <a:gd name="T17" fmla="*/ 1722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75" h="3001">
                  <a:moveTo>
                    <a:pt x="2875" y="1722"/>
                  </a:moveTo>
                  <a:cubicBezTo>
                    <a:pt x="2104" y="759"/>
                    <a:pt x="2104" y="759"/>
                    <a:pt x="2104" y="759"/>
                  </a:cubicBezTo>
                  <a:cubicBezTo>
                    <a:pt x="2069" y="791"/>
                    <a:pt x="2026" y="813"/>
                    <a:pt x="1980" y="822"/>
                  </a:cubicBezTo>
                  <a:cubicBezTo>
                    <a:pt x="1835" y="850"/>
                    <a:pt x="1693" y="751"/>
                    <a:pt x="1663" y="600"/>
                  </a:cubicBezTo>
                  <a:cubicBezTo>
                    <a:pt x="1642" y="494"/>
                    <a:pt x="1683" y="390"/>
                    <a:pt x="1760" y="328"/>
                  </a:cubicBezTo>
                  <a:cubicBezTo>
                    <a:pt x="1497" y="0"/>
                    <a:pt x="1497" y="0"/>
                    <a:pt x="1497" y="0"/>
                  </a:cubicBezTo>
                  <a:cubicBezTo>
                    <a:pt x="0" y="1279"/>
                    <a:pt x="0" y="1279"/>
                    <a:pt x="0" y="1279"/>
                  </a:cubicBezTo>
                  <a:cubicBezTo>
                    <a:pt x="1378" y="3001"/>
                    <a:pt x="1378" y="3001"/>
                    <a:pt x="1378" y="3001"/>
                  </a:cubicBezTo>
                  <a:cubicBezTo>
                    <a:pt x="2875" y="1722"/>
                    <a:pt x="2875" y="1722"/>
                    <a:pt x="2875" y="1722"/>
                  </a:cubicBezTo>
                </a:path>
              </a:pathLst>
            </a:custGeom>
            <a:solidFill>
              <a:schemeClr val="bg1">
                <a:lumMod val="85000"/>
              </a:schemeClr>
            </a:solidFill>
            <a:ln>
              <a:noFill/>
            </a:ln>
          </p:spPr>
          <p:txBody>
            <a:bodyPr anchor="ctr"/>
            <a:lstStyle/>
            <a:p>
              <a:pPr algn="ctr"/>
              <a:endParaRPr/>
            </a:p>
          </p:txBody>
        </p:sp>
        <p:sp>
          <p:nvSpPr>
            <p:cNvPr id="11" name="ïṣḷiḍé"/>
            <p:cNvSpPr/>
            <p:nvPr/>
          </p:nvSpPr>
          <p:spPr bwMode="auto">
            <a:xfrm>
              <a:off x="3821113" y="2517775"/>
              <a:ext cx="2840038" cy="3305175"/>
            </a:xfrm>
            <a:custGeom>
              <a:avLst/>
              <a:gdLst>
                <a:gd name="T0" fmla="*/ 752 w 1805"/>
                <a:gd name="T1" fmla="*/ 16 h 2104"/>
                <a:gd name="T2" fmla="*/ 110 w 1805"/>
                <a:gd name="T3" fmla="*/ 147 h 2104"/>
                <a:gd name="T4" fmla="*/ 13 w 1805"/>
                <a:gd name="T5" fmla="*/ 294 h 2104"/>
                <a:gd name="T6" fmla="*/ 21 w 1805"/>
                <a:gd name="T7" fmla="*/ 319 h 2104"/>
                <a:gd name="T8" fmla="*/ 753 w 1805"/>
                <a:gd name="T9" fmla="*/ 1989 h 2104"/>
                <a:gd name="T10" fmla="*/ 951 w 1805"/>
                <a:gd name="T11" fmla="*/ 2079 h 2104"/>
                <a:gd name="T12" fmla="*/ 1690 w 1805"/>
                <a:gd name="T13" fmla="*/ 1852 h 2104"/>
                <a:gd name="T14" fmla="*/ 1783 w 1805"/>
                <a:gd name="T15" fmla="*/ 1677 h 2104"/>
                <a:gd name="T16" fmla="*/ 1772 w 1805"/>
                <a:gd name="T17" fmla="*/ 1653 h 2104"/>
                <a:gd name="T18" fmla="*/ 947 w 1805"/>
                <a:gd name="T19" fmla="*/ 101 h 2104"/>
                <a:gd name="T20" fmla="*/ 752 w 1805"/>
                <a:gd name="T21" fmla="*/ 16 h 2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5" h="2104">
                  <a:moveTo>
                    <a:pt x="752" y="16"/>
                  </a:moveTo>
                  <a:cubicBezTo>
                    <a:pt x="110" y="147"/>
                    <a:pt x="110" y="147"/>
                    <a:pt x="110" y="147"/>
                  </a:cubicBezTo>
                  <a:cubicBezTo>
                    <a:pt x="43" y="161"/>
                    <a:pt x="0" y="227"/>
                    <a:pt x="13" y="294"/>
                  </a:cubicBezTo>
                  <a:cubicBezTo>
                    <a:pt x="15" y="302"/>
                    <a:pt x="18" y="311"/>
                    <a:pt x="21" y="319"/>
                  </a:cubicBezTo>
                  <a:cubicBezTo>
                    <a:pt x="753" y="1989"/>
                    <a:pt x="753" y="1989"/>
                    <a:pt x="753" y="1989"/>
                  </a:cubicBezTo>
                  <a:cubicBezTo>
                    <a:pt x="787" y="2065"/>
                    <a:pt x="871" y="2104"/>
                    <a:pt x="951" y="2079"/>
                  </a:cubicBezTo>
                  <a:cubicBezTo>
                    <a:pt x="1690" y="1852"/>
                    <a:pt x="1690" y="1852"/>
                    <a:pt x="1690" y="1852"/>
                  </a:cubicBezTo>
                  <a:cubicBezTo>
                    <a:pt x="1764" y="1829"/>
                    <a:pt x="1805" y="1751"/>
                    <a:pt x="1783" y="1677"/>
                  </a:cubicBezTo>
                  <a:cubicBezTo>
                    <a:pt x="1780" y="1669"/>
                    <a:pt x="1777" y="1661"/>
                    <a:pt x="1772" y="1653"/>
                  </a:cubicBezTo>
                  <a:cubicBezTo>
                    <a:pt x="947" y="101"/>
                    <a:pt x="947" y="101"/>
                    <a:pt x="947" y="101"/>
                  </a:cubicBezTo>
                  <a:cubicBezTo>
                    <a:pt x="907" y="34"/>
                    <a:pt x="829" y="0"/>
                    <a:pt x="752" y="16"/>
                  </a:cubicBezTo>
                </a:path>
              </a:pathLst>
            </a:cu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 name="ïṡlidè"/>
            <p:cNvSpPr/>
            <p:nvPr/>
          </p:nvSpPr>
          <p:spPr bwMode="auto">
            <a:xfrm>
              <a:off x="3881438" y="2547938"/>
              <a:ext cx="2749550" cy="3181350"/>
            </a:xfrm>
            <a:custGeom>
              <a:avLst/>
              <a:gdLst>
                <a:gd name="T0" fmla="*/ 71 w 1748"/>
                <a:gd name="T1" fmla="*/ 144 h 2024"/>
                <a:gd name="T2" fmla="*/ 177 w 1748"/>
                <a:gd name="T3" fmla="*/ 123 h 2024"/>
                <a:gd name="T4" fmla="*/ 258 w 1748"/>
                <a:gd name="T5" fmla="*/ 164 h 2024"/>
                <a:gd name="T6" fmla="*/ 639 w 1748"/>
                <a:gd name="T7" fmla="*/ 95 h 2024"/>
                <a:gd name="T8" fmla="*/ 661 w 1748"/>
                <a:gd name="T9" fmla="*/ 64 h 2024"/>
                <a:gd name="T10" fmla="*/ 660 w 1748"/>
                <a:gd name="T11" fmla="*/ 61 h 2024"/>
                <a:gd name="T12" fmla="*/ 649 w 1748"/>
                <a:gd name="T13" fmla="*/ 30 h 2024"/>
                <a:gd name="T14" fmla="*/ 755 w 1748"/>
                <a:gd name="T15" fmla="*/ 9 h 2024"/>
                <a:gd name="T16" fmla="*/ 866 w 1748"/>
                <a:gd name="T17" fmla="*/ 61 h 2024"/>
                <a:gd name="T18" fmla="*/ 1721 w 1748"/>
                <a:gd name="T19" fmla="*/ 1634 h 2024"/>
                <a:gd name="T20" fmla="*/ 1679 w 1748"/>
                <a:gd name="T21" fmla="*/ 1775 h 2024"/>
                <a:gd name="T22" fmla="*/ 1660 w 1748"/>
                <a:gd name="T23" fmla="*/ 1783 h 2024"/>
                <a:gd name="T24" fmla="*/ 931 w 1748"/>
                <a:gd name="T25" fmla="*/ 2005 h 2024"/>
                <a:gd name="T26" fmla="*/ 775 w 1748"/>
                <a:gd name="T27" fmla="*/ 1933 h 2024"/>
                <a:gd name="T28" fmla="*/ 17 w 1748"/>
                <a:gd name="T29" fmla="*/ 249 h 2024"/>
                <a:gd name="T30" fmla="*/ 55 w 1748"/>
                <a:gd name="T31" fmla="*/ 149 h 2024"/>
                <a:gd name="T32" fmla="*/ 71 w 1748"/>
                <a:gd name="T33" fmla="*/ 14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48" h="2024">
                  <a:moveTo>
                    <a:pt x="71" y="144"/>
                  </a:moveTo>
                  <a:cubicBezTo>
                    <a:pt x="177" y="123"/>
                    <a:pt x="177" y="123"/>
                    <a:pt x="177" y="123"/>
                  </a:cubicBezTo>
                  <a:cubicBezTo>
                    <a:pt x="192" y="153"/>
                    <a:pt x="225" y="170"/>
                    <a:pt x="258" y="164"/>
                  </a:cubicBezTo>
                  <a:cubicBezTo>
                    <a:pt x="639" y="95"/>
                    <a:pt x="639" y="95"/>
                    <a:pt x="639" y="95"/>
                  </a:cubicBezTo>
                  <a:cubicBezTo>
                    <a:pt x="654" y="93"/>
                    <a:pt x="663" y="79"/>
                    <a:pt x="661" y="64"/>
                  </a:cubicBezTo>
                  <a:cubicBezTo>
                    <a:pt x="661" y="63"/>
                    <a:pt x="660" y="62"/>
                    <a:pt x="660" y="61"/>
                  </a:cubicBezTo>
                  <a:cubicBezTo>
                    <a:pt x="649" y="30"/>
                    <a:pt x="649" y="30"/>
                    <a:pt x="649" y="30"/>
                  </a:cubicBezTo>
                  <a:cubicBezTo>
                    <a:pt x="755" y="9"/>
                    <a:pt x="755" y="9"/>
                    <a:pt x="755" y="9"/>
                  </a:cubicBezTo>
                  <a:cubicBezTo>
                    <a:pt x="799" y="0"/>
                    <a:pt x="844" y="21"/>
                    <a:pt x="866" y="61"/>
                  </a:cubicBezTo>
                  <a:cubicBezTo>
                    <a:pt x="1721" y="1634"/>
                    <a:pt x="1721" y="1634"/>
                    <a:pt x="1721" y="1634"/>
                  </a:cubicBezTo>
                  <a:cubicBezTo>
                    <a:pt x="1748" y="1685"/>
                    <a:pt x="1730" y="1748"/>
                    <a:pt x="1679" y="1775"/>
                  </a:cubicBezTo>
                  <a:cubicBezTo>
                    <a:pt x="1673" y="1778"/>
                    <a:pt x="1667" y="1781"/>
                    <a:pt x="1660" y="1783"/>
                  </a:cubicBezTo>
                  <a:cubicBezTo>
                    <a:pt x="931" y="2005"/>
                    <a:pt x="931" y="2005"/>
                    <a:pt x="931" y="2005"/>
                  </a:cubicBezTo>
                  <a:cubicBezTo>
                    <a:pt x="869" y="2024"/>
                    <a:pt x="801" y="1993"/>
                    <a:pt x="775" y="1933"/>
                  </a:cubicBezTo>
                  <a:cubicBezTo>
                    <a:pt x="17" y="249"/>
                    <a:pt x="17" y="249"/>
                    <a:pt x="17" y="249"/>
                  </a:cubicBezTo>
                  <a:cubicBezTo>
                    <a:pt x="0" y="211"/>
                    <a:pt x="17" y="166"/>
                    <a:pt x="55" y="149"/>
                  </a:cubicBezTo>
                  <a:cubicBezTo>
                    <a:pt x="60" y="146"/>
                    <a:pt x="66" y="145"/>
                    <a:pt x="71" y="144"/>
                  </a:cubicBezTo>
                </a:path>
              </a:pathLst>
            </a:custGeom>
            <a:solidFill>
              <a:srgbClr val="4285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 name="îṩliḑè"/>
            <p:cNvSpPr/>
            <p:nvPr/>
          </p:nvSpPr>
          <p:spPr bwMode="auto">
            <a:xfrm flipH="1">
              <a:off x="4464051" y="2665413"/>
              <a:ext cx="244475" cy="49213"/>
            </a:xfrm>
            <a:prstGeom prst="line">
              <a:avLst/>
            </a:prstGeom>
            <a:noFill/>
            <a:ln w="12700" cap="flat">
              <a:solidFill>
                <a:srgbClr val="2F2E41"/>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14" name="îśḻíḑê"/>
            <p:cNvSpPr/>
            <p:nvPr/>
          </p:nvSpPr>
          <p:spPr bwMode="auto">
            <a:xfrm>
              <a:off x="4375151" y="2701925"/>
              <a:ext cx="50800" cy="44450"/>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 name="íSḷïďe"/>
            <p:cNvSpPr/>
            <p:nvPr/>
          </p:nvSpPr>
          <p:spPr bwMode="auto">
            <a:xfrm>
              <a:off x="4564063" y="2640013"/>
              <a:ext cx="2586038" cy="2638425"/>
            </a:xfrm>
            <a:custGeom>
              <a:avLst/>
              <a:gdLst>
                <a:gd name="T0" fmla="*/ 0 w 1629"/>
                <a:gd name="T1" fmla="*/ 202 h 1662"/>
                <a:gd name="T2" fmla="*/ 682 w 1629"/>
                <a:gd name="T3" fmla="*/ 1662 h 1662"/>
                <a:gd name="T4" fmla="*/ 1629 w 1629"/>
                <a:gd name="T5" fmla="*/ 1405 h 1662"/>
                <a:gd name="T6" fmla="*/ 1629 w 1629"/>
                <a:gd name="T7" fmla="*/ 1373 h 1662"/>
                <a:gd name="T8" fmla="*/ 892 w 1629"/>
                <a:gd name="T9" fmla="*/ 0 h 1662"/>
                <a:gd name="T10" fmla="*/ 16 w 1629"/>
                <a:gd name="T11" fmla="*/ 190 h 1662"/>
                <a:gd name="T12" fmla="*/ 11 w 1629"/>
                <a:gd name="T13" fmla="*/ 193 h 1662"/>
                <a:gd name="T14" fmla="*/ 0 w 1629"/>
                <a:gd name="T15" fmla="*/ 202 h 16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9" h="1662">
                  <a:moveTo>
                    <a:pt x="0" y="202"/>
                  </a:moveTo>
                  <a:lnTo>
                    <a:pt x="682" y="1662"/>
                  </a:lnTo>
                  <a:lnTo>
                    <a:pt x="1629" y="1405"/>
                  </a:lnTo>
                  <a:lnTo>
                    <a:pt x="1629" y="1373"/>
                  </a:lnTo>
                  <a:lnTo>
                    <a:pt x="892" y="0"/>
                  </a:lnTo>
                  <a:lnTo>
                    <a:pt x="16" y="190"/>
                  </a:lnTo>
                  <a:lnTo>
                    <a:pt x="11" y="193"/>
                  </a:lnTo>
                  <a:lnTo>
                    <a:pt x="0" y="20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 name="î$liďe"/>
            <p:cNvSpPr/>
            <p:nvPr/>
          </p:nvSpPr>
          <p:spPr bwMode="auto">
            <a:xfrm>
              <a:off x="4564063" y="2640013"/>
              <a:ext cx="2586038" cy="2638425"/>
            </a:xfrm>
            <a:custGeom>
              <a:avLst/>
              <a:gdLst>
                <a:gd name="T0" fmla="*/ 0 w 1629"/>
                <a:gd name="T1" fmla="*/ 202 h 1662"/>
                <a:gd name="T2" fmla="*/ 682 w 1629"/>
                <a:gd name="T3" fmla="*/ 1662 h 1662"/>
                <a:gd name="T4" fmla="*/ 1629 w 1629"/>
                <a:gd name="T5" fmla="*/ 1405 h 1662"/>
                <a:gd name="T6" fmla="*/ 1629 w 1629"/>
                <a:gd name="T7" fmla="*/ 1373 h 1662"/>
                <a:gd name="T8" fmla="*/ 892 w 1629"/>
                <a:gd name="T9" fmla="*/ 0 h 1662"/>
                <a:gd name="T10" fmla="*/ 16 w 1629"/>
                <a:gd name="T11" fmla="*/ 190 h 1662"/>
                <a:gd name="T12" fmla="*/ 11 w 1629"/>
                <a:gd name="T13" fmla="*/ 193 h 1662"/>
                <a:gd name="T14" fmla="*/ 0 w 1629"/>
                <a:gd name="T15" fmla="*/ 202 h 16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9" h="1662">
                  <a:moveTo>
                    <a:pt x="0" y="202"/>
                  </a:moveTo>
                  <a:lnTo>
                    <a:pt x="682" y="1662"/>
                  </a:lnTo>
                  <a:lnTo>
                    <a:pt x="1629" y="1405"/>
                  </a:lnTo>
                  <a:lnTo>
                    <a:pt x="1629" y="1373"/>
                  </a:lnTo>
                  <a:lnTo>
                    <a:pt x="892" y="0"/>
                  </a:lnTo>
                  <a:lnTo>
                    <a:pt x="16" y="190"/>
                  </a:lnTo>
                  <a:lnTo>
                    <a:pt x="11" y="193"/>
                  </a:lnTo>
                  <a:lnTo>
                    <a:pt x="0" y="2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 name="iṡlïḍê"/>
            <p:cNvSpPr/>
            <p:nvPr/>
          </p:nvSpPr>
          <p:spPr bwMode="auto">
            <a:xfrm>
              <a:off x="4564063" y="2946400"/>
              <a:ext cx="2586038" cy="2332038"/>
            </a:xfrm>
            <a:custGeom>
              <a:avLst/>
              <a:gdLst>
                <a:gd name="T0" fmla="*/ 11 w 1629"/>
                <a:gd name="T1" fmla="*/ 0 h 1469"/>
                <a:gd name="T2" fmla="*/ 11 w 1629"/>
                <a:gd name="T3" fmla="*/ 0 h 1469"/>
                <a:gd name="T4" fmla="*/ 0 w 1629"/>
                <a:gd name="T5" fmla="*/ 9 h 1469"/>
                <a:gd name="T6" fmla="*/ 682 w 1629"/>
                <a:gd name="T7" fmla="*/ 1469 h 1469"/>
                <a:gd name="T8" fmla="*/ 1629 w 1629"/>
                <a:gd name="T9" fmla="*/ 1212 h 1469"/>
                <a:gd name="T10" fmla="*/ 1629 w 1629"/>
                <a:gd name="T11" fmla="*/ 1180 h 1469"/>
                <a:gd name="T12" fmla="*/ 686 w 1629"/>
                <a:gd name="T13" fmla="*/ 1446 h 1469"/>
                <a:gd name="T14" fmla="*/ 11 w 1629"/>
                <a:gd name="T15" fmla="*/ 0 h 14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9" h="1469">
                  <a:moveTo>
                    <a:pt x="11" y="0"/>
                  </a:moveTo>
                  <a:lnTo>
                    <a:pt x="11" y="0"/>
                  </a:lnTo>
                  <a:lnTo>
                    <a:pt x="0" y="9"/>
                  </a:lnTo>
                  <a:lnTo>
                    <a:pt x="682" y="1469"/>
                  </a:lnTo>
                  <a:lnTo>
                    <a:pt x="1629" y="1212"/>
                  </a:lnTo>
                  <a:lnTo>
                    <a:pt x="1629" y="1180"/>
                  </a:lnTo>
                  <a:lnTo>
                    <a:pt x="686" y="1446"/>
                  </a:lnTo>
                  <a:lnTo>
                    <a:pt x="11" y="0"/>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 name="ï$lïḍè"/>
            <p:cNvSpPr/>
            <p:nvPr/>
          </p:nvSpPr>
          <p:spPr bwMode="auto">
            <a:xfrm>
              <a:off x="4564063" y="2946400"/>
              <a:ext cx="2586038" cy="2332038"/>
            </a:xfrm>
            <a:custGeom>
              <a:avLst/>
              <a:gdLst>
                <a:gd name="T0" fmla="*/ 11 w 1629"/>
                <a:gd name="T1" fmla="*/ 0 h 1469"/>
                <a:gd name="T2" fmla="*/ 11 w 1629"/>
                <a:gd name="T3" fmla="*/ 0 h 1469"/>
                <a:gd name="T4" fmla="*/ 0 w 1629"/>
                <a:gd name="T5" fmla="*/ 9 h 1469"/>
                <a:gd name="T6" fmla="*/ 682 w 1629"/>
                <a:gd name="T7" fmla="*/ 1469 h 1469"/>
                <a:gd name="T8" fmla="*/ 1629 w 1629"/>
                <a:gd name="T9" fmla="*/ 1212 h 1469"/>
                <a:gd name="T10" fmla="*/ 1629 w 1629"/>
                <a:gd name="T11" fmla="*/ 1180 h 1469"/>
                <a:gd name="T12" fmla="*/ 686 w 1629"/>
                <a:gd name="T13" fmla="*/ 1446 h 1469"/>
                <a:gd name="T14" fmla="*/ 11 w 1629"/>
                <a:gd name="T15" fmla="*/ 0 h 14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9" h="1469">
                  <a:moveTo>
                    <a:pt x="11" y="0"/>
                  </a:moveTo>
                  <a:lnTo>
                    <a:pt x="11" y="0"/>
                  </a:lnTo>
                  <a:lnTo>
                    <a:pt x="0" y="9"/>
                  </a:lnTo>
                  <a:lnTo>
                    <a:pt x="682" y="1469"/>
                  </a:lnTo>
                  <a:lnTo>
                    <a:pt x="1629" y="1212"/>
                  </a:lnTo>
                  <a:lnTo>
                    <a:pt x="1629" y="1180"/>
                  </a:lnTo>
                  <a:lnTo>
                    <a:pt x="686" y="1446"/>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 name="iṧḻidè"/>
            <p:cNvSpPr/>
            <p:nvPr/>
          </p:nvSpPr>
          <p:spPr bwMode="auto">
            <a:xfrm flipH="1">
              <a:off x="5387976" y="3940175"/>
              <a:ext cx="1108075" cy="282575"/>
            </a:xfrm>
            <a:prstGeom prst="line">
              <a:avLst/>
            </a:prstGeom>
            <a:noFill/>
            <a:ln w="12700" cap="flat">
              <a:solidFill>
                <a:srgbClr val="3F3D56"/>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20" name="îṡ1ïḓè"/>
            <p:cNvSpPr/>
            <p:nvPr/>
          </p:nvSpPr>
          <p:spPr bwMode="auto">
            <a:xfrm flipH="1">
              <a:off x="5445126" y="4059238"/>
              <a:ext cx="1112838" cy="290513"/>
            </a:xfrm>
            <a:prstGeom prst="line">
              <a:avLst/>
            </a:prstGeom>
            <a:noFill/>
            <a:ln w="12700" cap="flat">
              <a:solidFill>
                <a:srgbClr val="3F3D56"/>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22" name="ïşļiḍê"/>
            <p:cNvSpPr/>
            <p:nvPr/>
          </p:nvSpPr>
          <p:spPr bwMode="auto">
            <a:xfrm flipH="1">
              <a:off x="5715001" y="4222750"/>
              <a:ext cx="698500" cy="188913"/>
            </a:xfrm>
            <a:prstGeom prst="line">
              <a:avLst/>
            </a:prstGeom>
            <a:noFill/>
            <a:ln w="12700" cap="flat">
              <a:solidFill>
                <a:srgbClr val="3F3D56"/>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23" name="iṩļiďè"/>
            <p:cNvSpPr/>
            <p:nvPr/>
          </p:nvSpPr>
          <p:spPr bwMode="auto">
            <a:xfrm>
              <a:off x="5778501" y="4524375"/>
              <a:ext cx="968375" cy="465138"/>
            </a:xfrm>
            <a:custGeom>
              <a:avLst/>
              <a:gdLst>
                <a:gd name="T0" fmla="*/ 0 w 610"/>
                <a:gd name="T1" fmla="*/ 147 h 293"/>
                <a:gd name="T2" fmla="*/ 63 w 610"/>
                <a:gd name="T3" fmla="*/ 286 h 293"/>
                <a:gd name="T4" fmla="*/ 67 w 610"/>
                <a:gd name="T5" fmla="*/ 293 h 293"/>
                <a:gd name="T6" fmla="*/ 78 w 610"/>
                <a:gd name="T7" fmla="*/ 290 h 293"/>
                <a:gd name="T8" fmla="*/ 610 w 610"/>
                <a:gd name="T9" fmla="*/ 155 h 293"/>
                <a:gd name="T10" fmla="*/ 610 w 610"/>
                <a:gd name="T11" fmla="*/ 135 h 293"/>
                <a:gd name="T12" fmla="*/ 539 w 610"/>
                <a:gd name="T13" fmla="*/ 0 h 293"/>
                <a:gd name="T14" fmla="*/ 12 w 610"/>
                <a:gd name="T15" fmla="*/ 143 h 293"/>
                <a:gd name="T16" fmla="*/ 7 w 610"/>
                <a:gd name="T17" fmla="*/ 145 h 293"/>
                <a:gd name="T18" fmla="*/ 0 w 610"/>
                <a:gd name="T19" fmla="*/ 147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0" h="293">
                  <a:moveTo>
                    <a:pt x="0" y="147"/>
                  </a:moveTo>
                  <a:lnTo>
                    <a:pt x="63" y="286"/>
                  </a:lnTo>
                  <a:lnTo>
                    <a:pt x="67" y="293"/>
                  </a:lnTo>
                  <a:lnTo>
                    <a:pt x="78" y="290"/>
                  </a:lnTo>
                  <a:lnTo>
                    <a:pt x="610" y="155"/>
                  </a:lnTo>
                  <a:lnTo>
                    <a:pt x="610" y="135"/>
                  </a:lnTo>
                  <a:lnTo>
                    <a:pt x="539" y="0"/>
                  </a:lnTo>
                  <a:lnTo>
                    <a:pt x="12" y="143"/>
                  </a:lnTo>
                  <a:lnTo>
                    <a:pt x="7" y="145"/>
                  </a:lnTo>
                  <a:lnTo>
                    <a:pt x="0" y="147"/>
                  </a:lnTo>
                  <a:close/>
                </a:path>
              </a:pathLst>
            </a:custGeom>
            <a:solidFill>
              <a:srgbClr val="4285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 name="iṧḻïḑè"/>
            <p:cNvSpPr/>
            <p:nvPr/>
          </p:nvSpPr>
          <p:spPr bwMode="auto">
            <a:xfrm>
              <a:off x="5778501" y="4524375"/>
              <a:ext cx="968375" cy="465138"/>
            </a:xfrm>
            <a:custGeom>
              <a:avLst/>
              <a:gdLst>
                <a:gd name="T0" fmla="*/ 0 w 610"/>
                <a:gd name="T1" fmla="*/ 147 h 293"/>
                <a:gd name="T2" fmla="*/ 63 w 610"/>
                <a:gd name="T3" fmla="*/ 286 h 293"/>
                <a:gd name="T4" fmla="*/ 67 w 610"/>
                <a:gd name="T5" fmla="*/ 293 h 293"/>
                <a:gd name="T6" fmla="*/ 78 w 610"/>
                <a:gd name="T7" fmla="*/ 290 h 293"/>
                <a:gd name="T8" fmla="*/ 610 w 610"/>
                <a:gd name="T9" fmla="*/ 155 h 293"/>
                <a:gd name="T10" fmla="*/ 610 w 610"/>
                <a:gd name="T11" fmla="*/ 135 h 293"/>
                <a:gd name="T12" fmla="*/ 539 w 610"/>
                <a:gd name="T13" fmla="*/ 0 h 293"/>
                <a:gd name="T14" fmla="*/ 12 w 610"/>
                <a:gd name="T15" fmla="*/ 143 h 293"/>
                <a:gd name="T16" fmla="*/ 7 w 610"/>
                <a:gd name="T17" fmla="*/ 145 h 293"/>
                <a:gd name="T18" fmla="*/ 0 w 610"/>
                <a:gd name="T19" fmla="*/ 147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0" h="293">
                  <a:moveTo>
                    <a:pt x="0" y="147"/>
                  </a:moveTo>
                  <a:lnTo>
                    <a:pt x="63" y="286"/>
                  </a:lnTo>
                  <a:lnTo>
                    <a:pt x="67" y="293"/>
                  </a:lnTo>
                  <a:lnTo>
                    <a:pt x="78" y="290"/>
                  </a:lnTo>
                  <a:lnTo>
                    <a:pt x="610" y="155"/>
                  </a:lnTo>
                  <a:lnTo>
                    <a:pt x="610" y="135"/>
                  </a:lnTo>
                  <a:lnTo>
                    <a:pt x="539" y="0"/>
                  </a:lnTo>
                  <a:lnTo>
                    <a:pt x="12" y="143"/>
                  </a:lnTo>
                  <a:lnTo>
                    <a:pt x="7" y="145"/>
                  </a:lnTo>
                  <a:lnTo>
                    <a:pt x="0" y="1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 name="îṩļíďe"/>
            <p:cNvSpPr/>
            <p:nvPr/>
          </p:nvSpPr>
          <p:spPr bwMode="auto">
            <a:xfrm>
              <a:off x="5778501" y="4738688"/>
              <a:ext cx="968375" cy="250825"/>
            </a:xfrm>
            <a:custGeom>
              <a:avLst/>
              <a:gdLst>
                <a:gd name="T0" fmla="*/ 610 w 610"/>
                <a:gd name="T1" fmla="*/ 0 h 158"/>
                <a:gd name="T2" fmla="*/ 75 w 610"/>
                <a:gd name="T3" fmla="*/ 143 h 158"/>
                <a:gd name="T4" fmla="*/ 7 w 610"/>
                <a:gd name="T5" fmla="*/ 10 h 158"/>
                <a:gd name="T6" fmla="*/ 0 w 610"/>
                <a:gd name="T7" fmla="*/ 12 h 158"/>
                <a:gd name="T8" fmla="*/ 63 w 610"/>
                <a:gd name="T9" fmla="*/ 151 h 158"/>
                <a:gd name="T10" fmla="*/ 67 w 610"/>
                <a:gd name="T11" fmla="*/ 158 h 158"/>
                <a:gd name="T12" fmla="*/ 78 w 610"/>
                <a:gd name="T13" fmla="*/ 155 h 158"/>
                <a:gd name="T14" fmla="*/ 610 w 610"/>
                <a:gd name="T15" fmla="*/ 20 h 158"/>
                <a:gd name="T16" fmla="*/ 610 w 610"/>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0" h="158">
                  <a:moveTo>
                    <a:pt x="610" y="0"/>
                  </a:moveTo>
                  <a:lnTo>
                    <a:pt x="75" y="143"/>
                  </a:lnTo>
                  <a:lnTo>
                    <a:pt x="7" y="10"/>
                  </a:lnTo>
                  <a:lnTo>
                    <a:pt x="0" y="12"/>
                  </a:lnTo>
                  <a:lnTo>
                    <a:pt x="63" y="151"/>
                  </a:lnTo>
                  <a:lnTo>
                    <a:pt x="67" y="158"/>
                  </a:lnTo>
                  <a:lnTo>
                    <a:pt x="78" y="155"/>
                  </a:lnTo>
                  <a:lnTo>
                    <a:pt x="610" y="20"/>
                  </a:lnTo>
                  <a:lnTo>
                    <a:pt x="610" y="0"/>
                  </a:lnTo>
                  <a:close/>
                </a:path>
              </a:pathLst>
            </a:custGeom>
            <a:solidFill>
              <a:srgbClr val="356AC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 name="iṥ1îḑé"/>
            <p:cNvSpPr/>
            <p:nvPr/>
          </p:nvSpPr>
          <p:spPr bwMode="auto">
            <a:xfrm>
              <a:off x="5778501" y="4738688"/>
              <a:ext cx="968375" cy="250825"/>
            </a:xfrm>
            <a:custGeom>
              <a:avLst/>
              <a:gdLst>
                <a:gd name="T0" fmla="*/ 610 w 610"/>
                <a:gd name="T1" fmla="*/ 0 h 158"/>
                <a:gd name="T2" fmla="*/ 75 w 610"/>
                <a:gd name="T3" fmla="*/ 143 h 158"/>
                <a:gd name="T4" fmla="*/ 7 w 610"/>
                <a:gd name="T5" fmla="*/ 10 h 158"/>
                <a:gd name="T6" fmla="*/ 0 w 610"/>
                <a:gd name="T7" fmla="*/ 12 h 158"/>
                <a:gd name="T8" fmla="*/ 63 w 610"/>
                <a:gd name="T9" fmla="*/ 151 h 158"/>
                <a:gd name="T10" fmla="*/ 67 w 610"/>
                <a:gd name="T11" fmla="*/ 158 h 158"/>
                <a:gd name="T12" fmla="*/ 78 w 610"/>
                <a:gd name="T13" fmla="*/ 155 h 158"/>
                <a:gd name="T14" fmla="*/ 610 w 610"/>
                <a:gd name="T15" fmla="*/ 20 h 158"/>
                <a:gd name="T16" fmla="*/ 610 w 610"/>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0" h="158">
                  <a:moveTo>
                    <a:pt x="610" y="0"/>
                  </a:moveTo>
                  <a:lnTo>
                    <a:pt x="75" y="143"/>
                  </a:lnTo>
                  <a:lnTo>
                    <a:pt x="7" y="10"/>
                  </a:lnTo>
                  <a:lnTo>
                    <a:pt x="0" y="12"/>
                  </a:lnTo>
                  <a:lnTo>
                    <a:pt x="63" y="151"/>
                  </a:lnTo>
                  <a:lnTo>
                    <a:pt x="67" y="158"/>
                  </a:lnTo>
                  <a:lnTo>
                    <a:pt x="78" y="155"/>
                  </a:lnTo>
                  <a:lnTo>
                    <a:pt x="610" y="20"/>
                  </a:lnTo>
                  <a:lnTo>
                    <a:pt x="6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 name="iśļïďè"/>
            <p:cNvSpPr/>
            <p:nvPr/>
          </p:nvSpPr>
          <p:spPr bwMode="auto">
            <a:xfrm>
              <a:off x="3560763" y="5791200"/>
              <a:ext cx="5586413" cy="0"/>
            </a:xfrm>
            <a:prstGeom prst="line">
              <a:avLst/>
            </a:prstGeom>
            <a:noFill/>
            <a:ln w="12700" cap="flat">
              <a:solidFill>
                <a:srgbClr val="3F3D56"/>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28" name="íṧḷíḓê"/>
            <p:cNvSpPr/>
            <p:nvPr/>
          </p:nvSpPr>
          <p:spPr bwMode="auto">
            <a:xfrm>
              <a:off x="5214938" y="3146425"/>
              <a:ext cx="709613" cy="700088"/>
            </a:xfrm>
            <a:custGeom>
              <a:avLst/>
              <a:gdLst>
                <a:gd name="T0" fmla="*/ 405 w 451"/>
                <a:gd name="T1" fmla="*/ 189 h 445"/>
                <a:gd name="T2" fmla="*/ 131 w 451"/>
                <a:gd name="T3" fmla="*/ 33 h 445"/>
                <a:gd name="T4" fmla="*/ 39 w 451"/>
                <a:gd name="T5" fmla="*/ 270 h 445"/>
                <a:gd name="T6" fmla="*/ 284 w 451"/>
                <a:gd name="T7" fmla="*/ 432 h 445"/>
                <a:gd name="T8" fmla="*/ 405 w 451"/>
                <a:gd name="T9" fmla="*/ 189 h 445"/>
              </a:gdLst>
              <a:ahLst/>
              <a:cxnLst>
                <a:cxn ang="0">
                  <a:pos x="T0" y="T1"/>
                </a:cxn>
                <a:cxn ang="0">
                  <a:pos x="T2" y="T3"/>
                </a:cxn>
                <a:cxn ang="0">
                  <a:pos x="T4" y="T5"/>
                </a:cxn>
                <a:cxn ang="0">
                  <a:pos x="T6" y="T7"/>
                </a:cxn>
                <a:cxn ang="0">
                  <a:pos x="T8" y="T9"/>
                </a:cxn>
              </a:cxnLst>
              <a:rect l="0" t="0" r="r" b="b"/>
              <a:pathLst>
                <a:path w="451" h="445">
                  <a:moveTo>
                    <a:pt x="405" y="189"/>
                  </a:moveTo>
                  <a:cubicBezTo>
                    <a:pt x="359" y="69"/>
                    <a:pt x="233" y="0"/>
                    <a:pt x="131" y="33"/>
                  </a:cubicBezTo>
                  <a:cubicBezTo>
                    <a:pt x="38" y="62"/>
                    <a:pt x="0" y="167"/>
                    <a:pt x="39" y="270"/>
                  </a:cubicBezTo>
                  <a:cubicBezTo>
                    <a:pt x="78" y="372"/>
                    <a:pt x="185" y="445"/>
                    <a:pt x="284" y="432"/>
                  </a:cubicBezTo>
                  <a:cubicBezTo>
                    <a:pt x="393" y="418"/>
                    <a:pt x="451" y="308"/>
                    <a:pt x="405" y="189"/>
                  </a:cubicBezTo>
                </a:path>
              </a:pathLst>
            </a:cu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 name="ïṧḻîďè"/>
            <p:cNvSpPr/>
            <p:nvPr/>
          </p:nvSpPr>
          <p:spPr bwMode="auto">
            <a:xfrm>
              <a:off x="5246688" y="3179763"/>
              <a:ext cx="636588" cy="655638"/>
            </a:xfrm>
            <a:custGeom>
              <a:avLst/>
              <a:gdLst>
                <a:gd name="T0" fmla="*/ 385 w 405"/>
                <a:gd name="T1" fmla="*/ 168 h 417"/>
                <a:gd name="T2" fmla="*/ 389 w 405"/>
                <a:gd name="T3" fmla="*/ 166 h 417"/>
                <a:gd name="T4" fmla="*/ 296 w 405"/>
                <a:gd name="T5" fmla="*/ 45 h 417"/>
                <a:gd name="T6" fmla="*/ 164 w 405"/>
                <a:gd name="T7" fmla="*/ 0 h 417"/>
                <a:gd name="T8" fmla="*/ 110 w 405"/>
                <a:gd name="T9" fmla="*/ 8 h 417"/>
                <a:gd name="T10" fmla="*/ 29 w 405"/>
                <a:gd name="T11" fmla="*/ 69 h 417"/>
                <a:gd name="T12" fmla="*/ 0 w 405"/>
                <a:gd name="T13" fmla="*/ 169 h 417"/>
                <a:gd name="T14" fmla="*/ 15 w 405"/>
                <a:gd name="T15" fmla="*/ 250 h 417"/>
                <a:gd name="T16" fmla="*/ 107 w 405"/>
                <a:gd name="T17" fmla="*/ 369 h 417"/>
                <a:gd name="T18" fmla="*/ 241 w 405"/>
                <a:gd name="T19" fmla="*/ 417 h 417"/>
                <a:gd name="T20" fmla="*/ 265 w 405"/>
                <a:gd name="T21" fmla="*/ 415 h 417"/>
                <a:gd name="T22" fmla="*/ 367 w 405"/>
                <a:gd name="T23" fmla="*/ 360 h 417"/>
                <a:gd name="T24" fmla="*/ 405 w 405"/>
                <a:gd name="T25" fmla="*/ 249 h 417"/>
                <a:gd name="T26" fmla="*/ 389 w 405"/>
                <a:gd name="T27" fmla="*/ 166 h 417"/>
                <a:gd name="T28" fmla="*/ 385 w 405"/>
                <a:gd name="T29" fmla="*/ 168 h 417"/>
                <a:gd name="T30" fmla="*/ 381 w 405"/>
                <a:gd name="T31" fmla="*/ 169 h 417"/>
                <a:gd name="T32" fmla="*/ 397 w 405"/>
                <a:gd name="T33" fmla="*/ 249 h 417"/>
                <a:gd name="T34" fmla="*/ 361 w 405"/>
                <a:gd name="T35" fmla="*/ 355 h 417"/>
                <a:gd name="T36" fmla="*/ 264 w 405"/>
                <a:gd name="T37" fmla="*/ 407 h 417"/>
                <a:gd name="T38" fmla="*/ 241 w 405"/>
                <a:gd name="T39" fmla="*/ 409 h 417"/>
                <a:gd name="T40" fmla="*/ 111 w 405"/>
                <a:gd name="T41" fmla="*/ 363 h 417"/>
                <a:gd name="T42" fmla="*/ 23 w 405"/>
                <a:gd name="T43" fmla="*/ 247 h 417"/>
                <a:gd name="T44" fmla="*/ 8 w 405"/>
                <a:gd name="T45" fmla="*/ 169 h 417"/>
                <a:gd name="T46" fmla="*/ 35 w 405"/>
                <a:gd name="T47" fmla="*/ 73 h 417"/>
                <a:gd name="T48" fmla="*/ 113 w 405"/>
                <a:gd name="T49" fmla="*/ 15 h 417"/>
                <a:gd name="T50" fmla="*/ 164 w 405"/>
                <a:gd name="T51" fmla="*/ 8 h 417"/>
                <a:gd name="T52" fmla="*/ 291 w 405"/>
                <a:gd name="T53" fmla="*/ 52 h 417"/>
                <a:gd name="T54" fmla="*/ 381 w 405"/>
                <a:gd name="T55" fmla="*/ 169 h 417"/>
                <a:gd name="T56" fmla="*/ 385 w 405"/>
                <a:gd name="T57" fmla="*/ 16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5" h="417">
                  <a:moveTo>
                    <a:pt x="385" y="168"/>
                  </a:moveTo>
                  <a:cubicBezTo>
                    <a:pt x="389" y="166"/>
                    <a:pt x="389" y="166"/>
                    <a:pt x="389" y="166"/>
                  </a:cubicBezTo>
                  <a:cubicBezTo>
                    <a:pt x="370" y="116"/>
                    <a:pt x="336" y="74"/>
                    <a:pt x="296" y="45"/>
                  </a:cubicBezTo>
                  <a:cubicBezTo>
                    <a:pt x="256" y="16"/>
                    <a:pt x="209" y="0"/>
                    <a:pt x="164" y="0"/>
                  </a:cubicBezTo>
                  <a:cubicBezTo>
                    <a:pt x="146" y="0"/>
                    <a:pt x="128" y="2"/>
                    <a:pt x="110" y="8"/>
                  </a:cubicBezTo>
                  <a:cubicBezTo>
                    <a:pt x="75" y="19"/>
                    <a:pt x="47" y="41"/>
                    <a:pt x="29" y="69"/>
                  </a:cubicBezTo>
                  <a:cubicBezTo>
                    <a:pt x="10" y="97"/>
                    <a:pt x="0" y="132"/>
                    <a:pt x="0" y="169"/>
                  </a:cubicBezTo>
                  <a:cubicBezTo>
                    <a:pt x="0" y="195"/>
                    <a:pt x="5" y="223"/>
                    <a:pt x="15" y="250"/>
                  </a:cubicBezTo>
                  <a:cubicBezTo>
                    <a:pt x="34" y="298"/>
                    <a:pt x="67" y="340"/>
                    <a:pt x="107" y="369"/>
                  </a:cubicBezTo>
                  <a:cubicBezTo>
                    <a:pt x="147" y="399"/>
                    <a:pt x="194" y="417"/>
                    <a:pt x="241" y="417"/>
                  </a:cubicBezTo>
                  <a:cubicBezTo>
                    <a:pt x="249" y="417"/>
                    <a:pt x="257" y="416"/>
                    <a:pt x="265" y="415"/>
                  </a:cubicBezTo>
                  <a:cubicBezTo>
                    <a:pt x="307" y="409"/>
                    <a:pt x="342" y="390"/>
                    <a:pt x="367" y="360"/>
                  </a:cubicBezTo>
                  <a:cubicBezTo>
                    <a:pt x="391" y="331"/>
                    <a:pt x="405" y="292"/>
                    <a:pt x="405" y="249"/>
                  </a:cubicBezTo>
                  <a:cubicBezTo>
                    <a:pt x="405" y="223"/>
                    <a:pt x="400" y="195"/>
                    <a:pt x="389" y="166"/>
                  </a:cubicBezTo>
                  <a:cubicBezTo>
                    <a:pt x="385" y="168"/>
                    <a:pt x="385" y="168"/>
                    <a:pt x="385" y="168"/>
                  </a:cubicBezTo>
                  <a:cubicBezTo>
                    <a:pt x="381" y="169"/>
                    <a:pt x="381" y="169"/>
                    <a:pt x="381" y="169"/>
                  </a:cubicBezTo>
                  <a:cubicBezTo>
                    <a:pt x="392" y="197"/>
                    <a:pt x="397" y="224"/>
                    <a:pt x="397" y="249"/>
                  </a:cubicBezTo>
                  <a:cubicBezTo>
                    <a:pt x="397" y="290"/>
                    <a:pt x="384" y="327"/>
                    <a:pt x="361" y="355"/>
                  </a:cubicBezTo>
                  <a:cubicBezTo>
                    <a:pt x="337" y="383"/>
                    <a:pt x="304" y="402"/>
                    <a:pt x="264" y="407"/>
                  </a:cubicBezTo>
                  <a:cubicBezTo>
                    <a:pt x="256" y="408"/>
                    <a:pt x="249" y="409"/>
                    <a:pt x="241" y="409"/>
                  </a:cubicBezTo>
                  <a:cubicBezTo>
                    <a:pt x="196" y="409"/>
                    <a:pt x="150" y="392"/>
                    <a:pt x="111" y="363"/>
                  </a:cubicBezTo>
                  <a:cubicBezTo>
                    <a:pt x="73" y="334"/>
                    <a:pt x="41" y="294"/>
                    <a:pt x="23" y="247"/>
                  </a:cubicBezTo>
                  <a:cubicBezTo>
                    <a:pt x="13" y="221"/>
                    <a:pt x="8" y="194"/>
                    <a:pt x="8" y="169"/>
                  </a:cubicBezTo>
                  <a:cubicBezTo>
                    <a:pt x="8" y="133"/>
                    <a:pt x="17" y="100"/>
                    <a:pt x="35" y="73"/>
                  </a:cubicBezTo>
                  <a:cubicBezTo>
                    <a:pt x="53" y="47"/>
                    <a:pt x="79" y="26"/>
                    <a:pt x="113" y="15"/>
                  </a:cubicBezTo>
                  <a:cubicBezTo>
                    <a:pt x="129" y="10"/>
                    <a:pt x="146" y="8"/>
                    <a:pt x="164" y="8"/>
                  </a:cubicBezTo>
                  <a:cubicBezTo>
                    <a:pt x="207" y="8"/>
                    <a:pt x="252" y="23"/>
                    <a:pt x="291" y="52"/>
                  </a:cubicBezTo>
                  <a:cubicBezTo>
                    <a:pt x="330" y="80"/>
                    <a:pt x="363" y="120"/>
                    <a:pt x="381" y="169"/>
                  </a:cubicBezTo>
                  <a:cubicBezTo>
                    <a:pt x="385" y="168"/>
                    <a:pt x="385" y="168"/>
                    <a:pt x="385" y="168"/>
                  </a:cubicBezTo>
                </a:path>
              </a:pathLst>
            </a:cu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 name="îṣḻîḍè"/>
            <p:cNvSpPr/>
            <p:nvPr/>
          </p:nvSpPr>
          <p:spPr bwMode="auto">
            <a:xfrm>
              <a:off x="5259388" y="3192463"/>
              <a:ext cx="611188" cy="630238"/>
            </a:xfrm>
            <a:custGeom>
              <a:avLst/>
              <a:gdLst>
                <a:gd name="T0" fmla="*/ 156 w 389"/>
                <a:gd name="T1" fmla="*/ 0 h 401"/>
                <a:gd name="T2" fmla="*/ 156 w 389"/>
                <a:gd name="T3" fmla="*/ 0 h 401"/>
                <a:gd name="T4" fmla="*/ 105 w 389"/>
                <a:gd name="T5" fmla="*/ 7 h 401"/>
                <a:gd name="T6" fmla="*/ 27 w 389"/>
                <a:gd name="T7" fmla="*/ 65 h 401"/>
                <a:gd name="T8" fmla="*/ 0 w 389"/>
                <a:gd name="T9" fmla="*/ 161 h 401"/>
                <a:gd name="T10" fmla="*/ 15 w 389"/>
                <a:gd name="T11" fmla="*/ 239 h 401"/>
                <a:gd name="T12" fmla="*/ 103 w 389"/>
                <a:gd name="T13" fmla="*/ 355 h 401"/>
                <a:gd name="T14" fmla="*/ 233 w 389"/>
                <a:gd name="T15" fmla="*/ 401 h 401"/>
                <a:gd name="T16" fmla="*/ 233 w 389"/>
                <a:gd name="T17" fmla="*/ 401 h 401"/>
                <a:gd name="T18" fmla="*/ 256 w 389"/>
                <a:gd name="T19" fmla="*/ 399 h 401"/>
                <a:gd name="T20" fmla="*/ 353 w 389"/>
                <a:gd name="T21" fmla="*/ 347 h 401"/>
                <a:gd name="T22" fmla="*/ 389 w 389"/>
                <a:gd name="T23" fmla="*/ 241 h 401"/>
                <a:gd name="T24" fmla="*/ 373 w 389"/>
                <a:gd name="T25" fmla="*/ 161 h 401"/>
                <a:gd name="T26" fmla="*/ 377 w 389"/>
                <a:gd name="T27" fmla="*/ 160 h 401"/>
                <a:gd name="T28" fmla="*/ 377 w 389"/>
                <a:gd name="T29" fmla="*/ 160 h 401"/>
                <a:gd name="T30" fmla="*/ 373 w 389"/>
                <a:gd name="T31" fmla="*/ 161 h 401"/>
                <a:gd name="T32" fmla="*/ 283 w 389"/>
                <a:gd name="T33" fmla="*/ 44 h 401"/>
                <a:gd name="T34" fmla="*/ 156 w 389"/>
                <a:gd name="T35"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9" h="401">
                  <a:moveTo>
                    <a:pt x="156" y="0"/>
                  </a:moveTo>
                  <a:cubicBezTo>
                    <a:pt x="156" y="0"/>
                    <a:pt x="156" y="0"/>
                    <a:pt x="156" y="0"/>
                  </a:cubicBezTo>
                  <a:cubicBezTo>
                    <a:pt x="138" y="0"/>
                    <a:pt x="121" y="2"/>
                    <a:pt x="105" y="7"/>
                  </a:cubicBezTo>
                  <a:cubicBezTo>
                    <a:pt x="71" y="18"/>
                    <a:pt x="45" y="39"/>
                    <a:pt x="27" y="65"/>
                  </a:cubicBezTo>
                  <a:cubicBezTo>
                    <a:pt x="9" y="92"/>
                    <a:pt x="0" y="125"/>
                    <a:pt x="0" y="161"/>
                  </a:cubicBezTo>
                  <a:cubicBezTo>
                    <a:pt x="0" y="186"/>
                    <a:pt x="5" y="213"/>
                    <a:pt x="15" y="239"/>
                  </a:cubicBezTo>
                  <a:cubicBezTo>
                    <a:pt x="33" y="286"/>
                    <a:pt x="65" y="326"/>
                    <a:pt x="103" y="355"/>
                  </a:cubicBezTo>
                  <a:cubicBezTo>
                    <a:pt x="142" y="383"/>
                    <a:pt x="188" y="401"/>
                    <a:pt x="233" y="401"/>
                  </a:cubicBezTo>
                  <a:cubicBezTo>
                    <a:pt x="233" y="401"/>
                    <a:pt x="233" y="401"/>
                    <a:pt x="233" y="401"/>
                  </a:cubicBezTo>
                  <a:cubicBezTo>
                    <a:pt x="241" y="401"/>
                    <a:pt x="248" y="400"/>
                    <a:pt x="256" y="399"/>
                  </a:cubicBezTo>
                  <a:cubicBezTo>
                    <a:pt x="296" y="394"/>
                    <a:pt x="329" y="375"/>
                    <a:pt x="353" y="347"/>
                  </a:cubicBezTo>
                  <a:cubicBezTo>
                    <a:pt x="376" y="319"/>
                    <a:pt x="389" y="282"/>
                    <a:pt x="389" y="241"/>
                  </a:cubicBezTo>
                  <a:cubicBezTo>
                    <a:pt x="389" y="216"/>
                    <a:pt x="384" y="189"/>
                    <a:pt x="373" y="161"/>
                  </a:cubicBezTo>
                  <a:cubicBezTo>
                    <a:pt x="377" y="160"/>
                    <a:pt x="377" y="160"/>
                    <a:pt x="377" y="160"/>
                  </a:cubicBezTo>
                  <a:cubicBezTo>
                    <a:pt x="377" y="160"/>
                    <a:pt x="377" y="160"/>
                    <a:pt x="377" y="160"/>
                  </a:cubicBezTo>
                  <a:cubicBezTo>
                    <a:pt x="373" y="161"/>
                    <a:pt x="373" y="161"/>
                    <a:pt x="373" y="161"/>
                  </a:cubicBezTo>
                  <a:cubicBezTo>
                    <a:pt x="355" y="112"/>
                    <a:pt x="322" y="72"/>
                    <a:pt x="283" y="44"/>
                  </a:cubicBezTo>
                  <a:cubicBezTo>
                    <a:pt x="244" y="15"/>
                    <a:pt x="199" y="0"/>
                    <a:pt x="156" y="0"/>
                  </a:cubicBezTo>
                </a:path>
              </a:pathLst>
            </a:custGeom>
            <a:solidFill>
              <a:srgbClr val="32314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 name="îṥ1îďê"/>
            <p:cNvSpPr/>
            <p:nvPr/>
          </p:nvSpPr>
          <p:spPr bwMode="auto">
            <a:xfrm>
              <a:off x="5214938" y="3186113"/>
              <a:ext cx="709613" cy="642938"/>
            </a:xfrm>
            <a:custGeom>
              <a:avLst/>
              <a:gdLst>
                <a:gd name="T0" fmla="*/ 184 w 451"/>
                <a:gd name="T1" fmla="*/ 0 h 409"/>
                <a:gd name="T2" fmla="*/ 131 w 451"/>
                <a:gd name="T3" fmla="*/ 8 h 409"/>
                <a:gd name="T4" fmla="*/ 39 w 451"/>
                <a:gd name="T5" fmla="*/ 245 h 409"/>
                <a:gd name="T6" fmla="*/ 261 w 451"/>
                <a:gd name="T7" fmla="*/ 409 h 409"/>
                <a:gd name="T8" fmla="*/ 284 w 451"/>
                <a:gd name="T9" fmla="*/ 407 h 409"/>
                <a:gd name="T10" fmla="*/ 405 w 451"/>
                <a:gd name="T11" fmla="*/ 164 h 409"/>
                <a:gd name="T12" fmla="*/ 405 w 451"/>
                <a:gd name="T13" fmla="*/ 164 h 409"/>
                <a:gd name="T14" fmla="*/ 401 w 451"/>
                <a:gd name="T15" fmla="*/ 165 h 409"/>
                <a:gd name="T16" fmla="*/ 417 w 451"/>
                <a:gd name="T17" fmla="*/ 245 h 409"/>
                <a:gd name="T18" fmla="*/ 381 w 451"/>
                <a:gd name="T19" fmla="*/ 351 h 409"/>
                <a:gd name="T20" fmla="*/ 284 w 451"/>
                <a:gd name="T21" fmla="*/ 403 h 409"/>
                <a:gd name="T22" fmla="*/ 261 w 451"/>
                <a:gd name="T23" fmla="*/ 405 h 409"/>
                <a:gd name="T24" fmla="*/ 261 w 451"/>
                <a:gd name="T25" fmla="*/ 405 h 409"/>
                <a:gd name="T26" fmla="*/ 131 w 451"/>
                <a:gd name="T27" fmla="*/ 359 h 409"/>
                <a:gd name="T28" fmla="*/ 43 w 451"/>
                <a:gd name="T29" fmla="*/ 243 h 409"/>
                <a:gd name="T30" fmla="*/ 28 w 451"/>
                <a:gd name="T31" fmla="*/ 165 h 409"/>
                <a:gd name="T32" fmla="*/ 55 w 451"/>
                <a:gd name="T33" fmla="*/ 69 h 409"/>
                <a:gd name="T34" fmla="*/ 133 w 451"/>
                <a:gd name="T35" fmla="*/ 11 h 409"/>
                <a:gd name="T36" fmla="*/ 184 w 451"/>
                <a:gd name="T37" fmla="*/ 4 h 409"/>
                <a:gd name="T38" fmla="*/ 184 w 451"/>
                <a:gd name="T39" fmla="*/ 4 h 409"/>
                <a:gd name="T40" fmla="*/ 311 w 451"/>
                <a:gd name="T41" fmla="*/ 48 h 409"/>
                <a:gd name="T42" fmla="*/ 401 w 451"/>
                <a:gd name="T43" fmla="*/ 165 h 409"/>
                <a:gd name="T44" fmla="*/ 405 w 451"/>
                <a:gd name="T45" fmla="*/ 164 h 409"/>
                <a:gd name="T46" fmla="*/ 405 w 451"/>
                <a:gd name="T47" fmla="*/ 164 h 409"/>
                <a:gd name="T48" fmla="*/ 184 w 451"/>
                <a:gd name="T49"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1" h="409">
                  <a:moveTo>
                    <a:pt x="184" y="0"/>
                  </a:moveTo>
                  <a:cubicBezTo>
                    <a:pt x="166" y="0"/>
                    <a:pt x="148" y="2"/>
                    <a:pt x="131" y="8"/>
                  </a:cubicBezTo>
                  <a:cubicBezTo>
                    <a:pt x="38" y="37"/>
                    <a:pt x="0" y="142"/>
                    <a:pt x="39" y="245"/>
                  </a:cubicBezTo>
                  <a:cubicBezTo>
                    <a:pt x="75" y="339"/>
                    <a:pt x="169" y="409"/>
                    <a:pt x="261" y="409"/>
                  </a:cubicBezTo>
                  <a:cubicBezTo>
                    <a:pt x="269" y="409"/>
                    <a:pt x="277" y="408"/>
                    <a:pt x="284" y="407"/>
                  </a:cubicBezTo>
                  <a:cubicBezTo>
                    <a:pt x="393" y="393"/>
                    <a:pt x="451" y="283"/>
                    <a:pt x="405" y="164"/>
                  </a:cubicBezTo>
                  <a:cubicBezTo>
                    <a:pt x="405" y="164"/>
                    <a:pt x="405" y="164"/>
                    <a:pt x="405" y="164"/>
                  </a:cubicBezTo>
                  <a:cubicBezTo>
                    <a:pt x="401" y="165"/>
                    <a:pt x="401" y="165"/>
                    <a:pt x="401" y="165"/>
                  </a:cubicBezTo>
                  <a:cubicBezTo>
                    <a:pt x="412" y="193"/>
                    <a:pt x="417" y="220"/>
                    <a:pt x="417" y="245"/>
                  </a:cubicBezTo>
                  <a:cubicBezTo>
                    <a:pt x="417" y="286"/>
                    <a:pt x="404" y="323"/>
                    <a:pt x="381" y="351"/>
                  </a:cubicBezTo>
                  <a:cubicBezTo>
                    <a:pt x="357" y="379"/>
                    <a:pt x="324" y="398"/>
                    <a:pt x="284" y="403"/>
                  </a:cubicBezTo>
                  <a:cubicBezTo>
                    <a:pt x="276" y="404"/>
                    <a:pt x="269" y="405"/>
                    <a:pt x="261" y="405"/>
                  </a:cubicBezTo>
                  <a:cubicBezTo>
                    <a:pt x="261" y="405"/>
                    <a:pt x="261" y="405"/>
                    <a:pt x="261" y="405"/>
                  </a:cubicBezTo>
                  <a:cubicBezTo>
                    <a:pt x="216" y="405"/>
                    <a:pt x="170" y="387"/>
                    <a:pt x="131" y="359"/>
                  </a:cubicBezTo>
                  <a:cubicBezTo>
                    <a:pt x="93" y="330"/>
                    <a:pt x="61" y="290"/>
                    <a:pt x="43" y="243"/>
                  </a:cubicBezTo>
                  <a:cubicBezTo>
                    <a:pt x="33" y="217"/>
                    <a:pt x="28" y="190"/>
                    <a:pt x="28" y="165"/>
                  </a:cubicBezTo>
                  <a:cubicBezTo>
                    <a:pt x="28" y="129"/>
                    <a:pt x="37" y="96"/>
                    <a:pt x="55" y="69"/>
                  </a:cubicBezTo>
                  <a:cubicBezTo>
                    <a:pt x="73" y="43"/>
                    <a:pt x="99" y="22"/>
                    <a:pt x="133" y="11"/>
                  </a:cubicBezTo>
                  <a:cubicBezTo>
                    <a:pt x="149" y="6"/>
                    <a:pt x="166" y="4"/>
                    <a:pt x="184" y="4"/>
                  </a:cubicBezTo>
                  <a:cubicBezTo>
                    <a:pt x="184" y="4"/>
                    <a:pt x="184" y="4"/>
                    <a:pt x="184" y="4"/>
                  </a:cubicBezTo>
                  <a:cubicBezTo>
                    <a:pt x="227" y="4"/>
                    <a:pt x="272" y="19"/>
                    <a:pt x="311" y="48"/>
                  </a:cubicBezTo>
                  <a:cubicBezTo>
                    <a:pt x="350" y="76"/>
                    <a:pt x="383" y="116"/>
                    <a:pt x="401" y="165"/>
                  </a:cubicBezTo>
                  <a:cubicBezTo>
                    <a:pt x="405" y="164"/>
                    <a:pt x="405" y="164"/>
                    <a:pt x="405" y="164"/>
                  </a:cubicBezTo>
                  <a:cubicBezTo>
                    <a:pt x="405" y="164"/>
                    <a:pt x="405" y="164"/>
                    <a:pt x="405" y="164"/>
                  </a:cubicBezTo>
                  <a:cubicBezTo>
                    <a:pt x="367" y="64"/>
                    <a:pt x="273" y="0"/>
                    <a:pt x="184" y="0"/>
                  </a:cubicBezTo>
                </a:path>
              </a:pathLst>
            </a:custGeom>
            <a:solidFill>
              <a:srgbClr val="32314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 name="ïṡḻiḋé"/>
            <p:cNvSpPr/>
            <p:nvPr/>
          </p:nvSpPr>
          <p:spPr bwMode="auto">
            <a:xfrm>
              <a:off x="5246688" y="3116263"/>
              <a:ext cx="709613" cy="698500"/>
            </a:xfrm>
            <a:custGeom>
              <a:avLst/>
              <a:gdLst>
                <a:gd name="T0" fmla="*/ 405 w 451"/>
                <a:gd name="T1" fmla="*/ 189 h 445"/>
                <a:gd name="T2" fmla="*/ 131 w 451"/>
                <a:gd name="T3" fmla="*/ 33 h 445"/>
                <a:gd name="T4" fmla="*/ 39 w 451"/>
                <a:gd name="T5" fmla="*/ 270 h 445"/>
                <a:gd name="T6" fmla="*/ 284 w 451"/>
                <a:gd name="T7" fmla="*/ 432 h 445"/>
                <a:gd name="T8" fmla="*/ 405 w 451"/>
                <a:gd name="T9" fmla="*/ 189 h 445"/>
              </a:gdLst>
              <a:ahLst/>
              <a:cxnLst>
                <a:cxn ang="0">
                  <a:pos x="T0" y="T1"/>
                </a:cxn>
                <a:cxn ang="0">
                  <a:pos x="T2" y="T3"/>
                </a:cxn>
                <a:cxn ang="0">
                  <a:pos x="T4" y="T5"/>
                </a:cxn>
                <a:cxn ang="0">
                  <a:pos x="T6" y="T7"/>
                </a:cxn>
                <a:cxn ang="0">
                  <a:pos x="T8" y="T9"/>
                </a:cxn>
              </a:cxnLst>
              <a:rect l="0" t="0" r="r" b="b"/>
              <a:pathLst>
                <a:path w="451" h="445">
                  <a:moveTo>
                    <a:pt x="405" y="189"/>
                  </a:moveTo>
                  <a:cubicBezTo>
                    <a:pt x="359" y="69"/>
                    <a:pt x="233" y="0"/>
                    <a:pt x="131" y="33"/>
                  </a:cubicBezTo>
                  <a:cubicBezTo>
                    <a:pt x="38" y="62"/>
                    <a:pt x="0" y="167"/>
                    <a:pt x="39" y="270"/>
                  </a:cubicBezTo>
                  <a:cubicBezTo>
                    <a:pt x="78" y="372"/>
                    <a:pt x="185" y="445"/>
                    <a:pt x="284" y="432"/>
                  </a:cubicBezTo>
                  <a:cubicBezTo>
                    <a:pt x="393" y="418"/>
                    <a:pt x="451" y="308"/>
                    <a:pt x="405" y="189"/>
                  </a:cubicBezTo>
                  <a:close/>
                </a:path>
              </a:pathLst>
            </a:custGeom>
            <a:solidFill>
              <a:srgbClr val="3F3D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 name="îṡḻíḑé"/>
            <p:cNvSpPr/>
            <p:nvPr/>
          </p:nvSpPr>
          <p:spPr bwMode="auto">
            <a:xfrm>
              <a:off x="5246688" y="3116263"/>
              <a:ext cx="709613" cy="698500"/>
            </a:xfrm>
            <a:custGeom>
              <a:avLst/>
              <a:gdLst>
                <a:gd name="T0" fmla="*/ 405 w 451"/>
                <a:gd name="T1" fmla="*/ 189 h 445"/>
                <a:gd name="T2" fmla="*/ 131 w 451"/>
                <a:gd name="T3" fmla="*/ 33 h 445"/>
                <a:gd name="T4" fmla="*/ 39 w 451"/>
                <a:gd name="T5" fmla="*/ 270 h 445"/>
                <a:gd name="T6" fmla="*/ 284 w 451"/>
                <a:gd name="T7" fmla="*/ 432 h 445"/>
                <a:gd name="T8" fmla="*/ 405 w 451"/>
                <a:gd name="T9" fmla="*/ 189 h 445"/>
              </a:gdLst>
              <a:ahLst/>
              <a:cxnLst>
                <a:cxn ang="0">
                  <a:pos x="T0" y="T1"/>
                </a:cxn>
                <a:cxn ang="0">
                  <a:pos x="T2" y="T3"/>
                </a:cxn>
                <a:cxn ang="0">
                  <a:pos x="T4" y="T5"/>
                </a:cxn>
                <a:cxn ang="0">
                  <a:pos x="T6" y="T7"/>
                </a:cxn>
                <a:cxn ang="0">
                  <a:pos x="T8" y="T9"/>
                </a:cxn>
              </a:cxnLst>
              <a:rect l="0" t="0" r="r" b="b"/>
              <a:pathLst>
                <a:path w="451" h="445">
                  <a:moveTo>
                    <a:pt x="405" y="189"/>
                  </a:moveTo>
                  <a:cubicBezTo>
                    <a:pt x="359" y="69"/>
                    <a:pt x="233" y="0"/>
                    <a:pt x="131" y="33"/>
                  </a:cubicBezTo>
                  <a:cubicBezTo>
                    <a:pt x="38" y="62"/>
                    <a:pt x="0" y="167"/>
                    <a:pt x="39" y="270"/>
                  </a:cubicBezTo>
                  <a:cubicBezTo>
                    <a:pt x="78" y="372"/>
                    <a:pt x="185" y="445"/>
                    <a:pt x="284" y="432"/>
                  </a:cubicBezTo>
                  <a:cubicBezTo>
                    <a:pt x="393" y="418"/>
                    <a:pt x="451" y="308"/>
                    <a:pt x="405" y="189"/>
                  </a:cubicBezTo>
                  <a:close/>
                </a:path>
              </a:pathLst>
            </a:custGeom>
            <a:noFill/>
            <a:ln w="12700" cap="flat">
              <a:solidFill>
                <a:srgbClr val="3F3D56"/>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4" name="î$ḷîḍe"/>
            <p:cNvSpPr/>
            <p:nvPr/>
          </p:nvSpPr>
          <p:spPr bwMode="auto">
            <a:xfrm>
              <a:off x="6848476" y="1325563"/>
              <a:ext cx="184150" cy="185738"/>
            </a:xfrm>
            <a:prstGeom prst="ellipse">
              <a:avLst/>
            </a:prstGeom>
            <a:noFill/>
            <a:ln w="12700" cap="flat">
              <a:solidFill>
                <a:srgbClr val="3F3D56"/>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5" name="iṣḷîdê"/>
            <p:cNvSpPr/>
            <p:nvPr/>
          </p:nvSpPr>
          <p:spPr bwMode="auto">
            <a:xfrm>
              <a:off x="8074026" y="4022725"/>
              <a:ext cx="185738" cy="184150"/>
            </a:xfrm>
            <a:prstGeom prst="ellipse">
              <a:avLst/>
            </a:prstGeom>
            <a:noFill/>
            <a:ln w="12700" cap="flat">
              <a:solidFill>
                <a:srgbClr val="3F3D56"/>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6" name="îṩḷídè"/>
            <p:cNvSpPr/>
            <p:nvPr/>
          </p:nvSpPr>
          <p:spPr bwMode="auto">
            <a:xfrm>
              <a:off x="4024313" y="1558925"/>
              <a:ext cx="185738" cy="185738"/>
            </a:xfrm>
            <a:prstGeom prst="ellipse">
              <a:avLst/>
            </a:prstGeom>
            <a:noFill/>
            <a:ln w="12700" cap="flat">
              <a:solidFill>
                <a:srgbClr val="3F3D56"/>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7" name="íšḻïḍè"/>
            <p:cNvSpPr/>
            <p:nvPr/>
          </p:nvSpPr>
          <p:spPr bwMode="auto">
            <a:xfrm>
              <a:off x="5716588" y="1598613"/>
              <a:ext cx="684213" cy="682625"/>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 name="iṧļíďé"/>
            <p:cNvSpPr/>
            <p:nvPr/>
          </p:nvSpPr>
          <p:spPr bwMode="auto">
            <a:xfrm>
              <a:off x="7172326" y="2306638"/>
              <a:ext cx="461963" cy="463550"/>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 name="ís1iďe"/>
            <p:cNvSpPr/>
            <p:nvPr/>
          </p:nvSpPr>
          <p:spPr bwMode="auto">
            <a:xfrm>
              <a:off x="7545388" y="5411788"/>
              <a:ext cx="152400" cy="212725"/>
            </a:xfrm>
            <a:custGeom>
              <a:avLst/>
              <a:gdLst>
                <a:gd name="T0" fmla="*/ 68 w 96"/>
                <a:gd name="T1" fmla="*/ 15 h 134"/>
                <a:gd name="T2" fmla="*/ 96 w 96"/>
                <a:gd name="T3" fmla="*/ 134 h 134"/>
                <a:gd name="T4" fmla="*/ 28 w 96"/>
                <a:gd name="T5" fmla="*/ 134 h 134"/>
                <a:gd name="T6" fmla="*/ 0 w 96"/>
                <a:gd name="T7" fmla="*/ 0 h 134"/>
                <a:gd name="T8" fmla="*/ 68 w 96"/>
                <a:gd name="T9" fmla="*/ 15 h 134"/>
              </a:gdLst>
              <a:ahLst/>
              <a:cxnLst>
                <a:cxn ang="0">
                  <a:pos x="T0" y="T1"/>
                </a:cxn>
                <a:cxn ang="0">
                  <a:pos x="T2" y="T3"/>
                </a:cxn>
                <a:cxn ang="0">
                  <a:pos x="T4" y="T5"/>
                </a:cxn>
                <a:cxn ang="0">
                  <a:pos x="T6" y="T7"/>
                </a:cxn>
                <a:cxn ang="0">
                  <a:pos x="T8" y="T9"/>
                </a:cxn>
              </a:cxnLst>
              <a:rect l="0" t="0" r="r" b="b"/>
              <a:pathLst>
                <a:path w="96" h="134">
                  <a:moveTo>
                    <a:pt x="68" y="15"/>
                  </a:moveTo>
                  <a:lnTo>
                    <a:pt x="96" y="134"/>
                  </a:lnTo>
                  <a:lnTo>
                    <a:pt x="28" y="134"/>
                  </a:lnTo>
                  <a:lnTo>
                    <a:pt x="0" y="0"/>
                  </a:lnTo>
                  <a:lnTo>
                    <a:pt x="68" y="15"/>
                  </a:lnTo>
                  <a:close/>
                </a:path>
              </a:pathLst>
            </a:custGeom>
            <a:solidFill>
              <a:srgbClr val="9F61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 name="îS1ïḍè"/>
            <p:cNvSpPr/>
            <p:nvPr/>
          </p:nvSpPr>
          <p:spPr bwMode="auto">
            <a:xfrm>
              <a:off x="7029451" y="5435600"/>
              <a:ext cx="107950" cy="188913"/>
            </a:xfrm>
            <a:custGeom>
              <a:avLst/>
              <a:gdLst>
                <a:gd name="T0" fmla="*/ 68 w 68"/>
                <a:gd name="T1" fmla="*/ 0 h 119"/>
                <a:gd name="T2" fmla="*/ 68 w 68"/>
                <a:gd name="T3" fmla="*/ 111 h 119"/>
                <a:gd name="T4" fmla="*/ 0 w 68"/>
                <a:gd name="T5" fmla="*/ 119 h 119"/>
                <a:gd name="T6" fmla="*/ 0 w 68"/>
                <a:gd name="T7" fmla="*/ 0 h 119"/>
                <a:gd name="T8" fmla="*/ 68 w 68"/>
                <a:gd name="T9" fmla="*/ 0 h 119"/>
              </a:gdLst>
              <a:ahLst/>
              <a:cxnLst>
                <a:cxn ang="0">
                  <a:pos x="T0" y="T1"/>
                </a:cxn>
                <a:cxn ang="0">
                  <a:pos x="T2" y="T3"/>
                </a:cxn>
                <a:cxn ang="0">
                  <a:pos x="T4" y="T5"/>
                </a:cxn>
                <a:cxn ang="0">
                  <a:pos x="T6" y="T7"/>
                </a:cxn>
                <a:cxn ang="0">
                  <a:pos x="T8" y="T9"/>
                </a:cxn>
              </a:cxnLst>
              <a:rect l="0" t="0" r="r" b="b"/>
              <a:pathLst>
                <a:path w="68" h="119">
                  <a:moveTo>
                    <a:pt x="68" y="0"/>
                  </a:moveTo>
                  <a:lnTo>
                    <a:pt x="68" y="111"/>
                  </a:lnTo>
                  <a:lnTo>
                    <a:pt x="0" y="119"/>
                  </a:lnTo>
                  <a:lnTo>
                    <a:pt x="0" y="0"/>
                  </a:lnTo>
                  <a:lnTo>
                    <a:pt x="68" y="0"/>
                  </a:lnTo>
                  <a:close/>
                </a:path>
              </a:pathLst>
            </a:custGeom>
            <a:solidFill>
              <a:srgbClr val="9F61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 name="iśliḍé"/>
            <p:cNvSpPr/>
            <p:nvPr/>
          </p:nvSpPr>
          <p:spPr bwMode="auto">
            <a:xfrm>
              <a:off x="7477126" y="3432175"/>
              <a:ext cx="207963" cy="584200"/>
            </a:xfrm>
            <a:custGeom>
              <a:avLst/>
              <a:gdLst>
                <a:gd name="T0" fmla="*/ 132 w 132"/>
                <a:gd name="T1" fmla="*/ 4 h 372"/>
                <a:gd name="T2" fmla="*/ 116 w 132"/>
                <a:gd name="T3" fmla="*/ 188 h 372"/>
                <a:gd name="T4" fmla="*/ 36 w 132"/>
                <a:gd name="T5" fmla="*/ 372 h 372"/>
                <a:gd name="T6" fmla="*/ 0 w 132"/>
                <a:gd name="T7" fmla="*/ 260 h 372"/>
                <a:gd name="T8" fmla="*/ 48 w 132"/>
                <a:gd name="T9" fmla="*/ 116 h 372"/>
                <a:gd name="T10" fmla="*/ 45 w 132"/>
                <a:gd name="T11" fmla="*/ 0 h 372"/>
                <a:gd name="T12" fmla="*/ 132 w 132"/>
                <a:gd name="T13" fmla="*/ 4 h 372"/>
              </a:gdLst>
              <a:ahLst/>
              <a:cxnLst>
                <a:cxn ang="0">
                  <a:pos x="T0" y="T1"/>
                </a:cxn>
                <a:cxn ang="0">
                  <a:pos x="T2" y="T3"/>
                </a:cxn>
                <a:cxn ang="0">
                  <a:pos x="T4" y="T5"/>
                </a:cxn>
                <a:cxn ang="0">
                  <a:pos x="T6" y="T7"/>
                </a:cxn>
                <a:cxn ang="0">
                  <a:pos x="T8" y="T9"/>
                </a:cxn>
                <a:cxn ang="0">
                  <a:pos x="T10" y="T11"/>
                </a:cxn>
                <a:cxn ang="0">
                  <a:pos x="T12" y="T13"/>
                </a:cxn>
              </a:cxnLst>
              <a:rect l="0" t="0" r="r" b="b"/>
              <a:pathLst>
                <a:path w="132" h="372">
                  <a:moveTo>
                    <a:pt x="132" y="4"/>
                  </a:moveTo>
                  <a:cubicBezTo>
                    <a:pt x="132" y="4"/>
                    <a:pt x="124" y="176"/>
                    <a:pt x="116" y="188"/>
                  </a:cubicBezTo>
                  <a:cubicBezTo>
                    <a:pt x="108" y="200"/>
                    <a:pt x="36" y="372"/>
                    <a:pt x="36" y="372"/>
                  </a:cubicBezTo>
                  <a:cubicBezTo>
                    <a:pt x="0" y="260"/>
                    <a:pt x="0" y="260"/>
                    <a:pt x="0" y="260"/>
                  </a:cubicBezTo>
                  <a:cubicBezTo>
                    <a:pt x="0" y="260"/>
                    <a:pt x="56" y="168"/>
                    <a:pt x="48" y="116"/>
                  </a:cubicBezTo>
                  <a:cubicBezTo>
                    <a:pt x="40" y="64"/>
                    <a:pt x="45" y="0"/>
                    <a:pt x="45" y="0"/>
                  </a:cubicBezTo>
                  <a:lnTo>
                    <a:pt x="132" y="4"/>
                  </a:lnTo>
                  <a:close/>
                </a:path>
              </a:pathLst>
            </a:custGeom>
            <a:solidFill>
              <a:srgbClr val="9F61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 name="ïślídé"/>
            <p:cNvSpPr/>
            <p:nvPr/>
          </p:nvSpPr>
          <p:spPr bwMode="auto">
            <a:xfrm>
              <a:off x="7150101" y="2432050"/>
              <a:ext cx="352425" cy="352425"/>
            </a:xfrm>
            <a:prstGeom prst="ellipse">
              <a:avLst/>
            </a:prstGeom>
            <a:solidFill>
              <a:srgbClr val="9F61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 name="ïṣḻíḑé"/>
            <p:cNvSpPr/>
            <p:nvPr/>
          </p:nvSpPr>
          <p:spPr bwMode="auto">
            <a:xfrm>
              <a:off x="7218363" y="2627313"/>
              <a:ext cx="333375" cy="327025"/>
            </a:xfrm>
            <a:custGeom>
              <a:avLst/>
              <a:gdLst>
                <a:gd name="T0" fmla="*/ 160 w 212"/>
                <a:gd name="T1" fmla="*/ 0 h 208"/>
                <a:gd name="T2" fmla="*/ 184 w 212"/>
                <a:gd name="T3" fmla="*/ 184 h 208"/>
                <a:gd name="T4" fmla="*/ 24 w 212"/>
                <a:gd name="T5" fmla="*/ 188 h 208"/>
                <a:gd name="T6" fmla="*/ 32 w 212"/>
                <a:gd name="T7" fmla="*/ 52 h 208"/>
                <a:gd name="T8" fmla="*/ 160 w 212"/>
                <a:gd name="T9" fmla="*/ 0 h 208"/>
              </a:gdLst>
              <a:ahLst/>
              <a:cxnLst>
                <a:cxn ang="0">
                  <a:pos x="T0" y="T1"/>
                </a:cxn>
                <a:cxn ang="0">
                  <a:pos x="T2" y="T3"/>
                </a:cxn>
                <a:cxn ang="0">
                  <a:pos x="T4" y="T5"/>
                </a:cxn>
                <a:cxn ang="0">
                  <a:pos x="T6" y="T7"/>
                </a:cxn>
                <a:cxn ang="0">
                  <a:pos x="T8" y="T9"/>
                </a:cxn>
              </a:cxnLst>
              <a:rect l="0" t="0" r="r" b="b"/>
              <a:pathLst>
                <a:path w="212" h="208">
                  <a:moveTo>
                    <a:pt x="160" y="0"/>
                  </a:moveTo>
                  <a:cubicBezTo>
                    <a:pt x="160" y="0"/>
                    <a:pt x="156" y="160"/>
                    <a:pt x="184" y="184"/>
                  </a:cubicBezTo>
                  <a:cubicBezTo>
                    <a:pt x="212" y="208"/>
                    <a:pt x="24" y="188"/>
                    <a:pt x="24" y="188"/>
                  </a:cubicBezTo>
                  <a:cubicBezTo>
                    <a:pt x="24" y="188"/>
                    <a:pt x="64" y="76"/>
                    <a:pt x="32" y="52"/>
                  </a:cubicBezTo>
                  <a:cubicBezTo>
                    <a:pt x="0" y="28"/>
                    <a:pt x="160" y="0"/>
                    <a:pt x="160" y="0"/>
                  </a:cubicBezTo>
                  <a:close/>
                </a:path>
              </a:pathLst>
            </a:custGeom>
            <a:solidFill>
              <a:srgbClr val="9F61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 name="îṧļiḋê"/>
            <p:cNvSpPr/>
            <p:nvPr/>
          </p:nvSpPr>
          <p:spPr bwMode="auto">
            <a:xfrm>
              <a:off x="6854826" y="2840038"/>
              <a:ext cx="879475" cy="2659063"/>
            </a:xfrm>
            <a:custGeom>
              <a:avLst/>
              <a:gdLst>
                <a:gd name="T0" fmla="*/ 243 w 559"/>
                <a:gd name="T1" fmla="*/ 44 h 1692"/>
                <a:gd name="T2" fmla="*/ 299 w 559"/>
                <a:gd name="T3" fmla="*/ 4 h 1692"/>
                <a:gd name="T4" fmla="*/ 439 w 559"/>
                <a:gd name="T5" fmla="*/ 24 h 1692"/>
                <a:gd name="T6" fmla="*/ 463 w 559"/>
                <a:gd name="T7" fmla="*/ 68 h 1692"/>
                <a:gd name="T8" fmla="*/ 535 w 559"/>
                <a:gd name="T9" fmla="*/ 136 h 1692"/>
                <a:gd name="T10" fmla="*/ 391 w 559"/>
                <a:gd name="T11" fmla="*/ 476 h 1692"/>
                <a:gd name="T12" fmla="*/ 407 w 559"/>
                <a:gd name="T13" fmla="*/ 560 h 1692"/>
                <a:gd name="T14" fmla="*/ 423 w 559"/>
                <a:gd name="T15" fmla="*/ 644 h 1692"/>
                <a:gd name="T16" fmla="*/ 451 w 559"/>
                <a:gd name="T17" fmla="*/ 940 h 1692"/>
                <a:gd name="T18" fmla="*/ 451 w 559"/>
                <a:gd name="T19" fmla="*/ 1192 h 1692"/>
                <a:gd name="T20" fmla="*/ 527 w 559"/>
                <a:gd name="T21" fmla="*/ 1660 h 1692"/>
                <a:gd name="T22" fmla="*/ 367 w 559"/>
                <a:gd name="T23" fmla="*/ 1660 h 1692"/>
                <a:gd name="T24" fmla="*/ 263 w 559"/>
                <a:gd name="T25" fmla="*/ 1044 h 1692"/>
                <a:gd name="T26" fmla="*/ 223 w 559"/>
                <a:gd name="T27" fmla="*/ 840 h 1692"/>
                <a:gd name="T28" fmla="*/ 219 w 559"/>
                <a:gd name="T29" fmla="*/ 1288 h 1692"/>
                <a:gd name="T30" fmla="*/ 199 w 559"/>
                <a:gd name="T31" fmla="*/ 1676 h 1692"/>
                <a:gd name="T32" fmla="*/ 55 w 559"/>
                <a:gd name="T33" fmla="*/ 1668 h 1692"/>
                <a:gd name="T34" fmla="*/ 5 w 559"/>
                <a:gd name="T35" fmla="*/ 933 h 1692"/>
                <a:gd name="T36" fmla="*/ 22 w 559"/>
                <a:gd name="T37" fmla="*/ 708 h 1692"/>
                <a:gd name="T38" fmla="*/ 91 w 559"/>
                <a:gd name="T39" fmla="*/ 508 h 1692"/>
                <a:gd name="T40" fmla="*/ 175 w 559"/>
                <a:gd name="T41" fmla="*/ 224 h 1692"/>
                <a:gd name="T42" fmla="*/ 107 w 559"/>
                <a:gd name="T43" fmla="*/ 100 h 1692"/>
                <a:gd name="T44" fmla="*/ 171 w 559"/>
                <a:gd name="T45" fmla="*/ 60 h 1692"/>
                <a:gd name="T46" fmla="*/ 243 w 559"/>
                <a:gd name="T47" fmla="*/ 44 h 1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9" h="1692">
                  <a:moveTo>
                    <a:pt x="243" y="44"/>
                  </a:moveTo>
                  <a:cubicBezTo>
                    <a:pt x="243" y="44"/>
                    <a:pt x="267" y="0"/>
                    <a:pt x="299" y="4"/>
                  </a:cubicBezTo>
                  <a:cubicBezTo>
                    <a:pt x="331" y="8"/>
                    <a:pt x="435" y="16"/>
                    <a:pt x="439" y="24"/>
                  </a:cubicBezTo>
                  <a:cubicBezTo>
                    <a:pt x="443" y="32"/>
                    <a:pt x="455" y="60"/>
                    <a:pt x="463" y="68"/>
                  </a:cubicBezTo>
                  <a:cubicBezTo>
                    <a:pt x="471" y="76"/>
                    <a:pt x="531" y="88"/>
                    <a:pt x="535" y="136"/>
                  </a:cubicBezTo>
                  <a:cubicBezTo>
                    <a:pt x="539" y="184"/>
                    <a:pt x="391" y="476"/>
                    <a:pt x="391" y="476"/>
                  </a:cubicBezTo>
                  <a:cubicBezTo>
                    <a:pt x="391" y="476"/>
                    <a:pt x="411" y="544"/>
                    <a:pt x="407" y="560"/>
                  </a:cubicBezTo>
                  <a:cubicBezTo>
                    <a:pt x="403" y="576"/>
                    <a:pt x="427" y="624"/>
                    <a:pt x="423" y="644"/>
                  </a:cubicBezTo>
                  <a:cubicBezTo>
                    <a:pt x="419" y="664"/>
                    <a:pt x="483" y="784"/>
                    <a:pt x="451" y="940"/>
                  </a:cubicBezTo>
                  <a:cubicBezTo>
                    <a:pt x="451" y="1192"/>
                    <a:pt x="451" y="1192"/>
                    <a:pt x="451" y="1192"/>
                  </a:cubicBezTo>
                  <a:cubicBezTo>
                    <a:pt x="451" y="1192"/>
                    <a:pt x="559" y="1628"/>
                    <a:pt x="527" y="1660"/>
                  </a:cubicBezTo>
                  <a:cubicBezTo>
                    <a:pt x="495" y="1692"/>
                    <a:pt x="387" y="1672"/>
                    <a:pt x="367" y="1660"/>
                  </a:cubicBezTo>
                  <a:cubicBezTo>
                    <a:pt x="347" y="1648"/>
                    <a:pt x="263" y="1044"/>
                    <a:pt x="263" y="1044"/>
                  </a:cubicBezTo>
                  <a:cubicBezTo>
                    <a:pt x="223" y="840"/>
                    <a:pt x="223" y="840"/>
                    <a:pt x="223" y="840"/>
                  </a:cubicBezTo>
                  <a:cubicBezTo>
                    <a:pt x="219" y="1288"/>
                    <a:pt x="219" y="1288"/>
                    <a:pt x="219" y="1288"/>
                  </a:cubicBezTo>
                  <a:cubicBezTo>
                    <a:pt x="219" y="1288"/>
                    <a:pt x="227" y="1664"/>
                    <a:pt x="199" y="1676"/>
                  </a:cubicBezTo>
                  <a:cubicBezTo>
                    <a:pt x="171" y="1688"/>
                    <a:pt x="63" y="1692"/>
                    <a:pt x="55" y="1668"/>
                  </a:cubicBezTo>
                  <a:cubicBezTo>
                    <a:pt x="48" y="1649"/>
                    <a:pt x="18" y="1151"/>
                    <a:pt x="5" y="933"/>
                  </a:cubicBezTo>
                  <a:cubicBezTo>
                    <a:pt x="0" y="858"/>
                    <a:pt x="6" y="782"/>
                    <a:pt x="22" y="708"/>
                  </a:cubicBezTo>
                  <a:cubicBezTo>
                    <a:pt x="39" y="633"/>
                    <a:pt x="63" y="544"/>
                    <a:pt x="91" y="508"/>
                  </a:cubicBezTo>
                  <a:cubicBezTo>
                    <a:pt x="143" y="440"/>
                    <a:pt x="175" y="224"/>
                    <a:pt x="175" y="224"/>
                  </a:cubicBezTo>
                  <a:cubicBezTo>
                    <a:pt x="107" y="100"/>
                    <a:pt x="107" y="100"/>
                    <a:pt x="107" y="100"/>
                  </a:cubicBezTo>
                  <a:cubicBezTo>
                    <a:pt x="107" y="100"/>
                    <a:pt x="147" y="60"/>
                    <a:pt x="171" y="60"/>
                  </a:cubicBezTo>
                  <a:cubicBezTo>
                    <a:pt x="195" y="60"/>
                    <a:pt x="243" y="44"/>
                    <a:pt x="243" y="44"/>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 name="îṩľîḓê"/>
            <p:cNvSpPr/>
            <p:nvPr/>
          </p:nvSpPr>
          <p:spPr bwMode="auto">
            <a:xfrm>
              <a:off x="7527926" y="3009900"/>
              <a:ext cx="187325" cy="477838"/>
            </a:xfrm>
            <a:custGeom>
              <a:avLst/>
              <a:gdLst>
                <a:gd name="T0" fmla="*/ 84 w 120"/>
                <a:gd name="T1" fmla="*/ 0 h 304"/>
                <a:gd name="T2" fmla="*/ 105 w 120"/>
                <a:gd name="T3" fmla="*/ 14 h 304"/>
                <a:gd name="T4" fmla="*/ 108 w 120"/>
                <a:gd name="T5" fmla="*/ 288 h 304"/>
                <a:gd name="T6" fmla="*/ 6 w 120"/>
                <a:gd name="T7" fmla="*/ 282 h 304"/>
                <a:gd name="T8" fmla="*/ 84 w 120"/>
                <a:gd name="T9" fmla="*/ 0 h 304"/>
              </a:gdLst>
              <a:ahLst/>
              <a:cxnLst>
                <a:cxn ang="0">
                  <a:pos x="T0" y="T1"/>
                </a:cxn>
                <a:cxn ang="0">
                  <a:pos x="T2" y="T3"/>
                </a:cxn>
                <a:cxn ang="0">
                  <a:pos x="T4" y="T5"/>
                </a:cxn>
                <a:cxn ang="0">
                  <a:pos x="T6" y="T7"/>
                </a:cxn>
                <a:cxn ang="0">
                  <a:pos x="T8" y="T9"/>
                </a:cxn>
              </a:cxnLst>
              <a:rect l="0" t="0" r="r" b="b"/>
              <a:pathLst>
                <a:path w="120" h="304">
                  <a:moveTo>
                    <a:pt x="84" y="0"/>
                  </a:moveTo>
                  <a:cubicBezTo>
                    <a:pt x="105" y="14"/>
                    <a:pt x="105" y="14"/>
                    <a:pt x="105" y="14"/>
                  </a:cubicBezTo>
                  <a:cubicBezTo>
                    <a:pt x="105" y="14"/>
                    <a:pt x="120" y="272"/>
                    <a:pt x="108" y="288"/>
                  </a:cubicBezTo>
                  <a:cubicBezTo>
                    <a:pt x="96" y="304"/>
                    <a:pt x="12" y="296"/>
                    <a:pt x="6" y="282"/>
                  </a:cubicBezTo>
                  <a:cubicBezTo>
                    <a:pt x="0" y="268"/>
                    <a:pt x="84" y="0"/>
                    <a:pt x="84" y="0"/>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 name="iṡļîḓe"/>
            <p:cNvSpPr/>
            <p:nvPr/>
          </p:nvSpPr>
          <p:spPr bwMode="auto">
            <a:xfrm>
              <a:off x="6521451" y="3300413"/>
              <a:ext cx="611188" cy="952500"/>
            </a:xfrm>
            <a:custGeom>
              <a:avLst/>
              <a:gdLst>
                <a:gd name="T0" fmla="*/ 366 w 388"/>
                <a:gd name="T1" fmla="*/ 49 h 606"/>
                <a:gd name="T2" fmla="*/ 328 w 388"/>
                <a:gd name="T3" fmla="*/ 268 h 606"/>
                <a:gd name="T4" fmla="*/ 126 w 388"/>
                <a:gd name="T5" fmla="*/ 443 h 606"/>
                <a:gd name="T6" fmla="*/ 5 w 388"/>
                <a:gd name="T7" fmla="*/ 549 h 606"/>
                <a:gd name="T8" fmla="*/ 90 w 388"/>
                <a:gd name="T9" fmla="*/ 399 h 606"/>
                <a:gd name="T10" fmla="*/ 259 w 388"/>
                <a:gd name="T11" fmla="*/ 189 h 606"/>
                <a:gd name="T12" fmla="*/ 282 w 388"/>
                <a:gd name="T13" fmla="*/ 48 h 606"/>
                <a:gd name="T14" fmla="*/ 366 w 388"/>
                <a:gd name="T15" fmla="*/ 49 h 6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8" h="606">
                  <a:moveTo>
                    <a:pt x="366" y="49"/>
                  </a:moveTo>
                  <a:cubicBezTo>
                    <a:pt x="378" y="130"/>
                    <a:pt x="388" y="203"/>
                    <a:pt x="328" y="268"/>
                  </a:cubicBezTo>
                  <a:cubicBezTo>
                    <a:pt x="268" y="334"/>
                    <a:pt x="200" y="393"/>
                    <a:pt x="126" y="443"/>
                  </a:cubicBezTo>
                  <a:cubicBezTo>
                    <a:pt x="119" y="463"/>
                    <a:pt x="11" y="606"/>
                    <a:pt x="5" y="549"/>
                  </a:cubicBezTo>
                  <a:cubicBezTo>
                    <a:pt x="0" y="492"/>
                    <a:pt x="37" y="447"/>
                    <a:pt x="90" y="399"/>
                  </a:cubicBezTo>
                  <a:cubicBezTo>
                    <a:pt x="143" y="351"/>
                    <a:pt x="217" y="246"/>
                    <a:pt x="259" y="189"/>
                  </a:cubicBezTo>
                  <a:cubicBezTo>
                    <a:pt x="300" y="131"/>
                    <a:pt x="283" y="96"/>
                    <a:pt x="282" y="48"/>
                  </a:cubicBezTo>
                  <a:cubicBezTo>
                    <a:pt x="280" y="0"/>
                    <a:pt x="349" y="50"/>
                    <a:pt x="366" y="49"/>
                  </a:cubicBezTo>
                  <a:close/>
                </a:path>
              </a:pathLst>
            </a:custGeom>
            <a:solidFill>
              <a:srgbClr val="9F61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işľïḑé"/>
            <p:cNvSpPr/>
            <p:nvPr/>
          </p:nvSpPr>
          <p:spPr bwMode="auto">
            <a:xfrm>
              <a:off x="6935788" y="5505450"/>
              <a:ext cx="252413" cy="279400"/>
            </a:xfrm>
            <a:custGeom>
              <a:avLst/>
              <a:gdLst>
                <a:gd name="T0" fmla="*/ 60 w 160"/>
                <a:gd name="T1" fmla="*/ 3 h 178"/>
                <a:gd name="T2" fmla="*/ 44 w 160"/>
                <a:gd name="T3" fmla="*/ 60 h 178"/>
                <a:gd name="T4" fmla="*/ 4 w 160"/>
                <a:gd name="T5" fmla="*/ 132 h 178"/>
                <a:gd name="T6" fmla="*/ 34 w 160"/>
                <a:gd name="T7" fmla="*/ 178 h 178"/>
                <a:gd name="T8" fmla="*/ 32 w 160"/>
                <a:gd name="T9" fmla="*/ 168 h 178"/>
                <a:gd name="T10" fmla="*/ 44 w 160"/>
                <a:gd name="T11" fmla="*/ 172 h 178"/>
                <a:gd name="T12" fmla="*/ 46 w 160"/>
                <a:gd name="T13" fmla="*/ 178 h 178"/>
                <a:gd name="T14" fmla="*/ 158 w 160"/>
                <a:gd name="T15" fmla="*/ 178 h 178"/>
                <a:gd name="T16" fmla="*/ 156 w 160"/>
                <a:gd name="T17" fmla="*/ 116 h 178"/>
                <a:gd name="T18" fmla="*/ 140 w 160"/>
                <a:gd name="T19" fmla="*/ 4 h 178"/>
                <a:gd name="T20" fmla="*/ 88 w 160"/>
                <a:gd name="T21" fmla="*/ 28 h 178"/>
                <a:gd name="T22" fmla="*/ 60 w 160"/>
                <a:gd name="T23" fmla="*/ 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178">
                  <a:moveTo>
                    <a:pt x="60" y="3"/>
                  </a:moveTo>
                  <a:cubicBezTo>
                    <a:pt x="60" y="3"/>
                    <a:pt x="56" y="48"/>
                    <a:pt x="44" y="60"/>
                  </a:cubicBezTo>
                  <a:cubicBezTo>
                    <a:pt x="32" y="72"/>
                    <a:pt x="0" y="88"/>
                    <a:pt x="4" y="132"/>
                  </a:cubicBezTo>
                  <a:cubicBezTo>
                    <a:pt x="8" y="176"/>
                    <a:pt x="34" y="178"/>
                    <a:pt x="34" y="178"/>
                  </a:cubicBezTo>
                  <a:cubicBezTo>
                    <a:pt x="32" y="168"/>
                    <a:pt x="32" y="168"/>
                    <a:pt x="32" y="168"/>
                  </a:cubicBezTo>
                  <a:cubicBezTo>
                    <a:pt x="44" y="172"/>
                    <a:pt x="44" y="172"/>
                    <a:pt x="44" y="172"/>
                  </a:cubicBezTo>
                  <a:cubicBezTo>
                    <a:pt x="46" y="178"/>
                    <a:pt x="46" y="178"/>
                    <a:pt x="46" y="178"/>
                  </a:cubicBezTo>
                  <a:cubicBezTo>
                    <a:pt x="158" y="178"/>
                    <a:pt x="158" y="178"/>
                    <a:pt x="158" y="178"/>
                  </a:cubicBezTo>
                  <a:cubicBezTo>
                    <a:pt x="158" y="178"/>
                    <a:pt x="160" y="136"/>
                    <a:pt x="156" y="116"/>
                  </a:cubicBezTo>
                  <a:cubicBezTo>
                    <a:pt x="152" y="96"/>
                    <a:pt x="152" y="0"/>
                    <a:pt x="140" y="4"/>
                  </a:cubicBezTo>
                  <a:cubicBezTo>
                    <a:pt x="128" y="8"/>
                    <a:pt x="96" y="12"/>
                    <a:pt x="88" y="28"/>
                  </a:cubicBezTo>
                  <a:cubicBezTo>
                    <a:pt x="80" y="44"/>
                    <a:pt x="56" y="38"/>
                    <a:pt x="60" y="3"/>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2" name="iş1îḍè"/>
            <p:cNvSpPr/>
            <p:nvPr/>
          </p:nvSpPr>
          <p:spPr bwMode="auto">
            <a:xfrm>
              <a:off x="7515226" y="5505450"/>
              <a:ext cx="250825" cy="279400"/>
            </a:xfrm>
            <a:custGeom>
              <a:avLst/>
              <a:gdLst>
                <a:gd name="T0" fmla="*/ 100 w 160"/>
                <a:gd name="T1" fmla="*/ 3 h 178"/>
                <a:gd name="T2" fmla="*/ 116 w 160"/>
                <a:gd name="T3" fmla="*/ 60 h 178"/>
                <a:gd name="T4" fmla="*/ 156 w 160"/>
                <a:gd name="T5" fmla="*/ 132 h 178"/>
                <a:gd name="T6" fmla="*/ 126 w 160"/>
                <a:gd name="T7" fmla="*/ 178 h 178"/>
                <a:gd name="T8" fmla="*/ 128 w 160"/>
                <a:gd name="T9" fmla="*/ 168 h 178"/>
                <a:gd name="T10" fmla="*/ 116 w 160"/>
                <a:gd name="T11" fmla="*/ 172 h 178"/>
                <a:gd name="T12" fmla="*/ 114 w 160"/>
                <a:gd name="T13" fmla="*/ 178 h 178"/>
                <a:gd name="T14" fmla="*/ 2 w 160"/>
                <a:gd name="T15" fmla="*/ 178 h 178"/>
                <a:gd name="T16" fmla="*/ 4 w 160"/>
                <a:gd name="T17" fmla="*/ 116 h 178"/>
                <a:gd name="T18" fmla="*/ 20 w 160"/>
                <a:gd name="T19" fmla="*/ 4 h 178"/>
                <a:gd name="T20" fmla="*/ 72 w 160"/>
                <a:gd name="T21" fmla="*/ 28 h 178"/>
                <a:gd name="T22" fmla="*/ 100 w 160"/>
                <a:gd name="T23" fmla="*/ 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178">
                  <a:moveTo>
                    <a:pt x="100" y="3"/>
                  </a:moveTo>
                  <a:cubicBezTo>
                    <a:pt x="100" y="3"/>
                    <a:pt x="104" y="48"/>
                    <a:pt x="116" y="60"/>
                  </a:cubicBezTo>
                  <a:cubicBezTo>
                    <a:pt x="128" y="72"/>
                    <a:pt x="160" y="88"/>
                    <a:pt x="156" y="132"/>
                  </a:cubicBezTo>
                  <a:cubicBezTo>
                    <a:pt x="152" y="176"/>
                    <a:pt x="126" y="178"/>
                    <a:pt x="126" y="178"/>
                  </a:cubicBezTo>
                  <a:cubicBezTo>
                    <a:pt x="128" y="168"/>
                    <a:pt x="128" y="168"/>
                    <a:pt x="128" y="168"/>
                  </a:cubicBezTo>
                  <a:cubicBezTo>
                    <a:pt x="116" y="172"/>
                    <a:pt x="116" y="172"/>
                    <a:pt x="116" y="172"/>
                  </a:cubicBezTo>
                  <a:cubicBezTo>
                    <a:pt x="114" y="178"/>
                    <a:pt x="114" y="178"/>
                    <a:pt x="114" y="178"/>
                  </a:cubicBezTo>
                  <a:cubicBezTo>
                    <a:pt x="2" y="178"/>
                    <a:pt x="2" y="178"/>
                    <a:pt x="2" y="178"/>
                  </a:cubicBezTo>
                  <a:cubicBezTo>
                    <a:pt x="2" y="178"/>
                    <a:pt x="0" y="136"/>
                    <a:pt x="4" y="116"/>
                  </a:cubicBezTo>
                  <a:cubicBezTo>
                    <a:pt x="8" y="96"/>
                    <a:pt x="8" y="0"/>
                    <a:pt x="20" y="4"/>
                  </a:cubicBezTo>
                  <a:cubicBezTo>
                    <a:pt x="32" y="8"/>
                    <a:pt x="64" y="12"/>
                    <a:pt x="72" y="28"/>
                  </a:cubicBezTo>
                  <a:cubicBezTo>
                    <a:pt x="80" y="44"/>
                    <a:pt x="104" y="38"/>
                    <a:pt x="100" y="3"/>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3" name="íśľîḍé"/>
            <p:cNvSpPr/>
            <p:nvPr/>
          </p:nvSpPr>
          <p:spPr bwMode="auto">
            <a:xfrm>
              <a:off x="6929438" y="2978150"/>
              <a:ext cx="269875" cy="503238"/>
            </a:xfrm>
            <a:custGeom>
              <a:avLst/>
              <a:gdLst>
                <a:gd name="T0" fmla="*/ 116 w 172"/>
                <a:gd name="T1" fmla="*/ 0 h 320"/>
                <a:gd name="T2" fmla="*/ 60 w 172"/>
                <a:gd name="T3" fmla="*/ 12 h 320"/>
                <a:gd name="T4" fmla="*/ 44 w 172"/>
                <a:gd name="T5" fmla="*/ 136 h 320"/>
                <a:gd name="T6" fmla="*/ 12 w 172"/>
                <a:gd name="T7" fmla="*/ 260 h 320"/>
                <a:gd name="T8" fmla="*/ 144 w 172"/>
                <a:gd name="T9" fmla="*/ 288 h 320"/>
                <a:gd name="T10" fmla="*/ 116 w 172"/>
                <a:gd name="T11" fmla="*/ 0 h 320"/>
              </a:gdLst>
              <a:ahLst/>
              <a:cxnLst>
                <a:cxn ang="0">
                  <a:pos x="T0" y="T1"/>
                </a:cxn>
                <a:cxn ang="0">
                  <a:pos x="T2" y="T3"/>
                </a:cxn>
                <a:cxn ang="0">
                  <a:pos x="T4" y="T5"/>
                </a:cxn>
                <a:cxn ang="0">
                  <a:pos x="T6" y="T7"/>
                </a:cxn>
                <a:cxn ang="0">
                  <a:pos x="T8" y="T9"/>
                </a:cxn>
                <a:cxn ang="0">
                  <a:pos x="T10" y="T11"/>
                </a:cxn>
              </a:cxnLst>
              <a:rect l="0" t="0" r="r" b="b"/>
              <a:pathLst>
                <a:path w="172" h="320">
                  <a:moveTo>
                    <a:pt x="116" y="0"/>
                  </a:moveTo>
                  <a:cubicBezTo>
                    <a:pt x="60" y="12"/>
                    <a:pt x="60" y="12"/>
                    <a:pt x="60" y="12"/>
                  </a:cubicBezTo>
                  <a:cubicBezTo>
                    <a:pt x="60" y="12"/>
                    <a:pt x="60" y="100"/>
                    <a:pt x="44" y="136"/>
                  </a:cubicBezTo>
                  <a:cubicBezTo>
                    <a:pt x="28" y="172"/>
                    <a:pt x="0" y="256"/>
                    <a:pt x="12" y="260"/>
                  </a:cubicBezTo>
                  <a:cubicBezTo>
                    <a:pt x="24" y="264"/>
                    <a:pt x="136" y="320"/>
                    <a:pt x="144" y="288"/>
                  </a:cubicBezTo>
                  <a:cubicBezTo>
                    <a:pt x="152" y="256"/>
                    <a:pt x="172" y="0"/>
                    <a:pt x="116" y="0"/>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4" name="îS1íḍê"/>
            <p:cNvSpPr/>
            <p:nvPr/>
          </p:nvSpPr>
          <p:spPr bwMode="auto">
            <a:xfrm>
              <a:off x="7421563" y="2001838"/>
              <a:ext cx="461963" cy="463550"/>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5" name="íśļíḋé"/>
            <p:cNvSpPr/>
            <p:nvPr/>
          </p:nvSpPr>
          <p:spPr bwMode="auto">
            <a:xfrm>
              <a:off x="7496176" y="2209800"/>
              <a:ext cx="474663" cy="309563"/>
            </a:xfrm>
            <a:custGeom>
              <a:avLst/>
              <a:gdLst>
                <a:gd name="T0" fmla="*/ 227 w 302"/>
                <a:gd name="T1" fmla="*/ 137 h 198"/>
                <a:gd name="T2" fmla="*/ 22 w 302"/>
                <a:gd name="T3" fmla="*/ 104 h 198"/>
                <a:gd name="T4" fmla="*/ 0 w 302"/>
                <a:gd name="T5" fmla="*/ 60 h 198"/>
                <a:gd name="T6" fmla="*/ 164 w 302"/>
                <a:gd name="T7" fmla="*/ 188 h 198"/>
                <a:gd name="T8" fmla="*/ 292 w 302"/>
                <a:gd name="T9" fmla="*/ 23 h 198"/>
                <a:gd name="T10" fmla="*/ 287 w 302"/>
                <a:gd name="T11" fmla="*/ 0 h 198"/>
                <a:gd name="T12" fmla="*/ 227 w 302"/>
                <a:gd name="T13" fmla="*/ 137 h 198"/>
              </a:gdLst>
              <a:ahLst/>
              <a:cxnLst>
                <a:cxn ang="0">
                  <a:pos x="T0" y="T1"/>
                </a:cxn>
                <a:cxn ang="0">
                  <a:pos x="T2" y="T3"/>
                </a:cxn>
                <a:cxn ang="0">
                  <a:pos x="T4" y="T5"/>
                </a:cxn>
                <a:cxn ang="0">
                  <a:pos x="T6" y="T7"/>
                </a:cxn>
                <a:cxn ang="0">
                  <a:pos x="T8" y="T9"/>
                </a:cxn>
                <a:cxn ang="0">
                  <a:pos x="T10" y="T11"/>
                </a:cxn>
                <a:cxn ang="0">
                  <a:pos x="T12" y="T13"/>
                </a:cxn>
              </a:cxnLst>
              <a:rect l="0" t="0" r="r" b="b"/>
              <a:pathLst>
                <a:path w="302" h="198">
                  <a:moveTo>
                    <a:pt x="227" y="137"/>
                  </a:moveTo>
                  <a:cubicBezTo>
                    <a:pt x="161" y="185"/>
                    <a:pt x="69" y="170"/>
                    <a:pt x="22" y="104"/>
                  </a:cubicBezTo>
                  <a:cubicBezTo>
                    <a:pt x="12" y="91"/>
                    <a:pt x="5" y="76"/>
                    <a:pt x="0" y="60"/>
                  </a:cubicBezTo>
                  <a:cubicBezTo>
                    <a:pt x="10" y="141"/>
                    <a:pt x="84" y="198"/>
                    <a:pt x="164" y="188"/>
                  </a:cubicBezTo>
                  <a:cubicBezTo>
                    <a:pt x="245" y="178"/>
                    <a:pt x="302" y="104"/>
                    <a:pt x="292" y="23"/>
                  </a:cubicBezTo>
                  <a:cubicBezTo>
                    <a:pt x="291" y="15"/>
                    <a:pt x="289" y="8"/>
                    <a:pt x="287" y="0"/>
                  </a:cubicBezTo>
                  <a:cubicBezTo>
                    <a:pt x="294" y="53"/>
                    <a:pt x="271" y="106"/>
                    <a:pt x="227" y="137"/>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6" name="i$ḷïdé"/>
            <p:cNvSpPr/>
            <p:nvPr/>
          </p:nvSpPr>
          <p:spPr bwMode="auto">
            <a:xfrm>
              <a:off x="7294563" y="2406650"/>
              <a:ext cx="339725" cy="339725"/>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7" name="iŝliďè"/>
            <p:cNvSpPr/>
            <p:nvPr/>
          </p:nvSpPr>
          <p:spPr bwMode="auto">
            <a:xfrm>
              <a:off x="7172326" y="2395538"/>
              <a:ext cx="300038" cy="234950"/>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8" name="ïs1iḋè"/>
            <p:cNvSpPr/>
            <p:nvPr/>
          </p:nvSpPr>
          <p:spPr bwMode="auto">
            <a:xfrm>
              <a:off x="7253288" y="2582863"/>
              <a:ext cx="57150" cy="100013"/>
            </a:xfrm>
            <a:prstGeom prst="ellipse">
              <a:avLst/>
            </a:prstGeom>
            <a:solidFill>
              <a:srgbClr val="A061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extLst>
      <p:ext uri="{BB962C8B-B14F-4D97-AF65-F5344CB8AC3E}">
        <p14:creationId xmlns:p14="http://schemas.microsoft.com/office/powerpoint/2010/main" val="1510398658"/>
      </p:ext>
    </p:extLst>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2">
                                            <p:txEl>
                                              <p:pRg st="0" end="0"/>
                                            </p:txEl>
                                          </p:spTgt>
                                        </p:tgtEl>
                                        <p:attrNameLst>
                                          <p:attrName>style.visibility</p:attrName>
                                        </p:attrNameLst>
                                      </p:cBhvr>
                                      <p:to>
                                        <p:strVal val="visible"/>
                                      </p:to>
                                    </p:set>
                                    <p:animEffect transition="in" filter="wipe(left)">
                                      <p:cBhvr>
                                        <p:cTn id="22" dur="500"/>
                                        <p:tgtEl>
                                          <p:spTgt spid="4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2">
                                            <p:txEl>
                                              <p:pRg st="1" end="1"/>
                                            </p:txEl>
                                          </p:spTgt>
                                        </p:tgtEl>
                                        <p:attrNameLst>
                                          <p:attrName>style.visibility</p:attrName>
                                        </p:attrNameLst>
                                      </p:cBhvr>
                                      <p:to>
                                        <p:strVal val="visible"/>
                                      </p:to>
                                    </p:set>
                                    <p:animEffect transition="in" filter="wipe(left)">
                                      <p:cBhvr>
                                        <p:cTn id="27" dur="500"/>
                                        <p:tgtEl>
                                          <p:spTgt spid="42">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2">
                                            <p:txEl>
                                              <p:pRg st="2" end="2"/>
                                            </p:txEl>
                                          </p:spTgt>
                                        </p:tgtEl>
                                        <p:attrNameLst>
                                          <p:attrName>style.visibility</p:attrName>
                                        </p:attrNameLst>
                                      </p:cBhvr>
                                      <p:to>
                                        <p:strVal val="visible"/>
                                      </p:to>
                                    </p:set>
                                    <p:animEffect transition="in" filter="wipe(left)">
                                      <p:cBhvr>
                                        <p:cTn id="32" dur="500"/>
                                        <p:tgtEl>
                                          <p:spTgt spid="42">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2">
                                            <p:txEl>
                                              <p:pRg st="3" end="3"/>
                                            </p:txEl>
                                          </p:spTgt>
                                        </p:tgtEl>
                                        <p:attrNameLst>
                                          <p:attrName>style.visibility</p:attrName>
                                        </p:attrNameLst>
                                      </p:cBhvr>
                                      <p:to>
                                        <p:strVal val="visible"/>
                                      </p:to>
                                    </p:set>
                                    <p:animEffect transition="in" filter="wipe(left)">
                                      <p:cBhvr>
                                        <p:cTn id="37" dur="500"/>
                                        <p:tgtEl>
                                          <p:spTgt spid="42">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2">
                                            <p:txEl>
                                              <p:pRg st="4" end="4"/>
                                            </p:txEl>
                                          </p:spTgt>
                                        </p:tgtEl>
                                        <p:attrNameLst>
                                          <p:attrName>style.visibility</p:attrName>
                                        </p:attrNameLst>
                                      </p:cBhvr>
                                      <p:to>
                                        <p:strVal val="visible"/>
                                      </p:to>
                                    </p:set>
                                    <p:animEffect transition="in" filter="wipe(left)">
                                      <p:cBhvr>
                                        <p:cTn id="42" dur="500"/>
                                        <p:tgtEl>
                                          <p:spTgt spid="42">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2">
                                            <p:txEl>
                                              <p:pRg st="5" end="5"/>
                                            </p:txEl>
                                          </p:spTgt>
                                        </p:tgtEl>
                                        <p:attrNameLst>
                                          <p:attrName>style.visibility</p:attrName>
                                        </p:attrNameLst>
                                      </p:cBhvr>
                                      <p:to>
                                        <p:strVal val="visible"/>
                                      </p:to>
                                    </p:set>
                                    <p:animEffect transition="in" filter="wipe(left)">
                                      <p:cBhvr>
                                        <p:cTn id="47" dur="500"/>
                                        <p:tgtEl>
                                          <p:spTgt spid="42">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2">
                                            <p:txEl>
                                              <p:pRg st="6" end="6"/>
                                            </p:txEl>
                                          </p:spTgt>
                                        </p:tgtEl>
                                        <p:attrNameLst>
                                          <p:attrName>style.visibility</p:attrName>
                                        </p:attrNameLst>
                                      </p:cBhvr>
                                      <p:to>
                                        <p:strVal val="visible"/>
                                      </p:to>
                                    </p:set>
                                    <p:animEffect transition="in" filter="wipe(left)">
                                      <p:cBhvr>
                                        <p:cTn id="52" dur="500"/>
                                        <p:tgtEl>
                                          <p:spTgt spid="4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45061" y="1582682"/>
            <a:ext cx="9184965" cy="4236720"/>
          </a:xfrm>
          <a:prstGeom prst="rect">
            <a:avLst/>
          </a:prstGeom>
          <a:solidFill>
            <a:schemeClr val="bg1"/>
          </a:solidFill>
          <a:ln w="28575">
            <a:solidFill>
              <a:srgbClr val="5CA4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20114" y="284624"/>
            <a:ext cx="5560695" cy="521970"/>
          </a:xfrm>
          <a:prstGeom prst="rect">
            <a:avLst/>
          </a:prstGeom>
        </p:spPr>
        <p:txBody>
          <a:bodyPr wrap="none">
            <a:spAutoFit/>
          </a:bodyPr>
          <a:lstStyle/>
          <a:p>
            <a:pPr lvl="0" algn="l"/>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6. </a:t>
            </a:r>
            <a:r>
              <a:rPr lang="zh-CN" altLang="en-US" sz="2800">
                <a:sym typeface="+mn-ea"/>
              </a:rPr>
              <a:t>生产人员绩效考核方案设计实务</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2" name="文本框 41"/>
          <p:cNvSpPr txBox="1"/>
          <p:nvPr/>
        </p:nvSpPr>
        <p:spPr>
          <a:xfrm>
            <a:off x="2040791" y="2049095"/>
            <a:ext cx="8868361" cy="664156"/>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80000"/>
              </a:lnSpc>
              <a:buClr>
                <a:srgbClr val="5C9FEB"/>
              </a:buClr>
            </a:pPr>
            <a:r>
              <a:rPr lang="zh-CN" altLang="en-US" sz="2400" b="1">
                <a:solidFill>
                  <a:srgbClr val="5CA4EC"/>
                </a:solidFill>
                <a:latin typeface="微软雅黑" panose="020B0503020204020204" pitchFamily="34" charset="-122"/>
                <a:ea typeface="微软雅黑" panose="020B0503020204020204" pitchFamily="34" charset="-122"/>
              </a:rPr>
              <a:t>考核内容：</a:t>
            </a:r>
          </a:p>
        </p:txBody>
      </p:sp>
      <p:sp>
        <p:nvSpPr>
          <p:cNvPr id="59" name="文本框 58"/>
          <p:cNvSpPr txBox="1"/>
          <p:nvPr/>
        </p:nvSpPr>
        <p:spPr>
          <a:xfrm>
            <a:off x="2736880" y="2843609"/>
            <a:ext cx="8868361" cy="2230867"/>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8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1</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）目的</a:t>
            </a:r>
          </a:p>
          <a:p>
            <a:pPr lvl="0">
              <a:lnSpc>
                <a:spcPct val="18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2</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）适用范围</a:t>
            </a:r>
          </a:p>
          <a:p>
            <a:pPr lvl="0">
              <a:lnSpc>
                <a:spcPct val="18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3</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）考核内容</a:t>
            </a:r>
          </a:p>
          <a:p>
            <a:pPr lvl="0">
              <a:lnSpc>
                <a:spcPct val="18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4</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）考核实施</a:t>
            </a:r>
          </a:p>
        </p:txBody>
      </p:sp>
      <p:grpSp>
        <p:nvGrpSpPr>
          <p:cNvPr id="60" name="bfd462ac-6cd7-47c3-ad51-dfe7d45f610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759892" y="2035430"/>
            <a:ext cx="3956608" cy="3331223"/>
            <a:chOff x="3097213" y="893763"/>
            <a:chExt cx="6026150" cy="5073651"/>
          </a:xfrm>
        </p:grpSpPr>
        <p:sp>
          <p:nvSpPr>
            <p:cNvPr id="61" name="iślïdé"/>
            <p:cNvSpPr/>
            <p:nvPr/>
          </p:nvSpPr>
          <p:spPr bwMode="auto">
            <a:xfrm>
              <a:off x="3127375" y="4794251"/>
              <a:ext cx="5873750" cy="982663"/>
            </a:xfrm>
            <a:prstGeom prst="ellipse">
              <a:avLst/>
            </a:prstGeom>
            <a:solidFill>
              <a:schemeClr val="bg1">
                <a:lumMod val="75000"/>
                <a:alpha val="30000"/>
              </a:schemeClr>
            </a:solidFill>
            <a:ln>
              <a:noFill/>
            </a:ln>
          </p:spPr>
          <p:txBody>
            <a:bodyPr anchor="ctr"/>
            <a:lstStyle/>
            <a:p>
              <a:pPr algn="ctr"/>
              <a:endParaRPr/>
            </a:p>
          </p:txBody>
        </p:sp>
        <p:sp>
          <p:nvSpPr>
            <p:cNvPr id="62" name="îṧ1íďe"/>
            <p:cNvSpPr/>
            <p:nvPr/>
          </p:nvSpPr>
          <p:spPr bwMode="auto">
            <a:xfrm>
              <a:off x="3163888" y="893763"/>
              <a:ext cx="5959475" cy="4197350"/>
            </a:xfrm>
            <a:custGeom>
              <a:avLst/>
              <a:gdLst>
                <a:gd name="T0" fmla="*/ 61 w 1806"/>
                <a:gd name="T1" fmla="*/ 1274 h 1274"/>
                <a:gd name="T2" fmla="*/ 42 w 1806"/>
                <a:gd name="T3" fmla="*/ 1251 h 1274"/>
                <a:gd name="T4" fmla="*/ 1035 w 1806"/>
                <a:gd name="T5" fmla="*/ 17 h 1274"/>
                <a:gd name="T6" fmla="*/ 573 w 1806"/>
                <a:gd name="T7" fmla="*/ 235 h 1274"/>
                <a:gd name="T8" fmla="*/ 464 w 1806"/>
                <a:gd name="T9" fmla="*/ 233 h 1274"/>
                <a:gd name="T10" fmla="*/ 114 w 1806"/>
                <a:gd name="T11" fmla="*/ 375 h 1274"/>
                <a:gd name="T12" fmla="*/ 57 w 1806"/>
                <a:gd name="T13" fmla="*/ 942 h 1274"/>
                <a:gd name="T14" fmla="*/ 79 w 1806"/>
                <a:gd name="T15" fmla="*/ 1043 h 1274"/>
                <a:gd name="T16" fmla="*/ 183 w 1806"/>
                <a:gd name="T17" fmla="*/ 1106 h 1274"/>
                <a:gd name="T18" fmla="*/ 241 w 1806"/>
                <a:gd name="T19" fmla="*/ 1050 h 1274"/>
                <a:gd name="T20" fmla="*/ 189 w 1806"/>
                <a:gd name="T21" fmla="*/ 877 h 1274"/>
                <a:gd name="T22" fmla="*/ 307 w 1806"/>
                <a:gd name="T23" fmla="*/ 816 h 1274"/>
                <a:gd name="T24" fmla="*/ 394 w 1806"/>
                <a:gd name="T25" fmla="*/ 998 h 1274"/>
                <a:gd name="T26" fmla="*/ 447 w 1806"/>
                <a:gd name="T27" fmla="*/ 1051 h 1274"/>
                <a:gd name="T28" fmla="*/ 518 w 1806"/>
                <a:gd name="T29" fmla="*/ 970 h 1274"/>
                <a:gd name="T30" fmla="*/ 548 w 1806"/>
                <a:gd name="T31" fmla="*/ 651 h 1274"/>
                <a:gd name="T32" fmla="*/ 710 w 1806"/>
                <a:gd name="T33" fmla="*/ 629 h 1274"/>
                <a:gd name="T34" fmla="*/ 784 w 1806"/>
                <a:gd name="T35" fmla="*/ 976 h 1274"/>
                <a:gd name="T36" fmla="*/ 937 w 1806"/>
                <a:gd name="T37" fmla="*/ 992 h 1274"/>
                <a:gd name="T38" fmla="*/ 905 w 1806"/>
                <a:gd name="T39" fmla="*/ 740 h 1274"/>
                <a:gd name="T40" fmla="*/ 957 w 1806"/>
                <a:gd name="T41" fmla="*/ 616 h 1274"/>
                <a:gd name="T42" fmla="*/ 1149 w 1806"/>
                <a:gd name="T43" fmla="*/ 818 h 1274"/>
                <a:gd name="T44" fmla="*/ 1234 w 1806"/>
                <a:gd name="T45" fmla="*/ 1011 h 1274"/>
                <a:gd name="T46" fmla="*/ 1403 w 1806"/>
                <a:gd name="T47" fmla="*/ 860 h 1274"/>
                <a:gd name="T48" fmla="*/ 1562 w 1806"/>
                <a:gd name="T49" fmla="*/ 722 h 1274"/>
                <a:gd name="T50" fmla="*/ 1635 w 1806"/>
                <a:gd name="T51" fmla="*/ 865 h 1274"/>
                <a:gd name="T52" fmla="*/ 1550 w 1806"/>
                <a:gd name="T53" fmla="*/ 1006 h 1274"/>
                <a:gd name="T54" fmla="*/ 1601 w 1806"/>
                <a:gd name="T55" fmla="*/ 1033 h 1274"/>
                <a:gd name="T56" fmla="*/ 1656 w 1806"/>
                <a:gd name="T57" fmla="*/ 1028 h 1274"/>
                <a:gd name="T58" fmla="*/ 1737 w 1806"/>
                <a:gd name="T59" fmla="*/ 1069 h 1274"/>
                <a:gd name="T60" fmla="*/ 1717 w 1806"/>
                <a:gd name="T61" fmla="*/ 723 h 1274"/>
                <a:gd name="T62" fmla="*/ 1385 w 1806"/>
                <a:gd name="T63" fmla="*/ 191 h 1274"/>
                <a:gd name="T64" fmla="*/ 1135 w 1806"/>
                <a:gd name="T65" fmla="*/ 0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6" h="1274">
                  <a:moveTo>
                    <a:pt x="42" y="1251"/>
                  </a:moveTo>
                  <a:cubicBezTo>
                    <a:pt x="48" y="1259"/>
                    <a:pt x="54" y="1267"/>
                    <a:pt x="61" y="1274"/>
                  </a:cubicBezTo>
                  <a:cubicBezTo>
                    <a:pt x="64" y="1273"/>
                    <a:pt x="67" y="1272"/>
                    <a:pt x="71" y="1270"/>
                  </a:cubicBezTo>
                  <a:cubicBezTo>
                    <a:pt x="61" y="1265"/>
                    <a:pt x="51" y="1258"/>
                    <a:pt x="42" y="1251"/>
                  </a:cubicBezTo>
                  <a:moveTo>
                    <a:pt x="1135" y="0"/>
                  </a:moveTo>
                  <a:cubicBezTo>
                    <a:pt x="1101" y="0"/>
                    <a:pt x="1067" y="6"/>
                    <a:pt x="1035" y="17"/>
                  </a:cubicBezTo>
                  <a:cubicBezTo>
                    <a:pt x="948" y="49"/>
                    <a:pt x="881" y="116"/>
                    <a:pt x="807" y="171"/>
                  </a:cubicBezTo>
                  <a:cubicBezTo>
                    <a:pt x="732" y="226"/>
                    <a:pt x="654" y="235"/>
                    <a:pt x="573" y="235"/>
                  </a:cubicBezTo>
                  <a:cubicBezTo>
                    <a:pt x="555" y="235"/>
                    <a:pt x="537" y="234"/>
                    <a:pt x="519" y="234"/>
                  </a:cubicBezTo>
                  <a:cubicBezTo>
                    <a:pt x="501" y="233"/>
                    <a:pt x="483" y="233"/>
                    <a:pt x="464" y="233"/>
                  </a:cubicBezTo>
                  <a:cubicBezTo>
                    <a:pt x="441" y="233"/>
                    <a:pt x="418" y="234"/>
                    <a:pt x="395" y="236"/>
                  </a:cubicBezTo>
                  <a:cubicBezTo>
                    <a:pt x="289" y="245"/>
                    <a:pt x="186" y="296"/>
                    <a:pt x="114" y="375"/>
                  </a:cubicBezTo>
                  <a:cubicBezTo>
                    <a:pt x="48" y="447"/>
                    <a:pt x="6" y="542"/>
                    <a:pt x="3" y="641"/>
                  </a:cubicBezTo>
                  <a:cubicBezTo>
                    <a:pt x="0" y="745"/>
                    <a:pt x="68" y="835"/>
                    <a:pt x="57" y="942"/>
                  </a:cubicBezTo>
                  <a:cubicBezTo>
                    <a:pt x="53" y="980"/>
                    <a:pt x="41" y="1018"/>
                    <a:pt x="31" y="1057"/>
                  </a:cubicBezTo>
                  <a:cubicBezTo>
                    <a:pt x="45" y="1048"/>
                    <a:pt x="62" y="1043"/>
                    <a:pt x="79" y="1043"/>
                  </a:cubicBezTo>
                  <a:cubicBezTo>
                    <a:pt x="95" y="1043"/>
                    <a:pt x="110" y="1048"/>
                    <a:pt x="123" y="1057"/>
                  </a:cubicBezTo>
                  <a:cubicBezTo>
                    <a:pt x="144" y="1073"/>
                    <a:pt x="157" y="1101"/>
                    <a:pt x="183" y="1106"/>
                  </a:cubicBezTo>
                  <a:cubicBezTo>
                    <a:pt x="185" y="1106"/>
                    <a:pt x="188" y="1106"/>
                    <a:pt x="190" y="1106"/>
                  </a:cubicBezTo>
                  <a:cubicBezTo>
                    <a:pt x="217" y="1106"/>
                    <a:pt x="240" y="1078"/>
                    <a:pt x="241" y="1050"/>
                  </a:cubicBezTo>
                  <a:cubicBezTo>
                    <a:pt x="242" y="1019"/>
                    <a:pt x="227" y="991"/>
                    <a:pt x="212" y="964"/>
                  </a:cubicBezTo>
                  <a:cubicBezTo>
                    <a:pt x="198" y="937"/>
                    <a:pt x="184" y="907"/>
                    <a:pt x="189" y="877"/>
                  </a:cubicBezTo>
                  <a:cubicBezTo>
                    <a:pt x="195" y="837"/>
                    <a:pt x="237" y="811"/>
                    <a:pt x="278" y="811"/>
                  </a:cubicBezTo>
                  <a:cubicBezTo>
                    <a:pt x="288" y="811"/>
                    <a:pt x="298" y="812"/>
                    <a:pt x="307" y="816"/>
                  </a:cubicBezTo>
                  <a:cubicBezTo>
                    <a:pt x="355" y="833"/>
                    <a:pt x="385" y="884"/>
                    <a:pt x="390" y="934"/>
                  </a:cubicBezTo>
                  <a:cubicBezTo>
                    <a:pt x="392" y="956"/>
                    <a:pt x="390" y="977"/>
                    <a:pt x="394" y="998"/>
                  </a:cubicBezTo>
                  <a:cubicBezTo>
                    <a:pt x="399" y="1019"/>
                    <a:pt x="410" y="1041"/>
                    <a:pt x="430" y="1048"/>
                  </a:cubicBezTo>
                  <a:cubicBezTo>
                    <a:pt x="436" y="1050"/>
                    <a:pt x="441" y="1051"/>
                    <a:pt x="447" y="1051"/>
                  </a:cubicBezTo>
                  <a:cubicBezTo>
                    <a:pt x="463" y="1051"/>
                    <a:pt x="480" y="1043"/>
                    <a:pt x="491" y="1030"/>
                  </a:cubicBezTo>
                  <a:cubicBezTo>
                    <a:pt x="506" y="1014"/>
                    <a:pt x="514" y="992"/>
                    <a:pt x="518" y="970"/>
                  </a:cubicBezTo>
                  <a:cubicBezTo>
                    <a:pt x="527" y="921"/>
                    <a:pt x="524" y="872"/>
                    <a:pt x="527" y="822"/>
                  </a:cubicBezTo>
                  <a:cubicBezTo>
                    <a:pt x="530" y="773"/>
                    <a:pt x="522" y="692"/>
                    <a:pt x="548" y="651"/>
                  </a:cubicBezTo>
                  <a:cubicBezTo>
                    <a:pt x="569" y="616"/>
                    <a:pt x="603" y="600"/>
                    <a:pt x="636" y="600"/>
                  </a:cubicBezTo>
                  <a:cubicBezTo>
                    <a:pt x="663" y="600"/>
                    <a:pt x="690" y="610"/>
                    <a:pt x="710" y="629"/>
                  </a:cubicBezTo>
                  <a:cubicBezTo>
                    <a:pt x="754" y="669"/>
                    <a:pt x="741" y="753"/>
                    <a:pt x="737" y="812"/>
                  </a:cubicBezTo>
                  <a:cubicBezTo>
                    <a:pt x="733" y="871"/>
                    <a:pt x="747" y="930"/>
                    <a:pt x="784" y="976"/>
                  </a:cubicBezTo>
                  <a:cubicBezTo>
                    <a:pt x="804" y="1001"/>
                    <a:pt x="837" y="1014"/>
                    <a:pt x="869" y="1014"/>
                  </a:cubicBezTo>
                  <a:cubicBezTo>
                    <a:pt x="893" y="1014"/>
                    <a:pt x="917" y="1006"/>
                    <a:pt x="937" y="992"/>
                  </a:cubicBezTo>
                  <a:cubicBezTo>
                    <a:pt x="982" y="958"/>
                    <a:pt x="996" y="891"/>
                    <a:pt x="973" y="839"/>
                  </a:cubicBezTo>
                  <a:cubicBezTo>
                    <a:pt x="957" y="803"/>
                    <a:pt x="925" y="775"/>
                    <a:pt x="905" y="740"/>
                  </a:cubicBezTo>
                  <a:cubicBezTo>
                    <a:pt x="884" y="706"/>
                    <a:pt x="878" y="655"/>
                    <a:pt x="910" y="630"/>
                  </a:cubicBezTo>
                  <a:cubicBezTo>
                    <a:pt x="923" y="620"/>
                    <a:pt x="940" y="616"/>
                    <a:pt x="957" y="616"/>
                  </a:cubicBezTo>
                  <a:cubicBezTo>
                    <a:pt x="964" y="616"/>
                    <a:pt x="972" y="617"/>
                    <a:pt x="979" y="618"/>
                  </a:cubicBezTo>
                  <a:cubicBezTo>
                    <a:pt x="1073" y="633"/>
                    <a:pt x="1149" y="723"/>
                    <a:pt x="1149" y="818"/>
                  </a:cubicBezTo>
                  <a:cubicBezTo>
                    <a:pt x="1149" y="873"/>
                    <a:pt x="1128" y="935"/>
                    <a:pt x="1162" y="979"/>
                  </a:cubicBezTo>
                  <a:cubicBezTo>
                    <a:pt x="1179" y="1001"/>
                    <a:pt x="1206" y="1011"/>
                    <a:pt x="1234" y="1011"/>
                  </a:cubicBezTo>
                  <a:cubicBezTo>
                    <a:pt x="1260" y="1011"/>
                    <a:pt x="1287" y="1003"/>
                    <a:pt x="1308" y="989"/>
                  </a:cubicBezTo>
                  <a:cubicBezTo>
                    <a:pt x="1352" y="958"/>
                    <a:pt x="1378" y="908"/>
                    <a:pt x="1403" y="860"/>
                  </a:cubicBezTo>
                  <a:cubicBezTo>
                    <a:pt x="1428" y="812"/>
                    <a:pt x="1457" y="763"/>
                    <a:pt x="1504" y="737"/>
                  </a:cubicBezTo>
                  <a:cubicBezTo>
                    <a:pt x="1521" y="727"/>
                    <a:pt x="1542" y="722"/>
                    <a:pt x="1562" y="722"/>
                  </a:cubicBezTo>
                  <a:cubicBezTo>
                    <a:pt x="1596" y="722"/>
                    <a:pt x="1630" y="737"/>
                    <a:pt x="1645" y="767"/>
                  </a:cubicBezTo>
                  <a:cubicBezTo>
                    <a:pt x="1659" y="798"/>
                    <a:pt x="1652" y="835"/>
                    <a:pt x="1635" y="865"/>
                  </a:cubicBezTo>
                  <a:cubicBezTo>
                    <a:pt x="1618" y="894"/>
                    <a:pt x="1593" y="918"/>
                    <a:pt x="1571" y="944"/>
                  </a:cubicBezTo>
                  <a:cubicBezTo>
                    <a:pt x="1556" y="961"/>
                    <a:pt x="1542" y="984"/>
                    <a:pt x="1550" y="1006"/>
                  </a:cubicBezTo>
                  <a:cubicBezTo>
                    <a:pt x="1558" y="1024"/>
                    <a:pt x="1580" y="1032"/>
                    <a:pt x="1599" y="1033"/>
                  </a:cubicBezTo>
                  <a:cubicBezTo>
                    <a:pt x="1600" y="1033"/>
                    <a:pt x="1601" y="1033"/>
                    <a:pt x="1601" y="1033"/>
                  </a:cubicBezTo>
                  <a:cubicBezTo>
                    <a:pt x="1610" y="1033"/>
                    <a:pt x="1619" y="1032"/>
                    <a:pt x="1629" y="1030"/>
                  </a:cubicBezTo>
                  <a:cubicBezTo>
                    <a:pt x="1638" y="1029"/>
                    <a:pt x="1647" y="1028"/>
                    <a:pt x="1656" y="1028"/>
                  </a:cubicBezTo>
                  <a:cubicBezTo>
                    <a:pt x="1657" y="1028"/>
                    <a:pt x="1658" y="1028"/>
                    <a:pt x="1659" y="1028"/>
                  </a:cubicBezTo>
                  <a:cubicBezTo>
                    <a:pt x="1690" y="1029"/>
                    <a:pt x="1717" y="1045"/>
                    <a:pt x="1737" y="1069"/>
                  </a:cubicBezTo>
                  <a:cubicBezTo>
                    <a:pt x="1755" y="1042"/>
                    <a:pt x="1770" y="1013"/>
                    <a:pt x="1779" y="981"/>
                  </a:cubicBezTo>
                  <a:cubicBezTo>
                    <a:pt x="1806" y="892"/>
                    <a:pt x="1786" y="786"/>
                    <a:pt x="1717" y="723"/>
                  </a:cubicBezTo>
                  <a:cubicBezTo>
                    <a:pt x="1625" y="639"/>
                    <a:pt x="1466" y="638"/>
                    <a:pt x="1404" y="530"/>
                  </a:cubicBezTo>
                  <a:cubicBezTo>
                    <a:pt x="1346" y="430"/>
                    <a:pt x="1408" y="303"/>
                    <a:pt x="1385" y="191"/>
                  </a:cubicBezTo>
                  <a:cubicBezTo>
                    <a:pt x="1369" y="119"/>
                    <a:pt x="1317" y="56"/>
                    <a:pt x="1250" y="25"/>
                  </a:cubicBezTo>
                  <a:cubicBezTo>
                    <a:pt x="1214" y="8"/>
                    <a:pt x="1174" y="0"/>
                    <a:pt x="1135" y="0"/>
                  </a:cubicBezTo>
                </a:path>
              </a:pathLst>
            </a:custGeom>
            <a:solidFill>
              <a:srgbClr val="E3F4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3" name="ïṣ1íḓe"/>
            <p:cNvSpPr/>
            <p:nvPr/>
          </p:nvSpPr>
          <p:spPr bwMode="auto">
            <a:xfrm>
              <a:off x="3365500" y="5078413"/>
              <a:ext cx="233363" cy="171450"/>
            </a:xfrm>
            <a:custGeom>
              <a:avLst/>
              <a:gdLst>
                <a:gd name="T0" fmla="*/ 10 w 71"/>
                <a:gd name="T1" fmla="*/ 0 h 52"/>
                <a:gd name="T2" fmla="*/ 0 w 71"/>
                <a:gd name="T3" fmla="*/ 4 h 52"/>
                <a:gd name="T4" fmla="*/ 56 w 71"/>
                <a:gd name="T5" fmla="*/ 45 h 52"/>
                <a:gd name="T6" fmla="*/ 71 w 71"/>
                <a:gd name="T7" fmla="*/ 52 h 52"/>
                <a:gd name="T8" fmla="*/ 71 w 71"/>
                <a:gd name="T9" fmla="*/ 26 h 52"/>
                <a:gd name="T10" fmla="*/ 46 w 71"/>
                <a:gd name="T11" fmla="*/ 17 h 52"/>
                <a:gd name="T12" fmla="*/ 10 w 71"/>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71" h="52">
                  <a:moveTo>
                    <a:pt x="10" y="0"/>
                  </a:moveTo>
                  <a:cubicBezTo>
                    <a:pt x="6" y="2"/>
                    <a:pt x="3" y="3"/>
                    <a:pt x="0" y="4"/>
                  </a:cubicBezTo>
                  <a:cubicBezTo>
                    <a:pt x="16" y="21"/>
                    <a:pt x="35" y="35"/>
                    <a:pt x="56" y="45"/>
                  </a:cubicBezTo>
                  <a:cubicBezTo>
                    <a:pt x="61" y="48"/>
                    <a:pt x="66" y="50"/>
                    <a:pt x="71" y="52"/>
                  </a:cubicBezTo>
                  <a:cubicBezTo>
                    <a:pt x="71" y="26"/>
                    <a:pt x="71" y="26"/>
                    <a:pt x="71" y="26"/>
                  </a:cubicBezTo>
                  <a:cubicBezTo>
                    <a:pt x="62" y="23"/>
                    <a:pt x="54" y="21"/>
                    <a:pt x="46" y="17"/>
                  </a:cubicBezTo>
                  <a:cubicBezTo>
                    <a:pt x="33" y="13"/>
                    <a:pt x="21" y="7"/>
                    <a:pt x="10" y="0"/>
                  </a:cubicBezTo>
                </a:path>
              </a:pathLst>
            </a:custGeom>
            <a:solidFill>
              <a:srgbClr val="2435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4" name="ïŝḻïḑe"/>
            <p:cNvSpPr/>
            <p:nvPr/>
          </p:nvSpPr>
          <p:spPr bwMode="auto">
            <a:xfrm>
              <a:off x="3097213" y="2827338"/>
              <a:ext cx="5903913" cy="2478088"/>
            </a:xfrm>
            <a:custGeom>
              <a:avLst/>
              <a:gdLst>
                <a:gd name="T0" fmla="*/ 1679 w 1789"/>
                <a:gd name="T1" fmla="*/ 441 h 752"/>
                <a:gd name="T2" fmla="*/ 1649 w 1789"/>
                <a:gd name="T3" fmla="*/ 443 h 752"/>
                <a:gd name="T4" fmla="*/ 1619 w 1789"/>
                <a:gd name="T5" fmla="*/ 446 h 752"/>
                <a:gd name="T6" fmla="*/ 1570 w 1789"/>
                <a:gd name="T7" fmla="*/ 419 h 752"/>
                <a:gd name="T8" fmla="*/ 1591 w 1789"/>
                <a:gd name="T9" fmla="*/ 357 h 752"/>
                <a:gd name="T10" fmla="*/ 1655 w 1789"/>
                <a:gd name="T11" fmla="*/ 278 h 752"/>
                <a:gd name="T12" fmla="*/ 1665 w 1789"/>
                <a:gd name="T13" fmla="*/ 180 h 752"/>
                <a:gd name="T14" fmla="*/ 1524 w 1789"/>
                <a:gd name="T15" fmla="*/ 150 h 752"/>
                <a:gd name="T16" fmla="*/ 1423 w 1789"/>
                <a:gd name="T17" fmla="*/ 273 h 752"/>
                <a:gd name="T18" fmla="*/ 1328 w 1789"/>
                <a:gd name="T19" fmla="*/ 402 h 752"/>
                <a:gd name="T20" fmla="*/ 1182 w 1789"/>
                <a:gd name="T21" fmla="*/ 392 h 752"/>
                <a:gd name="T22" fmla="*/ 1169 w 1789"/>
                <a:gd name="T23" fmla="*/ 231 h 752"/>
                <a:gd name="T24" fmla="*/ 999 w 1789"/>
                <a:gd name="T25" fmla="*/ 31 h 752"/>
                <a:gd name="T26" fmla="*/ 930 w 1789"/>
                <a:gd name="T27" fmla="*/ 43 h 752"/>
                <a:gd name="T28" fmla="*/ 925 w 1789"/>
                <a:gd name="T29" fmla="*/ 153 h 752"/>
                <a:gd name="T30" fmla="*/ 993 w 1789"/>
                <a:gd name="T31" fmla="*/ 252 h 752"/>
                <a:gd name="T32" fmla="*/ 957 w 1789"/>
                <a:gd name="T33" fmla="*/ 405 h 752"/>
                <a:gd name="T34" fmla="*/ 804 w 1789"/>
                <a:gd name="T35" fmla="*/ 389 h 752"/>
                <a:gd name="T36" fmla="*/ 757 w 1789"/>
                <a:gd name="T37" fmla="*/ 225 h 752"/>
                <a:gd name="T38" fmla="*/ 730 w 1789"/>
                <a:gd name="T39" fmla="*/ 42 h 752"/>
                <a:gd name="T40" fmla="*/ 568 w 1789"/>
                <a:gd name="T41" fmla="*/ 64 h 752"/>
                <a:gd name="T42" fmla="*/ 547 w 1789"/>
                <a:gd name="T43" fmla="*/ 235 h 752"/>
                <a:gd name="T44" fmla="*/ 538 w 1789"/>
                <a:gd name="T45" fmla="*/ 383 h 752"/>
                <a:gd name="T46" fmla="*/ 511 w 1789"/>
                <a:gd name="T47" fmla="*/ 443 h 752"/>
                <a:gd name="T48" fmla="*/ 450 w 1789"/>
                <a:gd name="T49" fmla="*/ 461 h 752"/>
                <a:gd name="T50" fmla="*/ 414 w 1789"/>
                <a:gd name="T51" fmla="*/ 411 h 752"/>
                <a:gd name="T52" fmla="*/ 410 w 1789"/>
                <a:gd name="T53" fmla="*/ 347 h 752"/>
                <a:gd name="T54" fmla="*/ 327 w 1789"/>
                <a:gd name="T55" fmla="*/ 229 h 752"/>
                <a:gd name="T56" fmla="*/ 209 w 1789"/>
                <a:gd name="T57" fmla="*/ 290 h 752"/>
                <a:gd name="T58" fmla="*/ 232 w 1789"/>
                <a:gd name="T59" fmla="*/ 377 h 752"/>
                <a:gd name="T60" fmla="*/ 261 w 1789"/>
                <a:gd name="T61" fmla="*/ 463 h 752"/>
                <a:gd name="T62" fmla="*/ 203 w 1789"/>
                <a:gd name="T63" fmla="*/ 519 h 752"/>
                <a:gd name="T64" fmla="*/ 143 w 1789"/>
                <a:gd name="T65" fmla="*/ 470 h 752"/>
                <a:gd name="T66" fmla="*/ 25 w 1789"/>
                <a:gd name="T67" fmla="*/ 493 h 752"/>
                <a:gd name="T68" fmla="*/ 24 w 1789"/>
                <a:gd name="T69" fmla="*/ 619 h 752"/>
                <a:gd name="T70" fmla="*/ 127 w 1789"/>
                <a:gd name="T71" fmla="*/ 700 h 752"/>
                <a:gd name="T72" fmla="*/ 257 w 1789"/>
                <a:gd name="T73" fmla="*/ 729 h 752"/>
                <a:gd name="T74" fmla="*/ 1055 w 1789"/>
                <a:gd name="T75" fmla="*/ 654 h 752"/>
                <a:gd name="T76" fmla="*/ 1555 w 1789"/>
                <a:gd name="T77" fmla="*/ 743 h 752"/>
                <a:gd name="T78" fmla="*/ 1712 w 1789"/>
                <a:gd name="T79" fmla="*/ 693 h 752"/>
                <a:gd name="T80" fmla="*/ 1785 w 1789"/>
                <a:gd name="T81" fmla="*/ 551 h 752"/>
                <a:gd name="T82" fmla="*/ 1679 w 1789"/>
                <a:gd name="T83" fmla="*/ 441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9" h="752">
                  <a:moveTo>
                    <a:pt x="1679" y="441"/>
                  </a:moveTo>
                  <a:cubicBezTo>
                    <a:pt x="1669" y="441"/>
                    <a:pt x="1659" y="442"/>
                    <a:pt x="1649" y="443"/>
                  </a:cubicBezTo>
                  <a:cubicBezTo>
                    <a:pt x="1639" y="445"/>
                    <a:pt x="1629" y="446"/>
                    <a:pt x="1619" y="446"/>
                  </a:cubicBezTo>
                  <a:cubicBezTo>
                    <a:pt x="1600" y="445"/>
                    <a:pt x="1578" y="437"/>
                    <a:pt x="1570" y="419"/>
                  </a:cubicBezTo>
                  <a:cubicBezTo>
                    <a:pt x="1562" y="397"/>
                    <a:pt x="1576" y="374"/>
                    <a:pt x="1591" y="357"/>
                  </a:cubicBezTo>
                  <a:cubicBezTo>
                    <a:pt x="1613" y="331"/>
                    <a:pt x="1638" y="307"/>
                    <a:pt x="1655" y="278"/>
                  </a:cubicBezTo>
                  <a:cubicBezTo>
                    <a:pt x="1672" y="248"/>
                    <a:pt x="1679" y="211"/>
                    <a:pt x="1665" y="180"/>
                  </a:cubicBezTo>
                  <a:cubicBezTo>
                    <a:pt x="1641" y="132"/>
                    <a:pt x="1571" y="123"/>
                    <a:pt x="1524" y="150"/>
                  </a:cubicBezTo>
                  <a:cubicBezTo>
                    <a:pt x="1477" y="176"/>
                    <a:pt x="1448" y="225"/>
                    <a:pt x="1423" y="273"/>
                  </a:cubicBezTo>
                  <a:cubicBezTo>
                    <a:pt x="1398" y="321"/>
                    <a:pt x="1372" y="371"/>
                    <a:pt x="1328" y="402"/>
                  </a:cubicBezTo>
                  <a:cubicBezTo>
                    <a:pt x="1283" y="432"/>
                    <a:pt x="1214" y="435"/>
                    <a:pt x="1182" y="392"/>
                  </a:cubicBezTo>
                  <a:cubicBezTo>
                    <a:pt x="1148" y="348"/>
                    <a:pt x="1169" y="286"/>
                    <a:pt x="1169" y="231"/>
                  </a:cubicBezTo>
                  <a:cubicBezTo>
                    <a:pt x="1169" y="136"/>
                    <a:pt x="1093" y="46"/>
                    <a:pt x="999" y="31"/>
                  </a:cubicBezTo>
                  <a:cubicBezTo>
                    <a:pt x="975" y="27"/>
                    <a:pt x="949" y="28"/>
                    <a:pt x="930" y="43"/>
                  </a:cubicBezTo>
                  <a:cubicBezTo>
                    <a:pt x="898" y="68"/>
                    <a:pt x="904" y="119"/>
                    <a:pt x="925" y="153"/>
                  </a:cubicBezTo>
                  <a:cubicBezTo>
                    <a:pt x="945" y="188"/>
                    <a:pt x="977" y="216"/>
                    <a:pt x="993" y="252"/>
                  </a:cubicBezTo>
                  <a:cubicBezTo>
                    <a:pt x="1016" y="304"/>
                    <a:pt x="1002" y="371"/>
                    <a:pt x="957" y="405"/>
                  </a:cubicBezTo>
                  <a:cubicBezTo>
                    <a:pt x="911" y="439"/>
                    <a:pt x="840" y="433"/>
                    <a:pt x="804" y="389"/>
                  </a:cubicBezTo>
                  <a:cubicBezTo>
                    <a:pt x="767" y="343"/>
                    <a:pt x="753" y="284"/>
                    <a:pt x="757" y="225"/>
                  </a:cubicBezTo>
                  <a:cubicBezTo>
                    <a:pt x="761" y="166"/>
                    <a:pt x="774" y="82"/>
                    <a:pt x="730" y="42"/>
                  </a:cubicBezTo>
                  <a:cubicBezTo>
                    <a:pt x="684" y="0"/>
                    <a:pt x="606" y="1"/>
                    <a:pt x="568" y="64"/>
                  </a:cubicBezTo>
                  <a:cubicBezTo>
                    <a:pt x="542" y="105"/>
                    <a:pt x="550" y="186"/>
                    <a:pt x="547" y="235"/>
                  </a:cubicBezTo>
                  <a:cubicBezTo>
                    <a:pt x="544" y="285"/>
                    <a:pt x="547" y="334"/>
                    <a:pt x="538" y="383"/>
                  </a:cubicBezTo>
                  <a:cubicBezTo>
                    <a:pt x="534" y="405"/>
                    <a:pt x="526" y="427"/>
                    <a:pt x="511" y="443"/>
                  </a:cubicBezTo>
                  <a:cubicBezTo>
                    <a:pt x="496" y="460"/>
                    <a:pt x="471" y="469"/>
                    <a:pt x="450" y="461"/>
                  </a:cubicBezTo>
                  <a:cubicBezTo>
                    <a:pt x="430" y="454"/>
                    <a:pt x="419" y="432"/>
                    <a:pt x="414" y="411"/>
                  </a:cubicBezTo>
                  <a:cubicBezTo>
                    <a:pt x="410" y="390"/>
                    <a:pt x="412" y="369"/>
                    <a:pt x="410" y="347"/>
                  </a:cubicBezTo>
                  <a:cubicBezTo>
                    <a:pt x="405" y="297"/>
                    <a:pt x="375" y="246"/>
                    <a:pt x="327" y="229"/>
                  </a:cubicBezTo>
                  <a:cubicBezTo>
                    <a:pt x="280" y="212"/>
                    <a:pt x="217" y="240"/>
                    <a:pt x="209" y="290"/>
                  </a:cubicBezTo>
                  <a:cubicBezTo>
                    <a:pt x="204" y="320"/>
                    <a:pt x="218" y="350"/>
                    <a:pt x="232" y="377"/>
                  </a:cubicBezTo>
                  <a:cubicBezTo>
                    <a:pt x="247" y="404"/>
                    <a:pt x="262" y="432"/>
                    <a:pt x="261" y="463"/>
                  </a:cubicBezTo>
                  <a:cubicBezTo>
                    <a:pt x="260" y="493"/>
                    <a:pt x="233" y="525"/>
                    <a:pt x="203" y="519"/>
                  </a:cubicBezTo>
                  <a:cubicBezTo>
                    <a:pt x="177" y="514"/>
                    <a:pt x="164" y="486"/>
                    <a:pt x="143" y="470"/>
                  </a:cubicBezTo>
                  <a:cubicBezTo>
                    <a:pt x="108" y="444"/>
                    <a:pt x="51" y="457"/>
                    <a:pt x="25" y="493"/>
                  </a:cubicBezTo>
                  <a:cubicBezTo>
                    <a:pt x="0" y="529"/>
                    <a:pt x="2" y="581"/>
                    <a:pt x="24" y="619"/>
                  </a:cubicBezTo>
                  <a:cubicBezTo>
                    <a:pt x="46" y="658"/>
                    <a:pt x="85" y="685"/>
                    <a:pt x="127" y="700"/>
                  </a:cubicBezTo>
                  <a:cubicBezTo>
                    <a:pt x="168" y="716"/>
                    <a:pt x="213" y="723"/>
                    <a:pt x="257" y="729"/>
                  </a:cubicBezTo>
                  <a:cubicBezTo>
                    <a:pt x="257" y="729"/>
                    <a:pt x="767" y="619"/>
                    <a:pt x="1055" y="654"/>
                  </a:cubicBezTo>
                  <a:cubicBezTo>
                    <a:pt x="1224" y="674"/>
                    <a:pt x="1385" y="752"/>
                    <a:pt x="1555" y="743"/>
                  </a:cubicBezTo>
                  <a:cubicBezTo>
                    <a:pt x="1610" y="740"/>
                    <a:pt x="1667" y="726"/>
                    <a:pt x="1712" y="693"/>
                  </a:cubicBezTo>
                  <a:cubicBezTo>
                    <a:pt x="1757" y="661"/>
                    <a:pt x="1789" y="606"/>
                    <a:pt x="1785" y="551"/>
                  </a:cubicBezTo>
                  <a:cubicBezTo>
                    <a:pt x="1781" y="495"/>
                    <a:pt x="1734" y="443"/>
                    <a:pt x="1679" y="441"/>
                  </a:cubicBezTo>
                </a:path>
              </a:pathLst>
            </a:custGeom>
            <a:solidFill>
              <a:srgbClr val="A3CF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5" name="îŝḷíďê"/>
            <p:cNvSpPr/>
            <p:nvPr/>
          </p:nvSpPr>
          <p:spPr bwMode="auto">
            <a:xfrm>
              <a:off x="3506788" y="4849813"/>
              <a:ext cx="5233988" cy="857250"/>
            </a:xfrm>
            <a:custGeom>
              <a:avLst/>
              <a:gdLst>
                <a:gd name="T0" fmla="*/ 3297 w 3297"/>
                <a:gd name="T1" fmla="*/ 189 h 540"/>
                <a:gd name="T2" fmla="*/ 1466 w 3297"/>
                <a:gd name="T3" fmla="*/ 0 h 540"/>
                <a:gd name="T4" fmla="*/ 0 w 3297"/>
                <a:gd name="T5" fmla="*/ 266 h 540"/>
                <a:gd name="T6" fmla="*/ 0 w 3297"/>
                <a:gd name="T7" fmla="*/ 283 h 540"/>
                <a:gd name="T8" fmla="*/ 1472 w 3297"/>
                <a:gd name="T9" fmla="*/ 540 h 540"/>
                <a:gd name="T10" fmla="*/ 3297 w 3297"/>
                <a:gd name="T11" fmla="*/ 204 h 540"/>
                <a:gd name="T12" fmla="*/ 3297 w 3297"/>
                <a:gd name="T13" fmla="*/ 189 h 540"/>
              </a:gdLst>
              <a:ahLst/>
              <a:cxnLst>
                <a:cxn ang="0">
                  <a:pos x="T0" y="T1"/>
                </a:cxn>
                <a:cxn ang="0">
                  <a:pos x="T2" y="T3"/>
                </a:cxn>
                <a:cxn ang="0">
                  <a:pos x="T4" y="T5"/>
                </a:cxn>
                <a:cxn ang="0">
                  <a:pos x="T6" y="T7"/>
                </a:cxn>
                <a:cxn ang="0">
                  <a:pos x="T8" y="T9"/>
                </a:cxn>
                <a:cxn ang="0">
                  <a:pos x="T10" y="T11"/>
                </a:cxn>
                <a:cxn ang="0">
                  <a:pos x="T12" y="T13"/>
                </a:cxn>
              </a:cxnLst>
              <a:rect l="0" t="0" r="r" b="b"/>
              <a:pathLst>
                <a:path w="3297" h="540">
                  <a:moveTo>
                    <a:pt x="3297" y="189"/>
                  </a:moveTo>
                  <a:lnTo>
                    <a:pt x="1466" y="0"/>
                  </a:lnTo>
                  <a:lnTo>
                    <a:pt x="0" y="266"/>
                  </a:lnTo>
                  <a:lnTo>
                    <a:pt x="0" y="283"/>
                  </a:lnTo>
                  <a:lnTo>
                    <a:pt x="1472" y="540"/>
                  </a:lnTo>
                  <a:lnTo>
                    <a:pt x="3297" y="204"/>
                  </a:lnTo>
                  <a:lnTo>
                    <a:pt x="3297" y="189"/>
                  </a:ln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6" name="îṩlîḓê"/>
            <p:cNvSpPr/>
            <p:nvPr/>
          </p:nvSpPr>
          <p:spPr bwMode="auto">
            <a:xfrm>
              <a:off x="3506788" y="4849813"/>
              <a:ext cx="5233988" cy="857250"/>
            </a:xfrm>
            <a:custGeom>
              <a:avLst/>
              <a:gdLst>
                <a:gd name="T0" fmla="*/ 3297 w 3297"/>
                <a:gd name="T1" fmla="*/ 189 h 540"/>
                <a:gd name="T2" fmla="*/ 1466 w 3297"/>
                <a:gd name="T3" fmla="*/ 0 h 540"/>
                <a:gd name="T4" fmla="*/ 0 w 3297"/>
                <a:gd name="T5" fmla="*/ 266 h 540"/>
                <a:gd name="T6" fmla="*/ 0 w 3297"/>
                <a:gd name="T7" fmla="*/ 283 h 540"/>
                <a:gd name="T8" fmla="*/ 1472 w 3297"/>
                <a:gd name="T9" fmla="*/ 540 h 540"/>
                <a:gd name="T10" fmla="*/ 3297 w 3297"/>
                <a:gd name="T11" fmla="*/ 204 h 540"/>
                <a:gd name="T12" fmla="*/ 3297 w 3297"/>
                <a:gd name="T13" fmla="*/ 189 h 540"/>
              </a:gdLst>
              <a:ahLst/>
              <a:cxnLst>
                <a:cxn ang="0">
                  <a:pos x="T0" y="T1"/>
                </a:cxn>
                <a:cxn ang="0">
                  <a:pos x="T2" y="T3"/>
                </a:cxn>
                <a:cxn ang="0">
                  <a:pos x="T4" y="T5"/>
                </a:cxn>
                <a:cxn ang="0">
                  <a:pos x="T6" y="T7"/>
                </a:cxn>
                <a:cxn ang="0">
                  <a:pos x="T8" y="T9"/>
                </a:cxn>
                <a:cxn ang="0">
                  <a:pos x="T10" y="T11"/>
                </a:cxn>
                <a:cxn ang="0">
                  <a:pos x="T12" y="T13"/>
                </a:cxn>
              </a:cxnLst>
              <a:rect l="0" t="0" r="r" b="b"/>
              <a:pathLst>
                <a:path w="3297" h="540">
                  <a:moveTo>
                    <a:pt x="3297" y="189"/>
                  </a:moveTo>
                  <a:lnTo>
                    <a:pt x="1466" y="0"/>
                  </a:lnTo>
                  <a:lnTo>
                    <a:pt x="0" y="266"/>
                  </a:lnTo>
                  <a:lnTo>
                    <a:pt x="0" y="283"/>
                  </a:lnTo>
                  <a:lnTo>
                    <a:pt x="1472" y="540"/>
                  </a:lnTo>
                  <a:lnTo>
                    <a:pt x="3297" y="204"/>
                  </a:lnTo>
                  <a:lnTo>
                    <a:pt x="3297" y="18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7" name="îSļíďe"/>
            <p:cNvSpPr/>
            <p:nvPr/>
          </p:nvSpPr>
          <p:spPr bwMode="auto">
            <a:xfrm>
              <a:off x="3506788" y="4846638"/>
              <a:ext cx="195263" cy="425450"/>
            </a:xfrm>
            <a:custGeom>
              <a:avLst/>
              <a:gdLst>
                <a:gd name="T0" fmla="*/ 123 w 123"/>
                <a:gd name="T1" fmla="*/ 252 h 268"/>
                <a:gd name="T2" fmla="*/ 0 w 123"/>
                <a:gd name="T3" fmla="*/ 268 h 268"/>
                <a:gd name="T4" fmla="*/ 0 w 123"/>
                <a:gd name="T5" fmla="*/ 0 h 268"/>
                <a:gd name="T6" fmla="*/ 123 w 123"/>
                <a:gd name="T7" fmla="*/ 0 h 268"/>
                <a:gd name="T8" fmla="*/ 123 w 123"/>
                <a:gd name="T9" fmla="*/ 252 h 268"/>
              </a:gdLst>
              <a:ahLst/>
              <a:cxnLst>
                <a:cxn ang="0">
                  <a:pos x="T0" y="T1"/>
                </a:cxn>
                <a:cxn ang="0">
                  <a:pos x="T2" y="T3"/>
                </a:cxn>
                <a:cxn ang="0">
                  <a:pos x="T4" y="T5"/>
                </a:cxn>
                <a:cxn ang="0">
                  <a:pos x="T6" y="T7"/>
                </a:cxn>
                <a:cxn ang="0">
                  <a:pos x="T8" y="T9"/>
                </a:cxn>
              </a:cxnLst>
              <a:rect l="0" t="0" r="r" b="b"/>
              <a:pathLst>
                <a:path w="123" h="268">
                  <a:moveTo>
                    <a:pt x="123" y="252"/>
                  </a:moveTo>
                  <a:lnTo>
                    <a:pt x="0" y="268"/>
                  </a:lnTo>
                  <a:lnTo>
                    <a:pt x="0" y="0"/>
                  </a:lnTo>
                  <a:lnTo>
                    <a:pt x="123" y="0"/>
                  </a:lnTo>
                  <a:lnTo>
                    <a:pt x="123" y="252"/>
                  </a:ln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8" name="ísḷïḓê"/>
            <p:cNvSpPr/>
            <p:nvPr/>
          </p:nvSpPr>
          <p:spPr bwMode="auto">
            <a:xfrm>
              <a:off x="5843588" y="4741863"/>
              <a:ext cx="2808288" cy="900113"/>
            </a:xfrm>
            <a:custGeom>
              <a:avLst/>
              <a:gdLst>
                <a:gd name="T0" fmla="*/ 0 w 1769"/>
                <a:gd name="T1" fmla="*/ 567 h 567"/>
                <a:gd name="T2" fmla="*/ 1769 w 1769"/>
                <a:gd name="T3" fmla="*/ 253 h 567"/>
                <a:gd name="T4" fmla="*/ 1769 w 1769"/>
                <a:gd name="T5" fmla="*/ 0 h 567"/>
                <a:gd name="T6" fmla="*/ 0 w 1769"/>
                <a:gd name="T7" fmla="*/ 311 h 567"/>
                <a:gd name="T8" fmla="*/ 0 w 1769"/>
                <a:gd name="T9" fmla="*/ 567 h 567"/>
              </a:gdLst>
              <a:ahLst/>
              <a:cxnLst>
                <a:cxn ang="0">
                  <a:pos x="T0" y="T1"/>
                </a:cxn>
                <a:cxn ang="0">
                  <a:pos x="T2" y="T3"/>
                </a:cxn>
                <a:cxn ang="0">
                  <a:pos x="T4" y="T5"/>
                </a:cxn>
                <a:cxn ang="0">
                  <a:pos x="T6" y="T7"/>
                </a:cxn>
                <a:cxn ang="0">
                  <a:pos x="T8" y="T9"/>
                </a:cxn>
              </a:cxnLst>
              <a:rect l="0" t="0" r="r" b="b"/>
              <a:pathLst>
                <a:path w="1769" h="567">
                  <a:moveTo>
                    <a:pt x="0" y="567"/>
                  </a:moveTo>
                  <a:lnTo>
                    <a:pt x="1769" y="253"/>
                  </a:lnTo>
                  <a:lnTo>
                    <a:pt x="1769" y="0"/>
                  </a:lnTo>
                  <a:lnTo>
                    <a:pt x="0" y="311"/>
                  </a:lnTo>
                  <a:lnTo>
                    <a:pt x="0" y="567"/>
                  </a:lnTo>
                  <a:close/>
                </a:path>
              </a:pathLst>
            </a:custGeom>
            <a:solidFill>
              <a:srgbClr val="E9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9" name="iṧľíḋè"/>
            <p:cNvSpPr/>
            <p:nvPr/>
          </p:nvSpPr>
          <p:spPr bwMode="auto">
            <a:xfrm>
              <a:off x="5843588" y="4741863"/>
              <a:ext cx="2808288" cy="900113"/>
            </a:xfrm>
            <a:custGeom>
              <a:avLst/>
              <a:gdLst>
                <a:gd name="T0" fmla="*/ 0 w 1769"/>
                <a:gd name="T1" fmla="*/ 567 h 567"/>
                <a:gd name="T2" fmla="*/ 1769 w 1769"/>
                <a:gd name="T3" fmla="*/ 253 h 567"/>
                <a:gd name="T4" fmla="*/ 1769 w 1769"/>
                <a:gd name="T5" fmla="*/ 0 h 567"/>
                <a:gd name="T6" fmla="*/ 0 w 1769"/>
                <a:gd name="T7" fmla="*/ 311 h 567"/>
                <a:gd name="T8" fmla="*/ 0 w 1769"/>
                <a:gd name="T9" fmla="*/ 567 h 567"/>
              </a:gdLst>
              <a:ahLst/>
              <a:cxnLst>
                <a:cxn ang="0">
                  <a:pos x="T0" y="T1"/>
                </a:cxn>
                <a:cxn ang="0">
                  <a:pos x="T2" y="T3"/>
                </a:cxn>
                <a:cxn ang="0">
                  <a:pos x="T4" y="T5"/>
                </a:cxn>
                <a:cxn ang="0">
                  <a:pos x="T6" y="T7"/>
                </a:cxn>
                <a:cxn ang="0">
                  <a:pos x="T8" y="T9"/>
                </a:cxn>
              </a:cxnLst>
              <a:rect l="0" t="0" r="r" b="b"/>
              <a:pathLst>
                <a:path w="1769" h="567">
                  <a:moveTo>
                    <a:pt x="0" y="567"/>
                  </a:moveTo>
                  <a:lnTo>
                    <a:pt x="1769" y="253"/>
                  </a:lnTo>
                  <a:lnTo>
                    <a:pt x="1769" y="0"/>
                  </a:lnTo>
                  <a:lnTo>
                    <a:pt x="0" y="311"/>
                  </a:lnTo>
                  <a:lnTo>
                    <a:pt x="0" y="56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0" name="í$ḷidè"/>
            <p:cNvSpPr/>
            <p:nvPr/>
          </p:nvSpPr>
          <p:spPr bwMode="auto">
            <a:xfrm>
              <a:off x="5843588" y="4797426"/>
              <a:ext cx="2620963" cy="498475"/>
            </a:xfrm>
            <a:custGeom>
              <a:avLst/>
              <a:gdLst>
                <a:gd name="T0" fmla="*/ 1651 w 1651"/>
                <a:gd name="T1" fmla="*/ 0 h 314"/>
                <a:gd name="T2" fmla="*/ 985 w 1651"/>
                <a:gd name="T3" fmla="*/ 119 h 314"/>
                <a:gd name="T4" fmla="*/ 0 w 1651"/>
                <a:gd name="T5" fmla="*/ 305 h 314"/>
                <a:gd name="T6" fmla="*/ 2 w 1651"/>
                <a:gd name="T7" fmla="*/ 305 h 314"/>
                <a:gd name="T8" fmla="*/ 0 w 1651"/>
                <a:gd name="T9" fmla="*/ 309 h 314"/>
                <a:gd name="T10" fmla="*/ 2 w 1651"/>
                <a:gd name="T11" fmla="*/ 314 h 314"/>
                <a:gd name="T12" fmla="*/ 1651 w 1651"/>
                <a:gd name="T13" fmla="*/ 2 h 314"/>
                <a:gd name="T14" fmla="*/ 1651 w 1651"/>
                <a:gd name="T15" fmla="*/ 0 h 3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1" h="314">
                  <a:moveTo>
                    <a:pt x="1651" y="0"/>
                  </a:moveTo>
                  <a:lnTo>
                    <a:pt x="985" y="119"/>
                  </a:lnTo>
                  <a:lnTo>
                    <a:pt x="0" y="305"/>
                  </a:lnTo>
                  <a:lnTo>
                    <a:pt x="2" y="305"/>
                  </a:lnTo>
                  <a:lnTo>
                    <a:pt x="0" y="309"/>
                  </a:lnTo>
                  <a:lnTo>
                    <a:pt x="2" y="314"/>
                  </a:lnTo>
                  <a:lnTo>
                    <a:pt x="1651" y="2"/>
                  </a:lnTo>
                  <a:lnTo>
                    <a:pt x="1651" y="0"/>
                  </a:lnTo>
                  <a:close/>
                </a:path>
              </a:pathLst>
            </a:custGeom>
            <a:solidFill>
              <a:srgbClr val="D3EA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1" name="îṡḻiḓé"/>
            <p:cNvSpPr/>
            <p:nvPr/>
          </p:nvSpPr>
          <p:spPr bwMode="auto">
            <a:xfrm>
              <a:off x="5843588" y="4797426"/>
              <a:ext cx="2620963" cy="498475"/>
            </a:xfrm>
            <a:custGeom>
              <a:avLst/>
              <a:gdLst>
                <a:gd name="T0" fmla="*/ 1651 w 1651"/>
                <a:gd name="T1" fmla="*/ 0 h 314"/>
                <a:gd name="T2" fmla="*/ 985 w 1651"/>
                <a:gd name="T3" fmla="*/ 119 h 314"/>
                <a:gd name="T4" fmla="*/ 0 w 1651"/>
                <a:gd name="T5" fmla="*/ 305 h 314"/>
                <a:gd name="T6" fmla="*/ 2 w 1651"/>
                <a:gd name="T7" fmla="*/ 305 h 314"/>
                <a:gd name="T8" fmla="*/ 0 w 1651"/>
                <a:gd name="T9" fmla="*/ 309 h 314"/>
                <a:gd name="T10" fmla="*/ 2 w 1651"/>
                <a:gd name="T11" fmla="*/ 314 h 314"/>
                <a:gd name="T12" fmla="*/ 1651 w 1651"/>
                <a:gd name="T13" fmla="*/ 2 h 314"/>
                <a:gd name="T14" fmla="*/ 1651 w 1651"/>
                <a:gd name="T15" fmla="*/ 0 h 3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1" h="314">
                  <a:moveTo>
                    <a:pt x="1651" y="0"/>
                  </a:moveTo>
                  <a:lnTo>
                    <a:pt x="985" y="119"/>
                  </a:lnTo>
                  <a:lnTo>
                    <a:pt x="0" y="305"/>
                  </a:lnTo>
                  <a:lnTo>
                    <a:pt x="2" y="305"/>
                  </a:lnTo>
                  <a:lnTo>
                    <a:pt x="0" y="309"/>
                  </a:lnTo>
                  <a:lnTo>
                    <a:pt x="2" y="314"/>
                  </a:lnTo>
                  <a:lnTo>
                    <a:pt x="1651" y="2"/>
                  </a:lnTo>
                  <a:lnTo>
                    <a:pt x="16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2" name="ï$ḻiḓê"/>
            <p:cNvSpPr/>
            <p:nvPr/>
          </p:nvSpPr>
          <p:spPr bwMode="auto">
            <a:xfrm>
              <a:off x="5843588" y="5035551"/>
              <a:ext cx="2620963" cy="506413"/>
            </a:xfrm>
            <a:custGeom>
              <a:avLst/>
              <a:gdLst>
                <a:gd name="T0" fmla="*/ 1651 w 1651"/>
                <a:gd name="T1" fmla="*/ 0 h 319"/>
                <a:gd name="T2" fmla="*/ 0 w 1651"/>
                <a:gd name="T3" fmla="*/ 311 h 319"/>
                <a:gd name="T4" fmla="*/ 2 w 1651"/>
                <a:gd name="T5" fmla="*/ 311 h 319"/>
                <a:gd name="T6" fmla="*/ 0 w 1651"/>
                <a:gd name="T7" fmla="*/ 315 h 319"/>
                <a:gd name="T8" fmla="*/ 2 w 1651"/>
                <a:gd name="T9" fmla="*/ 319 h 319"/>
                <a:gd name="T10" fmla="*/ 1651 w 1651"/>
                <a:gd name="T11" fmla="*/ 8 h 319"/>
                <a:gd name="T12" fmla="*/ 1651 w 1651"/>
                <a:gd name="T13" fmla="*/ 0 h 319"/>
              </a:gdLst>
              <a:ahLst/>
              <a:cxnLst>
                <a:cxn ang="0">
                  <a:pos x="T0" y="T1"/>
                </a:cxn>
                <a:cxn ang="0">
                  <a:pos x="T2" y="T3"/>
                </a:cxn>
                <a:cxn ang="0">
                  <a:pos x="T4" y="T5"/>
                </a:cxn>
                <a:cxn ang="0">
                  <a:pos x="T6" y="T7"/>
                </a:cxn>
                <a:cxn ang="0">
                  <a:pos x="T8" y="T9"/>
                </a:cxn>
                <a:cxn ang="0">
                  <a:pos x="T10" y="T11"/>
                </a:cxn>
                <a:cxn ang="0">
                  <a:pos x="T12" y="T13"/>
                </a:cxn>
              </a:cxnLst>
              <a:rect l="0" t="0" r="r" b="b"/>
              <a:pathLst>
                <a:path w="1651" h="319">
                  <a:moveTo>
                    <a:pt x="1651" y="0"/>
                  </a:moveTo>
                  <a:lnTo>
                    <a:pt x="0" y="311"/>
                  </a:lnTo>
                  <a:lnTo>
                    <a:pt x="2" y="311"/>
                  </a:lnTo>
                  <a:lnTo>
                    <a:pt x="0" y="315"/>
                  </a:lnTo>
                  <a:lnTo>
                    <a:pt x="2" y="319"/>
                  </a:lnTo>
                  <a:lnTo>
                    <a:pt x="1651" y="8"/>
                  </a:lnTo>
                  <a:lnTo>
                    <a:pt x="1651" y="0"/>
                  </a:lnTo>
                  <a:close/>
                </a:path>
              </a:pathLst>
            </a:custGeom>
            <a:solidFill>
              <a:srgbClr val="D3EA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3" name="îṥḻïḑé"/>
            <p:cNvSpPr/>
            <p:nvPr/>
          </p:nvSpPr>
          <p:spPr bwMode="auto">
            <a:xfrm>
              <a:off x="5843588" y="5035551"/>
              <a:ext cx="2620963" cy="506413"/>
            </a:xfrm>
            <a:custGeom>
              <a:avLst/>
              <a:gdLst>
                <a:gd name="T0" fmla="*/ 1651 w 1651"/>
                <a:gd name="T1" fmla="*/ 0 h 319"/>
                <a:gd name="T2" fmla="*/ 0 w 1651"/>
                <a:gd name="T3" fmla="*/ 311 h 319"/>
                <a:gd name="T4" fmla="*/ 2 w 1651"/>
                <a:gd name="T5" fmla="*/ 311 h 319"/>
                <a:gd name="T6" fmla="*/ 0 w 1651"/>
                <a:gd name="T7" fmla="*/ 315 h 319"/>
                <a:gd name="T8" fmla="*/ 2 w 1651"/>
                <a:gd name="T9" fmla="*/ 319 h 319"/>
                <a:gd name="T10" fmla="*/ 1651 w 1651"/>
                <a:gd name="T11" fmla="*/ 8 h 319"/>
                <a:gd name="T12" fmla="*/ 1651 w 1651"/>
                <a:gd name="T13" fmla="*/ 0 h 319"/>
              </a:gdLst>
              <a:ahLst/>
              <a:cxnLst>
                <a:cxn ang="0">
                  <a:pos x="T0" y="T1"/>
                </a:cxn>
                <a:cxn ang="0">
                  <a:pos x="T2" y="T3"/>
                </a:cxn>
                <a:cxn ang="0">
                  <a:pos x="T4" y="T5"/>
                </a:cxn>
                <a:cxn ang="0">
                  <a:pos x="T6" y="T7"/>
                </a:cxn>
                <a:cxn ang="0">
                  <a:pos x="T8" y="T9"/>
                </a:cxn>
                <a:cxn ang="0">
                  <a:pos x="T10" y="T11"/>
                </a:cxn>
                <a:cxn ang="0">
                  <a:pos x="T12" y="T13"/>
                </a:cxn>
              </a:cxnLst>
              <a:rect l="0" t="0" r="r" b="b"/>
              <a:pathLst>
                <a:path w="1651" h="319">
                  <a:moveTo>
                    <a:pt x="1651" y="0"/>
                  </a:moveTo>
                  <a:lnTo>
                    <a:pt x="0" y="311"/>
                  </a:lnTo>
                  <a:lnTo>
                    <a:pt x="2" y="311"/>
                  </a:lnTo>
                  <a:lnTo>
                    <a:pt x="0" y="315"/>
                  </a:lnTo>
                  <a:lnTo>
                    <a:pt x="2" y="319"/>
                  </a:lnTo>
                  <a:lnTo>
                    <a:pt x="1651" y="8"/>
                  </a:lnTo>
                  <a:lnTo>
                    <a:pt x="16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4" name="íš1ïde"/>
            <p:cNvSpPr/>
            <p:nvPr/>
          </p:nvSpPr>
          <p:spPr bwMode="auto">
            <a:xfrm>
              <a:off x="5843588" y="4886326"/>
              <a:ext cx="2682875" cy="508000"/>
            </a:xfrm>
            <a:custGeom>
              <a:avLst/>
              <a:gdLst>
                <a:gd name="T0" fmla="*/ 1690 w 1690"/>
                <a:gd name="T1" fmla="*/ 0 h 320"/>
                <a:gd name="T2" fmla="*/ 0 w 1690"/>
                <a:gd name="T3" fmla="*/ 312 h 320"/>
                <a:gd name="T4" fmla="*/ 0 w 1690"/>
                <a:gd name="T5" fmla="*/ 312 h 320"/>
                <a:gd name="T6" fmla="*/ 2 w 1690"/>
                <a:gd name="T7" fmla="*/ 312 h 320"/>
                <a:gd name="T8" fmla="*/ 0 w 1690"/>
                <a:gd name="T9" fmla="*/ 316 h 320"/>
                <a:gd name="T10" fmla="*/ 2 w 1690"/>
                <a:gd name="T11" fmla="*/ 320 h 320"/>
                <a:gd name="T12" fmla="*/ 1690 w 1690"/>
                <a:gd name="T13" fmla="*/ 9 h 320"/>
                <a:gd name="T14" fmla="*/ 1690 w 1690"/>
                <a:gd name="T15" fmla="*/ 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0" h="320">
                  <a:moveTo>
                    <a:pt x="1690" y="0"/>
                  </a:moveTo>
                  <a:lnTo>
                    <a:pt x="0" y="312"/>
                  </a:lnTo>
                  <a:lnTo>
                    <a:pt x="0" y="312"/>
                  </a:lnTo>
                  <a:lnTo>
                    <a:pt x="2" y="312"/>
                  </a:lnTo>
                  <a:lnTo>
                    <a:pt x="0" y="316"/>
                  </a:lnTo>
                  <a:lnTo>
                    <a:pt x="2" y="320"/>
                  </a:lnTo>
                  <a:lnTo>
                    <a:pt x="1690" y="9"/>
                  </a:lnTo>
                  <a:lnTo>
                    <a:pt x="1690" y="0"/>
                  </a:lnTo>
                  <a:close/>
                </a:path>
              </a:pathLst>
            </a:custGeom>
            <a:solidFill>
              <a:srgbClr val="D3EA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5" name="í$lïḋé"/>
            <p:cNvSpPr/>
            <p:nvPr/>
          </p:nvSpPr>
          <p:spPr bwMode="auto">
            <a:xfrm>
              <a:off x="5843588" y="4886326"/>
              <a:ext cx="2682875" cy="508000"/>
            </a:xfrm>
            <a:custGeom>
              <a:avLst/>
              <a:gdLst>
                <a:gd name="T0" fmla="*/ 1690 w 1690"/>
                <a:gd name="T1" fmla="*/ 0 h 320"/>
                <a:gd name="T2" fmla="*/ 0 w 1690"/>
                <a:gd name="T3" fmla="*/ 312 h 320"/>
                <a:gd name="T4" fmla="*/ 0 w 1690"/>
                <a:gd name="T5" fmla="*/ 312 h 320"/>
                <a:gd name="T6" fmla="*/ 2 w 1690"/>
                <a:gd name="T7" fmla="*/ 312 h 320"/>
                <a:gd name="T8" fmla="*/ 0 w 1690"/>
                <a:gd name="T9" fmla="*/ 316 h 320"/>
                <a:gd name="T10" fmla="*/ 2 w 1690"/>
                <a:gd name="T11" fmla="*/ 320 h 320"/>
                <a:gd name="T12" fmla="*/ 1690 w 1690"/>
                <a:gd name="T13" fmla="*/ 9 h 320"/>
                <a:gd name="T14" fmla="*/ 1690 w 1690"/>
                <a:gd name="T15" fmla="*/ 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0" h="320">
                  <a:moveTo>
                    <a:pt x="1690" y="0"/>
                  </a:moveTo>
                  <a:lnTo>
                    <a:pt x="0" y="312"/>
                  </a:lnTo>
                  <a:lnTo>
                    <a:pt x="0" y="312"/>
                  </a:lnTo>
                  <a:lnTo>
                    <a:pt x="2" y="312"/>
                  </a:lnTo>
                  <a:lnTo>
                    <a:pt x="0" y="316"/>
                  </a:lnTo>
                  <a:lnTo>
                    <a:pt x="2" y="320"/>
                  </a:lnTo>
                  <a:lnTo>
                    <a:pt x="1690" y="9"/>
                  </a:lnTo>
                  <a:lnTo>
                    <a:pt x="16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6" name="iṣḻiḑè"/>
            <p:cNvSpPr/>
            <p:nvPr/>
          </p:nvSpPr>
          <p:spPr bwMode="auto">
            <a:xfrm>
              <a:off x="5843588" y="5084763"/>
              <a:ext cx="2620963" cy="509588"/>
            </a:xfrm>
            <a:custGeom>
              <a:avLst/>
              <a:gdLst>
                <a:gd name="T0" fmla="*/ 794 w 794"/>
                <a:gd name="T1" fmla="*/ 0 h 155"/>
                <a:gd name="T2" fmla="*/ 0 w 794"/>
                <a:gd name="T3" fmla="*/ 150 h 155"/>
                <a:gd name="T4" fmla="*/ 1 w 794"/>
                <a:gd name="T5" fmla="*/ 151 h 155"/>
                <a:gd name="T6" fmla="*/ 0 w 794"/>
                <a:gd name="T7" fmla="*/ 153 h 155"/>
                <a:gd name="T8" fmla="*/ 0 w 794"/>
                <a:gd name="T9" fmla="*/ 153 h 155"/>
                <a:gd name="T10" fmla="*/ 1 w 794"/>
                <a:gd name="T11" fmla="*/ 155 h 155"/>
                <a:gd name="T12" fmla="*/ 293 w 794"/>
                <a:gd name="T13" fmla="*/ 99 h 155"/>
                <a:gd name="T14" fmla="*/ 299 w 794"/>
                <a:gd name="T15" fmla="*/ 94 h 155"/>
                <a:gd name="T16" fmla="*/ 299 w 794"/>
                <a:gd name="T17" fmla="*/ 94 h 155"/>
                <a:gd name="T18" fmla="*/ 375 w 794"/>
                <a:gd name="T19" fmla="*/ 80 h 155"/>
                <a:gd name="T20" fmla="*/ 414 w 794"/>
                <a:gd name="T21" fmla="*/ 74 h 155"/>
                <a:gd name="T22" fmla="*/ 415 w 794"/>
                <a:gd name="T23" fmla="*/ 73 h 155"/>
                <a:gd name="T24" fmla="*/ 416 w 794"/>
                <a:gd name="T25" fmla="*/ 73 h 155"/>
                <a:gd name="T26" fmla="*/ 417 w 794"/>
                <a:gd name="T27" fmla="*/ 73 h 155"/>
                <a:gd name="T28" fmla="*/ 569 w 794"/>
                <a:gd name="T29" fmla="*/ 47 h 155"/>
                <a:gd name="T30" fmla="*/ 794 w 794"/>
                <a:gd name="T31" fmla="*/ 4 h 155"/>
                <a:gd name="T32" fmla="*/ 794 w 794"/>
                <a:gd name="T33"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4" h="155">
                  <a:moveTo>
                    <a:pt x="794" y="0"/>
                  </a:moveTo>
                  <a:cubicBezTo>
                    <a:pt x="0" y="150"/>
                    <a:pt x="0" y="150"/>
                    <a:pt x="0" y="150"/>
                  </a:cubicBezTo>
                  <a:cubicBezTo>
                    <a:pt x="1" y="151"/>
                    <a:pt x="1" y="151"/>
                    <a:pt x="1" y="151"/>
                  </a:cubicBezTo>
                  <a:cubicBezTo>
                    <a:pt x="0" y="153"/>
                    <a:pt x="0" y="153"/>
                    <a:pt x="0" y="153"/>
                  </a:cubicBezTo>
                  <a:cubicBezTo>
                    <a:pt x="0" y="153"/>
                    <a:pt x="0" y="153"/>
                    <a:pt x="0" y="153"/>
                  </a:cubicBezTo>
                  <a:cubicBezTo>
                    <a:pt x="1" y="155"/>
                    <a:pt x="1" y="155"/>
                    <a:pt x="1" y="155"/>
                  </a:cubicBezTo>
                  <a:cubicBezTo>
                    <a:pt x="293" y="99"/>
                    <a:pt x="293" y="99"/>
                    <a:pt x="293" y="99"/>
                  </a:cubicBezTo>
                  <a:cubicBezTo>
                    <a:pt x="296" y="94"/>
                    <a:pt x="299" y="94"/>
                    <a:pt x="299" y="94"/>
                  </a:cubicBezTo>
                  <a:cubicBezTo>
                    <a:pt x="299" y="94"/>
                    <a:pt x="299" y="94"/>
                    <a:pt x="299" y="94"/>
                  </a:cubicBezTo>
                  <a:cubicBezTo>
                    <a:pt x="375" y="80"/>
                    <a:pt x="375" y="80"/>
                    <a:pt x="375" y="80"/>
                  </a:cubicBezTo>
                  <a:cubicBezTo>
                    <a:pt x="414" y="74"/>
                    <a:pt x="414" y="74"/>
                    <a:pt x="414" y="74"/>
                  </a:cubicBezTo>
                  <a:cubicBezTo>
                    <a:pt x="414" y="73"/>
                    <a:pt x="415" y="73"/>
                    <a:pt x="415" y="73"/>
                  </a:cubicBezTo>
                  <a:cubicBezTo>
                    <a:pt x="416" y="73"/>
                    <a:pt x="416" y="73"/>
                    <a:pt x="416" y="73"/>
                  </a:cubicBezTo>
                  <a:cubicBezTo>
                    <a:pt x="417" y="73"/>
                    <a:pt x="417" y="73"/>
                    <a:pt x="417" y="73"/>
                  </a:cubicBezTo>
                  <a:cubicBezTo>
                    <a:pt x="569" y="47"/>
                    <a:pt x="569" y="47"/>
                    <a:pt x="569" y="47"/>
                  </a:cubicBezTo>
                  <a:cubicBezTo>
                    <a:pt x="794" y="4"/>
                    <a:pt x="794" y="4"/>
                    <a:pt x="794" y="4"/>
                  </a:cubicBezTo>
                  <a:cubicBezTo>
                    <a:pt x="794" y="0"/>
                    <a:pt x="794" y="0"/>
                    <a:pt x="794" y="0"/>
                  </a:cubicBezTo>
                </a:path>
              </a:pathLst>
            </a:custGeom>
            <a:solidFill>
              <a:srgbClr val="D3EA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7" name="i$ľidè"/>
            <p:cNvSpPr/>
            <p:nvPr/>
          </p:nvSpPr>
          <p:spPr bwMode="auto">
            <a:xfrm>
              <a:off x="3598863" y="4854576"/>
              <a:ext cx="2244725" cy="787400"/>
            </a:xfrm>
            <a:custGeom>
              <a:avLst/>
              <a:gdLst>
                <a:gd name="T0" fmla="*/ 1414 w 1414"/>
                <a:gd name="T1" fmla="*/ 496 h 496"/>
                <a:gd name="T2" fmla="*/ 0 w 1414"/>
                <a:gd name="T3" fmla="*/ 255 h 496"/>
                <a:gd name="T4" fmla="*/ 0 w 1414"/>
                <a:gd name="T5" fmla="*/ 0 h 496"/>
                <a:gd name="T6" fmla="*/ 1414 w 1414"/>
                <a:gd name="T7" fmla="*/ 240 h 496"/>
                <a:gd name="T8" fmla="*/ 1414 w 1414"/>
                <a:gd name="T9" fmla="*/ 496 h 496"/>
              </a:gdLst>
              <a:ahLst/>
              <a:cxnLst>
                <a:cxn ang="0">
                  <a:pos x="T0" y="T1"/>
                </a:cxn>
                <a:cxn ang="0">
                  <a:pos x="T2" y="T3"/>
                </a:cxn>
                <a:cxn ang="0">
                  <a:pos x="T4" y="T5"/>
                </a:cxn>
                <a:cxn ang="0">
                  <a:pos x="T6" y="T7"/>
                </a:cxn>
                <a:cxn ang="0">
                  <a:pos x="T8" y="T9"/>
                </a:cxn>
              </a:cxnLst>
              <a:rect l="0" t="0" r="r" b="b"/>
              <a:pathLst>
                <a:path w="1414" h="496">
                  <a:moveTo>
                    <a:pt x="1414" y="496"/>
                  </a:moveTo>
                  <a:lnTo>
                    <a:pt x="0" y="255"/>
                  </a:lnTo>
                  <a:lnTo>
                    <a:pt x="0" y="0"/>
                  </a:lnTo>
                  <a:lnTo>
                    <a:pt x="1414" y="240"/>
                  </a:lnTo>
                  <a:lnTo>
                    <a:pt x="1414" y="49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8" name="ïş1îḑé"/>
            <p:cNvSpPr/>
            <p:nvPr/>
          </p:nvSpPr>
          <p:spPr bwMode="auto">
            <a:xfrm>
              <a:off x="3598863" y="4854576"/>
              <a:ext cx="2244725" cy="787400"/>
            </a:xfrm>
            <a:custGeom>
              <a:avLst/>
              <a:gdLst>
                <a:gd name="T0" fmla="*/ 1414 w 1414"/>
                <a:gd name="T1" fmla="*/ 496 h 496"/>
                <a:gd name="T2" fmla="*/ 0 w 1414"/>
                <a:gd name="T3" fmla="*/ 255 h 496"/>
                <a:gd name="T4" fmla="*/ 0 w 1414"/>
                <a:gd name="T5" fmla="*/ 0 h 496"/>
                <a:gd name="T6" fmla="*/ 1414 w 1414"/>
                <a:gd name="T7" fmla="*/ 240 h 496"/>
                <a:gd name="T8" fmla="*/ 1414 w 1414"/>
                <a:gd name="T9" fmla="*/ 496 h 496"/>
              </a:gdLst>
              <a:ahLst/>
              <a:cxnLst>
                <a:cxn ang="0">
                  <a:pos x="T0" y="T1"/>
                </a:cxn>
                <a:cxn ang="0">
                  <a:pos x="T2" y="T3"/>
                </a:cxn>
                <a:cxn ang="0">
                  <a:pos x="T4" y="T5"/>
                </a:cxn>
                <a:cxn ang="0">
                  <a:pos x="T6" y="T7"/>
                </a:cxn>
                <a:cxn ang="0">
                  <a:pos x="T8" y="T9"/>
                </a:cxn>
              </a:cxnLst>
              <a:rect l="0" t="0" r="r" b="b"/>
              <a:pathLst>
                <a:path w="1414" h="496">
                  <a:moveTo>
                    <a:pt x="1414" y="496"/>
                  </a:moveTo>
                  <a:lnTo>
                    <a:pt x="0" y="255"/>
                  </a:lnTo>
                  <a:lnTo>
                    <a:pt x="0" y="0"/>
                  </a:lnTo>
                  <a:lnTo>
                    <a:pt x="1414" y="240"/>
                  </a:lnTo>
                  <a:lnTo>
                    <a:pt x="1414" y="4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9" name="íṩḷiḑe"/>
            <p:cNvSpPr/>
            <p:nvPr/>
          </p:nvSpPr>
          <p:spPr bwMode="auto">
            <a:xfrm>
              <a:off x="5843588" y="5281613"/>
              <a:ext cx="1588" cy="1588"/>
            </a:xfrm>
            <a:prstGeom prst="rect">
              <a:avLst/>
            </a:prstGeom>
            <a:solidFill>
              <a:srgbClr val="D3EA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0" name="íŝlïḓé"/>
            <p:cNvSpPr/>
            <p:nvPr/>
          </p:nvSpPr>
          <p:spPr bwMode="auto">
            <a:xfrm>
              <a:off x="5843588" y="528161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1" name="íš1íďe"/>
            <p:cNvSpPr/>
            <p:nvPr/>
          </p:nvSpPr>
          <p:spPr bwMode="auto">
            <a:xfrm>
              <a:off x="5843588" y="5281613"/>
              <a:ext cx="3175" cy="6350"/>
            </a:xfrm>
            <a:custGeom>
              <a:avLst/>
              <a:gdLst>
                <a:gd name="T0" fmla="*/ 0 w 2"/>
                <a:gd name="T1" fmla="*/ 0 h 4"/>
                <a:gd name="T2" fmla="*/ 0 w 2"/>
                <a:gd name="T3" fmla="*/ 0 h 4"/>
                <a:gd name="T4" fmla="*/ 0 w 2"/>
                <a:gd name="T5" fmla="*/ 4 h 4"/>
                <a:gd name="T6" fmla="*/ 2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0"/>
                  </a:lnTo>
                  <a:lnTo>
                    <a:pt x="0" y="4"/>
                  </a:lnTo>
                  <a:lnTo>
                    <a:pt x="2" y="0"/>
                  </a:lnTo>
                  <a:lnTo>
                    <a:pt x="0" y="0"/>
                  </a:lnTo>
                  <a:close/>
                </a:path>
              </a:pathLst>
            </a:custGeom>
            <a:solidFill>
              <a:srgbClr val="C2E4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2" name="ïṥḻíḓè"/>
            <p:cNvSpPr/>
            <p:nvPr/>
          </p:nvSpPr>
          <p:spPr bwMode="auto">
            <a:xfrm>
              <a:off x="5843588" y="5281613"/>
              <a:ext cx="3175" cy="6350"/>
            </a:xfrm>
            <a:custGeom>
              <a:avLst/>
              <a:gdLst>
                <a:gd name="T0" fmla="*/ 0 w 2"/>
                <a:gd name="T1" fmla="*/ 0 h 4"/>
                <a:gd name="T2" fmla="*/ 0 w 2"/>
                <a:gd name="T3" fmla="*/ 0 h 4"/>
                <a:gd name="T4" fmla="*/ 0 w 2"/>
                <a:gd name="T5" fmla="*/ 4 h 4"/>
                <a:gd name="T6" fmla="*/ 2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0"/>
                  </a:lnTo>
                  <a:lnTo>
                    <a:pt x="0" y="4"/>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3" name="i$ḻîde"/>
            <p:cNvSpPr/>
            <p:nvPr/>
          </p:nvSpPr>
          <p:spPr bwMode="auto">
            <a:xfrm>
              <a:off x="3784600" y="4900613"/>
              <a:ext cx="2058988" cy="395288"/>
            </a:xfrm>
            <a:custGeom>
              <a:avLst/>
              <a:gdLst>
                <a:gd name="T0" fmla="*/ 2 w 1297"/>
                <a:gd name="T1" fmla="*/ 0 h 249"/>
                <a:gd name="T2" fmla="*/ 0 w 1297"/>
                <a:gd name="T3" fmla="*/ 8 h 249"/>
                <a:gd name="T4" fmla="*/ 1297 w 1297"/>
                <a:gd name="T5" fmla="*/ 249 h 249"/>
                <a:gd name="T6" fmla="*/ 1297 w 1297"/>
                <a:gd name="T7" fmla="*/ 244 h 249"/>
                <a:gd name="T8" fmla="*/ 1297 w 1297"/>
                <a:gd name="T9" fmla="*/ 240 h 249"/>
                <a:gd name="T10" fmla="*/ 1297 w 1297"/>
                <a:gd name="T11" fmla="*/ 240 h 249"/>
                <a:gd name="T12" fmla="*/ 2 w 1297"/>
                <a:gd name="T13" fmla="*/ 0 h 249"/>
              </a:gdLst>
              <a:ahLst/>
              <a:cxnLst>
                <a:cxn ang="0">
                  <a:pos x="T0" y="T1"/>
                </a:cxn>
                <a:cxn ang="0">
                  <a:pos x="T2" y="T3"/>
                </a:cxn>
                <a:cxn ang="0">
                  <a:pos x="T4" y="T5"/>
                </a:cxn>
                <a:cxn ang="0">
                  <a:pos x="T6" y="T7"/>
                </a:cxn>
                <a:cxn ang="0">
                  <a:pos x="T8" y="T9"/>
                </a:cxn>
                <a:cxn ang="0">
                  <a:pos x="T10" y="T11"/>
                </a:cxn>
                <a:cxn ang="0">
                  <a:pos x="T12" y="T13"/>
                </a:cxn>
              </a:cxnLst>
              <a:rect l="0" t="0" r="r" b="b"/>
              <a:pathLst>
                <a:path w="1297" h="249">
                  <a:moveTo>
                    <a:pt x="2" y="0"/>
                  </a:moveTo>
                  <a:lnTo>
                    <a:pt x="0" y="8"/>
                  </a:lnTo>
                  <a:lnTo>
                    <a:pt x="1297" y="249"/>
                  </a:lnTo>
                  <a:lnTo>
                    <a:pt x="1297" y="244"/>
                  </a:lnTo>
                  <a:lnTo>
                    <a:pt x="1297" y="240"/>
                  </a:lnTo>
                  <a:lnTo>
                    <a:pt x="1297" y="240"/>
                  </a:lnTo>
                  <a:lnTo>
                    <a:pt x="2" y="0"/>
                  </a:lnTo>
                  <a:close/>
                </a:path>
              </a:pathLst>
            </a:custGeom>
            <a:solidFill>
              <a:srgbClr val="E3F4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4" name="ïṧļíḑê"/>
            <p:cNvSpPr/>
            <p:nvPr/>
          </p:nvSpPr>
          <p:spPr bwMode="auto">
            <a:xfrm>
              <a:off x="3784600" y="4900613"/>
              <a:ext cx="2058988" cy="395288"/>
            </a:xfrm>
            <a:custGeom>
              <a:avLst/>
              <a:gdLst>
                <a:gd name="T0" fmla="*/ 2 w 1297"/>
                <a:gd name="T1" fmla="*/ 0 h 249"/>
                <a:gd name="T2" fmla="*/ 0 w 1297"/>
                <a:gd name="T3" fmla="*/ 8 h 249"/>
                <a:gd name="T4" fmla="*/ 1297 w 1297"/>
                <a:gd name="T5" fmla="*/ 249 h 249"/>
                <a:gd name="T6" fmla="*/ 1297 w 1297"/>
                <a:gd name="T7" fmla="*/ 244 h 249"/>
                <a:gd name="T8" fmla="*/ 1297 w 1297"/>
                <a:gd name="T9" fmla="*/ 240 h 249"/>
                <a:gd name="T10" fmla="*/ 1297 w 1297"/>
                <a:gd name="T11" fmla="*/ 240 h 249"/>
                <a:gd name="T12" fmla="*/ 2 w 1297"/>
                <a:gd name="T13" fmla="*/ 0 h 249"/>
              </a:gdLst>
              <a:ahLst/>
              <a:cxnLst>
                <a:cxn ang="0">
                  <a:pos x="T0" y="T1"/>
                </a:cxn>
                <a:cxn ang="0">
                  <a:pos x="T2" y="T3"/>
                </a:cxn>
                <a:cxn ang="0">
                  <a:pos x="T4" y="T5"/>
                </a:cxn>
                <a:cxn ang="0">
                  <a:pos x="T6" y="T7"/>
                </a:cxn>
                <a:cxn ang="0">
                  <a:pos x="T8" y="T9"/>
                </a:cxn>
                <a:cxn ang="0">
                  <a:pos x="T10" y="T11"/>
                </a:cxn>
                <a:cxn ang="0">
                  <a:pos x="T12" y="T13"/>
                </a:cxn>
              </a:cxnLst>
              <a:rect l="0" t="0" r="r" b="b"/>
              <a:pathLst>
                <a:path w="1297" h="249">
                  <a:moveTo>
                    <a:pt x="2" y="0"/>
                  </a:moveTo>
                  <a:lnTo>
                    <a:pt x="0" y="8"/>
                  </a:lnTo>
                  <a:lnTo>
                    <a:pt x="1297" y="249"/>
                  </a:lnTo>
                  <a:lnTo>
                    <a:pt x="1297" y="244"/>
                  </a:lnTo>
                  <a:lnTo>
                    <a:pt x="1297" y="240"/>
                  </a:lnTo>
                  <a:lnTo>
                    <a:pt x="1297" y="24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5" name="ïS1ïḓê"/>
            <p:cNvSpPr/>
            <p:nvPr/>
          </p:nvSpPr>
          <p:spPr bwMode="auto">
            <a:xfrm>
              <a:off x="5843588" y="5529263"/>
              <a:ext cx="1588" cy="1588"/>
            </a:xfrm>
            <a:prstGeom prst="rect">
              <a:avLst/>
            </a:prstGeom>
            <a:solidFill>
              <a:srgbClr val="D3EA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6" name="iśļïďe"/>
            <p:cNvSpPr/>
            <p:nvPr/>
          </p:nvSpPr>
          <p:spPr bwMode="auto">
            <a:xfrm>
              <a:off x="5843588" y="552926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7" name="íṣ1iďe"/>
            <p:cNvSpPr/>
            <p:nvPr/>
          </p:nvSpPr>
          <p:spPr bwMode="auto">
            <a:xfrm>
              <a:off x="5843588" y="5529263"/>
              <a:ext cx="3175" cy="6350"/>
            </a:xfrm>
            <a:custGeom>
              <a:avLst/>
              <a:gdLst>
                <a:gd name="T0" fmla="*/ 0 w 2"/>
                <a:gd name="T1" fmla="*/ 0 h 4"/>
                <a:gd name="T2" fmla="*/ 0 w 2"/>
                <a:gd name="T3" fmla="*/ 0 h 4"/>
                <a:gd name="T4" fmla="*/ 0 w 2"/>
                <a:gd name="T5" fmla="*/ 4 h 4"/>
                <a:gd name="T6" fmla="*/ 2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0"/>
                  </a:lnTo>
                  <a:lnTo>
                    <a:pt x="0" y="4"/>
                  </a:lnTo>
                  <a:lnTo>
                    <a:pt x="2" y="0"/>
                  </a:lnTo>
                  <a:lnTo>
                    <a:pt x="0" y="0"/>
                  </a:lnTo>
                  <a:close/>
                </a:path>
              </a:pathLst>
            </a:custGeom>
            <a:solidFill>
              <a:srgbClr val="C2E4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8" name="ïSļídè"/>
            <p:cNvSpPr/>
            <p:nvPr/>
          </p:nvSpPr>
          <p:spPr bwMode="auto">
            <a:xfrm>
              <a:off x="5843588" y="5529263"/>
              <a:ext cx="3175" cy="6350"/>
            </a:xfrm>
            <a:custGeom>
              <a:avLst/>
              <a:gdLst>
                <a:gd name="T0" fmla="*/ 0 w 2"/>
                <a:gd name="T1" fmla="*/ 0 h 4"/>
                <a:gd name="T2" fmla="*/ 0 w 2"/>
                <a:gd name="T3" fmla="*/ 0 h 4"/>
                <a:gd name="T4" fmla="*/ 0 w 2"/>
                <a:gd name="T5" fmla="*/ 4 h 4"/>
                <a:gd name="T6" fmla="*/ 2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0"/>
                  </a:lnTo>
                  <a:lnTo>
                    <a:pt x="0" y="4"/>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9" name="íṧḷiďê"/>
            <p:cNvSpPr/>
            <p:nvPr/>
          </p:nvSpPr>
          <p:spPr bwMode="auto">
            <a:xfrm>
              <a:off x="3784600" y="5149851"/>
              <a:ext cx="2058988" cy="392113"/>
            </a:xfrm>
            <a:custGeom>
              <a:avLst/>
              <a:gdLst>
                <a:gd name="T0" fmla="*/ 2 w 1297"/>
                <a:gd name="T1" fmla="*/ 0 h 247"/>
                <a:gd name="T2" fmla="*/ 0 w 1297"/>
                <a:gd name="T3" fmla="*/ 9 h 247"/>
                <a:gd name="T4" fmla="*/ 1297 w 1297"/>
                <a:gd name="T5" fmla="*/ 247 h 247"/>
                <a:gd name="T6" fmla="*/ 1297 w 1297"/>
                <a:gd name="T7" fmla="*/ 243 h 247"/>
                <a:gd name="T8" fmla="*/ 1297 w 1297"/>
                <a:gd name="T9" fmla="*/ 239 h 247"/>
                <a:gd name="T10" fmla="*/ 1297 w 1297"/>
                <a:gd name="T11" fmla="*/ 239 h 247"/>
                <a:gd name="T12" fmla="*/ 2 w 1297"/>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1297" h="247">
                  <a:moveTo>
                    <a:pt x="2" y="0"/>
                  </a:moveTo>
                  <a:lnTo>
                    <a:pt x="0" y="9"/>
                  </a:lnTo>
                  <a:lnTo>
                    <a:pt x="1297" y="247"/>
                  </a:lnTo>
                  <a:lnTo>
                    <a:pt x="1297" y="243"/>
                  </a:lnTo>
                  <a:lnTo>
                    <a:pt x="1297" y="239"/>
                  </a:lnTo>
                  <a:lnTo>
                    <a:pt x="1297" y="239"/>
                  </a:lnTo>
                  <a:lnTo>
                    <a:pt x="2" y="0"/>
                  </a:lnTo>
                  <a:close/>
                </a:path>
              </a:pathLst>
            </a:custGeom>
            <a:solidFill>
              <a:srgbClr val="E3F4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0" name="ïšliḑê"/>
            <p:cNvSpPr/>
            <p:nvPr/>
          </p:nvSpPr>
          <p:spPr bwMode="auto">
            <a:xfrm>
              <a:off x="3784600" y="5149851"/>
              <a:ext cx="2058988" cy="392113"/>
            </a:xfrm>
            <a:custGeom>
              <a:avLst/>
              <a:gdLst>
                <a:gd name="T0" fmla="*/ 2 w 1297"/>
                <a:gd name="T1" fmla="*/ 0 h 247"/>
                <a:gd name="T2" fmla="*/ 0 w 1297"/>
                <a:gd name="T3" fmla="*/ 9 h 247"/>
                <a:gd name="T4" fmla="*/ 1297 w 1297"/>
                <a:gd name="T5" fmla="*/ 247 h 247"/>
                <a:gd name="T6" fmla="*/ 1297 w 1297"/>
                <a:gd name="T7" fmla="*/ 243 h 247"/>
                <a:gd name="T8" fmla="*/ 1297 w 1297"/>
                <a:gd name="T9" fmla="*/ 239 h 247"/>
                <a:gd name="T10" fmla="*/ 1297 w 1297"/>
                <a:gd name="T11" fmla="*/ 239 h 247"/>
                <a:gd name="T12" fmla="*/ 2 w 1297"/>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1297" h="247">
                  <a:moveTo>
                    <a:pt x="2" y="0"/>
                  </a:moveTo>
                  <a:lnTo>
                    <a:pt x="0" y="9"/>
                  </a:lnTo>
                  <a:lnTo>
                    <a:pt x="1297" y="247"/>
                  </a:lnTo>
                  <a:lnTo>
                    <a:pt x="1297" y="243"/>
                  </a:lnTo>
                  <a:lnTo>
                    <a:pt x="1297" y="239"/>
                  </a:lnTo>
                  <a:lnTo>
                    <a:pt x="1297" y="23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1" name="işḷiḋè"/>
            <p:cNvSpPr/>
            <p:nvPr/>
          </p:nvSpPr>
          <p:spPr bwMode="auto">
            <a:xfrm>
              <a:off x="5843588" y="5381626"/>
              <a:ext cx="3175" cy="6350"/>
            </a:xfrm>
            <a:custGeom>
              <a:avLst/>
              <a:gdLst>
                <a:gd name="T0" fmla="*/ 0 w 2"/>
                <a:gd name="T1" fmla="*/ 0 h 4"/>
                <a:gd name="T2" fmla="*/ 0 w 2"/>
                <a:gd name="T3" fmla="*/ 4 h 4"/>
                <a:gd name="T4" fmla="*/ 2 w 2"/>
                <a:gd name="T5" fmla="*/ 0 h 4"/>
                <a:gd name="T6" fmla="*/ 0 w 2"/>
                <a:gd name="T7" fmla="*/ 0 h 4"/>
              </a:gdLst>
              <a:ahLst/>
              <a:cxnLst>
                <a:cxn ang="0">
                  <a:pos x="T0" y="T1"/>
                </a:cxn>
                <a:cxn ang="0">
                  <a:pos x="T2" y="T3"/>
                </a:cxn>
                <a:cxn ang="0">
                  <a:pos x="T4" y="T5"/>
                </a:cxn>
                <a:cxn ang="0">
                  <a:pos x="T6" y="T7"/>
                </a:cxn>
              </a:cxnLst>
              <a:rect l="0" t="0" r="r" b="b"/>
              <a:pathLst>
                <a:path w="2" h="4">
                  <a:moveTo>
                    <a:pt x="0" y="0"/>
                  </a:moveTo>
                  <a:lnTo>
                    <a:pt x="0" y="4"/>
                  </a:lnTo>
                  <a:lnTo>
                    <a:pt x="2" y="0"/>
                  </a:lnTo>
                  <a:lnTo>
                    <a:pt x="0" y="0"/>
                  </a:lnTo>
                  <a:close/>
                </a:path>
              </a:pathLst>
            </a:custGeom>
            <a:solidFill>
              <a:srgbClr val="C2E4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2" name="ïṡľîdè"/>
            <p:cNvSpPr/>
            <p:nvPr/>
          </p:nvSpPr>
          <p:spPr bwMode="auto">
            <a:xfrm>
              <a:off x="5843588" y="5381626"/>
              <a:ext cx="3175" cy="6350"/>
            </a:xfrm>
            <a:custGeom>
              <a:avLst/>
              <a:gdLst>
                <a:gd name="T0" fmla="*/ 0 w 2"/>
                <a:gd name="T1" fmla="*/ 0 h 4"/>
                <a:gd name="T2" fmla="*/ 0 w 2"/>
                <a:gd name="T3" fmla="*/ 4 h 4"/>
                <a:gd name="T4" fmla="*/ 2 w 2"/>
                <a:gd name="T5" fmla="*/ 0 h 4"/>
                <a:gd name="T6" fmla="*/ 0 w 2"/>
                <a:gd name="T7" fmla="*/ 0 h 4"/>
              </a:gdLst>
              <a:ahLst/>
              <a:cxnLst>
                <a:cxn ang="0">
                  <a:pos x="T0" y="T1"/>
                </a:cxn>
                <a:cxn ang="0">
                  <a:pos x="T2" y="T3"/>
                </a:cxn>
                <a:cxn ang="0">
                  <a:pos x="T4" y="T5"/>
                </a:cxn>
                <a:cxn ang="0">
                  <a:pos x="T6" y="T7"/>
                </a:cxn>
              </a:cxnLst>
              <a:rect l="0" t="0" r="r" b="b"/>
              <a:pathLst>
                <a:path w="2" h="4">
                  <a:moveTo>
                    <a:pt x="0" y="0"/>
                  </a:moveTo>
                  <a:lnTo>
                    <a:pt x="0" y="4"/>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3" name="išḻíḓè"/>
            <p:cNvSpPr/>
            <p:nvPr/>
          </p:nvSpPr>
          <p:spPr bwMode="auto">
            <a:xfrm>
              <a:off x="3721100" y="4999038"/>
              <a:ext cx="2122488" cy="395288"/>
            </a:xfrm>
            <a:custGeom>
              <a:avLst/>
              <a:gdLst>
                <a:gd name="T0" fmla="*/ 2 w 1337"/>
                <a:gd name="T1" fmla="*/ 0 h 249"/>
                <a:gd name="T2" fmla="*/ 0 w 1337"/>
                <a:gd name="T3" fmla="*/ 8 h 249"/>
                <a:gd name="T4" fmla="*/ 1337 w 1337"/>
                <a:gd name="T5" fmla="*/ 249 h 249"/>
                <a:gd name="T6" fmla="*/ 1337 w 1337"/>
                <a:gd name="T7" fmla="*/ 245 h 249"/>
                <a:gd name="T8" fmla="*/ 1337 w 1337"/>
                <a:gd name="T9" fmla="*/ 241 h 249"/>
                <a:gd name="T10" fmla="*/ 2 w 1337"/>
                <a:gd name="T11" fmla="*/ 0 h 249"/>
              </a:gdLst>
              <a:ahLst/>
              <a:cxnLst>
                <a:cxn ang="0">
                  <a:pos x="T0" y="T1"/>
                </a:cxn>
                <a:cxn ang="0">
                  <a:pos x="T2" y="T3"/>
                </a:cxn>
                <a:cxn ang="0">
                  <a:pos x="T4" y="T5"/>
                </a:cxn>
                <a:cxn ang="0">
                  <a:pos x="T6" y="T7"/>
                </a:cxn>
                <a:cxn ang="0">
                  <a:pos x="T8" y="T9"/>
                </a:cxn>
                <a:cxn ang="0">
                  <a:pos x="T10" y="T11"/>
                </a:cxn>
              </a:cxnLst>
              <a:rect l="0" t="0" r="r" b="b"/>
              <a:pathLst>
                <a:path w="1337" h="249">
                  <a:moveTo>
                    <a:pt x="2" y="0"/>
                  </a:moveTo>
                  <a:lnTo>
                    <a:pt x="0" y="8"/>
                  </a:lnTo>
                  <a:lnTo>
                    <a:pt x="1337" y="249"/>
                  </a:lnTo>
                  <a:lnTo>
                    <a:pt x="1337" y="245"/>
                  </a:lnTo>
                  <a:lnTo>
                    <a:pt x="1337" y="241"/>
                  </a:lnTo>
                  <a:lnTo>
                    <a:pt x="2" y="0"/>
                  </a:lnTo>
                  <a:close/>
                </a:path>
              </a:pathLst>
            </a:custGeom>
            <a:solidFill>
              <a:srgbClr val="E3F4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4" name="iṩḻîḑe"/>
            <p:cNvSpPr/>
            <p:nvPr/>
          </p:nvSpPr>
          <p:spPr bwMode="auto">
            <a:xfrm>
              <a:off x="3721100" y="4999038"/>
              <a:ext cx="2122488" cy="395288"/>
            </a:xfrm>
            <a:custGeom>
              <a:avLst/>
              <a:gdLst>
                <a:gd name="T0" fmla="*/ 2 w 1337"/>
                <a:gd name="T1" fmla="*/ 0 h 249"/>
                <a:gd name="T2" fmla="*/ 0 w 1337"/>
                <a:gd name="T3" fmla="*/ 8 h 249"/>
                <a:gd name="T4" fmla="*/ 1337 w 1337"/>
                <a:gd name="T5" fmla="*/ 249 h 249"/>
                <a:gd name="T6" fmla="*/ 1337 w 1337"/>
                <a:gd name="T7" fmla="*/ 245 h 249"/>
                <a:gd name="T8" fmla="*/ 1337 w 1337"/>
                <a:gd name="T9" fmla="*/ 241 h 249"/>
                <a:gd name="T10" fmla="*/ 2 w 1337"/>
                <a:gd name="T11" fmla="*/ 0 h 249"/>
              </a:gdLst>
              <a:ahLst/>
              <a:cxnLst>
                <a:cxn ang="0">
                  <a:pos x="T0" y="T1"/>
                </a:cxn>
                <a:cxn ang="0">
                  <a:pos x="T2" y="T3"/>
                </a:cxn>
                <a:cxn ang="0">
                  <a:pos x="T4" y="T5"/>
                </a:cxn>
                <a:cxn ang="0">
                  <a:pos x="T6" y="T7"/>
                </a:cxn>
                <a:cxn ang="0">
                  <a:pos x="T8" y="T9"/>
                </a:cxn>
                <a:cxn ang="0">
                  <a:pos x="T10" y="T11"/>
                </a:cxn>
              </a:cxnLst>
              <a:rect l="0" t="0" r="r" b="b"/>
              <a:pathLst>
                <a:path w="1337" h="249">
                  <a:moveTo>
                    <a:pt x="2" y="0"/>
                  </a:moveTo>
                  <a:lnTo>
                    <a:pt x="0" y="8"/>
                  </a:lnTo>
                  <a:lnTo>
                    <a:pt x="1337" y="249"/>
                  </a:lnTo>
                  <a:lnTo>
                    <a:pt x="1337" y="245"/>
                  </a:lnTo>
                  <a:lnTo>
                    <a:pt x="1337" y="241"/>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5" name="isľîďe"/>
            <p:cNvSpPr/>
            <p:nvPr/>
          </p:nvSpPr>
          <p:spPr bwMode="auto">
            <a:xfrm>
              <a:off x="5843588" y="5578476"/>
              <a:ext cx="1588" cy="1588"/>
            </a:xfrm>
            <a:prstGeom prst="rect">
              <a:avLst/>
            </a:prstGeom>
            <a:solidFill>
              <a:srgbClr val="D3EA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6" name="ïś1iďê"/>
            <p:cNvSpPr/>
            <p:nvPr/>
          </p:nvSpPr>
          <p:spPr bwMode="auto">
            <a:xfrm>
              <a:off x="5843588" y="5578476"/>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7" name="íŝḻiḑé"/>
            <p:cNvSpPr/>
            <p:nvPr/>
          </p:nvSpPr>
          <p:spPr bwMode="auto">
            <a:xfrm>
              <a:off x="5843588" y="5578476"/>
              <a:ext cx="3175" cy="9525"/>
            </a:xfrm>
            <a:custGeom>
              <a:avLst/>
              <a:gdLst>
                <a:gd name="T0" fmla="*/ 0 w 2"/>
                <a:gd name="T1" fmla="*/ 0 h 6"/>
                <a:gd name="T2" fmla="*/ 0 w 2"/>
                <a:gd name="T3" fmla="*/ 0 h 6"/>
                <a:gd name="T4" fmla="*/ 0 w 2"/>
                <a:gd name="T5" fmla="*/ 6 h 6"/>
                <a:gd name="T6" fmla="*/ 2 w 2"/>
                <a:gd name="T7" fmla="*/ 2 h 6"/>
                <a:gd name="T8" fmla="*/ 0 w 2"/>
                <a:gd name="T9" fmla="*/ 0 h 6"/>
              </a:gdLst>
              <a:ahLst/>
              <a:cxnLst>
                <a:cxn ang="0">
                  <a:pos x="T0" y="T1"/>
                </a:cxn>
                <a:cxn ang="0">
                  <a:pos x="T2" y="T3"/>
                </a:cxn>
                <a:cxn ang="0">
                  <a:pos x="T4" y="T5"/>
                </a:cxn>
                <a:cxn ang="0">
                  <a:pos x="T6" y="T7"/>
                </a:cxn>
                <a:cxn ang="0">
                  <a:pos x="T8" y="T9"/>
                </a:cxn>
              </a:cxnLst>
              <a:rect l="0" t="0" r="r" b="b"/>
              <a:pathLst>
                <a:path w="2" h="6">
                  <a:moveTo>
                    <a:pt x="0" y="0"/>
                  </a:moveTo>
                  <a:lnTo>
                    <a:pt x="0" y="0"/>
                  </a:lnTo>
                  <a:lnTo>
                    <a:pt x="0" y="6"/>
                  </a:lnTo>
                  <a:lnTo>
                    <a:pt x="2" y="2"/>
                  </a:lnTo>
                  <a:lnTo>
                    <a:pt x="0" y="0"/>
                  </a:lnTo>
                  <a:close/>
                </a:path>
              </a:pathLst>
            </a:custGeom>
            <a:solidFill>
              <a:srgbClr val="C2E4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8" name="ïṥḷiďê"/>
            <p:cNvSpPr/>
            <p:nvPr/>
          </p:nvSpPr>
          <p:spPr bwMode="auto">
            <a:xfrm>
              <a:off x="5843588" y="5578476"/>
              <a:ext cx="3175" cy="9525"/>
            </a:xfrm>
            <a:custGeom>
              <a:avLst/>
              <a:gdLst>
                <a:gd name="T0" fmla="*/ 0 w 2"/>
                <a:gd name="T1" fmla="*/ 0 h 6"/>
                <a:gd name="T2" fmla="*/ 0 w 2"/>
                <a:gd name="T3" fmla="*/ 0 h 6"/>
                <a:gd name="T4" fmla="*/ 0 w 2"/>
                <a:gd name="T5" fmla="*/ 6 h 6"/>
                <a:gd name="T6" fmla="*/ 2 w 2"/>
                <a:gd name="T7" fmla="*/ 2 h 6"/>
                <a:gd name="T8" fmla="*/ 0 w 2"/>
                <a:gd name="T9" fmla="*/ 0 h 6"/>
              </a:gdLst>
              <a:ahLst/>
              <a:cxnLst>
                <a:cxn ang="0">
                  <a:pos x="T0" y="T1"/>
                </a:cxn>
                <a:cxn ang="0">
                  <a:pos x="T2" y="T3"/>
                </a:cxn>
                <a:cxn ang="0">
                  <a:pos x="T4" y="T5"/>
                </a:cxn>
                <a:cxn ang="0">
                  <a:pos x="T6" y="T7"/>
                </a:cxn>
                <a:cxn ang="0">
                  <a:pos x="T8" y="T9"/>
                </a:cxn>
              </a:cxnLst>
              <a:rect l="0" t="0" r="r" b="b"/>
              <a:pathLst>
                <a:path w="2" h="6">
                  <a:moveTo>
                    <a:pt x="0" y="0"/>
                  </a:moveTo>
                  <a:lnTo>
                    <a:pt x="0" y="0"/>
                  </a:lnTo>
                  <a:lnTo>
                    <a:pt x="0" y="6"/>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9" name="ïṩ1ïde"/>
            <p:cNvSpPr/>
            <p:nvPr/>
          </p:nvSpPr>
          <p:spPr bwMode="auto">
            <a:xfrm>
              <a:off x="3784600" y="5199063"/>
              <a:ext cx="2058988" cy="395288"/>
            </a:xfrm>
            <a:custGeom>
              <a:avLst/>
              <a:gdLst>
                <a:gd name="T0" fmla="*/ 2 w 1297"/>
                <a:gd name="T1" fmla="*/ 0 h 249"/>
                <a:gd name="T2" fmla="*/ 0 w 1297"/>
                <a:gd name="T3" fmla="*/ 9 h 249"/>
                <a:gd name="T4" fmla="*/ 1297 w 1297"/>
                <a:gd name="T5" fmla="*/ 249 h 249"/>
                <a:gd name="T6" fmla="*/ 1297 w 1297"/>
                <a:gd name="T7" fmla="*/ 245 h 249"/>
                <a:gd name="T8" fmla="*/ 1297 w 1297"/>
                <a:gd name="T9" fmla="*/ 239 h 249"/>
                <a:gd name="T10" fmla="*/ 1297 w 1297"/>
                <a:gd name="T11" fmla="*/ 239 h 249"/>
                <a:gd name="T12" fmla="*/ 2 w 1297"/>
                <a:gd name="T13" fmla="*/ 0 h 249"/>
              </a:gdLst>
              <a:ahLst/>
              <a:cxnLst>
                <a:cxn ang="0">
                  <a:pos x="T0" y="T1"/>
                </a:cxn>
                <a:cxn ang="0">
                  <a:pos x="T2" y="T3"/>
                </a:cxn>
                <a:cxn ang="0">
                  <a:pos x="T4" y="T5"/>
                </a:cxn>
                <a:cxn ang="0">
                  <a:pos x="T6" y="T7"/>
                </a:cxn>
                <a:cxn ang="0">
                  <a:pos x="T8" y="T9"/>
                </a:cxn>
                <a:cxn ang="0">
                  <a:pos x="T10" y="T11"/>
                </a:cxn>
                <a:cxn ang="0">
                  <a:pos x="T12" y="T13"/>
                </a:cxn>
              </a:cxnLst>
              <a:rect l="0" t="0" r="r" b="b"/>
              <a:pathLst>
                <a:path w="1297" h="249">
                  <a:moveTo>
                    <a:pt x="2" y="0"/>
                  </a:moveTo>
                  <a:lnTo>
                    <a:pt x="0" y="9"/>
                  </a:lnTo>
                  <a:lnTo>
                    <a:pt x="1297" y="249"/>
                  </a:lnTo>
                  <a:lnTo>
                    <a:pt x="1297" y="245"/>
                  </a:lnTo>
                  <a:lnTo>
                    <a:pt x="1297" y="239"/>
                  </a:lnTo>
                  <a:lnTo>
                    <a:pt x="1297" y="239"/>
                  </a:lnTo>
                  <a:lnTo>
                    <a:pt x="2" y="0"/>
                  </a:lnTo>
                  <a:close/>
                </a:path>
              </a:pathLst>
            </a:custGeom>
            <a:solidFill>
              <a:srgbClr val="E3F4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0" name="ïṡľîďe"/>
            <p:cNvSpPr/>
            <p:nvPr/>
          </p:nvSpPr>
          <p:spPr bwMode="auto">
            <a:xfrm>
              <a:off x="3784600" y="5199063"/>
              <a:ext cx="2058988" cy="395288"/>
            </a:xfrm>
            <a:custGeom>
              <a:avLst/>
              <a:gdLst>
                <a:gd name="T0" fmla="*/ 2 w 1297"/>
                <a:gd name="T1" fmla="*/ 0 h 249"/>
                <a:gd name="T2" fmla="*/ 0 w 1297"/>
                <a:gd name="T3" fmla="*/ 9 h 249"/>
                <a:gd name="T4" fmla="*/ 1297 w 1297"/>
                <a:gd name="T5" fmla="*/ 249 h 249"/>
                <a:gd name="T6" fmla="*/ 1297 w 1297"/>
                <a:gd name="T7" fmla="*/ 245 h 249"/>
                <a:gd name="T8" fmla="*/ 1297 w 1297"/>
                <a:gd name="T9" fmla="*/ 239 h 249"/>
                <a:gd name="T10" fmla="*/ 1297 w 1297"/>
                <a:gd name="T11" fmla="*/ 239 h 249"/>
                <a:gd name="T12" fmla="*/ 2 w 1297"/>
                <a:gd name="T13" fmla="*/ 0 h 249"/>
              </a:gdLst>
              <a:ahLst/>
              <a:cxnLst>
                <a:cxn ang="0">
                  <a:pos x="T0" y="T1"/>
                </a:cxn>
                <a:cxn ang="0">
                  <a:pos x="T2" y="T3"/>
                </a:cxn>
                <a:cxn ang="0">
                  <a:pos x="T4" y="T5"/>
                </a:cxn>
                <a:cxn ang="0">
                  <a:pos x="T6" y="T7"/>
                </a:cxn>
                <a:cxn ang="0">
                  <a:pos x="T8" y="T9"/>
                </a:cxn>
                <a:cxn ang="0">
                  <a:pos x="T10" y="T11"/>
                </a:cxn>
                <a:cxn ang="0">
                  <a:pos x="T12" y="T13"/>
                </a:cxn>
              </a:cxnLst>
              <a:rect l="0" t="0" r="r" b="b"/>
              <a:pathLst>
                <a:path w="1297" h="249">
                  <a:moveTo>
                    <a:pt x="2" y="0"/>
                  </a:moveTo>
                  <a:lnTo>
                    <a:pt x="0" y="9"/>
                  </a:lnTo>
                  <a:lnTo>
                    <a:pt x="1297" y="249"/>
                  </a:lnTo>
                  <a:lnTo>
                    <a:pt x="1297" y="245"/>
                  </a:lnTo>
                  <a:lnTo>
                    <a:pt x="1297" y="239"/>
                  </a:lnTo>
                  <a:lnTo>
                    <a:pt x="1297" y="23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1" name="isļíďê"/>
            <p:cNvSpPr/>
            <p:nvPr/>
          </p:nvSpPr>
          <p:spPr bwMode="auto">
            <a:xfrm>
              <a:off x="3506788" y="4429126"/>
              <a:ext cx="5233988" cy="833438"/>
            </a:xfrm>
            <a:custGeom>
              <a:avLst/>
              <a:gdLst>
                <a:gd name="T0" fmla="*/ 3297 w 3297"/>
                <a:gd name="T1" fmla="*/ 187 h 525"/>
                <a:gd name="T2" fmla="*/ 1466 w 3297"/>
                <a:gd name="T3" fmla="*/ 0 h 525"/>
                <a:gd name="T4" fmla="*/ 0 w 3297"/>
                <a:gd name="T5" fmla="*/ 249 h 525"/>
                <a:gd name="T6" fmla="*/ 0 w 3297"/>
                <a:gd name="T7" fmla="*/ 263 h 525"/>
                <a:gd name="T8" fmla="*/ 1466 w 3297"/>
                <a:gd name="T9" fmla="*/ 525 h 525"/>
                <a:gd name="T10" fmla="*/ 3297 w 3297"/>
                <a:gd name="T11" fmla="*/ 203 h 525"/>
                <a:gd name="T12" fmla="*/ 3297 w 3297"/>
                <a:gd name="T13" fmla="*/ 187 h 525"/>
              </a:gdLst>
              <a:ahLst/>
              <a:cxnLst>
                <a:cxn ang="0">
                  <a:pos x="T0" y="T1"/>
                </a:cxn>
                <a:cxn ang="0">
                  <a:pos x="T2" y="T3"/>
                </a:cxn>
                <a:cxn ang="0">
                  <a:pos x="T4" y="T5"/>
                </a:cxn>
                <a:cxn ang="0">
                  <a:pos x="T6" y="T7"/>
                </a:cxn>
                <a:cxn ang="0">
                  <a:pos x="T8" y="T9"/>
                </a:cxn>
                <a:cxn ang="0">
                  <a:pos x="T10" y="T11"/>
                </a:cxn>
                <a:cxn ang="0">
                  <a:pos x="T12" y="T13"/>
                </a:cxn>
              </a:cxnLst>
              <a:rect l="0" t="0" r="r" b="b"/>
              <a:pathLst>
                <a:path w="3297" h="525">
                  <a:moveTo>
                    <a:pt x="3297" y="187"/>
                  </a:moveTo>
                  <a:lnTo>
                    <a:pt x="1466" y="0"/>
                  </a:lnTo>
                  <a:lnTo>
                    <a:pt x="0" y="249"/>
                  </a:lnTo>
                  <a:lnTo>
                    <a:pt x="0" y="263"/>
                  </a:lnTo>
                  <a:lnTo>
                    <a:pt x="1466" y="525"/>
                  </a:lnTo>
                  <a:lnTo>
                    <a:pt x="3297" y="203"/>
                  </a:lnTo>
                  <a:lnTo>
                    <a:pt x="3297" y="187"/>
                  </a:lnTo>
                  <a:close/>
                </a:path>
              </a:pathLst>
            </a:custGeom>
            <a:solidFill>
              <a:srgbClr val="0086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2" name="ísḻide"/>
            <p:cNvSpPr/>
            <p:nvPr/>
          </p:nvSpPr>
          <p:spPr bwMode="auto">
            <a:xfrm>
              <a:off x="3506788" y="4429126"/>
              <a:ext cx="5233988" cy="833438"/>
            </a:xfrm>
            <a:custGeom>
              <a:avLst/>
              <a:gdLst>
                <a:gd name="T0" fmla="*/ 3297 w 3297"/>
                <a:gd name="T1" fmla="*/ 187 h 525"/>
                <a:gd name="T2" fmla="*/ 1466 w 3297"/>
                <a:gd name="T3" fmla="*/ 0 h 525"/>
                <a:gd name="T4" fmla="*/ 0 w 3297"/>
                <a:gd name="T5" fmla="*/ 249 h 525"/>
                <a:gd name="T6" fmla="*/ 0 w 3297"/>
                <a:gd name="T7" fmla="*/ 263 h 525"/>
                <a:gd name="T8" fmla="*/ 1466 w 3297"/>
                <a:gd name="T9" fmla="*/ 525 h 525"/>
                <a:gd name="T10" fmla="*/ 3297 w 3297"/>
                <a:gd name="T11" fmla="*/ 203 h 525"/>
                <a:gd name="T12" fmla="*/ 3297 w 3297"/>
                <a:gd name="T13" fmla="*/ 187 h 525"/>
              </a:gdLst>
              <a:ahLst/>
              <a:cxnLst>
                <a:cxn ang="0">
                  <a:pos x="T0" y="T1"/>
                </a:cxn>
                <a:cxn ang="0">
                  <a:pos x="T2" y="T3"/>
                </a:cxn>
                <a:cxn ang="0">
                  <a:pos x="T4" y="T5"/>
                </a:cxn>
                <a:cxn ang="0">
                  <a:pos x="T6" y="T7"/>
                </a:cxn>
                <a:cxn ang="0">
                  <a:pos x="T8" y="T9"/>
                </a:cxn>
                <a:cxn ang="0">
                  <a:pos x="T10" y="T11"/>
                </a:cxn>
                <a:cxn ang="0">
                  <a:pos x="T12" y="T13"/>
                </a:cxn>
              </a:cxnLst>
              <a:rect l="0" t="0" r="r" b="b"/>
              <a:pathLst>
                <a:path w="3297" h="525">
                  <a:moveTo>
                    <a:pt x="3297" y="187"/>
                  </a:moveTo>
                  <a:lnTo>
                    <a:pt x="1466" y="0"/>
                  </a:lnTo>
                  <a:lnTo>
                    <a:pt x="0" y="249"/>
                  </a:lnTo>
                  <a:lnTo>
                    <a:pt x="0" y="263"/>
                  </a:lnTo>
                  <a:lnTo>
                    <a:pt x="1466" y="525"/>
                  </a:lnTo>
                  <a:lnTo>
                    <a:pt x="3297" y="203"/>
                  </a:lnTo>
                  <a:lnTo>
                    <a:pt x="3297" y="18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3" name="îSḻíḓe"/>
            <p:cNvSpPr/>
            <p:nvPr/>
          </p:nvSpPr>
          <p:spPr bwMode="auto">
            <a:xfrm>
              <a:off x="3481388" y="2520951"/>
              <a:ext cx="1490663" cy="444500"/>
            </a:xfrm>
            <a:custGeom>
              <a:avLst/>
              <a:gdLst>
                <a:gd name="T0" fmla="*/ 452 w 452"/>
                <a:gd name="T1" fmla="*/ 135 h 135"/>
                <a:gd name="T2" fmla="*/ 377 w 452"/>
                <a:gd name="T3" fmla="*/ 89 h 135"/>
                <a:gd name="T4" fmla="*/ 356 w 452"/>
                <a:gd name="T5" fmla="*/ 91 h 135"/>
                <a:gd name="T6" fmla="*/ 259 w 452"/>
                <a:gd name="T7" fmla="*/ 0 h 135"/>
                <a:gd name="T8" fmla="*/ 167 w 452"/>
                <a:gd name="T9" fmla="*/ 65 h 135"/>
                <a:gd name="T10" fmla="*/ 136 w 452"/>
                <a:gd name="T11" fmla="*/ 62 h 135"/>
                <a:gd name="T12" fmla="*/ 0 w 452"/>
                <a:gd name="T13" fmla="*/ 135 h 135"/>
                <a:gd name="T14" fmla="*/ 452 w 452"/>
                <a:gd name="T15" fmla="*/ 135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135">
                  <a:moveTo>
                    <a:pt x="452" y="135"/>
                  </a:moveTo>
                  <a:cubicBezTo>
                    <a:pt x="438" y="108"/>
                    <a:pt x="410" y="89"/>
                    <a:pt x="377" y="89"/>
                  </a:cubicBezTo>
                  <a:cubicBezTo>
                    <a:pt x="370" y="89"/>
                    <a:pt x="363" y="90"/>
                    <a:pt x="356" y="91"/>
                  </a:cubicBezTo>
                  <a:cubicBezTo>
                    <a:pt x="353" y="40"/>
                    <a:pt x="311" y="0"/>
                    <a:pt x="259" y="0"/>
                  </a:cubicBezTo>
                  <a:cubicBezTo>
                    <a:pt x="217" y="0"/>
                    <a:pt x="181" y="27"/>
                    <a:pt x="167" y="65"/>
                  </a:cubicBezTo>
                  <a:cubicBezTo>
                    <a:pt x="157" y="63"/>
                    <a:pt x="147" y="62"/>
                    <a:pt x="136" y="62"/>
                  </a:cubicBezTo>
                  <a:cubicBezTo>
                    <a:pt x="78" y="62"/>
                    <a:pt x="27" y="92"/>
                    <a:pt x="0" y="135"/>
                  </a:cubicBezTo>
                  <a:lnTo>
                    <a:pt x="452" y="1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4" name="íşlíḓè"/>
            <p:cNvSpPr/>
            <p:nvPr/>
          </p:nvSpPr>
          <p:spPr bwMode="auto">
            <a:xfrm>
              <a:off x="6513513" y="2112963"/>
              <a:ext cx="1468438" cy="438150"/>
            </a:xfrm>
            <a:custGeom>
              <a:avLst/>
              <a:gdLst>
                <a:gd name="T0" fmla="*/ 0 w 445"/>
                <a:gd name="T1" fmla="*/ 133 h 133"/>
                <a:gd name="T2" fmla="*/ 74 w 445"/>
                <a:gd name="T3" fmla="*/ 87 h 133"/>
                <a:gd name="T4" fmla="*/ 94 w 445"/>
                <a:gd name="T5" fmla="*/ 90 h 133"/>
                <a:gd name="T6" fmla="*/ 190 w 445"/>
                <a:gd name="T7" fmla="*/ 0 h 133"/>
                <a:gd name="T8" fmla="*/ 280 w 445"/>
                <a:gd name="T9" fmla="*/ 64 h 133"/>
                <a:gd name="T10" fmla="*/ 311 w 445"/>
                <a:gd name="T11" fmla="*/ 61 h 133"/>
                <a:gd name="T12" fmla="*/ 445 w 445"/>
                <a:gd name="T13" fmla="*/ 133 h 133"/>
                <a:gd name="T14" fmla="*/ 0 w 445"/>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5" h="133">
                  <a:moveTo>
                    <a:pt x="0" y="133"/>
                  </a:moveTo>
                  <a:cubicBezTo>
                    <a:pt x="14" y="106"/>
                    <a:pt x="42" y="87"/>
                    <a:pt x="74" y="87"/>
                  </a:cubicBezTo>
                  <a:cubicBezTo>
                    <a:pt x="81" y="87"/>
                    <a:pt x="88" y="88"/>
                    <a:pt x="94" y="90"/>
                  </a:cubicBezTo>
                  <a:cubicBezTo>
                    <a:pt x="97" y="40"/>
                    <a:pt x="139" y="0"/>
                    <a:pt x="190" y="0"/>
                  </a:cubicBezTo>
                  <a:cubicBezTo>
                    <a:pt x="232" y="0"/>
                    <a:pt x="267" y="27"/>
                    <a:pt x="280" y="64"/>
                  </a:cubicBezTo>
                  <a:cubicBezTo>
                    <a:pt x="290" y="62"/>
                    <a:pt x="300" y="61"/>
                    <a:pt x="311" y="61"/>
                  </a:cubicBezTo>
                  <a:cubicBezTo>
                    <a:pt x="368" y="61"/>
                    <a:pt x="418" y="90"/>
                    <a:pt x="445" y="133"/>
                  </a:cubicBezTo>
                  <a:lnTo>
                    <a:pt x="0" y="1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5" name="ïSlïdé"/>
            <p:cNvSpPr/>
            <p:nvPr/>
          </p:nvSpPr>
          <p:spPr bwMode="auto">
            <a:xfrm>
              <a:off x="5408613" y="1485901"/>
              <a:ext cx="1465263" cy="438150"/>
            </a:xfrm>
            <a:custGeom>
              <a:avLst/>
              <a:gdLst>
                <a:gd name="T0" fmla="*/ 0 w 444"/>
                <a:gd name="T1" fmla="*/ 133 h 133"/>
                <a:gd name="T2" fmla="*/ 73 w 444"/>
                <a:gd name="T3" fmla="*/ 87 h 133"/>
                <a:gd name="T4" fmla="*/ 94 w 444"/>
                <a:gd name="T5" fmla="*/ 90 h 133"/>
                <a:gd name="T6" fmla="*/ 189 w 444"/>
                <a:gd name="T7" fmla="*/ 0 h 133"/>
                <a:gd name="T8" fmla="*/ 279 w 444"/>
                <a:gd name="T9" fmla="*/ 64 h 133"/>
                <a:gd name="T10" fmla="*/ 310 w 444"/>
                <a:gd name="T11" fmla="*/ 61 h 133"/>
                <a:gd name="T12" fmla="*/ 444 w 444"/>
                <a:gd name="T13" fmla="*/ 133 h 133"/>
                <a:gd name="T14" fmla="*/ 0 w 444"/>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4" h="133">
                  <a:moveTo>
                    <a:pt x="0" y="133"/>
                  </a:moveTo>
                  <a:cubicBezTo>
                    <a:pt x="13" y="106"/>
                    <a:pt x="41" y="87"/>
                    <a:pt x="73" y="87"/>
                  </a:cubicBezTo>
                  <a:cubicBezTo>
                    <a:pt x="80" y="87"/>
                    <a:pt x="87" y="88"/>
                    <a:pt x="94" y="90"/>
                  </a:cubicBezTo>
                  <a:cubicBezTo>
                    <a:pt x="97" y="39"/>
                    <a:pt x="138" y="0"/>
                    <a:pt x="189" y="0"/>
                  </a:cubicBezTo>
                  <a:cubicBezTo>
                    <a:pt x="231" y="0"/>
                    <a:pt x="266" y="26"/>
                    <a:pt x="279" y="64"/>
                  </a:cubicBezTo>
                  <a:cubicBezTo>
                    <a:pt x="289" y="62"/>
                    <a:pt x="300" y="61"/>
                    <a:pt x="310" y="61"/>
                  </a:cubicBezTo>
                  <a:cubicBezTo>
                    <a:pt x="367" y="61"/>
                    <a:pt x="417" y="90"/>
                    <a:pt x="444" y="133"/>
                  </a:cubicBezTo>
                  <a:lnTo>
                    <a:pt x="0" y="1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6" name="íŝḷïdè"/>
            <p:cNvSpPr/>
            <p:nvPr/>
          </p:nvSpPr>
          <p:spPr bwMode="auto">
            <a:xfrm>
              <a:off x="6259513" y="5556251"/>
              <a:ext cx="112713" cy="117475"/>
            </a:xfrm>
            <a:custGeom>
              <a:avLst/>
              <a:gdLst>
                <a:gd name="T0" fmla="*/ 15 w 71"/>
                <a:gd name="T1" fmla="*/ 74 h 74"/>
                <a:gd name="T2" fmla="*/ 71 w 71"/>
                <a:gd name="T3" fmla="*/ 62 h 74"/>
                <a:gd name="T4" fmla="*/ 58 w 71"/>
                <a:gd name="T5" fmla="*/ 0 h 74"/>
                <a:gd name="T6" fmla="*/ 0 w 71"/>
                <a:gd name="T7" fmla="*/ 12 h 74"/>
                <a:gd name="T8" fmla="*/ 15 w 71"/>
                <a:gd name="T9" fmla="*/ 74 h 74"/>
              </a:gdLst>
              <a:ahLst/>
              <a:cxnLst>
                <a:cxn ang="0">
                  <a:pos x="T0" y="T1"/>
                </a:cxn>
                <a:cxn ang="0">
                  <a:pos x="T2" y="T3"/>
                </a:cxn>
                <a:cxn ang="0">
                  <a:pos x="T4" y="T5"/>
                </a:cxn>
                <a:cxn ang="0">
                  <a:pos x="T6" y="T7"/>
                </a:cxn>
                <a:cxn ang="0">
                  <a:pos x="T8" y="T9"/>
                </a:cxn>
              </a:cxnLst>
              <a:rect l="0" t="0" r="r" b="b"/>
              <a:pathLst>
                <a:path w="71" h="74">
                  <a:moveTo>
                    <a:pt x="15" y="74"/>
                  </a:moveTo>
                  <a:lnTo>
                    <a:pt x="71" y="62"/>
                  </a:lnTo>
                  <a:lnTo>
                    <a:pt x="58" y="0"/>
                  </a:lnTo>
                  <a:lnTo>
                    <a:pt x="0" y="12"/>
                  </a:lnTo>
                  <a:lnTo>
                    <a:pt x="15" y="74"/>
                  </a:ln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7" name="iṥḷïďê"/>
            <p:cNvSpPr/>
            <p:nvPr/>
          </p:nvSpPr>
          <p:spPr bwMode="auto">
            <a:xfrm>
              <a:off x="6283325" y="5645151"/>
              <a:ext cx="242888" cy="85725"/>
            </a:xfrm>
            <a:custGeom>
              <a:avLst/>
              <a:gdLst>
                <a:gd name="T0" fmla="*/ 72 w 74"/>
                <a:gd name="T1" fmla="*/ 0 h 26"/>
                <a:gd name="T2" fmla="*/ 74 w 74"/>
                <a:gd name="T3" fmla="*/ 11 h 26"/>
                <a:gd name="T4" fmla="*/ 24 w 74"/>
                <a:gd name="T5" fmla="*/ 21 h 26"/>
                <a:gd name="T6" fmla="*/ 21 w 74"/>
                <a:gd name="T7" fmla="*/ 17 h 26"/>
                <a:gd name="T8" fmla="*/ 21 w 74"/>
                <a:gd name="T9" fmla="*/ 22 h 26"/>
                <a:gd name="T10" fmla="*/ 4 w 74"/>
                <a:gd name="T11" fmla="*/ 26 h 26"/>
                <a:gd name="T12" fmla="*/ 0 w 74"/>
                <a:gd name="T13" fmla="*/ 9 h 26"/>
                <a:gd name="T14" fmla="*/ 27 w 74"/>
                <a:gd name="T15" fmla="*/ 3 h 26"/>
                <a:gd name="T16" fmla="*/ 72 w 74"/>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26">
                  <a:moveTo>
                    <a:pt x="72" y="0"/>
                  </a:moveTo>
                  <a:cubicBezTo>
                    <a:pt x="74" y="11"/>
                    <a:pt x="74" y="11"/>
                    <a:pt x="74" y="11"/>
                  </a:cubicBezTo>
                  <a:cubicBezTo>
                    <a:pt x="24" y="21"/>
                    <a:pt x="24" y="21"/>
                    <a:pt x="24" y="21"/>
                  </a:cubicBezTo>
                  <a:cubicBezTo>
                    <a:pt x="23" y="20"/>
                    <a:pt x="22" y="19"/>
                    <a:pt x="21" y="17"/>
                  </a:cubicBezTo>
                  <a:cubicBezTo>
                    <a:pt x="21" y="19"/>
                    <a:pt x="21" y="20"/>
                    <a:pt x="21" y="22"/>
                  </a:cubicBezTo>
                  <a:cubicBezTo>
                    <a:pt x="4" y="26"/>
                    <a:pt x="4" y="26"/>
                    <a:pt x="4" y="26"/>
                  </a:cubicBezTo>
                  <a:cubicBezTo>
                    <a:pt x="0" y="9"/>
                    <a:pt x="0" y="9"/>
                    <a:pt x="0" y="9"/>
                  </a:cubicBezTo>
                  <a:cubicBezTo>
                    <a:pt x="27" y="3"/>
                    <a:pt x="27" y="3"/>
                    <a:pt x="27" y="3"/>
                  </a:cubicBezTo>
                  <a:lnTo>
                    <a:pt x="72" y="0"/>
                  </a:lnTo>
                  <a:close/>
                </a:path>
              </a:pathLst>
            </a:custGeom>
            <a:solidFill>
              <a:srgbClr val="0068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8" name="išľide"/>
            <p:cNvSpPr/>
            <p:nvPr/>
          </p:nvSpPr>
          <p:spPr bwMode="auto">
            <a:xfrm>
              <a:off x="6127750" y="5054601"/>
              <a:ext cx="254000" cy="560388"/>
            </a:xfrm>
            <a:custGeom>
              <a:avLst/>
              <a:gdLst>
                <a:gd name="T0" fmla="*/ 75 w 160"/>
                <a:gd name="T1" fmla="*/ 353 h 353"/>
                <a:gd name="T2" fmla="*/ 160 w 160"/>
                <a:gd name="T3" fmla="*/ 334 h 353"/>
                <a:gd name="T4" fmla="*/ 93 w 160"/>
                <a:gd name="T5" fmla="*/ 15 h 353"/>
                <a:gd name="T6" fmla="*/ 0 w 160"/>
                <a:gd name="T7" fmla="*/ 0 h 353"/>
                <a:gd name="T8" fmla="*/ 75 w 160"/>
                <a:gd name="T9" fmla="*/ 353 h 353"/>
              </a:gdLst>
              <a:ahLst/>
              <a:cxnLst>
                <a:cxn ang="0">
                  <a:pos x="T0" y="T1"/>
                </a:cxn>
                <a:cxn ang="0">
                  <a:pos x="T2" y="T3"/>
                </a:cxn>
                <a:cxn ang="0">
                  <a:pos x="T4" y="T5"/>
                </a:cxn>
                <a:cxn ang="0">
                  <a:pos x="T6" y="T7"/>
                </a:cxn>
                <a:cxn ang="0">
                  <a:pos x="T8" y="T9"/>
                </a:cxn>
              </a:cxnLst>
              <a:rect l="0" t="0" r="r" b="b"/>
              <a:pathLst>
                <a:path w="160" h="353">
                  <a:moveTo>
                    <a:pt x="75" y="353"/>
                  </a:moveTo>
                  <a:lnTo>
                    <a:pt x="160" y="334"/>
                  </a:lnTo>
                  <a:lnTo>
                    <a:pt x="93" y="15"/>
                  </a:lnTo>
                  <a:lnTo>
                    <a:pt x="0" y="0"/>
                  </a:lnTo>
                  <a:lnTo>
                    <a:pt x="75" y="353"/>
                  </a:lnTo>
                  <a:close/>
                </a:path>
              </a:pathLst>
            </a:custGeom>
            <a:solidFill>
              <a:srgbClr val="FE6A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9" name="iŝļíḋê"/>
            <p:cNvSpPr/>
            <p:nvPr/>
          </p:nvSpPr>
          <p:spPr bwMode="auto">
            <a:xfrm>
              <a:off x="5678488" y="4873626"/>
              <a:ext cx="336550" cy="101600"/>
            </a:xfrm>
            <a:custGeom>
              <a:avLst/>
              <a:gdLst>
                <a:gd name="T0" fmla="*/ 212 w 212"/>
                <a:gd name="T1" fmla="*/ 31 h 64"/>
                <a:gd name="T2" fmla="*/ 208 w 212"/>
                <a:gd name="T3" fmla="*/ 64 h 64"/>
                <a:gd name="T4" fmla="*/ 0 w 212"/>
                <a:gd name="T5" fmla="*/ 58 h 64"/>
                <a:gd name="T6" fmla="*/ 4 w 212"/>
                <a:gd name="T7" fmla="*/ 0 h 64"/>
                <a:gd name="T8" fmla="*/ 212 w 212"/>
                <a:gd name="T9" fmla="*/ 31 h 64"/>
              </a:gdLst>
              <a:ahLst/>
              <a:cxnLst>
                <a:cxn ang="0">
                  <a:pos x="T0" y="T1"/>
                </a:cxn>
                <a:cxn ang="0">
                  <a:pos x="T2" y="T3"/>
                </a:cxn>
                <a:cxn ang="0">
                  <a:pos x="T4" y="T5"/>
                </a:cxn>
                <a:cxn ang="0">
                  <a:pos x="T6" y="T7"/>
                </a:cxn>
                <a:cxn ang="0">
                  <a:pos x="T8" y="T9"/>
                </a:cxn>
              </a:cxnLst>
              <a:rect l="0" t="0" r="r" b="b"/>
              <a:pathLst>
                <a:path w="212" h="64">
                  <a:moveTo>
                    <a:pt x="212" y="31"/>
                  </a:moveTo>
                  <a:lnTo>
                    <a:pt x="208" y="64"/>
                  </a:lnTo>
                  <a:lnTo>
                    <a:pt x="0" y="58"/>
                  </a:lnTo>
                  <a:lnTo>
                    <a:pt x="4" y="0"/>
                  </a:lnTo>
                  <a:lnTo>
                    <a:pt x="212" y="31"/>
                  </a:lnTo>
                  <a:close/>
                </a:path>
              </a:pathLst>
            </a:custGeom>
            <a:solidFill>
              <a:srgbClr val="FC95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0" name="ïṣľiḑê"/>
            <p:cNvSpPr/>
            <p:nvPr/>
          </p:nvSpPr>
          <p:spPr bwMode="auto">
            <a:xfrm>
              <a:off x="6149975" y="5808663"/>
              <a:ext cx="93663" cy="103188"/>
            </a:xfrm>
            <a:custGeom>
              <a:avLst/>
              <a:gdLst>
                <a:gd name="T0" fmla="*/ 0 w 59"/>
                <a:gd name="T1" fmla="*/ 65 h 65"/>
                <a:gd name="T2" fmla="*/ 59 w 59"/>
                <a:gd name="T3" fmla="*/ 63 h 65"/>
                <a:gd name="T4" fmla="*/ 59 w 59"/>
                <a:gd name="T5" fmla="*/ 0 h 65"/>
                <a:gd name="T6" fmla="*/ 0 w 59"/>
                <a:gd name="T7" fmla="*/ 0 h 65"/>
                <a:gd name="T8" fmla="*/ 0 w 59"/>
                <a:gd name="T9" fmla="*/ 65 h 65"/>
              </a:gdLst>
              <a:ahLst/>
              <a:cxnLst>
                <a:cxn ang="0">
                  <a:pos x="T0" y="T1"/>
                </a:cxn>
                <a:cxn ang="0">
                  <a:pos x="T2" y="T3"/>
                </a:cxn>
                <a:cxn ang="0">
                  <a:pos x="T4" y="T5"/>
                </a:cxn>
                <a:cxn ang="0">
                  <a:pos x="T6" y="T7"/>
                </a:cxn>
                <a:cxn ang="0">
                  <a:pos x="T8" y="T9"/>
                </a:cxn>
              </a:cxnLst>
              <a:rect l="0" t="0" r="r" b="b"/>
              <a:pathLst>
                <a:path w="59" h="65">
                  <a:moveTo>
                    <a:pt x="0" y="65"/>
                  </a:moveTo>
                  <a:lnTo>
                    <a:pt x="59" y="63"/>
                  </a:lnTo>
                  <a:lnTo>
                    <a:pt x="59" y="0"/>
                  </a:lnTo>
                  <a:lnTo>
                    <a:pt x="0" y="0"/>
                  </a:lnTo>
                  <a:lnTo>
                    <a:pt x="0" y="65"/>
                  </a:ln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1" name="îṡ1íḑè"/>
            <p:cNvSpPr/>
            <p:nvPr/>
          </p:nvSpPr>
          <p:spPr bwMode="auto">
            <a:xfrm>
              <a:off x="6149975" y="5908676"/>
              <a:ext cx="238125" cy="58738"/>
            </a:xfrm>
            <a:custGeom>
              <a:avLst/>
              <a:gdLst>
                <a:gd name="T0" fmla="*/ 72 w 72"/>
                <a:gd name="T1" fmla="*/ 7 h 18"/>
                <a:gd name="T2" fmla="*/ 72 w 72"/>
                <a:gd name="T3" fmla="*/ 18 h 18"/>
                <a:gd name="T4" fmla="*/ 21 w 72"/>
                <a:gd name="T5" fmla="*/ 18 h 18"/>
                <a:gd name="T6" fmla="*/ 20 w 72"/>
                <a:gd name="T7" fmla="*/ 13 h 18"/>
                <a:gd name="T8" fmla="*/ 19 w 72"/>
                <a:gd name="T9" fmla="*/ 18 h 18"/>
                <a:gd name="T10" fmla="*/ 1 w 72"/>
                <a:gd name="T11" fmla="*/ 18 h 18"/>
                <a:gd name="T12" fmla="*/ 0 w 72"/>
                <a:gd name="T13" fmla="*/ 1 h 18"/>
                <a:gd name="T14" fmla="*/ 28 w 72"/>
                <a:gd name="T15" fmla="*/ 0 h 18"/>
                <a:gd name="T16" fmla="*/ 72 w 72"/>
                <a:gd name="T1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8">
                  <a:moveTo>
                    <a:pt x="72" y="7"/>
                  </a:moveTo>
                  <a:cubicBezTo>
                    <a:pt x="72" y="18"/>
                    <a:pt x="72" y="18"/>
                    <a:pt x="72" y="18"/>
                  </a:cubicBezTo>
                  <a:cubicBezTo>
                    <a:pt x="21" y="18"/>
                    <a:pt x="21" y="18"/>
                    <a:pt x="21" y="18"/>
                  </a:cubicBezTo>
                  <a:cubicBezTo>
                    <a:pt x="21" y="17"/>
                    <a:pt x="20" y="15"/>
                    <a:pt x="20" y="13"/>
                  </a:cubicBezTo>
                  <a:cubicBezTo>
                    <a:pt x="19" y="15"/>
                    <a:pt x="19" y="17"/>
                    <a:pt x="19" y="18"/>
                  </a:cubicBezTo>
                  <a:cubicBezTo>
                    <a:pt x="1" y="18"/>
                    <a:pt x="1" y="18"/>
                    <a:pt x="1" y="18"/>
                  </a:cubicBezTo>
                  <a:cubicBezTo>
                    <a:pt x="0" y="1"/>
                    <a:pt x="0" y="1"/>
                    <a:pt x="0" y="1"/>
                  </a:cubicBezTo>
                  <a:cubicBezTo>
                    <a:pt x="28" y="0"/>
                    <a:pt x="28" y="0"/>
                    <a:pt x="28" y="0"/>
                  </a:cubicBezTo>
                  <a:lnTo>
                    <a:pt x="72" y="7"/>
                  </a:ln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2" name="išḻíde"/>
            <p:cNvSpPr/>
            <p:nvPr/>
          </p:nvSpPr>
          <p:spPr bwMode="auto">
            <a:xfrm>
              <a:off x="5718175" y="4959351"/>
              <a:ext cx="590550" cy="444500"/>
            </a:xfrm>
            <a:custGeom>
              <a:avLst/>
              <a:gdLst>
                <a:gd name="T0" fmla="*/ 171 w 179"/>
                <a:gd name="T1" fmla="*/ 116 h 135"/>
                <a:gd name="T2" fmla="*/ 173 w 179"/>
                <a:gd name="T3" fmla="*/ 112 h 135"/>
                <a:gd name="T4" fmla="*/ 160 w 179"/>
                <a:gd name="T5" fmla="*/ 77 h 135"/>
                <a:gd name="T6" fmla="*/ 19 w 179"/>
                <a:gd name="T7" fmla="*/ 6 h 135"/>
                <a:gd name="T8" fmla="*/ 8 w 179"/>
                <a:gd name="T9" fmla="*/ 34 h 135"/>
                <a:gd name="T10" fmla="*/ 6 w 179"/>
                <a:gd name="T11" fmla="*/ 38 h 135"/>
                <a:gd name="T12" fmla="*/ 19 w 179"/>
                <a:gd name="T13" fmla="*/ 73 h 135"/>
                <a:gd name="T14" fmla="*/ 136 w 179"/>
                <a:gd name="T15" fmla="*/ 129 h 135"/>
                <a:gd name="T16" fmla="*/ 171 w 179"/>
                <a:gd name="T17" fmla="*/ 1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135">
                  <a:moveTo>
                    <a:pt x="171" y="116"/>
                  </a:moveTo>
                  <a:cubicBezTo>
                    <a:pt x="173" y="112"/>
                    <a:pt x="173" y="112"/>
                    <a:pt x="173" y="112"/>
                  </a:cubicBezTo>
                  <a:cubicBezTo>
                    <a:pt x="179" y="99"/>
                    <a:pt x="173" y="84"/>
                    <a:pt x="160" y="77"/>
                  </a:cubicBezTo>
                  <a:cubicBezTo>
                    <a:pt x="19" y="6"/>
                    <a:pt x="19" y="6"/>
                    <a:pt x="19" y="6"/>
                  </a:cubicBezTo>
                  <a:cubicBezTo>
                    <a:pt x="6" y="0"/>
                    <a:pt x="14" y="21"/>
                    <a:pt x="8" y="34"/>
                  </a:cubicBezTo>
                  <a:cubicBezTo>
                    <a:pt x="6" y="38"/>
                    <a:pt x="6" y="38"/>
                    <a:pt x="6" y="38"/>
                  </a:cubicBezTo>
                  <a:cubicBezTo>
                    <a:pt x="0" y="51"/>
                    <a:pt x="6" y="67"/>
                    <a:pt x="19" y="73"/>
                  </a:cubicBezTo>
                  <a:cubicBezTo>
                    <a:pt x="136" y="129"/>
                    <a:pt x="136" y="129"/>
                    <a:pt x="136" y="129"/>
                  </a:cubicBezTo>
                  <a:cubicBezTo>
                    <a:pt x="149" y="135"/>
                    <a:pt x="164" y="130"/>
                    <a:pt x="171" y="116"/>
                  </a:cubicBezTo>
                  <a:close/>
                </a:path>
              </a:pathLst>
            </a:custGeom>
            <a:solidFill>
              <a:srgbClr val="D14A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3" name="íṥ1íḍê"/>
            <p:cNvSpPr/>
            <p:nvPr/>
          </p:nvSpPr>
          <p:spPr bwMode="auto">
            <a:xfrm>
              <a:off x="6121400" y="5262563"/>
              <a:ext cx="174625" cy="566738"/>
            </a:xfrm>
            <a:custGeom>
              <a:avLst/>
              <a:gdLst>
                <a:gd name="T0" fmla="*/ 2 w 110"/>
                <a:gd name="T1" fmla="*/ 355 h 357"/>
                <a:gd name="T2" fmla="*/ 89 w 110"/>
                <a:gd name="T3" fmla="*/ 357 h 357"/>
                <a:gd name="T4" fmla="*/ 110 w 110"/>
                <a:gd name="T5" fmla="*/ 23 h 357"/>
                <a:gd name="T6" fmla="*/ 0 w 110"/>
                <a:gd name="T7" fmla="*/ 0 h 357"/>
                <a:gd name="T8" fmla="*/ 2 w 110"/>
                <a:gd name="T9" fmla="*/ 355 h 357"/>
              </a:gdLst>
              <a:ahLst/>
              <a:cxnLst>
                <a:cxn ang="0">
                  <a:pos x="T0" y="T1"/>
                </a:cxn>
                <a:cxn ang="0">
                  <a:pos x="T2" y="T3"/>
                </a:cxn>
                <a:cxn ang="0">
                  <a:pos x="T4" y="T5"/>
                </a:cxn>
                <a:cxn ang="0">
                  <a:pos x="T6" y="T7"/>
                </a:cxn>
                <a:cxn ang="0">
                  <a:pos x="T8" y="T9"/>
                </a:cxn>
              </a:cxnLst>
              <a:rect l="0" t="0" r="r" b="b"/>
              <a:pathLst>
                <a:path w="110" h="357">
                  <a:moveTo>
                    <a:pt x="2" y="355"/>
                  </a:moveTo>
                  <a:lnTo>
                    <a:pt x="89" y="357"/>
                  </a:lnTo>
                  <a:lnTo>
                    <a:pt x="110" y="23"/>
                  </a:lnTo>
                  <a:lnTo>
                    <a:pt x="0" y="0"/>
                  </a:lnTo>
                  <a:lnTo>
                    <a:pt x="2" y="355"/>
                  </a:lnTo>
                  <a:close/>
                </a:path>
              </a:pathLst>
            </a:custGeom>
            <a:solidFill>
              <a:srgbClr val="D14A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4" name="iŝḻiḓè"/>
            <p:cNvSpPr/>
            <p:nvPr/>
          </p:nvSpPr>
          <p:spPr bwMode="auto">
            <a:xfrm>
              <a:off x="5543550" y="4537076"/>
              <a:ext cx="382588" cy="576263"/>
            </a:xfrm>
            <a:custGeom>
              <a:avLst/>
              <a:gdLst>
                <a:gd name="T0" fmla="*/ 0 w 116"/>
                <a:gd name="T1" fmla="*/ 175 h 175"/>
                <a:gd name="T2" fmla="*/ 116 w 116"/>
                <a:gd name="T3" fmla="*/ 175 h 175"/>
                <a:gd name="T4" fmla="*/ 116 w 116"/>
                <a:gd name="T5" fmla="*/ 37 h 175"/>
                <a:gd name="T6" fmla="*/ 94 w 116"/>
                <a:gd name="T7" fmla="*/ 12 h 175"/>
                <a:gd name="T8" fmla="*/ 75 w 116"/>
                <a:gd name="T9" fmla="*/ 6 h 175"/>
                <a:gd name="T10" fmla="*/ 58 w 116"/>
                <a:gd name="T11" fmla="*/ 1 h 175"/>
                <a:gd name="T12" fmla="*/ 48 w 116"/>
                <a:gd name="T13" fmla="*/ 4 h 175"/>
                <a:gd name="T14" fmla="*/ 22 w 116"/>
                <a:gd name="T15" fmla="*/ 12 h 175"/>
                <a:gd name="T16" fmla="*/ 0 w 116"/>
                <a:gd name="T17" fmla="*/ 37 h 175"/>
                <a:gd name="T18" fmla="*/ 0 w 116"/>
                <a:gd name="T19"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75">
                  <a:moveTo>
                    <a:pt x="0" y="175"/>
                  </a:moveTo>
                  <a:cubicBezTo>
                    <a:pt x="116" y="175"/>
                    <a:pt x="116" y="175"/>
                    <a:pt x="116" y="175"/>
                  </a:cubicBezTo>
                  <a:cubicBezTo>
                    <a:pt x="116" y="37"/>
                    <a:pt x="116" y="37"/>
                    <a:pt x="116" y="37"/>
                  </a:cubicBezTo>
                  <a:cubicBezTo>
                    <a:pt x="116" y="24"/>
                    <a:pt x="105" y="16"/>
                    <a:pt x="94" y="12"/>
                  </a:cubicBezTo>
                  <a:cubicBezTo>
                    <a:pt x="88" y="10"/>
                    <a:pt x="81" y="8"/>
                    <a:pt x="75" y="6"/>
                  </a:cubicBezTo>
                  <a:cubicBezTo>
                    <a:pt x="72" y="5"/>
                    <a:pt x="61" y="0"/>
                    <a:pt x="58" y="1"/>
                  </a:cubicBezTo>
                  <a:cubicBezTo>
                    <a:pt x="48" y="4"/>
                    <a:pt x="48" y="4"/>
                    <a:pt x="48" y="4"/>
                  </a:cubicBezTo>
                  <a:cubicBezTo>
                    <a:pt x="40" y="7"/>
                    <a:pt x="31" y="10"/>
                    <a:pt x="22" y="12"/>
                  </a:cubicBezTo>
                  <a:cubicBezTo>
                    <a:pt x="10" y="16"/>
                    <a:pt x="0" y="24"/>
                    <a:pt x="0" y="37"/>
                  </a:cubicBezTo>
                  <a:lnTo>
                    <a:pt x="0" y="175"/>
                  </a:lnTo>
                  <a:close/>
                </a:path>
              </a:pathLst>
            </a:custGeom>
            <a:solidFill>
              <a:srgbClr val="24C8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5" name="isľïďè"/>
            <p:cNvSpPr/>
            <p:nvPr/>
          </p:nvSpPr>
          <p:spPr bwMode="auto">
            <a:xfrm>
              <a:off x="5543550" y="5113338"/>
              <a:ext cx="382588" cy="142875"/>
            </a:xfrm>
            <a:custGeom>
              <a:avLst/>
              <a:gdLst>
                <a:gd name="T0" fmla="*/ 29 w 116"/>
                <a:gd name="T1" fmla="*/ 43 h 43"/>
                <a:gd name="T2" fmla="*/ 87 w 116"/>
                <a:gd name="T3" fmla="*/ 43 h 43"/>
                <a:gd name="T4" fmla="*/ 116 w 116"/>
                <a:gd name="T5" fmla="*/ 14 h 43"/>
                <a:gd name="T6" fmla="*/ 116 w 116"/>
                <a:gd name="T7" fmla="*/ 0 h 43"/>
                <a:gd name="T8" fmla="*/ 0 w 116"/>
                <a:gd name="T9" fmla="*/ 0 h 43"/>
                <a:gd name="T10" fmla="*/ 0 w 116"/>
                <a:gd name="T11" fmla="*/ 14 h 43"/>
                <a:gd name="T12" fmla="*/ 29 w 116"/>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16" h="43">
                  <a:moveTo>
                    <a:pt x="29" y="43"/>
                  </a:moveTo>
                  <a:cubicBezTo>
                    <a:pt x="87" y="43"/>
                    <a:pt x="87" y="43"/>
                    <a:pt x="87" y="43"/>
                  </a:cubicBezTo>
                  <a:cubicBezTo>
                    <a:pt x="103" y="43"/>
                    <a:pt x="116" y="30"/>
                    <a:pt x="116" y="14"/>
                  </a:cubicBezTo>
                  <a:cubicBezTo>
                    <a:pt x="116" y="0"/>
                    <a:pt x="116" y="0"/>
                    <a:pt x="116" y="0"/>
                  </a:cubicBezTo>
                  <a:cubicBezTo>
                    <a:pt x="0" y="0"/>
                    <a:pt x="0" y="0"/>
                    <a:pt x="0" y="0"/>
                  </a:cubicBezTo>
                  <a:cubicBezTo>
                    <a:pt x="0" y="14"/>
                    <a:pt x="0" y="14"/>
                    <a:pt x="0" y="14"/>
                  </a:cubicBezTo>
                  <a:cubicBezTo>
                    <a:pt x="0" y="30"/>
                    <a:pt x="13" y="43"/>
                    <a:pt x="29" y="43"/>
                  </a:cubicBezTo>
                  <a:close/>
                </a:path>
              </a:pathLst>
            </a:custGeom>
            <a:solidFill>
              <a:srgbClr val="FE6A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6" name="ïS1ïḋè"/>
            <p:cNvSpPr/>
            <p:nvPr/>
          </p:nvSpPr>
          <p:spPr bwMode="auto">
            <a:xfrm>
              <a:off x="5543550" y="5005388"/>
              <a:ext cx="742950" cy="254000"/>
            </a:xfrm>
            <a:custGeom>
              <a:avLst/>
              <a:gdLst>
                <a:gd name="T0" fmla="*/ 223 w 225"/>
                <a:gd name="T1" fmla="*/ 30 h 77"/>
                <a:gd name="T2" fmla="*/ 223 w 225"/>
                <a:gd name="T3" fmla="*/ 25 h 77"/>
                <a:gd name="T4" fmla="*/ 194 w 225"/>
                <a:gd name="T5" fmla="*/ 2 h 77"/>
                <a:gd name="T6" fmla="*/ 0 w 225"/>
                <a:gd name="T7" fmla="*/ 33 h 77"/>
                <a:gd name="T8" fmla="*/ 42 w 225"/>
                <a:gd name="T9" fmla="*/ 45 h 77"/>
                <a:gd name="T10" fmla="*/ 42 w 225"/>
                <a:gd name="T11" fmla="*/ 50 h 77"/>
                <a:gd name="T12" fmla="*/ 91 w 225"/>
                <a:gd name="T13" fmla="*/ 76 h 77"/>
                <a:gd name="T14" fmla="*/ 200 w 225"/>
                <a:gd name="T15" fmla="*/ 58 h 77"/>
                <a:gd name="T16" fmla="*/ 223 w 225"/>
                <a:gd name="T1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77">
                  <a:moveTo>
                    <a:pt x="223" y="30"/>
                  </a:moveTo>
                  <a:cubicBezTo>
                    <a:pt x="223" y="25"/>
                    <a:pt x="223" y="25"/>
                    <a:pt x="223" y="25"/>
                  </a:cubicBezTo>
                  <a:cubicBezTo>
                    <a:pt x="221" y="11"/>
                    <a:pt x="208" y="0"/>
                    <a:pt x="194" y="2"/>
                  </a:cubicBezTo>
                  <a:cubicBezTo>
                    <a:pt x="0" y="33"/>
                    <a:pt x="0" y="33"/>
                    <a:pt x="0" y="33"/>
                  </a:cubicBezTo>
                  <a:cubicBezTo>
                    <a:pt x="0" y="33"/>
                    <a:pt x="40" y="31"/>
                    <a:pt x="42" y="45"/>
                  </a:cubicBezTo>
                  <a:cubicBezTo>
                    <a:pt x="42" y="50"/>
                    <a:pt x="42" y="50"/>
                    <a:pt x="42" y="50"/>
                  </a:cubicBezTo>
                  <a:cubicBezTo>
                    <a:pt x="44" y="64"/>
                    <a:pt x="77" y="77"/>
                    <a:pt x="91" y="76"/>
                  </a:cubicBezTo>
                  <a:cubicBezTo>
                    <a:pt x="200" y="58"/>
                    <a:pt x="200" y="58"/>
                    <a:pt x="200" y="58"/>
                  </a:cubicBezTo>
                  <a:cubicBezTo>
                    <a:pt x="215" y="57"/>
                    <a:pt x="225" y="44"/>
                    <a:pt x="223" y="30"/>
                  </a:cubicBezTo>
                  <a:close/>
                </a:path>
              </a:pathLst>
            </a:custGeom>
            <a:solidFill>
              <a:srgbClr val="FE6A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7" name="ïŝľïďè"/>
            <p:cNvSpPr/>
            <p:nvPr/>
          </p:nvSpPr>
          <p:spPr bwMode="auto">
            <a:xfrm>
              <a:off x="5705475" y="4468813"/>
              <a:ext cx="85725" cy="128588"/>
            </a:xfrm>
            <a:custGeom>
              <a:avLst/>
              <a:gdLst>
                <a:gd name="T0" fmla="*/ 11 w 26"/>
                <a:gd name="T1" fmla="*/ 39 h 39"/>
                <a:gd name="T2" fmla="*/ 11 w 26"/>
                <a:gd name="T3" fmla="*/ 39 h 39"/>
                <a:gd name="T4" fmla="*/ 23 w 26"/>
                <a:gd name="T5" fmla="*/ 28 h 39"/>
                <a:gd name="T6" fmla="*/ 26 w 26"/>
                <a:gd name="T7" fmla="*/ 2 h 39"/>
                <a:gd name="T8" fmla="*/ 3 w 26"/>
                <a:gd name="T9" fmla="*/ 0 h 39"/>
                <a:gd name="T10" fmla="*/ 0 w 26"/>
                <a:gd name="T11" fmla="*/ 26 h 39"/>
                <a:gd name="T12" fmla="*/ 11 w 26"/>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26" h="39">
                  <a:moveTo>
                    <a:pt x="11" y="39"/>
                  </a:moveTo>
                  <a:cubicBezTo>
                    <a:pt x="11" y="39"/>
                    <a:pt x="11" y="39"/>
                    <a:pt x="11" y="39"/>
                  </a:cubicBezTo>
                  <a:cubicBezTo>
                    <a:pt x="17" y="39"/>
                    <a:pt x="23" y="35"/>
                    <a:pt x="23" y="28"/>
                  </a:cubicBezTo>
                  <a:cubicBezTo>
                    <a:pt x="26" y="2"/>
                    <a:pt x="26" y="2"/>
                    <a:pt x="26" y="2"/>
                  </a:cubicBezTo>
                  <a:cubicBezTo>
                    <a:pt x="3" y="0"/>
                    <a:pt x="3" y="0"/>
                    <a:pt x="3" y="0"/>
                  </a:cubicBezTo>
                  <a:cubicBezTo>
                    <a:pt x="0" y="26"/>
                    <a:pt x="0" y="26"/>
                    <a:pt x="0" y="26"/>
                  </a:cubicBezTo>
                  <a:cubicBezTo>
                    <a:pt x="0" y="32"/>
                    <a:pt x="4" y="38"/>
                    <a:pt x="11" y="39"/>
                  </a:cubicBez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8" name="išļídê"/>
            <p:cNvSpPr/>
            <p:nvPr/>
          </p:nvSpPr>
          <p:spPr bwMode="auto">
            <a:xfrm>
              <a:off x="5715000" y="4448176"/>
              <a:ext cx="76200" cy="103188"/>
            </a:xfrm>
            <a:custGeom>
              <a:avLst/>
              <a:gdLst>
                <a:gd name="T0" fmla="*/ 1 w 23"/>
                <a:gd name="T1" fmla="*/ 0 h 31"/>
                <a:gd name="T2" fmla="*/ 23 w 23"/>
                <a:gd name="T3" fmla="*/ 2 h 31"/>
                <a:gd name="T4" fmla="*/ 21 w 23"/>
                <a:gd name="T5" fmla="*/ 31 h 31"/>
                <a:gd name="T6" fmla="*/ 0 w 23"/>
                <a:gd name="T7" fmla="*/ 10 h 31"/>
                <a:gd name="T8" fmla="*/ 0 w 23"/>
                <a:gd name="T9" fmla="*/ 3 h 31"/>
                <a:gd name="T10" fmla="*/ 1 w 23"/>
                <a:gd name="T11" fmla="*/ 0 h 31"/>
              </a:gdLst>
              <a:ahLst/>
              <a:cxnLst>
                <a:cxn ang="0">
                  <a:pos x="T0" y="T1"/>
                </a:cxn>
                <a:cxn ang="0">
                  <a:pos x="T2" y="T3"/>
                </a:cxn>
                <a:cxn ang="0">
                  <a:pos x="T4" y="T5"/>
                </a:cxn>
                <a:cxn ang="0">
                  <a:pos x="T6" y="T7"/>
                </a:cxn>
                <a:cxn ang="0">
                  <a:pos x="T8" y="T9"/>
                </a:cxn>
                <a:cxn ang="0">
                  <a:pos x="T10" y="T11"/>
                </a:cxn>
              </a:cxnLst>
              <a:rect l="0" t="0" r="r" b="b"/>
              <a:pathLst>
                <a:path w="23" h="31">
                  <a:moveTo>
                    <a:pt x="1" y="0"/>
                  </a:moveTo>
                  <a:cubicBezTo>
                    <a:pt x="23" y="2"/>
                    <a:pt x="23" y="2"/>
                    <a:pt x="23" y="2"/>
                  </a:cubicBezTo>
                  <a:cubicBezTo>
                    <a:pt x="21" y="31"/>
                    <a:pt x="21" y="31"/>
                    <a:pt x="21" y="31"/>
                  </a:cubicBezTo>
                  <a:cubicBezTo>
                    <a:pt x="11" y="28"/>
                    <a:pt x="1" y="20"/>
                    <a:pt x="0" y="10"/>
                  </a:cubicBezTo>
                  <a:cubicBezTo>
                    <a:pt x="0" y="7"/>
                    <a:pt x="0" y="5"/>
                    <a:pt x="0" y="3"/>
                  </a:cubicBezTo>
                  <a:lnTo>
                    <a:pt x="1" y="0"/>
                  </a:lnTo>
                  <a:close/>
                </a:path>
              </a:pathLst>
            </a:custGeom>
            <a:solidFill>
              <a:srgbClr val="FC95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9" name="ïṩlîdê"/>
            <p:cNvSpPr/>
            <p:nvPr/>
          </p:nvSpPr>
          <p:spPr bwMode="auto">
            <a:xfrm>
              <a:off x="5702300" y="4297363"/>
              <a:ext cx="165100" cy="239713"/>
            </a:xfrm>
            <a:custGeom>
              <a:avLst/>
              <a:gdLst>
                <a:gd name="T0" fmla="*/ 30 w 50"/>
                <a:gd name="T1" fmla="*/ 71 h 73"/>
                <a:gd name="T2" fmla="*/ 36 w 50"/>
                <a:gd name="T3" fmla="*/ 69 h 73"/>
                <a:gd name="T4" fmla="*/ 45 w 50"/>
                <a:gd name="T5" fmla="*/ 53 h 73"/>
                <a:gd name="T6" fmla="*/ 50 w 50"/>
                <a:gd name="T7" fmla="*/ 5 h 73"/>
                <a:gd name="T8" fmla="*/ 5 w 50"/>
                <a:gd name="T9" fmla="*/ 0 h 73"/>
                <a:gd name="T10" fmla="*/ 2 w 50"/>
                <a:gd name="T11" fmla="*/ 25 h 73"/>
                <a:gd name="T12" fmla="*/ 0 w 50"/>
                <a:gd name="T13" fmla="*/ 49 h 73"/>
                <a:gd name="T14" fmla="*/ 30 w 50"/>
                <a:gd name="T15" fmla="*/ 71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73">
                  <a:moveTo>
                    <a:pt x="30" y="71"/>
                  </a:moveTo>
                  <a:cubicBezTo>
                    <a:pt x="32" y="70"/>
                    <a:pt x="34" y="70"/>
                    <a:pt x="36" y="69"/>
                  </a:cubicBezTo>
                  <a:cubicBezTo>
                    <a:pt x="41" y="65"/>
                    <a:pt x="44" y="59"/>
                    <a:pt x="45" y="53"/>
                  </a:cubicBezTo>
                  <a:cubicBezTo>
                    <a:pt x="46" y="49"/>
                    <a:pt x="50" y="5"/>
                    <a:pt x="50" y="5"/>
                  </a:cubicBezTo>
                  <a:cubicBezTo>
                    <a:pt x="5" y="0"/>
                    <a:pt x="5" y="0"/>
                    <a:pt x="5" y="0"/>
                  </a:cubicBezTo>
                  <a:cubicBezTo>
                    <a:pt x="4" y="8"/>
                    <a:pt x="3" y="17"/>
                    <a:pt x="2" y="25"/>
                  </a:cubicBezTo>
                  <a:cubicBezTo>
                    <a:pt x="2" y="33"/>
                    <a:pt x="0" y="41"/>
                    <a:pt x="0" y="49"/>
                  </a:cubicBezTo>
                  <a:cubicBezTo>
                    <a:pt x="2" y="62"/>
                    <a:pt x="17" y="73"/>
                    <a:pt x="30" y="71"/>
                  </a:cubicBez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0" name="ïṡļîḋè"/>
            <p:cNvSpPr/>
            <p:nvPr/>
          </p:nvSpPr>
          <p:spPr bwMode="auto">
            <a:xfrm>
              <a:off x="5813425" y="4398963"/>
              <a:ext cx="17463" cy="52388"/>
            </a:xfrm>
            <a:custGeom>
              <a:avLst/>
              <a:gdLst>
                <a:gd name="T0" fmla="*/ 0 w 11"/>
                <a:gd name="T1" fmla="*/ 33 h 33"/>
                <a:gd name="T2" fmla="*/ 0 w 11"/>
                <a:gd name="T3" fmla="*/ 31 h 33"/>
                <a:gd name="T4" fmla="*/ 0 w 11"/>
                <a:gd name="T5" fmla="*/ 27 h 33"/>
                <a:gd name="T6" fmla="*/ 0 w 11"/>
                <a:gd name="T7" fmla="*/ 25 h 33"/>
                <a:gd name="T8" fmla="*/ 0 w 11"/>
                <a:gd name="T9" fmla="*/ 25 h 33"/>
                <a:gd name="T10" fmla="*/ 9 w 11"/>
                <a:gd name="T11" fmla="*/ 27 h 33"/>
                <a:gd name="T12" fmla="*/ 0 w 11"/>
                <a:gd name="T13" fmla="*/ 2 h 33"/>
                <a:gd name="T14" fmla="*/ 0 w 11"/>
                <a:gd name="T15" fmla="*/ 0 h 33"/>
                <a:gd name="T16" fmla="*/ 2 w 11"/>
                <a:gd name="T17" fmla="*/ 2 h 33"/>
                <a:gd name="T18" fmla="*/ 11 w 11"/>
                <a:gd name="T19" fmla="*/ 27 h 33"/>
                <a:gd name="T20" fmla="*/ 11 w 11"/>
                <a:gd name="T21" fmla="*/ 29 h 33"/>
                <a:gd name="T22" fmla="*/ 11 w 11"/>
                <a:gd name="T23" fmla="*/ 29 h 33"/>
                <a:gd name="T24" fmla="*/ 2 w 11"/>
                <a:gd name="T25" fmla="*/ 27 h 33"/>
                <a:gd name="T26" fmla="*/ 2 w 11"/>
                <a:gd name="T27" fmla="*/ 31 h 33"/>
                <a:gd name="T28" fmla="*/ 0 w 11"/>
                <a:gd name="T29" fmla="*/ 33 h 33"/>
                <a:gd name="T30" fmla="*/ 0 w 11"/>
                <a:gd name="T3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33">
                  <a:moveTo>
                    <a:pt x="0" y="33"/>
                  </a:moveTo>
                  <a:lnTo>
                    <a:pt x="0" y="31"/>
                  </a:lnTo>
                  <a:lnTo>
                    <a:pt x="0" y="27"/>
                  </a:lnTo>
                  <a:lnTo>
                    <a:pt x="0" y="25"/>
                  </a:lnTo>
                  <a:lnTo>
                    <a:pt x="0" y="25"/>
                  </a:lnTo>
                  <a:lnTo>
                    <a:pt x="9" y="27"/>
                  </a:lnTo>
                  <a:lnTo>
                    <a:pt x="0" y="2"/>
                  </a:lnTo>
                  <a:lnTo>
                    <a:pt x="0" y="0"/>
                  </a:lnTo>
                  <a:lnTo>
                    <a:pt x="2" y="2"/>
                  </a:lnTo>
                  <a:lnTo>
                    <a:pt x="11" y="27"/>
                  </a:lnTo>
                  <a:lnTo>
                    <a:pt x="11" y="29"/>
                  </a:lnTo>
                  <a:lnTo>
                    <a:pt x="11" y="29"/>
                  </a:lnTo>
                  <a:lnTo>
                    <a:pt x="2" y="27"/>
                  </a:lnTo>
                  <a:lnTo>
                    <a:pt x="2" y="31"/>
                  </a:lnTo>
                  <a:lnTo>
                    <a:pt x="0" y="33"/>
                  </a:lnTo>
                  <a:lnTo>
                    <a:pt x="0" y="33"/>
                  </a:lnTo>
                  <a:close/>
                </a:path>
              </a:pathLst>
            </a:custGeom>
            <a:solidFill>
              <a:srgbClr val="FC95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1" name="ïśḻîḍe"/>
            <p:cNvSpPr/>
            <p:nvPr/>
          </p:nvSpPr>
          <p:spPr bwMode="auto">
            <a:xfrm>
              <a:off x="5781675" y="4448176"/>
              <a:ext cx="55563" cy="26988"/>
            </a:xfrm>
            <a:custGeom>
              <a:avLst/>
              <a:gdLst>
                <a:gd name="T0" fmla="*/ 17 w 17"/>
                <a:gd name="T1" fmla="*/ 2 h 8"/>
                <a:gd name="T2" fmla="*/ 8 w 17"/>
                <a:gd name="T3" fmla="*/ 8 h 8"/>
                <a:gd name="T4" fmla="*/ 0 w 17"/>
                <a:gd name="T5" fmla="*/ 0 h 8"/>
                <a:gd name="T6" fmla="*/ 17 w 17"/>
                <a:gd name="T7" fmla="*/ 2 h 8"/>
              </a:gdLst>
              <a:ahLst/>
              <a:cxnLst>
                <a:cxn ang="0">
                  <a:pos x="T0" y="T1"/>
                </a:cxn>
                <a:cxn ang="0">
                  <a:pos x="T2" y="T3"/>
                </a:cxn>
                <a:cxn ang="0">
                  <a:pos x="T4" y="T5"/>
                </a:cxn>
                <a:cxn ang="0">
                  <a:pos x="T6" y="T7"/>
                </a:cxn>
              </a:cxnLst>
              <a:rect l="0" t="0" r="r" b="b"/>
              <a:pathLst>
                <a:path w="17" h="8">
                  <a:moveTo>
                    <a:pt x="17" y="2"/>
                  </a:moveTo>
                  <a:cubicBezTo>
                    <a:pt x="16" y="5"/>
                    <a:pt x="12" y="8"/>
                    <a:pt x="8" y="8"/>
                  </a:cubicBezTo>
                  <a:cubicBezTo>
                    <a:pt x="4" y="7"/>
                    <a:pt x="1" y="4"/>
                    <a:pt x="0" y="0"/>
                  </a:cubicBezTo>
                  <a:lnTo>
                    <a:pt x="17"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2" name="iṩlîḑé"/>
            <p:cNvSpPr/>
            <p:nvPr/>
          </p:nvSpPr>
          <p:spPr bwMode="auto">
            <a:xfrm>
              <a:off x="5470525" y="4606926"/>
              <a:ext cx="192088" cy="349250"/>
            </a:xfrm>
            <a:custGeom>
              <a:avLst/>
              <a:gdLst>
                <a:gd name="T0" fmla="*/ 11 w 58"/>
                <a:gd name="T1" fmla="*/ 104 h 106"/>
                <a:gd name="T2" fmla="*/ 8 w 58"/>
                <a:gd name="T3" fmla="*/ 103 h 106"/>
                <a:gd name="T4" fmla="*/ 3 w 58"/>
                <a:gd name="T5" fmla="*/ 84 h 106"/>
                <a:gd name="T6" fmla="*/ 24 w 58"/>
                <a:gd name="T7" fmla="*/ 12 h 106"/>
                <a:gd name="T8" fmla="*/ 43 w 58"/>
                <a:gd name="T9" fmla="*/ 3 h 106"/>
                <a:gd name="T10" fmla="*/ 46 w 58"/>
                <a:gd name="T11" fmla="*/ 4 h 106"/>
                <a:gd name="T12" fmla="*/ 55 w 58"/>
                <a:gd name="T13" fmla="*/ 23 h 106"/>
                <a:gd name="T14" fmla="*/ 26 w 58"/>
                <a:gd name="T15" fmla="*/ 92 h 106"/>
                <a:gd name="T16" fmla="*/ 11 w 58"/>
                <a:gd name="T17" fmla="*/ 10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106">
                  <a:moveTo>
                    <a:pt x="11" y="104"/>
                  </a:moveTo>
                  <a:cubicBezTo>
                    <a:pt x="8" y="103"/>
                    <a:pt x="8" y="103"/>
                    <a:pt x="8" y="103"/>
                  </a:cubicBezTo>
                  <a:cubicBezTo>
                    <a:pt x="0" y="100"/>
                    <a:pt x="0" y="92"/>
                    <a:pt x="3" y="84"/>
                  </a:cubicBezTo>
                  <a:cubicBezTo>
                    <a:pt x="24" y="12"/>
                    <a:pt x="24" y="12"/>
                    <a:pt x="24" y="12"/>
                  </a:cubicBezTo>
                  <a:cubicBezTo>
                    <a:pt x="27" y="4"/>
                    <a:pt x="35" y="0"/>
                    <a:pt x="43" y="3"/>
                  </a:cubicBezTo>
                  <a:cubicBezTo>
                    <a:pt x="46" y="4"/>
                    <a:pt x="46" y="4"/>
                    <a:pt x="46" y="4"/>
                  </a:cubicBezTo>
                  <a:cubicBezTo>
                    <a:pt x="54" y="6"/>
                    <a:pt x="58" y="15"/>
                    <a:pt x="55" y="23"/>
                  </a:cubicBezTo>
                  <a:cubicBezTo>
                    <a:pt x="26" y="92"/>
                    <a:pt x="26" y="92"/>
                    <a:pt x="26" y="92"/>
                  </a:cubicBezTo>
                  <a:cubicBezTo>
                    <a:pt x="23" y="100"/>
                    <a:pt x="19" y="106"/>
                    <a:pt x="11" y="104"/>
                  </a:cubicBez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3" name="ísḷîḋê"/>
            <p:cNvSpPr/>
            <p:nvPr/>
          </p:nvSpPr>
          <p:spPr bwMode="auto">
            <a:xfrm>
              <a:off x="5513388" y="4857751"/>
              <a:ext cx="336550" cy="101600"/>
            </a:xfrm>
            <a:custGeom>
              <a:avLst/>
              <a:gdLst>
                <a:gd name="T0" fmla="*/ 212 w 212"/>
                <a:gd name="T1" fmla="*/ 31 h 64"/>
                <a:gd name="T2" fmla="*/ 208 w 212"/>
                <a:gd name="T3" fmla="*/ 64 h 64"/>
                <a:gd name="T4" fmla="*/ 0 w 212"/>
                <a:gd name="T5" fmla="*/ 58 h 64"/>
                <a:gd name="T6" fmla="*/ 4 w 212"/>
                <a:gd name="T7" fmla="*/ 0 h 64"/>
                <a:gd name="T8" fmla="*/ 212 w 212"/>
                <a:gd name="T9" fmla="*/ 31 h 64"/>
              </a:gdLst>
              <a:ahLst/>
              <a:cxnLst>
                <a:cxn ang="0">
                  <a:pos x="T0" y="T1"/>
                </a:cxn>
                <a:cxn ang="0">
                  <a:pos x="T2" y="T3"/>
                </a:cxn>
                <a:cxn ang="0">
                  <a:pos x="T4" y="T5"/>
                </a:cxn>
                <a:cxn ang="0">
                  <a:pos x="T6" y="T7"/>
                </a:cxn>
                <a:cxn ang="0">
                  <a:pos x="T8" y="T9"/>
                </a:cxn>
              </a:cxnLst>
              <a:rect l="0" t="0" r="r" b="b"/>
              <a:pathLst>
                <a:path w="212" h="64">
                  <a:moveTo>
                    <a:pt x="212" y="31"/>
                  </a:moveTo>
                  <a:lnTo>
                    <a:pt x="208" y="64"/>
                  </a:lnTo>
                  <a:lnTo>
                    <a:pt x="0" y="58"/>
                  </a:lnTo>
                  <a:lnTo>
                    <a:pt x="4" y="0"/>
                  </a:lnTo>
                  <a:lnTo>
                    <a:pt x="212" y="31"/>
                  </a:ln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4" name="ïṣ1îdè"/>
            <p:cNvSpPr/>
            <p:nvPr/>
          </p:nvSpPr>
          <p:spPr bwMode="auto">
            <a:xfrm>
              <a:off x="5824538" y="4906963"/>
              <a:ext cx="134938" cy="104775"/>
            </a:xfrm>
            <a:custGeom>
              <a:avLst/>
              <a:gdLst>
                <a:gd name="T0" fmla="*/ 1 w 41"/>
                <a:gd name="T1" fmla="*/ 7 h 32"/>
                <a:gd name="T2" fmla="*/ 3 w 41"/>
                <a:gd name="T3" fmla="*/ 14 h 32"/>
                <a:gd name="T4" fmla="*/ 11 w 41"/>
                <a:gd name="T5" fmla="*/ 23 h 32"/>
                <a:gd name="T6" fmla="*/ 26 w 41"/>
                <a:gd name="T7" fmla="*/ 30 h 32"/>
                <a:gd name="T8" fmla="*/ 34 w 41"/>
                <a:gd name="T9" fmla="*/ 32 h 32"/>
                <a:gd name="T10" fmla="*/ 38 w 41"/>
                <a:gd name="T11" fmla="*/ 32 h 32"/>
                <a:gd name="T12" fmla="*/ 38 w 41"/>
                <a:gd name="T13" fmla="*/ 32 h 32"/>
                <a:gd name="T14" fmla="*/ 40 w 41"/>
                <a:gd name="T15" fmla="*/ 28 h 32"/>
                <a:gd name="T16" fmla="*/ 39 w 41"/>
                <a:gd name="T17" fmla="*/ 26 h 32"/>
                <a:gd name="T18" fmla="*/ 35 w 41"/>
                <a:gd name="T19" fmla="*/ 19 h 32"/>
                <a:gd name="T20" fmla="*/ 8 w 41"/>
                <a:gd name="T21" fmla="*/ 0 h 32"/>
                <a:gd name="T22" fmla="*/ 1 w 41"/>
                <a:gd name="T23"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2">
                  <a:moveTo>
                    <a:pt x="1" y="7"/>
                  </a:moveTo>
                  <a:cubicBezTo>
                    <a:pt x="0" y="8"/>
                    <a:pt x="3" y="13"/>
                    <a:pt x="3" y="14"/>
                  </a:cubicBezTo>
                  <a:cubicBezTo>
                    <a:pt x="5" y="18"/>
                    <a:pt x="8" y="21"/>
                    <a:pt x="11" y="23"/>
                  </a:cubicBezTo>
                  <a:cubicBezTo>
                    <a:pt x="15" y="26"/>
                    <a:pt x="20" y="29"/>
                    <a:pt x="26" y="30"/>
                  </a:cubicBezTo>
                  <a:cubicBezTo>
                    <a:pt x="28" y="31"/>
                    <a:pt x="31" y="32"/>
                    <a:pt x="34" y="32"/>
                  </a:cubicBezTo>
                  <a:cubicBezTo>
                    <a:pt x="35" y="32"/>
                    <a:pt x="37" y="32"/>
                    <a:pt x="38" y="32"/>
                  </a:cubicBezTo>
                  <a:cubicBezTo>
                    <a:pt x="38" y="32"/>
                    <a:pt x="38" y="32"/>
                    <a:pt x="38" y="32"/>
                  </a:cubicBezTo>
                  <a:cubicBezTo>
                    <a:pt x="40" y="31"/>
                    <a:pt x="41" y="29"/>
                    <a:pt x="40" y="28"/>
                  </a:cubicBezTo>
                  <a:cubicBezTo>
                    <a:pt x="40" y="27"/>
                    <a:pt x="39" y="26"/>
                    <a:pt x="39" y="26"/>
                  </a:cubicBezTo>
                  <a:cubicBezTo>
                    <a:pt x="38" y="24"/>
                    <a:pt x="36" y="21"/>
                    <a:pt x="35" y="19"/>
                  </a:cubicBezTo>
                  <a:cubicBezTo>
                    <a:pt x="30" y="11"/>
                    <a:pt x="17" y="1"/>
                    <a:pt x="8" y="0"/>
                  </a:cubicBezTo>
                  <a:cubicBezTo>
                    <a:pt x="2" y="4"/>
                    <a:pt x="7" y="3"/>
                    <a:pt x="1" y="7"/>
                  </a:cubicBez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5" name="iś1íďê"/>
            <p:cNvSpPr/>
            <p:nvPr/>
          </p:nvSpPr>
          <p:spPr bwMode="auto">
            <a:xfrm>
              <a:off x="5480050" y="4594226"/>
              <a:ext cx="192088" cy="246063"/>
            </a:xfrm>
            <a:custGeom>
              <a:avLst/>
              <a:gdLst>
                <a:gd name="T0" fmla="*/ 52 w 58"/>
                <a:gd name="T1" fmla="*/ 5 h 75"/>
                <a:gd name="T2" fmla="*/ 54 w 58"/>
                <a:gd name="T3" fmla="*/ 42 h 75"/>
                <a:gd name="T4" fmla="*/ 37 w 58"/>
                <a:gd name="T5" fmla="*/ 75 h 75"/>
                <a:gd name="T6" fmla="*/ 0 w 58"/>
                <a:gd name="T7" fmla="*/ 70 h 75"/>
                <a:gd name="T8" fmla="*/ 17 w 58"/>
                <a:gd name="T9" fmla="*/ 23 h 75"/>
                <a:gd name="T10" fmla="*/ 26 w 58"/>
                <a:gd name="T11" fmla="*/ 6 h 75"/>
                <a:gd name="T12" fmla="*/ 52 w 58"/>
                <a:gd name="T13" fmla="*/ 5 h 75"/>
              </a:gdLst>
              <a:ahLst/>
              <a:cxnLst>
                <a:cxn ang="0">
                  <a:pos x="T0" y="T1"/>
                </a:cxn>
                <a:cxn ang="0">
                  <a:pos x="T2" y="T3"/>
                </a:cxn>
                <a:cxn ang="0">
                  <a:pos x="T4" y="T5"/>
                </a:cxn>
                <a:cxn ang="0">
                  <a:pos x="T6" y="T7"/>
                </a:cxn>
                <a:cxn ang="0">
                  <a:pos x="T8" y="T9"/>
                </a:cxn>
                <a:cxn ang="0">
                  <a:pos x="T10" y="T11"/>
                </a:cxn>
                <a:cxn ang="0">
                  <a:pos x="T12" y="T13"/>
                </a:cxn>
              </a:cxnLst>
              <a:rect l="0" t="0" r="r" b="b"/>
              <a:pathLst>
                <a:path w="58" h="75">
                  <a:moveTo>
                    <a:pt x="52" y="5"/>
                  </a:moveTo>
                  <a:cubicBezTo>
                    <a:pt x="58" y="16"/>
                    <a:pt x="58" y="30"/>
                    <a:pt x="54" y="42"/>
                  </a:cubicBezTo>
                  <a:cubicBezTo>
                    <a:pt x="51" y="54"/>
                    <a:pt x="44" y="65"/>
                    <a:pt x="37" y="75"/>
                  </a:cubicBezTo>
                  <a:cubicBezTo>
                    <a:pt x="25" y="73"/>
                    <a:pt x="13" y="71"/>
                    <a:pt x="0" y="70"/>
                  </a:cubicBezTo>
                  <a:cubicBezTo>
                    <a:pt x="5" y="54"/>
                    <a:pt x="11" y="38"/>
                    <a:pt x="17" y="23"/>
                  </a:cubicBezTo>
                  <a:cubicBezTo>
                    <a:pt x="19" y="17"/>
                    <a:pt x="22" y="11"/>
                    <a:pt x="26" y="6"/>
                  </a:cubicBezTo>
                  <a:cubicBezTo>
                    <a:pt x="33" y="0"/>
                    <a:pt x="44" y="1"/>
                    <a:pt x="52" y="5"/>
                  </a:cubicBezTo>
                  <a:close/>
                </a:path>
              </a:pathLst>
            </a:custGeom>
            <a:solidFill>
              <a:srgbClr val="24C8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6" name="ïsľïďé"/>
            <p:cNvSpPr/>
            <p:nvPr/>
          </p:nvSpPr>
          <p:spPr bwMode="auto">
            <a:xfrm>
              <a:off x="5846763" y="5011738"/>
              <a:ext cx="161925" cy="33338"/>
            </a:xfrm>
            <a:custGeom>
              <a:avLst/>
              <a:gdLst>
                <a:gd name="T0" fmla="*/ 0 w 102"/>
                <a:gd name="T1" fmla="*/ 17 h 21"/>
                <a:gd name="T2" fmla="*/ 83 w 102"/>
                <a:gd name="T3" fmla="*/ 21 h 21"/>
                <a:gd name="T4" fmla="*/ 102 w 102"/>
                <a:gd name="T5" fmla="*/ 0 h 21"/>
                <a:gd name="T6" fmla="*/ 0 w 102"/>
                <a:gd name="T7" fmla="*/ 4 h 21"/>
                <a:gd name="T8" fmla="*/ 0 w 102"/>
                <a:gd name="T9" fmla="*/ 17 h 21"/>
              </a:gdLst>
              <a:ahLst/>
              <a:cxnLst>
                <a:cxn ang="0">
                  <a:pos x="T0" y="T1"/>
                </a:cxn>
                <a:cxn ang="0">
                  <a:pos x="T2" y="T3"/>
                </a:cxn>
                <a:cxn ang="0">
                  <a:pos x="T4" y="T5"/>
                </a:cxn>
                <a:cxn ang="0">
                  <a:pos x="T6" y="T7"/>
                </a:cxn>
                <a:cxn ang="0">
                  <a:pos x="T8" y="T9"/>
                </a:cxn>
              </a:cxnLst>
              <a:rect l="0" t="0" r="r" b="b"/>
              <a:pathLst>
                <a:path w="102" h="21">
                  <a:moveTo>
                    <a:pt x="0" y="17"/>
                  </a:moveTo>
                  <a:lnTo>
                    <a:pt x="83" y="21"/>
                  </a:lnTo>
                  <a:lnTo>
                    <a:pt x="102" y="0"/>
                  </a:lnTo>
                  <a:lnTo>
                    <a:pt x="0" y="4"/>
                  </a:lnTo>
                  <a:lnTo>
                    <a:pt x="0" y="17"/>
                  </a:lnTo>
                  <a:close/>
                </a:path>
              </a:pathLst>
            </a:custGeom>
            <a:solidFill>
              <a:srgbClr val="E9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7" name="íṩľîḋé"/>
            <p:cNvSpPr/>
            <p:nvPr/>
          </p:nvSpPr>
          <p:spPr bwMode="auto">
            <a:xfrm>
              <a:off x="5846763" y="5005388"/>
              <a:ext cx="158750" cy="19050"/>
            </a:xfrm>
            <a:custGeom>
              <a:avLst/>
              <a:gdLst>
                <a:gd name="T0" fmla="*/ 100 w 100"/>
                <a:gd name="T1" fmla="*/ 12 h 12"/>
                <a:gd name="T2" fmla="*/ 0 w 100"/>
                <a:gd name="T3" fmla="*/ 12 h 12"/>
                <a:gd name="T4" fmla="*/ 0 w 100"/>
                <a:gd name="T5" fmla="*/ 8 h 12"/>
                <a:gd name="T6" fmla="*/ 100 w 100"/>
                <a:gd name="T7" fmla="*/ 0 h 12"/>
                <a:gd name="T8" fmla="*/ 100 w 100"/>
                <a:gd name="T9" fmla="*/ 12 h 12"/>
              </a:gdLst>
              <a:ahLst/>
              <a:cxnLst>
                <a:cxn ang="0">
                  <a:pos x="T0" y="T1"/>
                </a:cxn>
                <a:cxn ang="0">
                  <a:pos x="T2" y="T3"/>
                </a:cxn>
                <a:cxn ang="0">
                  <a:pos x="T4" y="T5"/>
                </a:cxn>
                <a:cxn ang="0">
                  <a:pos x="T6" y="T7"/>
                </a:cxn>
                <a:cxn ang="0">
                  <a:pos x="T8" y="T9"/>
                </a:cxn>
              </a:cxnLst>
              <a:rect l="0" t="0" r="r" b="b"/>
              <a:pathLst>
                <a:path w="100" h="12">
                  <a:moveTo>
                    <a:pt x="100" y="12"/>
                  </a:moveTo>
                  <a:lnTo>
                    <a:pt x="0" y="12"/>
                  </a:lnTo>
                  <a:lnTo>
                    <a:pt x="0" y="8"/>
                  </a:lnTo>
                  <a:lnTo>
                    <a:pt x="100" y="0"/>
                  </a:lnTo>
                  <a:lnTo>
                    <a:pt x="100" y="12"/>
                  </a:lnTo>
                  <a:close/>
                </a:path>
              </a:pathLst>
            </a:custGeom>
            <a:solidFill>
              <a:srgbClr val="E9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8" name="îsḷîḋê"/>
            <p:cNvSpPr/>
            <p:nvPr/>
          </p:nvSpPr>
          <p:spPr bwMode="auto">
            <a:xfrm>
              <a:off x="5978525" y="4745038"/>
              <a:ext cx="419100" cy="300038"/>
            </a:xfrm>
            <a:custGeom>
              <a:avLst/>
              <a:gdLst>
                <a:gd name="T0" fmla="*/ 0 w 264"/>
                <a:gd name="T1" fmla="*/ 189 h 189"/>
                <a:gd name="T2" fmla="*/ 225 w 264"/>
                <a:gd name="T3" fmla="*/ 164 h 189"/>
                <a:gd name="T4" fmla="*/ 264 w 264"/>
                <a:gd name="T5" fmla="*/ 0 h 189"/>
                <a:gd name="T6" fmla="*/ 46 w 264"/>
                <a:gd name="T7" fmla="*/ 0 h 189"/>
                <a:gd name="T8" fmla="*/ 0 w 264"/>
                <a:gd name="T9" fmla="*/ 189 h 189"/>
              </a:gdLst>
              <a:ahLst/>
              <a:cxnLst>
                <a:cxn ang="0">
                  <a:pos x="T0" y="T1"/>
                </a:cxn>
                <a:cxn ang="0">
                  <a:pos x="T2" y="T3"/>
                </a:cxn>
                <a:cxn ang="0">
                  <a:pos x="T4" y="T5"/>
                </a:cxn>
                <a:cxn ang="0">
                  <a:pos x="T6" y="T7"/>
                </a:cxn>
                <a:cxn ang="0">
                  <a:pos x="T8" y="T9"/>
                </a:cxn>
              </a:cxnLst>
              <a:rect l="0" t="0" r="r" b="b"/>
              <a:pathLst>
                <a:path w="264" h="189">
                  <a:moveTo>
                    <a:pt x="0" y="189"/>
                  </a:moveTo>
                  <a:lnTo>
                    <a:pt x="225" y="164"/>
                  </a:lnTo>
                  <a:lnTo>
                    <a:pt x="264" y="0"/>
                  </a:lnTo>
                  <a:lnTo>
                    <a:pt x="46" y="0"/>
                  </a:lnTo>
                  <a:lnTo>
                    <a:pt x="0" y="1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9" name="iślîḓé"/>
            <p:cNvSpPr/>
            <p:nvPr/>
          </p:nvSpPr>
          <p:spPr bwMode="auto">
            <a:xfrm>
              <a:off x="5662613" y="4198938"/>
              <a:ext cx="263525" cy="227013"/>
            </a:xfrm>
            <a:custGeom>
              <a:avLst/>
              <a:gdLst>
                <a:gd name="T0" fmla="*/ 79 w 80"/>
                <a:gd name="T1" fmla="*/ 37 h 69"/>
                <a:gd name="T2" fmla="*/ 58 w 80"/>
                <a:gd name="T3" fmla="*/ 16 h 69"/>
                <a:gd name="T4" fmla="*/ 19 w 80"/>
                <a:gd name="T5" fmla="*/ 22 h 69"/>
                <a:gd name="T6" fmla="*/ 5 w 80"/>
                <a:gd name="T7" fmla="*/ 22 h 69"/>
                <a:gd name="T8" fmla="*/ 5 w 80"/>
                <a:gd name="T9" fmla="*/ 46 h 69"/>
                <a:gd name="T10" fmla="*/ 1 w 80"/>
                <a:gd name="T11" fmla="*/ 61 h 69"/>
                <a:gd name="T12" fmla="*/ 12 w 80"/>
                <a:gd name="T13" fmla="*/ 69 h 69"/>
                <a:gd name="T14" fmla="*/ 21 w 80"/>
                <a:gd name="T15" fmla="*/ 60 h 69"/>
                <a:gd name="T16" fmla="*/ 21 w 80"/>
                <a:gd name="T17" fmla="*/ 50 h 69"/>
                <a:gd name="T18" fmla="*/ 27 w 80"/>
                <a:gd name="T19" fmla="*/ 45 h 69"/>
                <a:gd name="T20" fmla="*/ 36 w 80"/>
                <a:gd name="T21" fmla="*/ 52 h 69"/>
                <a:gd name="T22" fmla="*/ 63 w 80"/>
                <a:gd name="T23" fmla="*/ 58 h 69"/>
                <a:gd name="T24" fmla="*/ 79 w 80"/>
                <a:gd name="T25"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69">
                  <a:moveTo>
                    <a:pt x="79" y="37"/>
                  </a:moveTo>
                  <a:cubicBezTo>
                    <a:pt x="77" y="25"/>
                    <a:pt x="67" y="21"/>
                    <a:pt x="58" y="16"/>
                  </a:cubicBezTo>
                  <a:cubicBezTo>
                    <a:pt x="46" y="11"/>
                    <a:pt x="22" y="0"/>
                    <a:pt x="19" y="22"/>
                  </a:cubicBezTo>
                  <a:cubicBezTo>
                    <a:pt x="14" y="19"/>
                    <a:pt x="9" y="18"/>
                    <a:pt x="5" y="22"/>
                  </a:cubicBezTo>
                  <a:cubicBezTo>
                    <a:pt x="0" y="26"/>
                    <a:pt x="6" y="39"/>
                    <a:pt x="5" y="46"/>
                  </a:cubicBezTo>
                  <a:cubicBezTo>
                    <a:pt x="4" y="51"/>
                    <a:pt x="1" y="56"/>
                    <a:pt x="1" y="61"/>
                  </a:cubicBezTo>
                  <a:cubicBezTo>
                    <a:pt x="2" y="65"/>
                    <a:pt x="7" y="69"/>
                    <a:pt x="12" y="69"/>
                  </a:cubicBezTo>
                  <a:cubicBezTo>
                    <a:pt x="16" y="69"/>
                    <a:pt x="21" y="65"/>
                    <a:pt x="21" y="60"/>
                  </a:cubicBezTo>
                  <a:cubicBezTo>
                    <a:pt x="21" y="57"/>
                    <a:pt x="20" y="53"/>
                    <a:pt x="21" y="50"/>
                  </a:cubicBezTo>
                  <a:cubicBezTo>
                    <a:pt x="23" y="48"/>
                    <a:pt x="25" y="47"/>
                    <a:pt x="27" y="45"/>
                  </a:cubicBezTo>
                  <a:cubicBezTo>
                    <a:pt x="27" y="45"/>
                    <a:pt x="33" y="50"/>
                    <a:pt x="36" y="52"/>
                  </a:cubicBezTo>
                  <a:cubicBezTo>
                    <a:pt x="44" y="58"/>
                    <a:pt x="54" y="60"/>
                    <a:pt x="63" y="58"/>
                  </a:cubicBezTo>
                  <a:cubicBezTo>
                    <a:pt x="73" y="56"/>
                    <a:pt x="80" y="48"/>
                    <a:pt x="79" y="37"/>
                  </a:cubicBezTo>
                  <a:close/>
                </a:path>
              </a:pathLst>
            </a:custGeom>
            <a:solidFill>
              <a:srgbClr val="0068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0" name="íślîḍe"/>
            <p:cNvSpPr/>
            <p:nvPr/>
          </p:nvSpPr>
          <p:spPr bwMode="auto">
            <a:xfrm>
              <a:off x="7216775" y="5143501"/>
              <a:ext cx="1128713" cy="520700"/>
            </a:xfrm>
            <a:custGeom>
              <a:avLst/>
              <a:gdLst>
                <a:gd name="T0" fmla="*/ 37 w 711"/>
                <a:gd name="T1" fmla="*/ 328 h 328"/>
                <a:gd name="T2" fmla="*/ 0 w 711"/>
                <a:gd name="T3" fmla="*/ 114 h 328"/>
                <a:gd name="T4" fmla="*/ 673 w 711"/>
                <a:gd name="T5" fmla="*/ 0 h 328"/>
                <a:gd name="T6" fmla="*/ 711 w 711"/>
                <a:gd name="T7" fmla="*/ 214 h 328"/>
                <a:gd name="T8" fmla="*/ 37 w 711"/>
                <a:gd name="T9" fmla="*/ 328 h 328"/>
              </a:gdLst>
              <a:ahLst/>
              <a:cxnLst>
                <a:cxn ang="0">
                  <a:pos x="T0" y="T1"/>
                </a:cxn>
                <a:cxn ang="0">
                  <a:pos x="T2" y="T3"/>
                </a:cxn>
                <a:cxn ang="0">
                  <a:pos x="T4" y="T5"/>
                </a:cxn>
                <a:cxn ang="0">
                  <a:pos x="T6" y="T7"/>
                </a:cxn>
                <a:cxn ang="0">
                  <a:pos x="T8" y="T9"/>
                </a:cxn>
              </a:cxnLst>
              <a:rect l="0" t="0" r="r" b="b"/>
              <a:pathLst>
                <a:path w="711" h="328">
                  <a:moveTo>
                    <a:pt x="37" y="328"/>
                  </a:moveTo>
                  <a:lnTo>
                    <a:pt x="0" y="114"/>
                  </a:lnTo>
                  <a:lnTo>
                    <a:pt x="673" y="0"/>
                  </a:lnTo>
                  <a:lnTo>
                    <a:pt x="711" y="214"/>
                  </a:lnTo>
                  <a:lnTo>
                    <a:pt x="37" y="328"/>
                  </a:lnTo>
                  <a:close/>
                </a:path>
              </a:pathLst>
            </a:custGeom>
            <a:solidFill>
              <a:srgbClr val="FFBF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1" name="išļíḓè"/>
            <p:cNvSpPr/>
            <p:nvPr/>
          </p:nvSpPr>
          <p:spPr bwMode="auto">
            <a:xfrm>
              <a:off x="7216775" y="5143501"/>
              <a:ext cx="1128713" cy="520700"/>
            </a:xfrm>
            <a:custGeom>
              <a:avLst/>
              <a:gdLst>
                <a:gd name="T0" fmla="*/ 37 w 711"/>
                <a:gd name="T1" fmla="*/ 328 h 328"/>
                <a:gd name="T2" fmla="*/ 0 w 711"/>
                <a:gd name="T3" fmla="*/ 114 h 328"/>
                <a:gd name="T4" fmla="*/ 673 w 711"/>
                <a:gd name="T5" fmla="*/ 0 h 328"/>
                <a:gd name="T6" fmla="*/ 711 w 711"/>
                <a:gd name="T7" fmla="*/ 214 h 328"/>
                <a:gd name="T8" fmla="*/ 37 w 711"/>
                <a:gd name="T9" fmla="*/ 328 h 328"/>
              </a:gdLst>
              <a:ahLst/>
              <a:cxnLst>
                <a:cxn ang="0">
                  <a:pos x="T0" y="T1"/>
                </a:cxn>
                <a:cxn ang="0">
                  <a:pos x="T2" y="T3"/>
                </a:cxn>
                <a:cxn ang="0">
                  <a:pos x="T4" y="T5"/>
                </a:cxn>
                <a:cxn ang="0">
                  <a:pos x="T6" y="T7"/>
                </a:cxn>
                <a:cxn ang="0">
                  <a:pos x="T8" y="T9"/>
                </a:cxn>
              </a:cxnLst>
              <a:rect l="0" t="0" r="r" b="b"/>
              <a:pathLst>
                <a:path w="711" h="328">
                  <a:moveTo>
                    <a:pt x="37" y="328"/>
                  </a:moveTo>
                  <a:lnTo>
                    <a:pt x="0" y="114"/>
                  </a:lnTo>
                  <a:lnTo>
                    <a:pt x="673" y="0"/>
                  </a:lnTo>
                  <a:lnTo>
                    <a:pt x="711" y="214"/>
                  </a:lnTo>
                  <a:lnTo>
                    <a:pt x="37" y="3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2" name="iṥ1iḋé"/>
            <p:cNvSpPr/>
            <p:nvPr/>
          </p:nvSpPr>
          <p:spPr bwMode="auto">
            <a:xfrm>
              <a:off x="7081838" y="5324476"/>
              <a:ext cx="193675" cy="366713"/>
            </a:xfrm>
            <a:custGeom>
              <a:avLst/>
              <a:gdLst>
                <a:gd name="T0" fmla="*/ 39 w 122"/>
                <a:gd name="T1" fmla="*/ 231 h 231"/>
                <a:gd name="T2" fmla="*/ 0 w 122"/>
                <a:gd name="T3" fmla="*/ 15 h 231"/>
                <a:gd name="T4" fmla="*/ 85 w 122"/>
                <a:gd name="T5" fmla="*/ 0 h 231"/>
                <a:gd name="T6" fmla="*/ 122 w 122"/>
                <a:gd name="T7" fmla="*/ 214 h 231"/>
                <a:gd name="T8" fmla="*/ 39 w 122"/>
                <a:gd name="T9" fmla="*/ 231 h 231"/>
              </a:gdLst>
              <a:ahLst/>
              <a:cxnLst>
                <a:cxn ang="0">
                  <a:pos x="T0" y="T1"/>
                </a:cxn>
                <a:cxn ang="0">
                  <a:pos x="T2" y="T3"/>
                </a:cxn>
                <a:cxn ang="0">
                  <a:pos x="T4" y="T5"/>
                </a:cxn>
                <a:cxn ang="0">
                  <a:pos x="T6" y="T7"/>
                </a:cxn>
                <a:cxn ang="0">
                  <a:pos x="T8" y="T9"/>
                </a:cxn>
              </a:cxnLst>
              <a:rect l="0" t="0" r="r" b="b"/>
              <a:pathLst>
                <a:path w="122" h="231">
                  <a:moveTo>
                    <a:pt x="39" y="231"/>
                  </a:moveTo>
                  <a:lnTo>
                    <a:pt x="0" y="15"/>
                  </a:lnTo>
                  <a:lnTo>
                    <a:pt x="85" y="0"/>
                  </a:lnTo>
                  <a:lnTo>
                    <a:pt x="122" y="214"/>
                  </a:lnTo>
                  <a:lnTo>
                    <a:pt x="39" y="231"/>
                  </a:lnTo>
                  <a:close/>
                </a:path>
              </a:pathLst>
            </a:custGeom>
            <a:solidFill>
              <a:srgbClr val="0068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3" name="íśľîdê"/>
            <p:cNvSpPr/>
            <p:nvPr/>
          </p:nvSpPr>
          <p:spPr bwMode="auto">
            <a:xfrm>
              <a:off x="7081838" y="5324476"/>
              <a:ext cx="193675" cy="366713"/>
            </a:xfrm>
            <a:custGeom>
              <a:avLst/>
              <a:gdLst>
                <a:gd name="T0" fmla="*/ 39 w 122"/>
                <a:gd name="T1" fmla="*/ 231 h 231"/>
                <a:gd name="T2" fmla="*/ 0 w 122"/>
                <a:gd name="T3" fmla="*/ 15 h 231"/>
                <a:gd name="T4" fmla="*/ 85 w 122"/>
                <a:gd name="T5" fmla="*/ 0 h 231"/>
                <a:gd name="T6" fmla="*/ 122 w 122"/>
                <a:gd name="T7" fmla="*/ 214 h 231"/>
                <a:gd name="T8" fmla="*/ 39 w 122"/>
                <a:gd name="T9" fmla="*/ 231 h 231"/>
              </a:gdLst>
              <a:ahLst/>
              <a:cxnLst>
                <a:cxn ang="0">
                  <a:pos x="T0" y="T1"/>
                </a:cxn>
                <a:cxn ang="0">
                  <a:pos x="T2" y="T3"/>
                </a:cxn>
                <a:cxn ang="0">
                  <a:pos x="T4" y="T5"/>
                </a:cxn>
                <a:cxn ang="0">
                  <a:pos x="T6" y="T7"/>
                </a:cxn>
                <a:cxn ang="0">
                  <a:pos x="T8" y="T9"/>
                </a:cxn>
              </a:cxnLst>
              <a:rect l="0" t="0" r="r" b="b"/>
              <a:pathLst>
                <a:path w="122" h="231">
                  <a:moveTo>
                    <a:pt x="39" y="231"/>
                  </a:moveTo>
                  <a:lnTo>
                    <a:pt x="0" y="15"/>
                  </a:lnTo>
                  <a:lnTo>
                    <a:pt x="85" y="0"/>
                  </a:lnTo>
                  <a:lnTo>
                    <a:pt x="122" y="214"/>
                  </a:lnTo>
                  <a:lnTo>
                    <a:pt x="39" y="2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4" name="îṣ1iḋé"/>
            <p:cNvSpPr/>
            <p:nvPr/>
          </p:nvSpPr>
          <p:spPr bwMode="auto">
            <a:xfrm>
              <a:off x="6831013" y="5348288"/>
              <a:ext cx="312738" cy="385763"/>
            </a:xfrm>
            <a:custGeom>
              <a:avLst/>
              <a:gdLst>
                <a:gd name="T0" fmla="*/ 39 w 197"/>
                <a:gd name="T1" fmla="*/ 243 h 243"/>
                <a:gd name="T2" fmla="*/ 0 w 197"/>
                <a:gd name="T3" fmla="*/ 29 h 243"/>
                <a:gd name="T4" fmla="*/ 158 w 197"/>
                <a:gd name="T5" fmla="*/ 0 h 243"/>
                <a:gd name="T6" fmla="*/ 197 w 197"/>
                <a:gd name="T7" fmla="*/ 216 h 243"/>
                <a:gd name="T8" fmla="*/ 39 w 197"/>
                <a:gd name="T9" fmla="*/ 243 h 243"/>
              </a:gdLst>
              <a:ahLst/>
              <a:cxnLst>
                <a:cxn ang="0">
                  <a:pos x="T0" y="T1"/>
                </a:cxn>
                <a:cxn ang="0">
                  <a:pos x="T2" y="T3"/>
                </a:cxn>
                <a:cxn ang="0">
                  <a:pos x="T4" y="T5"/>
                </a:cxn>
                <a:cxn ang="0">
                  <a:pos x="T6" y="T7"/>
                </a:cxn>
                <a:cxn ang="0">
                  <a:pos x="T8" y="T9"/>
                </a:cxn>
              </a:cxnLst>
              <a:rect l="0" t="0" r="r" b="b"/>
              <a:pathLst>
                <a:path w="197" h="243">
                  <a:moveTo>
                    <a:pt x="39" y="243"/>
                  </a:moveTo>
                  <a:lnTo>
                    <a:pt x="0" y="29"/>
                  </a:lnTo>
                  <a:lnTo>
                    <a:pt x="158" y="0"/>
                  </a:lnTo>
                  <a:lnTo>
                    <a:pt x="197" y="216"/>
                  </a:lnTo>
                  <a:lnTo>
                    <a:pt x="39" y="243"/>
                  </a:lnTo>
                  <a:close/>
                </a:path>
              </a:pathLst>
            </a:custGeom>
            <a:solidFill>
              <a:srgbClr val="A3CF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5" name="îslïḍé"/>
            <p:cNvSpPr/>
            <p:nvPr/>
          </p:nvSpPr>
          <p:spPr bwMode="auto">
            <a:xfrm>
              <a:off x="6831013" y="5348288"/>
              <a:ext cx="312738" cy="385763"/>
            </a:xfrm>
            <a:custGeom>
              <a:avLst/>
              <a:gdLst>
                <a:gd name="T0" fmla="*/ 39 w 197"/>
                <a:gd name="T1" fmla="*/ 243 h 243"/>
                <a:gd name="T2" fmla="*/ 0 w 197"/>
                <a:gd name="T3" fmla="*/ 29 h 243"/>
                <a:gd name="T4" fmla="*/ 158 w 197"/>
                <a:gd name="T5" fmla="*/ 0 h 243"/>
                <a:gd name="T6" fmla="*/ 197 w 197"/>
                <a:gd name="T7" fmla="*/ 216 h 243"/>
                <a:gd name="T8" fmla="*/ 39 w 197"/>
                <a:gd name="T9" fmla="*/ 243 h 243"/>
              </a:gdLst>
              <a:ahLst/>
              <a:cxnLst>
                <a:cxn ang="0">
                  <a:pos x="T0" y="T1"/>
                </a:cxn>
                <a:cxn ang="0">
                  <a:pos x="T2" y="T3"/>
                </a:cxn>
                <a:cxn ang="0">
                  <a:pos x="T4" y="T5"/>
                </a:cxn>
                <a:cxn ang="0">
                  <a:pos x="T6" y="T7"/>
                </a:cxn>
                <a:cxn ang="0">
                  <a:pos x="T8" y="T9"/>
                </a:cxn>
              </a:cxnLst>
              <a:rect l="0" t="0" r="r" b="b"/>
              <a:pathLst>
                <a:path w="197" h="243">
                  <a:moveTo>
                    <a:pt x="39" y="243"/>
                  </a:moveTo>
                  <a:lnTo>
                    <a:pt x="0" y="29"/>
                  </a:lnTo>
                  <a:lnTo>
                    <a:pt x="158" y="0"/>
                  </a:lnTo>
                  <a:lnTo>
                    <a:pt x="197" y="216"/>
                  </a:lnTo>
                  <a:lnTo>
                    <a:pt x="39" y="2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6" name="íṧ1íḍè"/>
            <p:cNvSpPr/>
            <p:nvPr/>
          </p:nvSpPr>
          <p:spPr bwMode="auto">
            <a:xfrm>
              <a:off x="7008813" y="5338763"/>
              <a:ext cx="198438" cy="365125"/>
            </a:xfrm>
            <a:custGeom>
              <a:avLst/>
              <a:gdLst>
                <a:gd name="T0" fmla="*/ 21 w 60"/>
                <a:gd name="T1" fmla="*/ 4 h 111"/>
                <a:gd name="T2" fmla="*/ 39 w 60"/>
                <a:gd name="T3" fmla="*/ 107 h 111"/>
                <a:gd name="T4" fmla="*/ 21 w 60"/>
                <a:gd name="T5" fmla="*/ 4 h 111"/>
              </a:gdLst>
              <a:ahLst/>
              <a:cxnLst>
                <a:cxn ang="0">
                  <a:pos x="T0" y="T1"/>
                </a:cxn>
                <a:cxn ang="0">
                  <a:pos x="T2" y="T3"/>
                </a:cxn>
                <a:cxn ang="0">
                  <a:pos x="T4" y="T5"/>
                </a:cxn>
              </a:cxnLst>
              <a:rect l="0" t="0" r="r" b="b"/>
              <a:pathLst>
                <a:path w="60" h="111">
                  <a:moveTo>
                    <a:pt x="21" y="4"/>
                  </a:moveTo>
                  <a:cubicBezTo>
                    <a:pt x="42" y="0"/>
                    <a:pt x="60" y="103"/>
                    <a:pt x="39" y="107"/>
                  </a:cubicBezTo>
                  <a:cubicBezTo>
                    <a:pt x="18" y="111"/>
                    <a:pt x="0" y="7"/>
                    <a:pt x="21" y="4"/>
                  </a:cubicBezTo>
                </a:path>
              </a:pathLst>
            </a:custGeom>
            <a:solidFill>
              <a:srgbClr val="A3CF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7" name="ïslíḍé"/>
            <p:cNvSpPr/>
            <p:nvPr/>
          </p:nvSpPr>
          <p:spPr bwMode="auto">
            <a:xfrm>
              <a:off x="7143750" y="5311776"/>
              <a:ext cx="201613" cy="365125"/>
            </a:xfrm>
            <a:custGeom>
              <a:avLst/>
              <a:gdLst>
                <a:gd name="T0" fmla="*/ 21 w 61"/>
                <a:gd name="T1" fmla="*/ 4 h 111"/>
                <a:gd name="T2" fmla="*/ 40 w 61"/>
                <a:gd name="T3" fmla="*/ 107 h 111"/>
                <a:gd name="T4" fmla="*/ 21 w 61"/>
                <a:gd name="T5" fmla="*/ 4 h 111"/>
              </a:gdLst>
              <a:ahLst/>
              <a:cxnLst>
                <a:cxn ang="0">
                  <a:pos x="T0" y="T1"/>
                </a:cxn>
                <a:cxn ang="0">
                  <a:pos x="T2" y="T3"/>
                </a:cxn>
                <a:cxn ang="0">
                  <a:pos x="T4" y="T5"/>
                </a:cxn>
              </a:cxnLst>
              <a:rect l="0" t="0" r="r" b="b"/>
              <a:pathLst>
                <a:path w="61" h="111">
                  <a:moveTo>
                    <a:pt x="21" y="4"/>
                  </a:moveTo>
                  <a:cubicBezTo>
                    <a:pt x="42" y="0"/>
                    <a:pt x="61" y="104"/>
                    <a:pt x="40" y="107"/>
                  </a:cubicBezTo>
                  <a:cubicBezTo>
                    <a:pt x="19" y="111"/>
                    <a:pt x="0" y="8"/>
                    <a:pt x="21" y="4"/>
                  </a:cubicBezTo>
                </a:path>
              </a:pathLst>
            </a:custGeom>
            <a:solidFill>
              <a:srgbClr val="0068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8" name="ïšḻíḋé"/>
            <p:cNvSpPr/>
            <p:nvPr/>
          </p:nvSpPr>
          <p:spPr bwMode="auto">
            <a:xfrm>
              <a:off x="8285163" y="5143501"/>
              <a:ext cx="327025" cy="339725"/>
            </a:xfrm>
            <a:custGeom>
              <a:avLst/>
              <a:gdLst>
                <a:gd name="T0" fmla="*/ 38 w 206"/>
                <a:gd name="T1" fmla="*/ 214 h 214"/>
                <a:gd name="T2" fmla="*/ 0 w 206"/>
                <a:gd name="T3" fmla="*/ 0 h 214"/>
                <a:gd name="T4" fmla="*/ 206 w 206"/>
                <a:gd name="T5" fmla="*/ 79 h 214"/>
                <a:gd name="T6" fmla="*/ 38 w 206"/>
                <a:gd name="T7" fmla="*/ 214 h 214"/>
              </a:gdLst>
              <a:ahLst/>
              <a:cxnLst>
                <a:cxn ang="0">
                  <a:pos x="T0" y="T1"/>
                </a:cxn>
                <a:cxn ang="0">
                  <a:pos x="T2" y="T3"/>
                </a:cxn>
                <a:cxn ang="0">
                  <a:pos x="T4" y="T5"/>
                </a:cxn>
                <a:cxn ang="0">
                  <a:pos x="T6" y="T7"/>
                </a:cxn>
              </a:cxnLst>
              <a:rect l="0" t="0" r="r" b="b"/>
              <a:pathLst>
                <a:path w="206" h="214">
                  <a:moveTo>
                    <a:pt x="38" y="214"/>
                  </a:moveTo>
                  <a:lnTo>
                    <a:pt x="0" y="0"/>
                  </a:lnTo>
                  <a:lnTo>
                    <a:pt x="206" y="79"/>
                  </a:lnTo>
                  <a:lnTo>
                    <a:pt x="38" y="214"/>
                  </a:ln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9" name="íšliďé"/>
            <p:cNvSpPr/>
            <p:nvPr/>
          </p:nvSpPr>
          <p:spPr bwMode="auto">
            <a:xfrm>
              <a:off x="8285163" y="5143501"/>
              <a:ext cx="327025" cy="339725"/>
            </a:xfrm>
            <a:custGeom>
              <a:avLst/>
              <a:gdLst>
                <a:gd name="T0" fmla="*/ 38 w 206"/>
                <a:gd name="T1" fmla="*/ 214 h 214"/>
                <a:gd name="T2" fmla="*/ 0 w 206"/>
                <a:gd name="T3" fmla="*/ 0 h 214"/>
                <a:gd name="T4" fmla="*/ 206 w 206"/>
                <a:gd name="T5" fmla="*/ 79 h 214"/>
                <a:gd name="T6" fmla="*/ 38 w 206"/>
                <a:gd name="T7" fmla="*/ 214 h 214"/>
              </a:gdLst>
              <a:ahLst/>
              <a:cxnLst>
                <a:cxn ang="0">
                  <a:pos x="T0" y="T1"/>
                </a:cxn>
                <a:cxn ang="0">
                  <a:pos x="T2" y="T3"/>
                </a:cxn>
                <a:cxn ang="0">
                  <a:pos x="T4" y="T5"/>
                </a:cxn>
                <a:cxn ang="0">
                  <a:pos x="T6" y="T7"/>
                </a:cxn>
              </a:cxnLst>
              <a:rect l="0" t="0" r="r" b="b"/>
              <a:pathLst>
                <a:path w="206" h="214">
                  <a:moveTo>
                    <a:pt x="38" y="214"/>
                  </a:moveTo>
                  <a:lnTo>
                    <a:pt x="0" y="0"/>
                  </a:lnTo>
                  <a:lnTo>
                    <a:pt x="206" y="79"/>
                  </a:lnTo>
                  <a:lnTo>
                    <a:pt x="38" y="2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0" name="iSļïḓé"/>
            <p:cNvSpPr/>
            <p:nvPr/>
          </p:nvSpPr>
          <p:spPr bwMode="auto">
            <a:xfrm>
              <a:off x="8205788" y="5133976"/>
              <a:ext cx="198438" cy="361950"/>
            </a:xfrm>
            <a:custGeom>
              <a:avLst/>
              <a:gdLst>
                <a:gd name="T0" fmla="*/ 21 w 60"/>
                <a:gd name="T1" fmla="*/ 4 h 110"/>
                <a:gd name="T2" fmla="*/ 39 w 60"/>
                <a:gd name="T3" fmla="*/ 106 h 110"/>
                <a:gd name="T4" fmla="*/ 21 w 60"/>
                <a:gd name="T5" fmla="*/ 4 h 110"/>
              </a:gdLst>
              <a:ahLst/>
              <a:cxnLst>
                <a:cxn ang="0">
                  <a:pos x="T0" y="T1"/>
                </a:cxn>
                <a:cxn ang="0">
                  <a:pos x="T2" y="T3"/>
                </a:cxn>
                <a:cxn ang="0">
                  <a:pos x="T4" y="T5"/>
                </a:cxn>
              </a:cxnLst>
              <a:rect l="0" t="0" r="r" b="b"/>
              <a:pathLst>
                <a:path w="60" h="110">
                  <a:moveTo>
                    <a:pt x="21" y="4"/>
                  </a:moveTo>
                  <a:cubicBezTo>
                    <a:pt x="42" y="0"/>
                    <a:pt x="60" y="102"/>
                    <a:pt x="39" y="106"/>
                  </a:cubicBezTo>
                  <a:cubicBezTo>
                    <a:pt x="18" y="110"/>
                    <a:pt x="0" y="7"/>
                    <a:pt x="21" y="4"/>
                  </a:cubicBezTo>
                </a:path>
              </a:pathLst>
            </a:custGeom>
            <a:solidFill>
              <a:srgbClr val="FFBF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1" name="iṩ1íḓè"/>
            <p:cNvSpPr/>
            <p:nvPr/>
          </p:nvSpPr>
          <p:spPr bwMode="auto">
            <a:xfrm>
              <a:off x="8499475" y="5226051"/>
              <a:ext cx="112713" cy="115888"/>
            </a:xfrm>
            <a:custGeom>
              <a:avLst/>
              <a:gdLst>
                <a:gd name="T0" fmla="*/ 0 w 34"/>
                <a:gd name="T1" fmla="*/ 0 h 35"/>
                <a:gd name="T2" fmla="*/ 7 w 34"/>
                <a:gd name="T3" fmla="*/ 35 h 35"/>
                <a:gd name="T4" fmla="*/ 34 w 34"/>
                <a:gd name="T5" fmla="*/ 13 h 35"/>
                <a:gd name="T6" fmla="*/ 0 w 34"/>
                <a:gd name="T7" fmla="*/ 0 h 35"/>
              </a:gdLst>
              <a:ahLst/>
              <a:cxnLst>
                <a:cxn ang="0">
                  <a:pos x="T0" y="T1"/>
                </a:cxn>
                <a:cxn ang="0">
                  <a:pos x="T2" y="T3"/>
                </a:cxn>
                <a:cxn ang="0">
                  <a:pos x="T4" y="T5"/>
                </a:cxn>
                <a:cxn ang="0">
                  <a:pos x="T6" y="T7"/>
                </a:cxn>
              </a:cxnLst>
              <a:rect l="0" t="0" r="r" b="b"/>
              <a:pathLst>
                <a:path w="34" h="35">
                  <a:moveTo>
                    <a:pt x="0" y="0"/>
                  </a:moveTo>
                  <a:cubicBezTo>
                    <a:pt x="3" y="11"/>
                    <a:pt x="6" y="24"/>
                    <a:pt x="7" y="35"/>
                  </a:cubicBezTo>
                  <a:cubicBezTo>
                    <a:pt x="34" y="13"/>
                    <a:pt x="34" y="13"/>
                    <a:pt x="34" y="13"/>
                  </a:cubicBezTo>
                  <a:cubicBezTo>
                    <a:pt x="0" y="0"/>
                    <a:pt x="0" y="0"/>
                    <a:pt x="0" y="0"/>
                  </a:cubicBezTo>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2" name="î$ḷïḑê"/>
            <p:cNvSpPr/>
            <p:nvPr/>
          </p:nvSpPr>
          <p:spPr bwMode="auto">
            <a:xfrm>
              <a:off x="7219950" y="5143501"/>
              <a:ext cx="1065213" cy="346075"/>
            </a:xfrm>
            <a:custGeom>
              <a:avLst/>
              <a:gdLst>
                <a:gd name="T0" fmla="*/ 323 w 323"/>
                <a:gd name="T1" fmla="*/ 0 h 105"/>
                <a:gd name="T2" fmla="*/ 0 w 323"/>
                <a:gd name="T3" fmla="*/ 55 h 105"/>
                <a:gd name="T4" fmla="*/ 23 w 323"/>
                <a:gd name="T5" fmla="*/ 105 h 105"/>
                <a:gd name="T6" fmla="*/ 313 w 323"/>
                <a:gd name="T7" fmla="*/ 54 h 105"/>
                <a:gd name="T8" fmla="*/ 320 w 323"/>
                <a:gd name="T9" fmla="*/ 1 h 105"/>
                <a:gd name="T10" fmla="*/ 321 w 323"/>
                <a:gd name="T11" fmla="*/ 0 h 105"/>
                <a:gd name="T12" fmla="*/ 323 w 323"/>
                <a:gd name="T13" fmla="*/ 1 h 105"/>
                <a:gd name="T14" fmla="*/ 323 w 323"/>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3" h="105">
                  <a:moveTo>
                    <a:pt x="323" y="0"/>
                  </a:moveTo>
                  <a:cubicBezTo>
                    <a:pt x="0" y="55"/>
                    <a:pt x="0" y="55"/>
                    <a:pt x="0" y="55"/>
                  </a:cubicBezTo>
                  <a:cubicBezTo>
                    <a:pt x="10" y="56"/>
                    <a:pt x="19" y="80"/>
                    <a:pt x="23" y="105"/>
                  </a:cubicBezTo>
                  <a:cubicBezTo>
                    <a:pt x="313" y="54"/>
                    <a:pt x="313" y="54"/>
                    <a:pt x="313" y="54"/>
                  </a:cubicBezTo>
                  <a:cubicBezTo>
                    <a:pt x="309" y="29"/>
                    <a:pt x="310" y="2"/>
                    <a:pt x="320" y="1"/>
                  </a:cubicBezTo>
                  <a:cubicBezTo>
                    <a:pt x="321" y="0"/>
                    <a:pt x="321" y="0"/>
                    <a:pt x="321" y="0"/>
                  </a:cubicBezTo>
                  <a:cubicBezTo>
                    <a:pt x="322" y="0"/>
                    <a:pt x="323" y="1"/>
                    <a:pt x="323" y="1"/>
                  </a:cubicBezTo>
                  <a:cubicBezTo>
                    <a:pt x="323" y="0"/>
                    <a:pt x="323" y="0"/>
                    <a:pt x="323" y="0"/>
                  </a:cubicBezTo>
                </a:path>
              </a:pathLst>
            </a:custGeom>
            <a:solidFill>
              <a:srgbClr val="E5A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3" name="îślíḋè"/>
            <p:cNvSpPr/>
            <p:nvPr/>
          </p:nvSpPr>
          <p:spPr bwMode="auto">
            <a:xfrm>
              <a:off x="6804025" y="5522913"/>
              <a:ext cx="55563" cy="49213"/>
            </a:xfrm>
            <a:custGeom>
              <a:avLst/>
              <a:gdLst>
                <a:gd name="T0" fmla="*/ 15 w 17"/>
                <a:gd name="T1" fmla="*/ 0 h 15"/>
                <a:gd name="T2" fmla="*/ 0 w 17"/>
                <a:gd name="T3" fmla="*/ 2 h 15"/>
                <a:gd name="T4" fmla="*/ 2 w 17"/>
                <a:gd name="T5" fmla="*/ 15 h 15"/>
                <a:gd name="T6" fmla="*/ 17 w 17"/>
                <a:gd name="T7" fmla="*/ 13 h 15"/>
                <a:gd name="T8" fmla="*/ 15 w 17"/>
                <a:gd name="T9" fmla="*/ 0 h 15"/>
              </a:gdLst>
              <a:ahLst/>
              <a:cxnLst>
                <a:cxn ang="0">
                  <a:pos x="T0" y="T1"/>
                </a:cxn>
                <a:cxn ang="0">
                  <a:pos x="T2" y="T3"/>
                </a:cxn>
                <a:cxn ang="0">
                  <a:pos x="T4" y="T5"/>
                </a:cxn>
                <a:cxn ang="0">
                  <a:pos x="T6" y="T7"/>
                </a:cxn>
                <a:cxn ang="0">
                  <a:pos x="T8" y="T9"/>
                </a:cxn>
              </a:cxnLst>
              <a:rect l="0" t="0" r="r" b="b"/>
              <a:pathLst>
                <a:path w="17" h="15">
                  <a:moveTo>
                    <a:pt x="15" y="0"/>
                  </a:moveTo>
                  <a:cubicBezTo>
                    <a:pt x="0" y="2"/>
                    <a:pt x="0" y="2"/>
                    <a:pt x="0" y="2"/>
                  </a:cubicBezTo>
                  <a:cubicBezTo>
                    <a:pt x="1" y="9"/>
                    <a:pt x="2" y="15"/>
                    <a:pt x="2" y="15"/>
                  </a:cubicBezTo>
                  <a:cubicBezTo>
                    <a:pt x="17" y="13"/>
                    <a:pt x="17" y="13"/>
                    <a:pt x="17" y="13"/>
                  </a:cubicBezTo>
                  <a:cubicBezTo>
                    <a:pt x="15" y="0"/>
                    <a:pt x="15" y="0"/>
                    <a:pt x="15"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4" name="î$ḷïḍé"/>
            <p:cNvSpPr/>
            <p:nvPr/>
          </p:nvSpPr>
          <p:spPr bwMode="auto">
            <a:xfrm>
              <a:off x="6800850" y="5462588"/>
              <a:ext cx="52388" cy="66675"/>
            </a:xfrm>
            <a:custGeom>
              <a:avLst/>
              <a:gdLst>
                <a:gd name="T0" fmla="*/ 13 w 16"/>
                <a:gd name="T1" fmla="*/ 0 h 20"/>
                <a:gd name="T2" fmla="*/ 0 w 16"/>
                <a:gd name="T3" fmla="*/ 2 h 20"/>
                <a:gd name="T4" fmla="*/ 1 w 16"/>
                <a:gd name="T5" fmla="*/ 20 h 20"/>
                <a:gd name="T6" fmla="*/ 16 w 16"/>
                <a:gd name="T7" fmla="*/ 18 h 20"/>
                <a:gd name="T8" fmla="*/ 13 w 16"/>
                <a:gd name="T9" fmla="*/ 0 h 20"/>
              </a:gdLst>
              <a:ahLst/>
              <a:cxnLst>
                <a:cxn ang="0">
                  <a:pos x="T0" y="T1"/>
                </a:cxn>
                <a:cxn ang="0">
                  <a:pos x="T2" y="T3"/>
                </a:cxn>
                <a:cxn ang="0">
                  <a:pos x="T4" y="T5"/>
                </a:cxn>
                <a:cxn ang="0">
                  <a:pos x="T6" y="T7"/>
                </a:cxn>
                <a:cxn ang="0">
                  <a:pos x="T8" y="T9"/>
                </a:cxn>
              </a:cxnLst>
              <a:rect l="0" t="0" r="r" b="b"/>
              <a:pathLst>
                <a:path w="16" h="20">
                  <a:moveTo>
                    <a:pt x="13" y="0"/>
                  </a:moveTo>
                  <a:cubicBezTo>
                    <a:pt x="0" y="2"/>
                    <a:pt x="0" y="2"/>
                    <a:pt x="0" y="2"/>
                  </a:cubicBezTo>
                  <a:cubicBezTo>
                    <a:pt x="0" y="7"/>
                    <a:pt x="1" y="14"/>
                    <a:pt x="1" y="20"/>
                  </a:cubicBezTo>
                  <a:cubicBezTo>
                    <a:pt x="16" y="18"/>
                    <a:pt x="16" y="18"/>
                    <a:pt x="16" y="18"/>
                  </a:cubicBezTo>
                  <a:cubicBezTo>
                    <a:pt x="13" y="0"/>
                    <a:pt x="13" y="0"/>
                    <a:pt x="13" y="0"/>
                  </a:cubicBezTo>
                </a:path>
              </a:pathLst>
            </a:custGeom>
            <a:solidFill>
              <a:srgbClr val="004F6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5" name="íśḻídè"/>
            <p:cNvSpPr/>
            <p:nvPr/>
          </p:nvSpPr>
          <p:spPr bwMode="auto">
            <a:xfrm>
              <a:off x="6800850" y="5407026"/>
              <a:ext cx="42863" cy="63500"/>
            </a:xfrm>
            <a:custGeom>
              <a:avLst/>
              <a:gdLst>
                <a:gd name="T0" fmla="*/ 10 w 13"/>
                <a:gd name="T1" fmla="*/ 0 h 19"/>
                <a:gd name="T2" fmla="*/ 3 w 13"/>
                <a:gd name="T3" fmla="*/ 1 h 19"/>
                <a:gd name="T4" fmla="*/ 0 w 13"/>
                <a:gd name="T5" fmla="*/ 16 h 19"/>
                <a:gd name="T6" fmla="*/ 0 w 13"/>
                <a:gd name="T7" fmla="*/ 19 h 19"/>
                <a:gd name="T8" fmla="*/ 13 w 13"/>
                <a:gd name="T9" fmla="*/ 17 h 19"/>
                <a:gd name="T10" fmla="*/ 10 w 13"/>
                <a:gd name="T11" fmla="*/ 0 h 19"/>
              </a:gdLst>
              <a:ahLst/>
              <a:cxnLst>
                <a:cxn ang="0">
                  <a:pos x="T0" y="T1"/>
                </a:cxn>
                <a:cxn ang="0">
                  <a:pos x="T2" y="T3"/>
                </a:cxn>
                <a:cxn ang="0">
                  <a:pos x="T4" y="T5"/>
                </a:cxn>
                <a:cxn ang="0">
                  <a:pos x="T6" y="T7"/>
                </a:cxn>
                <a:cxn ang="0">
                  <a:pos x="T8" y="T9"/>
                </a:cxn>
                <a:cxn ang="0">
                  <a:pos x="T10" y="T11"/>
                </a:cxn>
              </a:cxnLst>
              <a:rect l="0" t="0" r="r" b="b"/>
              <a:pathLst>
                <a:path w="13" h="19">
                  <a:moveTo>
                    <a:pt x="10" y="0"/>
                  </a:moveTo>
                  <a:cubicBezTo>
                    <a:pt x="3" y="1"/>
                    <a:pt x="3" y="1"/>
                    <a:pt x="3" y="1"/>
                  </a:cubicBezTo>
                  <a:cubicBezTo>
                    <a:pt x="2" y="4"/>
                    <a:pt x="1" y="9"/>
                    <a:pt x="0" y="16"/>
                  </a:cubicBezTo>
                  <a:cubicBezTo>
                    <a:pt x="0" y="17"/>
                    <a:pt x="0" y="18"/>
                    <a:pt x="0" y="19"/>
                  </a:cubicBezTo>
                  <a:cubicBezTo>
                    <a:pt x="13" y="17"/>
                    <a:pt x="13" y="17"/>
                    <a:pt x="13" y="17"/>
                  </a:cubicBezTo>
                  <a:cubicBezTo>
                    <a:pt x="10" y="0"/>
                    <a:pt x="10" y="0"/>
                    <a:pt x="10" y="0"/>
                  </a:cubicBezTo>
                </a:path>
              </a:pathLst>
            </a:custGeom>
            <a:solidFill>
              <a:srgbClr val="D1D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6" name="ïsľîḋê"/>
            <p:cNvSpPr/>
            <p:nvPr/>
          </p:nvSpPr>
          <p:spPr bwMode="auto">
            <a:xfrm>
              <a:off x="6810375" y="5327651"/>
              <a:ext cx="400050" cy="82550"/>
            </a:xfrm>
            <a:custGeom>
              <a:avLst/>
              <a:gdLst>
                <a:gd name="T0" fmla="*/ 121 w 121"/>
                <a:gd name="T1" fmla="*/ 0 h 25"/>
                <a:gd name="T2" fmla="*/ 82 w 121"/>
                <a:gd name="T3" fmla="*/ 6 h 25"/>
                <a:gd name="T4" fmla="*/ 6 w 121"/>
                <a:gd name="T5" fmla="*/ 20 h 25"/>
                <a:gd name="T6" fmla="*/ 6 w 121"/>
                <a:gd name="T7" fmla="*/ 20 h 25"/>
                <a:gd name="T8" fmla="*/ 0 w 121"/>
                <a:gd name="T9" fmla="*/ 25 h 25"/>
                <a:gd name="T10" fmla="*/ 7 w 121"/>
                <a:gd name="T11" fmla="*/ 24 h 25"/>
                <a:gd name="T12" fmla="*/ 6 w 121"/>
                <a:gd name="T13" fmla="*/ 20 h 25"/>
                <a:gd name="T14" fmla="*/ 82 w 121"/>
                <a:gd name="T15" fmla="*/ 6 h 25"/>
                <a:gd name="T16" fmla="*/ 121 w 121"/>
                <a:gd name="T17" fmla="*/ 0 h 25"/>
                <a:gd name="T18" fmla="*/ 121 w 121"/>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25">
                  <a:moveTo>
                    <a:pt x="121" y="0"/>
                  </a:moveTo>
                  <a:cubicBezTo>
                    <a:pt x="82" y="6"/>
                    <a:pt x="82" y="6"/>
                    <a:pt x="82" y="6"/>
                  </a:cubicBezTo>
                  <a:cubicBezTo>
                    <a:pt x="6" y="20"/>
                    <a:pt x="6" y="20"/>
                    <a:pt x="6" y="20"/>
                  </a:cubicBezTo>
                  <a:cubicBezTo>
                    <a:pt x="6" y="20"/>
                    <a:pt x="6" y="20"/>
                    <a:pt x="6" y="20"/>
                  </a:cubicBezTo>
                  <a:cubicBezTo>
                    <a:pt x="6" y="20"/>
                    <a:pt x="3" y="20"/>
                    <a:pt x="0" y="25"/>
                  </a:cubicBezTo>
                  <a:cubicBezTo>
                    <a:pt x="7" y="24"/>
                    <a:pt x="7" y="24"/>
                    <a:pt x="7" y="24"/>
                  </a:cubicBezTo>
                  <a:cubicBezTo>
                    <a:pt x="6" y="20"/>
                    <a:pt x="6" y="20"/>
                    <a:pt x="6" y="20"/>
                  </a:cubicBezTo>
                  <a:cubicBezTo>
                    <a:pt x="82" y="6"/>
                    <a:pt x="82" y="6"/>
                    <a:pt x="82" y="6"/>
                  </a:cubicBezTo>
                  <a:cubicBezTo>
                    <a:pt x="121" y="0"/>
                    <a:pt x="121" y="0"/>
                    <a:pt x="121" y="0"/>
                  </a:cubicBezTo>
                  <a:cubicBezTo>
                    <a:pt x="121" y="0"/>
                    <a:pt x="121" y="0"/>
                    <a:pt x="121" y="0"/>
                  </a:cubicBezTo>
                </a:path>
              </a:pathLst>
            </a:custGeom>
            <a:solidFill>
              <a:srgbClr val="BDD2E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7" name="îṡlíďe"/>
            <p:cNvSpPr/>
            <p:nvPr/>
          </p:nvSpPr>
          <p:spPr bwMode="auto">
            <a:xfrm>
              <a:off x="7081838" y="5327651"/>
              <a:ext cx="128588" cy="185738"/>
            </a:xfrm>
            <a:custGeom>
              <a:avLst/>
              <a:gdLst>
                <a:gd name="T0" fmla="*/ 39 w 39"/>
                <a:gd name="T1" fmla="*/ 0 h 56"/>
                <a:gd name="T2" fmla="*/ 0 w 39"/>
                <a:gd name="T3" fmla="*/ 6 h 56"/>
                <a:gd name="T4" fmla="*/ 0 w 39"/>
                <a:gd name="T5" fmla="*/ 7 h 56"/>
                <a:gd name="T6" fmla="*/ 24 w 39"/>
                <a:gd name="T7" fmla="*/ 56 h 56"/>
                <a:gd name="T8" fmla="*/ 34 w 39"/>
                <a:gd name="T9" fmla="*/ 54 h 56"/>
                <a:gd name="T10" fmla="*/ 39 w 39"/>
                <a:gd name="T11" fmla="*/ 0 h 56"/>
              </a:gdLst>
              <a:ahLst/>
              <a:cxnLst>
                <a:cxn ang="0">
                  <a:pos x="T0" y="T1"/>
                </a:cxn>
                <a:cxn ang="0">
                  <a:pos x="T2" y="T3"/>
                </a:cxn>
                <a:cxn ang="0">
                  <a:pos x="T4" y="T5"/>
                </a:cxn>
                <a:cxn ang="0">
                  <a:pos x="T6" y="T7"/>
                </a:cxn>
                <a:cxn ang="0">
                  <a:pos x="T8" y="T9"/>
                </a:cxn>
                <a:cxn ang="0">
                  <a:pos x="T10" y="T11"/>
                </a:cxn>
              </a:cxnLst>
              <a:rect l="0" t="0" r="r" b="b"/>
              <a:pathLst>
                <a:path w="39" h="56">
                  <a:moveTo>
                    <a:pt x="39" y="0"/>
                  </a:moveTo>
                  <a:cubicBezTo>
                    <a:pt x="0" y="6"/>
                    <a:pt x="0" y="6"/>
                    <a:pt x="0" y="6"/>
                  </a:cubicBezTo>
                  <a:cubicBezTo>
                    <a:pt x="0" y="7"/>
                    <a:pt x="0" y="7"/>
                    <a:pt x="0" y="7"/>
                  </a:cubicBezTo>
                  <a:cubicBezTo>
                    <a:pt x="10" y="7"/>
                    <a:pt x="20" y="31"/>
                    <a:pt x="24" y="56"/>
                  </a:cubicBezTo>
                  <a:cubicBezTo>
                    <a:pt x="34" y="54"/>
                    <a:pt x="34" y="54"/>
                    <a:pt x="34" y="54"/>
                  </a:cubicBezTo>
                  <a:cubicBezTo>
                    <a:pt x="29" y="29"/>
                    <a:pt x="30" y="3"/>
                    <a:pt x="39" y="0"/>
                  </a:cubicBezTo>
                </a:path>
              </a:pathLst>
            </a:custGeom>
            <a:solidFill>
              <a:srgbClr val="005D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8" name="îṩlíḑé"/>
            <p:cNvSpPr/>
            <p:nvPr/>
          </p:nvSpPr>
          <p:spPr bwMode="auto">
            <a:xfrm>
              <a:off x="6831013" y="5348288"/>
              <a:ext cx="250825" cy="217488"/>
            </a:xfrm>
            <a:custGeom>
              <a:avLst/>
              <a:gdLst>
                <a:gd name="T0" fmla="*/ 76 w 76"/>
                <a:gd name="T1" fmla="*/ 0 h 66"/>
                <a:gd name="T2" fmla="*/ 0 w 76"/>
                <a:gd name="T3" fmla="*/ 14 h 66"/>
                <a:gd name="T4" fmla="*/ 1 w 76"/>
                <a:gd name="T5" fmla="*/ 18 h 66"/>
                <a:gd name="T6" fmla="*/ 4 w 76"/>
                <a:gd name="T7" fmla="*/ 35 h 66"/>
                <a:gd name="T8" fmla="*/ 7 w 76"/>
                <a:gd name="T9" fmla="*/ 53 h 66"/>
                <a:gd name="T10" fmla="*/ 9 w 76"/>
                <a:gd name="T11" fmla="*/ 66 h 66"/>
                <a:gd name="T12" fmla="*/ 68 w 76"/>
                <a:gd name="T13" fmla="*/ 55 h 66"/>
                <a:gd name="T14" fmla="*/ 75 w 76"/>
                <a:gd name="T15" fmla="*/ 1 h 66"/>
                <a:gd name="T16" fmla="*/ 76 w 76"/>
                <a:gd name="T17" fmla="*/ 1 h 66"/>
                <a:gd name="T18" fmla="*/ 76 w 76"/>
                <a:gd name="T19" fmla="*/ 1 h 66"/>
                <a:gd name="T20" fmla="*/ 76 w 76"/>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66">
                  <a:moveTo>
                    <a:pt x="76" y="0"/>
                  </a:moveTo>
                  <a:cubicBezTo>
                    <a:pt x="0" y="14"/>
                    <a:pt x="0" y="14"/>
                    <a:pt x="0" y="14"/>
                  </a:cubicBezTo>
                  <a:cubicBezTo>
                    <a:pt x="1" y="18"/>
                    <a:pt x="1" y="18"/>
                    <a:pt x="1" y="18"/>
                  </a:cubicBezTo>
                  <a:cubicBezTo>
                    <a:pt x="4" y="35"/>
                    <a:pt x="4" y="35"/>
                    <a:pt x="4" y="35"/>
                  </a:cubicBezTo>
                  <a:cubicBezTo>
                    <a:pt x="7" y="53"/>
                    <a:pt x="7" y="53"/>
                    <a:pt x="7" y="53"/>
                  </a:cubicBezTo>
                  <a:cubicBezTo>
                    <a:pt x="9" y="66"/>
                    <a:pt x="9" y="66"/>
                    <a:pt x="9" y="66"/>
                  </a:cubicBezTo>
                  <a:cubicBezTo>
                    <a:pt x="68" y="55"/>
                    <a:pt x="68" y="55"/>
                    <a:pt x="68" y="55"/>
                  </a:cubicBezTo>
                  <a:cubicBezTo>
                    <a:pt x="64" y="29"/>
                    <a:pt x="64" y="3"/>
                    <a:pt x="75" y="1"/>
                  </a:cubicBezTo>
                  <a:cubicBezTo>
                    <a:pt x="75" y="1"/>
                    <a:pt x="76" y="1"/>
                    <a:pt x="76" y="1"/>
                  </a:cubicBezTo>
                  <a:cubicBezTo>
                    <a:pt x="76" y="1"/>
                    <a:pt x="76" y="1"/>
                    <a:pt x="76" y="1"/>
                  </a:cubicBezTo>
                  <a:cubicBezTo>
                    <a:pt x="76" y="0"/>
                    <a:pt x="76" y="0"/>
                    <a:pt x="76" y="0"/>
                  </a:cubicBezTo>
                </a:path>
              </a:pathLst>
            </a:custGeom>
            <a:solidFill>
              <a:srgbClr val="92BAB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9" name="îšḷiḋé"/>
            <p:cNvSpPr/>
            <p:nvPr/>
          </p:nvSpPr>
          <p:spPr bwMode="auto">
            <a:xfrm>
              <a:off x="7042150" y="5351463"/>
              <a:ext cx="117475" cy="177800"/>
            </a:xfrm>
            <a:custGeom>
              <a:avLst/>
              <a:gdLst>
                <a:gd name="T0" fmla="*/ 12 w 36"/>
                <a:gd name="T1" fmla="*/ 0 h 54"/>
                <a:gd name="T2" fmla="*/ 11 w 36"/>
                <a:gd name="T3" fmla="*/ 0 h 54"/>
                <a:gd name="T4" fmla="*/ 4 w 36"/>
                <a:gd name="T5" fmla="*/ 54 h 54"/>
                <a:gd name="T6" fmla="*/ 36 w 36"/>
                <a:gd name="T7" fmla="*/ 49 h 54"/>
                <a:gd name="T8" fmla="*/ 12 w 36"/>
                <a:gd name="T9" fmla="*/ 0 h 54"/>
                <a:gd name="T10" fmla="*/ 12 w 36"/>
                <a:gd name="T11" fmla="*/ 0 h 54"/>
              </a:gdLst>
              <a:ahLst/>
              <a:cxnLst>
                <a:cxn ang="0">
                  <a:pos x="T0" y="T1"/>
                </a:cxn>
                <a:cxn ang="0">
                  <a:pos x="T2" y="T3"/>
                </a:cxn>
                <a:cxn ang="0">
                  <a:pos x="T4" y="T5"/>
                </a:cxn>
                <a:cxn ang="0">
                  <a:pos x="T6" y="T7"/>
                </a:cxn>
                <a:cxn ang="0">
                  <a:pos x="T8" y="T9"/>
                </a:cxn>
                <a:cxn ang="0">
                  <a:pos x="T10" y="T11"/>
                </a:cxn>
              </a:cxnLst>
              <a:rect l="0" t="0" r="r" b="b"/>
              <a:pathLst>
                <a:path w="36" h="54">
                  <a:moveTo>
                    <a:pt x="12" y="0"/>
                  </a:moveTo>
                  <a:cubicBezTo>
                    <a:pt x="12" y="0"/>
                    <a:pt x="11" y="0"/>
                    <a:pt x="11" y="0"/>
                  </a:cubicBezTo>
                  <a:cubicBezTo>
                    <a:pt x="0" y="2"/>
                    <a:pt x="0" y="28"/>
                    <a:pt x="4" y="54"/>
                  </a:cubicBezTo>
                  <a:cubicBezTo>
                    <a:pt x="36" y="49"/>
                    <a:pt x="36" y="49"/>
                    <a:pt x="36" y="49"/>
                  </a:cubicBezTo>
                  <a:cubicBezTo>
                    <a:pt x="32" y="24"/>
                    <a:pt x="22" y="0"/>
                    <a:pt x="12" y="0"/>
                  </a:cubicBezTo>
                  <a:cubicBezTo>
                    <a:pt x="12" y="0"/>
                    <a:pt x="12" y="0"/>
                    <a:pt x="12" y="0"/>
                  </a:cubicBezTo>
                </a:path>
              </a:pathLst>
            </a:custGeom>
            <a:solidFill>
              <a:srgbClr val="92BAB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0" name="ïṡ1íďè"/>
            <p:cNvSpPr/>
            <p:nvPr/>
          </p:nvSpPr>
          <p:spPr bwMode="auto">
            <a:xfrm>
              <a:off x="7177088" y="5324476"/>
              <a:ext cx="119063" cy="180975"/>
            </a:xfrm>
            <a:custGeom>
              <a:avLst/>
              <a:gdLst>
                <a:gd name="T0" fmla="*/ 13 w 36"/>
                <a:gd name="T1" fmla="*/ 0 h 55"/>
                <a:gd name="T2" fmla="*/ 12 w 36"/>
                <a:gd name="T3" fmla="*/ 0 h 55"/>
                <a:gd name="T4" fmla="*/ 10 w 36"/>
                <a:gd name="T5" fmla="*/ 1 h 55"/>
                <a:gd name="T6" fmla="*/ 10 w 36"/>
                <a:gd name="T7" fmla="*/ 1 h 55"/>
                <a:gd name="T8" fmla="*/ 5 w 36"/>
                <a:gd name="T9" fmla="*/ 55 h 55"/>
                <a:gd name="T10" fmla="*/ 36 w 36"/>
                <a:gd name="T11" fmla="*/ 50 h 55"/>
                <a:gd name="T12" fmla="*/ 13 w 36"/>
                <a:gd name="T13" fmla="*/ 0 h 55"/>
                <a:gd name="T14" fmla="*/ 13 w 36"/>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55">
                  <a:moveTo>
                    <a:pt x="13" y="0"/>
                  </a:moveTo>
                  <a:cubicBezTo>
                    <a:pt x="12" y="0"/>
                    <a:pt x="12" y="0"/>
                    <a:pt x="12" y="0"/>
                  </a:cubicBezTo>
                  <a:cubicBezTo>
                    <a:pt x="10" y="1"/>
                    <a:pt x="10" y="1"/>
                    <a:pt x="10" y="1"/>
                  </a:cubicBezTo>
                  <a:cubicBezTo>
                    <a:pt x="10" y="1"/>
                    <a:pt x="10" y="1"/>
                    <a:pt x="10" y="1"/>
                  </a:cubicBezTo>
                  <a:cubicBezTo>
                    <a:pt x="1" y="4"/>
                    <a:pt x="0" y="30"/>
                    <a:pt x="5" y="55"/>
                  </a:cubicBezTo>
                  <a:cubicBezTo>
                    <a:pt x="36" y="50"/>
                    <a:pt x="36" y="50"/>
                    <a:pt x="36" y="50"/>
                  </a:cubicBezTo>
                  <a:cubicBezTo>
                    <a:pt x="32" y="25"/>
                    <a:pt x="23" y="1"/>
                    <a:pt x="13" y="0"/>
                  </a:cubicBezTo>
                  <a:cubicBezTo>
                    <a:pt x="13" y="0"/>
                    <a:pt x="13" y="0"/>
                    <a:pt x="13" y="0"/>
                  </a:cubicBezTo>
                </a:path>
              </a:pathLst>
            </a:custGeom>
            <a:solidFill>
              <a:srgbClr val="005D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1" name="îs1ídè"/>
            <p:cNvSpPr/>
            <p:nvPr/>
          </p:nvSpPr>
          <p:spPr bwMode="auto">
            <a:xfrm>
              <a:off x="8285163" y="5143501"/>
              <a:ext cx="228600" cy="161925"/>
            </a:xfrm>
            <a:custGeom>
              <a:avLst/>
              <a:gdLst>
                <a:gd name="T0" fmla="*/ 0 w 69"/>
                <a:gd name="T1" fmla="*/ 0 h 49"/>
                <a:gd name="T2" fmla="*/ 0 w 69"/>
                <a:gd name="T3" fmla="*/ 1 h 49"/>
                <a:gd name="T4" fmla="*/ 22 w 69"/>
                <a:gd name="T5" fmla="*/ 49 h 49"/>
                <a:gd name="T6" fmla="*/ 69 w 69"/>
                <a:gd name="T7" fmla="*/ 41 h 49"/>
                <a:gd name="T8" fmla="*/ 65 w 69"/>
                <a:gd name="T9" fmla="*/ 25 h 49"/>
                <a:gd name="T10" fmla="*/ 0 w 69"/>
                <a:gd name="T11" fmla="*/ 0 h 49"/>
              </a:gdLst>
              <a:ahLst/>
              <a:cxnLst>
                <a:cxn ang="0">
                  <a:pos x="T0" y="T1"/>
                </a:cxn>
                <a:cxn ang="0">
                  <a:pos x="T2" y="T3"/>
                </a:cxn>
                <a:cxn ang="0">
                  <a:pos x="T4" y="T5"/>
                </a:cxn>
                <a:cxn ang="0">
                  <a:pos x="T6" y="T7"/>
                </a:cxn>
                <a:cxn ang="0">
                  <a:pos x="T8" y="T9"/>
                </a:cxn>
                <a:cxn ang="0">
                  <a:pos x="T10" y="T11"/>
                </a:cxn>
              </a:cxnLst>
              <a:rect l="0" t="0" r="r" b="b"/>
              <a:pathLst>
                <a:path w="69" h="49">
                  <a:moveTo>
                    <a:pt x="0" y="0"/>
                  </a:moveTo>
                  <a:cubicBezTo>
                    <a:pt x="0" y="1"/>
                    <a:pt x="0" y="1"/>
                    <a:pt x="0" y="1"/>
                  </a:cubicBezTo>
                  <a:cubicBezTo>
                    <a:pt x="9" y="3"/>
                    <a:pt x="18" y="26"/>
                    <a:pt x="22" y="49"/>
                  </a:cubicBezTo>
                  <a:cubicBezTo>
                    <a:pt x="69" y="41"/>
                    <a:pt x="69" y="41"/>
                    <a:pt x="69" y="41"/>
                  </a:cubicBezTo>
                  <a:cubicBezTo>
                    <a:pt x="68" y="35"/>
                    <a:pt x="67" y="30"/>
                    <a:pt x="65" y="25"/>
                  </a:cubicBezTo>
                  <a:cubicBezTo>
                    <a:pt x="0" y="0"/>
                    <a:pt x="0" y="0"/>
                    <a:pt x="0" y="0"/>
                  </a:cubicBezTo>
                </a:path>
              </a:pathLst>
            </a:custGeom>
            <a:solidFill>
              <a:srgbClr val="E2BE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2" name="íS1iḓê"/>
            <p:cNvSpPr/>
            <p:nvPr/>
          </p:nvSpPr>
          <p:spPr bwMode="auto">
            <a:xfrm>
              <a:off x="8239125" y="5143501"/>
              <a:ext cx="119063" cy="177800"/>
            </a:xfrm>
            <a:custGeom>
              <a:avLst/>
              <a:gdLst>
                <a:gd name="T0" fmla="*/ 12 w 36"/>
                <a:gd name="T1" fmla="*/ 0 h 54"/>
                <a:gd name="T2" fmla="*/ 11 w 36"/>
                <a:gd name="T3" fmla="*/ 1 h 54"/>
                <a:gd name="T4" fmla="*/ 4 w 36"/>
                <a:gd name="T5" fmla="*/ 54 h 54"/>
                <a:gd name="T6" fmla="*/ 36 w 36"/>
                <a:gd name="T7" fmla="*/ 49 h 54"/>
                <a:gd name="T8" fmla="*/ 14 w 36"/>
                <a:gd name="T9" fmla="*/ 1 h 54"/>
                <a:gd name="T10" fmla="*/ 14 w 36"/>
                <a:gd name="T11" fmla="*/ 1 h 54"/>
                <a:gd name="T12" fmla="*/ 12 w 36"/>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6" h="54">
                  <a:moveTo>
                    <a:pt x="12" y="0"/>
                  </a:moveTo>
                  <a:cubicBezTo>
                    <a:pt x="12" y="0"/>
                    <a:pt x="12" y="0"/>
                    <a:pt x="11" y="1"/>
                  </a:cubicBezTo>
                  <a:cubicBezTo>
                    <a:pt x="1" y="2"/>
                    <a:pt x="0" y="29"/>
                    <a:pt x="4" y="54"/>
                  </a:cubicBezTo>
                  <a:cubicBezTo>
                    <a:pt x="36" y="49"/>
                    <a:pt x="36" y="49"/>
                    <a:pt x="36" y="49"/>
                  </a:cubicBezTo>
                  <a:cubicBezTo>
                    <a:pt x="32" y="26"/>
                    <a:pt x="23" y="3"/>
                    <a:pt x="14" y="1"/>
                  </a:cubicBezTo>
                  <a:cubicBezTo>
                    <a:pt x="14" y="1"/>
                    <a:pt x="14" y="1"/>
                    <a:pt x="14" y="1"/>
                  </a:cubicBezTo>
                  <a:cubicBezTo>
                    <a:pt x="14" y="1"/>
                    <a:pt x="13" y="0"/>
                    <a:pt x="12" y="0"/>
                  </a:cubicBezTo>
                </a:path>
              </a:pathLst>
            </a:custGeom>
            <a:solidFill>
              <a:srgbClr val="E5A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3" name="i$lïdê"/>
            <p:cNvSpPr/>
            <p:nvPr/>
          </p:nvSpPr>
          <p:spPr bwMode="auto">
            <a:xfrm>
              <a:off x="8499475" y="5226051"/>
              <a:ext cx="96838" cy="52388"/>
            </a:xfrm>
            <a:custGeom>
              <a:avLst/>
              <a:gdLst>
                <a:gd name="T0" fmla="*/ 0 w 29"/>
                <a:gd name="T1" fmla="*/ 0 h 16"/>
                <a:gd name="T2" fmla="*/ 4 w 29"/>
                <a:gd name="T3" fmla="*/ 16 h 16"/>
                <a:gd name="T4" fmla="*/ 29 w 29"/>
                <a:gd name="T5" fmla="*/ 11 h 16"/>
                <a:gd name="T6" fmla="*/ 0 w 29"/>
                <a:gd name="T7" fmla="*/ 0 h 16"/>
              </a:gdLst>
              <a:ahLst/>
              <a:cxnLst>
                <a:cxn ang="0">
                  <a:pos x="T0" y="T1"/>
                </a:cxn>
                <a:cxn ang="0">
                  <a:pos x="T2" y="T3"/>
                </a:cxn>
                <a:cxn ang="0">
                  <a:pos x="T4" y="T5"/>
                </a:cxn>
                <a:cxn ang="0">
                  <a:pos x="T6" y="T7"/>
                </a:cxn>
              </a:cxnLst>
              <a:rect l="0" t="0" r="r" b="b"/>
              <a:pathLst>
                <a:path w="29" h="16">
                  <a:moveTo>
                    <a:pt x="0" y="0"/>
                  </a:moveTo>
                  <a:cubicBezTo>
                    <a:pt x="2" y="5"/>
                    <a:pt x="3" y="10"/>
                    <a:pt x="4" y="16"/>
                  </a:cubicBezTo>
                  <a:cubicBezTo>
                    <a:pt x="29" y="11"/>
                    <a:pt x="29" y="11"/>
                    <a:pt x="29" y="11"/>
                  </a:cubicBezTo>
                  <a:cubicBezTo>
                    <a:pt x="0" y="0"/>
                    <a:pt x="0" y="0"/>
                    <a:pt x="0" y="0"/>
                  </a:cubicBezTo>
                </a:path>
              </a:pathLst>
            </a:custGeom>
            <a:solidFill>
              <a:srgbClr val="004F6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4" name="í$ḷíďe"/>
            <p:cNvSpPr/>
            <p:nvPr/>
          </p:nvSpPr>
          <p:spPr bwMode="auto">
            <a:xfrm>
              <a:off x="6761163" y="5381626"/>
              <a:ext cx="201613" cy="365125"/>
            </a:xfrm>
            <a:custGeom>
              <a:avLst/>
              <a:gdLst>
                <a:gd name="T0" fmla="*/ 21 w 61"/>
                <a:gd name="T1" fmla="*/ 4 h 111"/>
                <a:gd name="T2" fmla="*/ 21 w 61"/>
                <a:gd name="T3" fmla="*/ 4 h 111"/>
                <a:gd name="T4" fmla="*/ 40 w 61"/>
                <a:gd name="T5" fmla="*/ 107 h 111"/>
                <a:gd name="T6" fmla="*/ 21 w 61"/>
                <a:gd name="T7" fmla="*/ 4 h 111"/>
              </a:gdLst>
              <a:ahLst/>
              <a:cxnLst>
                <a:cxn ang="0">
                  <a:pos x="T0" y="T1"/>
                </a:cxn>
                <a:cxn ang="0">
                  <a:pos x="T2" y="T3"/>
                </a:cxn>
                <a:cxn ang="0">
                  <a:pos x="T4" y="T5"/>
                </a:cxn>
                <a:cxn ang="0">
                  <a:pos x="T6" y="T7"/>
                </a:cxn>
              </a:cxnLst>
              <a:rect l="0" t="0" r="r" b="b"/>
              <a:pathLst>
                <a:path w="61" h="111">
                  <a:moveTo>
                    <a:pt x="21" y="4"/>
                  </a:moveTo>
                  <a:cubicBezTo>
                    <a:pt x="21" y="4"/>
                    <a:pt x="21" y="4"/>
                    <a:pt x="21" y="4"/>
                  </a:cubicBezTo>
                  <a:cubicBezTo>
                    <a:pt x="42" y="0"/>
                    <a:pt x="61" y="104"/>
                    <a:pt x="40" y="107"/>
                  </a:cubicBezTo>
                  <a:cubicBezTo>
                    <a:pt x="19" y="111"/>
                    <a:pt x="0" y="8"/>
                    <a:pt x="21" y="4"/>
                  </a:cubicBezTo>
                  <a:close/>
                </a:path>
              </a:pathLst>
            </a:custGeom>
            <a:solidFill>
              <a:srgbClr val="0068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5" name="îṣḻïḓê"/>
            <p:cNvSpPr/>
            <p:nvPr/>
          </p:nvSpPr>
          <p:spPr bwMode="auto">
            <a:xfrm>
              <a:off x="7183438" y="4675188"/>
              <a:ext cx="709613" cy="103188"/>
            </a:xfrm>
            <a:prstGeom prst="ellipse">
              <a:avLst/>
            </a:prstGeom>
            <a:solidFill>
              <a:srgbClr val="0078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6" name="ïsľïďê"/>
            <p:cNvSpPr/>
            <p:nvPr/>
          </p:nvSpPr>
          <p:spPr bwMode="auto">
            <a:xfrm>
              <a:off x="7308850" y="2982913"/>
              <a:ext cx="352425" cy="107950"/>
            </a:xfrm>
            <a:custGeom>
              <a:avLst/>
              <a:gdLst>
                <a:gd name="T0" fmla="*/ 0 w 107"/>
                <a:gd name="T1" fmla="*/ 19 h 33"/>
                <a:gd name="T2" fmla="*/ 1 w 107"/>
                <a:gd name="T3" fmla="*/ 22 h 33"/>
                <a:gd name="T4" fmla="*/ 17 w 107"/>
                <a:gd name="T5" fmla="*/ 32 h 33"/>
                <a:gd name="T6" fmla="*/ 92 w 107"/>
                <a:gd name="T7" fmla="*/ 33 h 33"/>
                <a:gd name="T8" fmla="*/ 106 w 107"/>
                <a:gd name="T9" fmla="*/ 17 h 33"/>
                <a:gd name="T10" fmla="*/ 106 w 107"/>
                <a:gd name="T11" fmla="*/ 15 h 33"/>
                <a:gd name="T12" fmla="*/ 90 w 107"/>
                <a:gd name="T13" fmla="*/ 0 h 33"/>
                <a:gd name="T14" fmla="*/ 15 w 107"/>
                <a:gd name="T15" fmla="*/ 8 h 33"/>
                <a:gd name="T16" fmla="*/ 0 w 107"/>
                <a:gd name="T17"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3">
                  <a:moveTo>
                    <a:pt x="0" y="19"/>
                  </a:moveTo>
                  <a:cubicBezTo>
                    <a:pt x="1" y="22"/>
                    <a:pt x="1" y="22"/>
                    <a:pt x="1" y="22"/>
                  </a:cubicBezTo>
                  <a:cubicBezTo>
                    <a:pt x="1" y="30"/>
                    <a:pt x="8" y="32"/>
                    <a:pt x="17" y="32"/>
                  </a:cubicBezTo>
                  <a:cubicBezTo>
                    <a:pt x="92" y="33"/>
                    <a:pt x="92" y="33"/>
                    <a:pt x="92" y="33"/>
                  </a:cubicBezTo>
                  <a:cubicBezTo>
                    <a:pt x="100" y="33"/>
                    <a:pt x="107" y="26"/>
                    <a:pt x="106" y="17"/>
                  </a:cubicBezTo>
                  <a:cubicBezTo>
                    <a:pt x="106" y="15"/>
                    <a:pt x="106" y="15"/>
                    <a:pt x="106" y="15"/>
                  </a:cubicBezTo>
                  <a:cubicBezTo>
                    <a:pt x="106" y="6"/>
                    <a:pt x="99" y="0"/>
                    <a:pt x="90" y="0"/>
                  </a:cubicBezTo>
                  <a:cubicBezTo>
                    <a:pt x="15" y="8"/>
                    <a:pt x="15" y="8"/>
                    <a:pt x="15" y="8"/>
                  </a:cubicBezTo>
                  <a:cubicBezTo>
                    <a:pt x="7" y="8"/>
                    <a:pt x="0" y="11"/>
                    <a:pt x="0" y="19"/>
                  </a:cubicBezTo>
                  <a:close/>
                </a:path>
              </a:pathLst>
            </a:custGeom>
            <a:solidFill>
              <a:srgbClr val="FC95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7" name="ïṡlïḓé"/>
            <p:cNvSpPr/>
            <p:nvPr/>
          </p:nvSpPr>
          <p:spPr bwMode="auto">
            <a:xfrm>
              <a:off x="7421563" y="2933701"/>
              <a:ext cx="260350" cy="169863"/>
            </a:xfrm>
            <a:custGeom>
              <a:avLst/>
              <a:gdLst>
                <a:gd name="T0" fmla="*/ 78 w 79"/>
                <a:gd name="T1" fmla="*/ 21 h 52"/>
                <a:gd name="T2" fmla="*/ 47 w 79"/>
                <a:gd name="T3" fmla="*/ 0 h 52"/>
                <a:gd name="T4" fmla="*/ 6 w 79"/>
                <a:gd name="T5" fmla="*/ 16 h 52"/>
                <a:gd name="T6" fmla="*/ 0 w 79"/>
                <a:gd name="T7" fmla="*/ 52 h 52"/>
                <a:gd name="T8" fmla="*/ 50 w 79"/>
                <a:gd name="T9" fmla="*/ 50 h 52"/>
                <a:gd name="T10" fmla="*/ 69 w 79"/>
                <a:gd name="T11" fmla="*/ 46 h 52"/>
                <a:gd name="T12" fmla="*/ 78 w 79"/>
                <a:gd name="T13" fmla="*/ 21 h 52"/>
              </a:gdLst>
              <a:ahLst/>
              <a:cxnLst>
                <a:cxn ang="0">
                  <a:pos x="T0" y="T1"/>
                </a:cxn>
                <a:cxn ang="0">
                  <a:pos x="T2" y="T3"/>
                </a:cxn>
                <a:cxn ang="0">
                  <a:pos x="T4" y="T5"/>
                </a:cxn>
                <a:cxn ang="0">
                  <a:pos x="T6" y="T7"/>
                </a:cxn>
                <a:cxn ang="0">
                  <a:pos x="T8" y="T9"/>
                </a:cxn>
                <a:cxn ang="0">
                  <a:pos x="T10" y="T11"/>
                </a:cxn>
                <a:cxn ang="0">
                  <a:pos x="T12" y="T13"/>
                </a:cxn>
              </a:cxnLst>
              <a:rect l="0" t="0" r="r" b="b"/>
              <a:pathLst>
                <a:path w="79" h="52">
                  <a:moveTo>
                    <a:pt x="78" y="21"/>
                  </a:moveTo>
                  <a:cubicBezTo>
                    <a:pt x="69" y="12"/>
                    <a:pt x="60" y="0"/>
                    <a:pt x="47" y="0"/>
                  </a:cubicBezTo>
                  <a:cubicBezTo>
                    <a:pt x="47" y="0"/>
                    <a:pt x="18" y="12"/>
                    <a:pt x="6" y="16"/>
                  </a:cubicBezTo>
                  <a:cubicBezTo>
                    <a:pt x="6" y="16"/>
                    <a:pt x="4" y="31"/>
                    <a:pt x="0" y="52"/>
                  </a:cubicBezTo>
                  <a:cubicBezTo>
                    <a:pt x="17" y="52"/>
                    <a:pt x="34" y="51"/>
                    <a:pt x="50" y="50"/>
                  </a:cubicBezTo>
                  <a:cubicBezTo>
                    <a:pt x="57" y="49"/>
                    <a:pt x="63" y="49"/>
                    <a:pt x="69" y="46"/>
                  </a:cubicBezTo>
                  <a:cubicBezTo>
                    <a:pt x="77" y="41"/>
                    <a:pt x="79" y="31"/>
                    <a:pt x="78" y="21"/>
                  </a:cubicBezTo>
                  <a:close/>
                </a:path>
              </a:pathLst>
            </a:custGeom>
            <a:solidFill>
              <a:srgbClr val="D14A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8" name="íṡlïďê"/>
            <p:cNvSpPr/>
            <p:nvPr/>
          </p:nvSpPr>
          <p:spPr bwMode="auto">
            <a:xfrm>
              <a:off x="5929313" y="2751138"/>
              <a:ext cx="1468438" cy="1206500"/>
            </a:xfrm>
            <a:custGeom>
              <a:avLst/>
              <a:gdLst>
                <a:gd name="T0" fmla="*/ 888 w 925"/>
                <a:gd name="T1" fmla="*/ 760 h 760"/>
                <a:gd name="T2" fmla="*/ 0 w 925"/>
                <a:gd name="T3" fmla="*/ 714 h 760"/>
                <a:gd name="T4" fmla="*/ 37 w 925"/>
                <a:gd name="T5" fmla="*/ 0 h 760"/>
                <a:gd name="T6" fmla="*/ 925 w 925"/>
                <a:gd name="T7" fmla="*/ 46 h 760"/>
                <a:gd name="T8" fmla="*/ 888 w 925"/>
                <a:gd name="T9" fmla="*/ 760 h 760"/>
              </a:gdLst>
              <a:ahLst/>
              <a:cxnLst>
                <a:cxn ang="0">
                  <a:pos x="T0" y="T1"/>
                </a:cxn>
                <a:cxn ang="0">
                  <a:pos x="T2" y="T3"/>
                </a:cxn>
                <a:cxn ang="0">
                  <a:pos x="T4" y="T5"/>
                </a:cxn>
                <a:cxn ang="0">
                  <a:pos x="T6" y="T7"/>
                </a:cxn>
                <a:cxn ang="0">
                  <a:pos x="T8" y="T9"/>
                </a:cxn>
              </a:cxnLst>
              <a:rect l="0" t="0" r="r" b="b"/>
              <a:pathLst>
                <a:path w="925" h="760">
                  <a:moveTo>
                    <a:pt x="888" y="760"/>
                  </a:moveTo>
                  <a:lnTo>
                    <a:pt x="0" y="714"/>
                  </a:lnTo>
                  <a:lnTo>
                    <a:pt x="37" y="0"/>
                  </a:lnTo>
                  <a:lnTo>
                    <a:pt x="925" y="46"/>
                  </a:lnTo>
                  <a:lnTo>
                    <a:pt x="888" y="760"/>
                  </a:ln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9" name="ísľidê"/>
            <p:cNvSpPr/>
            <p:nvPr/>
          </p:nvSpPr>
          <p:spPr bwMode="auto">
            <a:xfrm>
              <a:off x="6018213" y="2851151"/>
              <a:ext cx="1290638" cy="1008063"/>
            </a:xfrm>
            <a:custGeom>
              <a:avLst/>
              <a:gdLst>
                <a:gd name="T0" fmla="*/ 784 w 813"/>
                <a:gd name="T1" fmla="*/ 635 h 635"/>
                <a:gd name="T2" fmla="*/ 0 w 813"/>
                <a:gd name="T3" fmla="*/ 597 h 635"/>
                <a:gd name="T4" fmla="*/ 29 w 813"/>
                <a:gd name="T5" fmla="*/ 0 h 635"/>
                <a:gd name="T6" fmla="*/ 813 w 813"/>
                <a:gd name="T7" fmla="*/ 37 h 635"/>
                <a:gd name="T8" fmla="*/ 784 w 813"/>
                <a:gd name="T9" fmla="*/ 635 h 635"/>
              </a:gdLst>
              <a:ahLst/>
              <a:cxnLst>
                <a:cxn ang="0">
                  <a:pos x="T0" y="T1"/>
                </a:cxn>
                <a:cxn ang="0">
                  <a:pos x="T2" y="T3"/>
                </a:cxn>
                <a:cxn ang="0">
                  <a:pos x="T4" y="T5"/>
                </a:cxn>
                <a:cxn ang="0">
                  <a:pos x="T6" y="T7"/>
                </a:cxn>
                <a:cxn ang="0">
                  <a:pos x="T8" y="T9"/>
                </a:cxn>
              </a:cxnLst>
              <a:rect l="0" t="0" r="r" b="b"/>
              <a:pathLst>
                <a:path w="813" h="635">
                  <a:moveTo>
                    <a:pt x="784" y="635"/>
                  </a:moveTo>
                  <a:lnTo>
                    <a:pt x="0" y="597"/>
                  </a:lnTo>
                  <a:lnTo>
                    <a:pt x="29" y="0"/>
                  </a:lnTo>
                  <a:lnTo>
                    <a:pt x="813" y="37"/>
                  </a:lnTo>
                  <a:lnTo>
                    <a:pt x="784" y="6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0" name="î$lïḓé"/>
            <p:cNvSpPr/>
            <p:nvPr/>
          </p:nvSpPr>
          <p:spPr bwMode="auto">
            <a:xfrm>
              <a:off x="6018213" y="3022601"/>
              <a:ext cx="1260475" cy="836613"/>
            </a:xfrm>
            <a:custGeom>
              <a:avLst/>
              <a:gdLst>
                <a:gd name="T0" fmla="*/ 794 w 794"/>
                <a:gd name="T1" fmla="*/ 330 h 527"/>
                <a:gd name="T2" fmla="*/ 609 w 794"/>
                <a:gd name="T3" fmla="*/ 0 h 527"/>
                <a:gd name="T4" fmla="*/ 360 w 794"/>
                <a:gd name="T5" fmla="*/ 359 h 527"/>
                <a:gd name="T6" fmla="*/ 212 w 794"/>
                <a:gd name="T7" fmla="*/ 93 h 527"/>
                <a:gd name="T8" fmla="*/ 4 w 794"/>
                <a:gd name="T9" fmla="*/ 390 h 527"/>
                <a:gd name="T10" fmla="*/ 0 w 794"/>
                <a:gd name="T11" fmla="*/ 489 h 527"/>
                <a:gd name="T12" fmla="*/ 784 w 794"/>
                <a:gd name="T13" fmla="*/ 527 h 527"/>
                <a:gd name="T14" fmla="*/ 794 w 794"/>
                <a:gd name="T15" fmla="*/ 330 h 5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4" h="527">
                  <a:moveTo>
                    <a:pt x="794" y="330"/>
                  </a:moveTo>
                  <a:lnTo>
                    <a:pt x="609" y="0"/>
                  </a:lnTo>
                  <a:lnTo>
                    <a:pt x="360" y="359"/>
                  </a:lnTo>
                  <a:lnTo>
                    <a:pt x="212" y="93"/>
                  </a:lnTo>
                  <a:lnTo>
                    <a:pt x="4" y="390"/>
                  </a:lnTo>
                  <a:lnTo>
                    <a:pt x="0" y="489"/>
                  </a:lnTo>
                  <a:lnTo>
                    <a:pt x="784" y="527"/>
                  </a:lnTo>
                  <a:lnTo>
                    <a:pt x="794" y="330"/>
                  </a:lnTo>
                  <a:close/>
                </a:path>
              </a:pathLst>
            </a:custGeom>
            <a:solidFill>
              <a:srgbClr val="A3CF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1" name="íṥlíḋé"/>
            <p:cNvSpPr/>
            <p:nvPr/>
          </p:nvSpPr>
          <p:spPr bwMode="auto">
            <a:xfrm>
              <a:off x="7694613" y="4570413"/>
              <a:ext cx="106363" cy="112713"/>
            </a:xfrm>
            <a:custGeom>
              <a:avLst/>
              <a:gdLst>
                <a:gd name="T0" fmla="*/ 67 w 67"/>
                <a:gd name="T1" fmla="*/ 64 h 71"/>
                <a:gd name="T2" fmla="*/ 9 w 67"/>
                <a:gd name="T3" fmla="*/ 71 h 71"/>
                <a:gd name="T4" fmla="*/ 0 w 67"/>
                <a:gd name="T5" fmla="*/ 8 h 71"/>
                <a:gd name="T6" fmla="*/ 58 w 67"/>
                <a:gd name="T7" fmla="*/ 0 h 71"/>
                <a:gd name="T8" fmla="*/ 67 w 67"/>
                <a:gd name="T9" fmla="*/ 64 h 71"/>
              </a:gdLst>
              <a:ahLst/>
              <a:cxnLst>
                <a:cxn ang="0">
                  <a:pos x="T0" y="T1"/>
                </a:cxn>
                <a:cxn ang="0">
                  <a:pos x="T2" y="T3"/>
                </a:cxn>
                <a:cxn ang="0">
                  <a:pos x="T4" y="T5"/>
                </a:cxn>
                <a:cxn ang="0">
                  <a:pos x="T6" y="T7"/>
                </a:cxn>
                <a:cxn ang="0">
                  <a:pos x="T8" y="T9"/>
                </a:cxn>
              </a:cxnLst>
              <a:rect l="0" t="0" r="r" b="b"/>
              <a:pathLst>
                <a:path w="67" h="71">
                  <a:moveTo>
                    <a:pt x="67" y="64"/>
                  </a:moveTo>
                  <a:lnTo>
                    <a:pt x="9" y="71"/>
                  </a:lnTo>
                  <a:lnTo>
                    <a:pt x="0" y="8"/>
                  </a:lnTo>
                  <a:lnTo>
                    <a:pt x="58" y="0"/>
                  </a:lnTo>
                  <a:lnTo>
                    <a:pt x="67" y="64"/>
                  </a:ln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2" name="íṩlíḓé"/>
            <p:cNvSpPr/>
            <p:nvPr/>
          </p:nvSpPr>
          <p:spPr bwMode="auto">
            <a:xfrm>
              <a:off x="7566025" y="4672013"/>
              <a:ext cx="241300" cy="85725"/>
            </a:xfrm>
            <a:custGeom>
              <a:avLst/>
              <a:gdLst>
                <a:gd name="T0" fmla="*/ 0 w 73"/>
                <a:gd name="T1" fmla="*/ 15 h 26"/>
                <a:gd name="T2" fmla="*/ 1 w 73"/>
                <a:gd name="T3" fmla="*/ 26 h 26"/>
                <a:gd name="T4" fmla="*/ 52 w 73"/>
                <a:gd name="T5" fmla="*/ 20 h 26"/>
                <a:gd name="T6" fmla="*/ 53 w 73"/>
                <a:gd name="T7" fmla="*/ 15 h 26"/>
                <a:gd name="T8" fmla="*/ 55 w 73"/>
                <a:gd name="T9" fmla="*/ 19 h 26"/>
                <a:gd name="T10" fmla="*/ 73 w 73"/>
                <a:gd name="T11" fmla="*/ 17 h 26"/>
                <a:gd name="T12" fmla="*/ 71 w 73"/>
                <a:gd name="T13" fmla="*/ 0 h 26"/>
                <a:gd name="T14" fmla="*/ 43 w 73"/>
                <a:gd name="T15" fmla="*/ 3 h 26"/>
                <a:gd name="T16" fmla="*/ 0 w 73"/>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26">
                  <a:moveTo>
                    <a:pt x="0" y="15"/>
                  </a:moveTo>
                  <a:cubicBezTo>
                    <a:pt x="1" y="26"/>
                    <a:pt x="1" y="26"/>
                    <a:pt x="1" y="26"/>
                  </a:cubicBezTo>
                  <a:cubicBezTo>
                    <a:pt x="52" y="20"/>
                    <a:pt x="52" y="20"/>
                    <a:pt x="52" y="20"/>
                  </a:cubicBezTo>
                  <a:cubicBezTo>
                    <a:pt x="52" y="18"/>
                    <a:pt x="53" y="17"/>
                    <a:pt x="53" y="15"/>
                  </a:cubicBezTo>
                  <a:cubicBezTo>
                    <a:pt x="54" y="16"/>
                    <a:pt x="54" y="18"/>
                    <a:pt x="55" y="19"/>
                  </a:cubicBezTo>
                  <a:cubicBezTo>
                    <a:pt x="73" y="17"/>
                    <a:pt x="73" y="17"/>
                    <a:pt x="73" y="17"/>
                  </a:cubicBezTo>
                  <a:cubicBezTo>
                    <a:pt x="71" y="0"/>
                    <a:pt x="71" y="0"/>
                    <a:pt x="71" y="0"/>
                  </a:cubicBezTo>
                  <a:cubicBezTo>
                    <a:pt x="43" y="3"/>
                    <a:pt x="43" y="3"/>
                    <a:pt x="43" y="3"/>
                  </a:cubicBezTo>
                  <a:lnTo>
                    <a:pt x="0" y="15"/>
                  </a:lnTo>
                  <a:close/>
                </a:path>
              </a:pathLst>
            </a:custGeom>
            <a:solidFill>
              <a:srgbClr val="24C8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3" name="îṩľiďè"/>
            <p:cNvSpPr/>
            <p:nvPr/>
          </p:nvSpPr>
          <p:spPr bwMode="auto">
            <a:xfrm>
              <a:off x="7385050" y="4573588"/>
              <a:ext cx="104775" cy="115888"/>
            </a:xfrm>
            <a:custGeom>
              <a:avLst/>
              <a:gdLst>
                <a:gd name="T0" fmla="*/ 58 w 66"/>
                <a:gd name="T1" fmla="*/ 73 h 73"/>
                <a:gd name="T2" fmla="*/ 0 w 66"/>
                <a:gd name="T3" fmla="*/ 64 h 73"/>
                <a:gd name="T4" fmla="*/ 10 w 66"/>
                <a:gd name="T5" fmla="*/ 0 h 73"/>
                <a:gd name="T6" fmla="*/ 66 w 66"/>
                <a:gd name="T7" fmla="*/ 10 h 73"/>
                <a:gd name="T8" fmla="*/ 58 w 66"/>
                <a:gd name="T9" fmla="*/ 73 h 73"/>
              </a:gdLst>
              <a:ahLst/>
              <a:cxnLst>
                <a:cxn ang="0">
                  <a:pos x="T0" y="T1"/>
                </a:cxn>
                <a:cxn ang="0">
                  <a:pos x="T2" y="T3"/>
                </a:cxn>
                <a:cxn ang="0">
                  <a:pos x="T4" y="T5"/>
                </a:cxn>
                <a:cxn ang="0">
                  <a:pos x="T6" y="T7"/>
                </a:cxn>
                <a:cxn ang="0">
                  <a:pos x="T8" y="T9"/>
                </a:cxn>
              </a:cxnLst>
              <a:rect l="0" t="0" r="r" b="b"/>
              <a:pathLst>
                <a:path w="66" h="73">
                  <a:moveTo>
                    <a:pt x="58" y="73"/>
                  </a:moveTo>
                  <a:lnTo>
                    <a:pt x="0" y="64"/>
                  </a:lnTo>
                  <a:lnTo>
                    <a:pt x="10" y="0"/>
                  </a:lnTo>
                  <a:lnTo>
                    <a:pt x="66" y="10"/>
                  </a:lnTo>
                  <a:lnTo>
                    <a:pt x="58" y="73"/>
                  </a:ln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4" name="iŝļïḓé"/>
            <p:cNvSpPr/>
            <p:nvPr/>
          </p:nvSpPr>
          <p:spPr bwMode="auto">
            <a:xfrm>
              <a:off x="7232650" y="4675188"/>
              <a:ext cx="244475" cy="69850"/>
            </a:xfrm>
            <a:custGeom>
              <a:avLst/>
              <a:gdLst>
                <a:gd name="T0" fmla="*/ 2 w 74"/>
                <a:gd name="T1" fmla="*/ 0 h 21"/>
                <a:gd name="T2" fmla="*/ 0 w 74"/>
                <a:gd name="T3" fmla="*/ 10 h 21"/>
                <a:gd name="T4" fmla="*/ 50 w 74"/>
                <a:gd name="T5" fmla="*/ 18 h 21"/>
                <a:gd name="T6" fmla="*/ 53 w 74"/>
                <a:gd name="T7" fmla="*/ 14 h 21"/>
                <a:gd name="T8" fmla="*/ 53 w 74"/>
                <a:gd name="T9" fmla="*/ 19 h 21"/>
                <a:gd name="T10" fmla="*/ 71 w 74"/>
                <a:gd name="T11" fmla="*/ 21 h 21"/>
                <a:gd name="T12" fmla="*/ 74 w 74"/>
                <a:gd name="T13" fmla="*/ 4 h 21"/>
                <a:gd name="T14" fmla="*/ 46 w 74"/>
                <a:gd name="T15" fmla="*/ 0 h 21"/>
                <a:gd name="T16" fmla="*/ 2 w 74"/>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21">
                  <a:moveTo>
                    <a:pt x="2" y="0"/>
                  </a:moveTo>
                  <a:cubicBezTo>
                    <a:pt x="0" y="10"/>
                    <a:pt x="0" y="10"/>
                    <a:pt x="0" y="10"/>
                  </a:cubicBezTo>
                  <a:cubicBezTo>
                    <a:pt x="50" y="18"/>
                    <a:pt x="50" y="18"/>
                    <a:pt x="50" y="18"/>
                  </a:cubicBezTo>
                  <a:cubicBezTo>
                    <a:pt x="51" y="17"/>
                    <a:pt x="52" y="15"/>
                    <a:pt x="53" y="14"/>
                  </a:cubicBezTo>
                  <a:cubicBezTo>
                    <a:pt x="53" y="15"/>
                    <a:pt x="53" y="17"/>
                    <a:pt x="53" y="19"/>
                  </a:cubicBezTo>
                  <a:cubicBezTo>
                    <a:pt x="71" y="21"/>
                    <a:pt x="71" y="21"/>
                    <a:pt x="71" y="21"/>
                  </a:cubicBezTo>
                  <a:cubicBezTo>
                    <a:pt x="74" y="4"/>
                    <a:pt x="74" y="4"/>
                    <a:pt x="74" y="4"/>
                  </a:cubicBezTo>
                  <a:cubicBezTo>
                    <a:pt x="46" y="0"/>
                    <a:pt x="46" y="0"/>
                    <a:pt x="46" y="0"/>
                  </a:cubicBezTo>
                  <a:lnTo>
                    <a:pt x="2" y="0"/>
                  </a:lnTo>
                  <a:close/>
                </a:path>
              </a:pathLst>
            </a:custGeom>
            <a:solidFill>
              <a:srgbClr val="1EA8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5" name="íş1îdé"/>
            <p:cNvSpPr/>
            <p:nvPr/>
          </p:nvSpPr>
          <p:spPr bwMode="auto">
            <a:xfrm>
              <a:off x="7415213" y="3452813"/>
              <a:ext cx="246063" cy="669925"/>
            </a:xfrm>
            <a:custGeom>
              <a:avLst/>
              <a:gdLst>
                <a:gd name="T0" fmla="*/ 29 w 75"/>
                <a:gd name="T1" fmla="*/ 201 h 203"/>
                <a:gd name="T2" fmla="*/ 24 w 75"/>
                <a:gd name="T3" fmla="*/ 200 h 203"/>
                <a:gd name="T4" fmla="*/ 1 w 75"/>
                <a:gd name="T5" fmla="*/ 171 h 203"/>
                <a:gd name="T6" fmla="*/ 19 w 75"/>
                <a:gd name="T7" fmla="*/ 14 h 203"/>
                <a:gd name="T8" fmla="*/ 46 w 75"/>
                <a:gd name="T9" fmla="*/ 20 h 203"/>
                <a:gd name="T10" fmla="*/ 50 w 75"/>
                <a:gd name="T11" fmla="*/ 20 h 203"/>
                <a:gd name="T12" fmla="*/ 73 w 75"/>
                <a:gd name="T13" fmla="*/ 49 h 203"/>
                <a:gd name="T14" fmla="*/ 58 w 75"/>
                <a:gd name="T15" fmla="*/ 178 h 203"/>
                <a:gd name="T16" fmla="*/ 29 w 75"/>
                <a:gd name="T17" fmla="*/ 20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03">
                  <a:moveTo>
                    <a:pt x="29" y="201"/>
                  </a:moveTo>
                  <a:cubicBezTo>
                    <a:pt x="24" y="200"/>
                    <a:pt x="24" y="200"/>
                    <a:pt x="24" y="200"/>
                  </a:cubicBezTo>
                  <a:cubicBezTo>
                    <a:pt x="10" y="199"/>
                    <a:pt x="0" y="186"/>
                    <a:pt x="1" y="171"/>
                  </a:cubicBezTo>
                  <a:cubicBezTo>
                    <a:pt x="19" y="14"/>
                    <a:pt x="19" y="14"/>
                    <a:pt x="19" y="14"/>
                  </a:cubicBezTo>
                  <a:cubicBezTo>
                    <a:pt x="21" y="0"/>
                    <a:pt x="31" y="18"/>
                    <a:pt x="46" y="20"/>
                  </a:cubicBezTo>
                  <a:cubicBezTo>
                    <a:pt x="50" y="20"/>
                    <a:pt x="50" y="20"/>
                    <a:pt x="50" y="20"/>
                  </a:cubicBezTo>
                  <a:cubicBezTo>
                    <a:pt x="65" y="22"/>
                    <a:pt x="75" y="35"/>
                    <a:pt x="73" y="49"/>
                  </a:cubicBezTo>
                  <a:cubicBezTo>
                    <a:pt x="58" y="178"/>
                    <a:pt x="58" y="178"/>
                    <a:pt x="58" y="178"/>
                  </a:cubicBezTo>
                  <a:cubicBezTo>
                    <a:pt x="56" y="192"/>
                    <a:pt x="43" y="203"/>
                    <a:pt x="29" y="201"/>
                  </a:cubicBezTo>
                  <a:close/>
                </a:path>
              </a:pathLst>
            </a:custGeom>
            <a:solidFill>
              <a:srgbClr val="1EA8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6" name="îsḷîḍè"/>
            <p:cNvSpPr/>
            <p:nvPr/>
          </p:nvSpPr>
          <p:spPr bwMode="auto">
            <a:xfrm>
              <a:off x="7375525" y="4016376"/>
              <a:ext cx="217488" cy="587375"/>
            </a:xfrm>
            <a:custGeom>
              <a:avLst/>
              <a:gdLst>
                <a:gd name="T0" fmla="*/ 87 w 137"/>
                <a:gd name="T1" fmla="*/ 370 h 370"/>
                <a:gd name="T2" fmla="*/ 0 w 137"/>
                <a:gd name="T3" fmla="*/ 359 h 370"/>
                <a:gd name="T4" fmla="*/ 27 w 137"/>
                <a:gd name="T5" fmla="*/ 0 h 370"/>
                <a:gd name="T6" fmla="*/ 137 w 137"/>
                <a:gd name="T7" fmla="*/ 17 h 370"/>
                <a:gd name="T8" fmla="*/ 87 w 137"/>
                <a:gd name="T9" fmla="*/ 370 h 370"/>
              </a:gdLst>
              <a:ahLst/>
              <a:cxnLst>
                <a:cxn ang="0">
                  <a:pos x="T0" y="T1"/>
                </a:cxn>
                <a:cxn ang="0">
                  <a:pos x="T2" y="T3"/>
                </a:cxn>
                <a:cxn ang="0">
                  <a:pos x="T4" y="T5"/>
                </a:cxn>
                <a:cxn ang="0">
                  <a:pos x="T6" y="T7"/>
                </a:cxn>
                <a:cxn ang="0">
                  <a:pos x="T8" y="T9"/>
                </a:cxn>
              </a:cxnLst>
              <a:rect l="0" t="0" r="r" b="b"/>
              <a:pathLst>
                <a:path w="137" h="370">
                  <a:moveTo>
                    <a:pt x="87" y="370"/>
                  </a:moveTo>
                  <a:lnTo>
                    <a:pt x="0" y="359"/>
                  </a:lnTo>
                  <a:lnTo>
                    <a:pt x="27" y="0"/>
                  </a:lnTo>
                  <a:lnTo>
                    <a:pt x="137" y="17"/>
                  </a:lnTo>
                  <a:lnTo>
                    <a:pt x="87" y="370"/>
                  </a:lnTo>
                  <a:close/>
                </a:path>
              </a:pathLst>
            </a:custGeom>
            <a:solidFill>
              <a:srgbClr val="1EA8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7" name="islîḑé"/>
            <p:cNvSpPr/>
            <p:nvPr/>
          </p:nvSpPr>
          <p:spPr bwMode="auto">
            <a:xfrm>
              <a:off x="7477125" y="2900363"/>
              <a:ext cx="388938" cy="579438"/>
            </a:xfrm>
            <a:custGeom>
              <a:avLst/>
              <a:gdLst>
                <a:gd name="T0" fmla="*/ 115 w 118"/>
                <a:gd name="T1" fmla="*/ 176 h 176"/>
                <a:gd name="T2" fmla="*/ 0 w 118"/>
                <a:gd name="T3" fmla="*/ 174 h 176"/>
                <a:gd name="T4" fmla="*/ 2 w 118"/>
                <a:gd name="T5" fmla="*/ 37 h 176"/>
                <a:gd name="T6" fmla="*/ 25 w 118"/>
                <a:gd name="T7" fmla="*/ 12 h 176"/>
                <a:gd name="T8" fmla="*/ 43 w 118"/>
                <a:gd name="T9" fmla="*/ 7 h 176"/>
                <a:gd name="T10" fmla="*/ 60 w 118"/>
                <a:gd name="T11" fmla="*/ 1 h 176"/>
                <a:gd name="T12" fmla="*/ 70 w 118"/>
                <a:gd name="T13" fmla="*/ 5 h 176"/>
                <a:gd name="T14" fmla="*/ 96 w 118"/>
                <a:gd name="T15" fmla="*/ 14 h 176"/>
                <a:gd name="T16" fmla="*/ 117 w 118"/>
                <a:gd name="T17" fmla="*/ 39 h 176"/>
                <a:gd name="T18" fmla="*/ 115 w 118"/>
                <a:gd name="T19"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76">
                  <a:moveTo>
                    <a:pt x="115" y="176"/>
                  </a:moveTo>
                  <a:cubicBezTo>
                    <a:pt x="0" y="174"/>
                    <a:pt x="0" y="174"/>
                    <a:pt x="0" y="174"/>
                  </a:cubicBezTo>
                  <a:cubicBezTo>
                    <a:pt x="2" y="37"/>
                    <a:pt x="2" y="37"/>
                    <a:pt x="2" y="37"/>
                  </a:cubicBezTo>
                  <a:cubicBezTo>
                    <a:pt x="2" y="23"/>
                    <a:pt x="13" y="16"/>
                    <a:pt x="25" y="12"/>
                  </a:cubicBezTo>
                  <a:cubicBezTo>
                    <a:pt x="31" y="10"/>
                    <a:pt x="37" y="8"/>
                    <a:pt x="43" y="7"/>
                  </a:cubicBezTo>
                  <a:cubicBezTo>
                    <a:pt x="46" y="6"/>
                    <a:pt x="58" y="0"/>
                    <a:pt x="60" y="1"/>
                  </a:cubicBezTo>
                  <a:cubicBezTo>
                    <a:pt x="70" y="5"/>
                    <a:pt x="70" y="5"/>
                    <a:pt x="70" y="5"/>
                  </a:cubicBezTo>
                  <a:cubicBezTo>
                    <a:pt x="79" y="8"/>
                    <a:pt x="87" y="11"/>
                    <a:pt x="96" y="14"/>
                  </a:cubicBezTo>
                  <a:cubicBezTo>
                    <a:pt x="108" y="17"/>
                    <a:pt x="118" y="25"/>
                    <a:pt x="117" y="39"/>
                  </a:cubicBezTo>
                  <a:lnTo>
                    <a:pt x="115" y="176"/>
                  </a:lnTo>
                  <a:close/>
                </a:path>
              </a:pathLst>
            </a:custGeom>
            <a:solidFill>
              <a:srgbClr val="FE6A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8" name="îšlîḋé"/>
            <p:cNvSpPr/>
            <p:nvPr/>
          </p:nvSpPr>
          <p:spPr bwMode="auto">
            <a:xfrm>
              <a:off x="7675563" y="2992438"/>
              <a:ext cx="171450" cy="352425"/>
            </a:xfrm>
            <a:custGeom>
              <a:avLst/>
              <a:gdLst>
                <a:gd name="T0" fmla="*/ 9 w 52"/>
                <a:gd name="T1" fmla="*/ 105 h 107"/>
                <a:gd name="T2" fmla="*/ 11 w 52"/>
                <a:gd name="T3" fmla="*/ 105 h 107"/>
                <a:gd name="T4" fmla="*/ 26 w 52"/>
                <a:gd name="T5" fmla="*/ 93 h 107"/>
                <a:gd name="T6" fmla="*/ 50 w 52"/>
                <a:gd name="T7" fmla="*/ 22 h 107"/>
                <a:gd name="T8" fmla="*/ 39 w 52"/>
                <a:gd name="T9" fmla="*/ 3 h 107"/>
                <a:gd name="T10" fmla="*/ 36 w 52"/>
                <a:gd name="T11" fmla="*/ 2 h 107"/>
                <a:gd name="T12" fmla="*/ 18 w 52"/>
                <a:gd name="T13" fmla="*/ 13 h 107"/>
                <a:gd name="T14" fmla="*/ 2 w 52"/>
                <a:gd name="T15" fmla="*/ 87 h 107"/>
                <a:gd name="T16" fmla="*/ 9 w 52"/>
                <a:gd name="T1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07">
                  <a:moveTo>
                    <a:pt x="9" y="105"/>
                  </a:moveTo>
                  <a:cubicBezTo>
                    <a:pt x="11" y="105"/>
                    <a:pt x="11" y="105"/>
                    <a:pt x="11" y="105"/>
                  </a:cubicBezTo>
                  <a:cubicBezTo>
                    <a:pt x="19" y="107"/>
                    <a:pt x="24" y="101"/>
                    <a:pt x="26" y="93"/>
                  </a:cubicBezTo>
                  <a:cubicBezTo>
                    <a:pt x="50" y="22"/>
                    <a:pt x="50" y="22"/>
                    <a:pt x="50" y="22"/>
                  </a:cubicBezTo>
                  <a:cubicBezTo>
                    <a:pt x="52" y="14"/>
                    <a:pt x="47" y="5"/>
                    <a:pt x="39" y="3"/>
                  </a:cubicBezTo>
                  <a:cubicBezTo>
                    <a:pt x="36" y="2"/>
                    <a:pt x="36" y="2"/>
                    <a:pt x="36" y="2"/>
                  </a:cubicBezTo>
                  <a:cubicBezTo>
                    <a:pt x="28" y="0"/>
                    <a:pt x="20" y="5"/>
                    <a:pt x="18" y="13"/>
                  </a:cubicBezTo>
                  <a:cubicBezTo>
                    <a:pt x="2" y="87"/>
                    <a:pt x="2" y="87"/>
                    <a:pt x="2" y="87"/>
                  </a:cubicBezTo>
                  <a:cubicBezTo>
                    <a:pt x="0" y="95"/>
                    <a:pt x="1" y="102"/>
                    <a:pt x="9" y="105"/>
                  </a:cubicBez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9" name="íṩlïḓe"/>
            <p:cNvSpPr/>
            <p:nvPr/>
          </p:nvSpPr>
          <p:spPr bwMode="auto">
            <a:xfrm>
              <a:off x="7407275" y="3252788"/>
              <a:ext cx="320675" cy="204788"/>
            </a:xfrm>
            <a:custGeom>
              <a:avLst/>
              <a:gdLst>
                <a:gd name="T0" fmla="*/ 0 w 202"/>
                <a:gd name="T1" fmla="*/ 97 h 129"/>
                <a:gd name="T2" fmla="*/ 15 w 202"/>
                <a:gd name="T3" fmla="*/ 129 h 129"/>
                <a:gd name="T4" fmla="*/ 202 w 202"/>
                <a:gd name="T5" fmla="*/ 54 h 129"/>
                <a:gd name="T6" fmla="*/ 187 w 202"/>
                <a:gd name="T7" fmla="*/ 0 h 129"/>
                <a:gd name="T8" fmla="*/ 0 w 202"/>
                <a:gd name="T9" fmla="*/ 97 h 129"/>
              </a:gdLst>
              <a:ahLst/>
              <a:cxnLst>
                <a:cxn ang="0">
                  <a:pos x="T0" y="T1"/>
                </a:cxn>
                <a:cxn ang="0">
                  <a:pos x="T2" y="T3"/>
                </a:cxn>
                <a:cxn ang="0">
                  <a:pos x="T4" y="T5"/>
                </a:cxn>
                <a:cxn ang="0">
                  <a:pos x="T6" y="T7"/>
                </a:cxn>
                <a:cxn ang="0">
                  <a:pos x="T8" y="T9"/>
                </a:cxn>
              </a:cxnLst>
              <a:rect l="0" t="0" r="r" b="b"/>
              <a:pathLst>
                <a:path w="202" h="129">
                  <a:moveTo>
                    <a:pt x="0" y="97"/>
                  </a:moveTo>
                  <a:lnTo>
                    <a:pt x="15" y="129"/>
                  </a:lnTo>
                  <a:lnTo>
                    <a:pt x="202" y="54"/>
                  </a:lnTo>
                  <a:lnTo>
                    <a:pt x="187" y="0"/>
                  </a:lnTo>
                  <a:lnTo>
                    <a:pt x="0" y="97"/>
                  </a:ln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0" name="ïṥḻîďè"/>
            <p:cNvSpPr/>
            <p:nvPr/>
          </p:nvSpPr>
          <p:spPr bwMode="auto">
            <a:xfrm>
              <a:off x="7289800" y="3397251"/>
              <a:ext cx="150813" cy="95250"/>
            </a:xfrm>
            <a:custGeom>
              <a:avLst/>
              <a:gdLst>
                <a:gd name="T0" fmla="*/ 45 w 46"/>
                <a:gd name="T1" fmla="*/ 17 h 29"/>
                <a:gd name="T2" fmla="*/ 40 w 46"/>
                <a:gd name="T3" fmla="*/ 23 h 29"/>
                <a:gd name="T4" fmla="*/ 30 w 46"/>
                <a:gd name="T5" fmla="*/ 28 h 29"/>
                <a:gd name="T6" fmla="*/ 13 w 46"/>
                <a:gd name="T7" fmla="*/ 28 h 29"/>
                <a:gd name="T8" fmla="*/ 5 w 46"/>
                <a:gd name="T9" fmla="*/ 26 h 29"/>
                <a:gd name="T10" fmla="*/ 1 w 46"/>
                <a:gd name="T11" fmla="*/ 24 h 29"/>
                <a:gd name="T12" fmla="*/ 1 w 46"/>
                <a:gd name="T13" fmla="*/ 24 h 29"/>
                <a:gd name="T14" fmla="*/ 1 w 46"/>
                <a:gd name="T15" fmla="*/ 20 h 29"/>
                <a:gd name="T16" fmla="*/ 2 w 46"/>
                <a:gd name="T17" fmla="*/ 19 h 29"/>
                <a:gd name="T18" fmla="*/ 10 w 46"/>
                <a:gd name="T19" fmla="*/ 14 h 29"/>
                <a:gd name="T20" fmla="*/ 37 w 46"/>
                <a:gd name="T21" fmla="*/ 3 h 29"/>
                <a:gd name="T22" fmla="*/ 45 w 46"/>
                <a:gd name="T23"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29">
                  <a:moveTo>
                    <a:pt x="45" y="17"/>
                  </a:moveTo>
                  <a:cubicBezTo>
                    <a:pt x="46" y="18"/>
                    <a:pt x="41" y="22"/>
                    <a:pt x="40" y="23"/>
                  </a:cubicBezTo>
                  <a:cubicBezTo>
                    <a:pt x="37" y="25"/>
                    <a:pt x="34" y="27"/>
                    <a:pt x="30" y="28"/>
                  </a:cubicBezTo>
                  <a:cubicBezTo>
                    <a:pt x="25" y="29"/>
                    <a:pt x="19" y="29"/>
                    <a:pt x="13" y="28"/>
                  </a:cubicBezTo>
                  <a:cubicBezTo>
                    <a:pt x="10" y="28"/>
                    <a:pt x="8" y="27"/>
                    <a:pt x="5" y="26"/>
                  </a:cubicBezTo>
                  <a:cubicBezTo>
                    <a:pt x="4" y="26"/>
                    <a:pt x="3" y="25"/>
                    <a:pt x="1" y="24"/>
                  </a:cubicBezTo>
                  <a:cubicBezTo>
                    <a:pt x="1" y="24"/>
                    <a:pt x="1" y="24"/>
                    <a:pt x="1" y="24"/>
                  </a:cubicBezTo>
                  <a:cubicBezTo>
                    <a:pt x="0" y="24"/>
                    <a:pt x="0" y="21"/>
                    <a:pt x="1" y="20"/>
                  </a:cubicBezTo>
                  <a:cubicBezTo>
                    <a:pt x="2" y="20"/>
                    <a:pt x="2" y="19"/>
                    <a:pt x="2" y="19"/>
                  </a:cubicBezTo>
                  <a:cubicBezTo>
                    <a:pt x="5" y="17"/>
                    <a:pt x="7" y="15"/>
                    <a:pt x="10" y="14"/>
                  </a:cubicBezTo>
                  <a:cubicBezTo>
                    <a:pt x="17" y="9"/>
                    <a:pt x="27" y="0"/>
                    <a:pt x="37" y="3"/>
                  </a:cubicBezTo>
                  <a:cubicBezTo>
                    <a:pt x="41" y="9"/>
                    <a:pt x="42" y="11"/>
                    <a:pt x="45" y="17"/>
                  </a:cubicBez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1" name="íŝlîḓé"/>
            <p:cNvSpPr/>
            <p:nvPr/>
          </p:nvSpPr>
          <p:spPr bwMode="auto">
            <a:xfrm>
              <a:off x="7685088" y="2976563"/>
              <a:ext cx="161925" cy="273050"/>
            </a:xfrm>
            <a:custGeom>
              <a:avLst/>
              <a:gdLst>
                <a:gd name="T0" fmla="*/ 27 w 49"/>
                <a:gd name="T1" fmla="*/ 0 h 83"/>
                <a:gd name="T2" fmla="*/ 5 w 49"/>
                <a:gd name="T3" fmla="*/ 29 h 83"/>
                <a:gd name="T4" fmla="*/ 0 w 49"/>
                <a:gd name="T5" fmla="*/ 66 h 83"/>
                <a:gd name="T6" fmla="*/ 33 w 49"/>
                <a:gd name="T7" fmla="*/ 83 h 83"/>
                <a:gd name="T8" fmla="*/ 46 w 49"/>
                <a:gd name="T9" fmla="*/ 34 h 83"/>
                <a:gd name="T10" fmla="*/ 48 w 49"/>
                <a:gd name="T11" fmla="*/ 16 h 83"/>
                <a:gd name="T12" fmla="*/ 27 w 49"/>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49" h="83">
                  <a:moveTo>
                    <a:pt x="27" y="0"/>
                  </a:moveTo>
                  <a:cubicBezTo>
                    <a:pt x="16" y="5"/>
                    <a:pt x="8" y="17"/>
                    <a:pt x="5" y="29"/>
                  </a:cubicBezTo>
                  <a:cubicBezTo>
                    <a:pt x="1" y="41"/>
                    <a:pt x="0" y="54"/>
                    <a:pt x="0" y="66"/>
                  </a:cubicBezTo>
                  <a:cubicBezTo>
                    <a:pt x="11" y="72"/>
                    <a:pt x="22" y="77"/>
                    <a:pt x="33" y="83"/>
                  </a:cubicBezTo>
                  <a:cubicBezTo>
                    <a:pt x="38" y="67"/>
                    <a:pt x="42" y="50"/>
                    <a:pt x="46" y="34"/>
                  </a:cubicBezTo>
                  <a:cubicBezTo>
                    <a:pt x="47" y="28"/>
                    <a:pt x="49" y="22"/>
                    <a:pt x="48" y="16"/>
                  </a:cubicBezTo>
                  <a:cubicBezTo>
                    <a:pt x="46" y="7"/>
                    <a:pt x="36" y="1"/>
                    <a:pt x="27" y="0"/>
                  </a:cubicBezTo>
                  <a:close/>
                </a:path>
              </a:pathLst>
            </a:custGeom>
            <a:solidFill>
              <a:srgbClr val="FE6A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2" name="ïş1iďê"/>
            <p:cNvSpPr/>
            <p:nvPr/>
          </p:nvSpPr>
          <p:spPr bwMode="auto">
            <a:xfrm>
              <a:off x="7464425" y="3473451"/>
              <a:ext cx="392113" cy="177800"/>
            </a:xfrm>
            <a:custGeom>
              <a:avLst/>
              <a:gdLst>
                <a:gd name="T0" fmla="*/ 82 w 119"/>
                <a:gd name="T1" fmla="*/ 51 h 54"/>
                <a:gd name="T2" fmla="*/ 25 w 119"/>
                <a:gd name="T3" fmla="*/ 41 h 54"/>
                <a:gd name="T4" fmla="*/ 4 w 119"/>
                <a:gd name="T5" fmla="*/ 0 h 54"/>
                <a:gd name="T6" fmla="*/ 119 w 119"/>
                <a:gd name="T7" fmla="*/ 2 h 54"/>
                <a:gd name="T8" fmla="*/ 115 w 119"/>
                <a:gd name="T9" fmla="*/ 28 h 54"/>
                <a:gd name="T10" fmla="*/ 82 w 119"/>
                <a:gd name="T11" fmla="*/ 51 h 54"/>
              </a:gdLst>
              <a:ahLst/>
              <a:cxnLst>
                <a:cxn ang="0">
                  <a:pos x="T0" y="T1"/>
                </a:cxn>
                <a:cxn ang="0">
                  <a:pos x="T2" y="T3"/>
                </a:cxn>
                <a:cxn ang="0">
                  <a:pos x="T4" y="T5"/>
                </a:cxn>
                <a:cxn ang="0">
                  <a:pos x="T6" y="T7"/>
                </a:cxn>
                <a:cxn ang="0">
                  <a:pos x="T8" y="T9"/>
                </a:cxn>
                <a:cxn ang="0">
                  <a:pos x="T10" y="T11"/>
                </a:cxn>
              </a:cxnLst>
              <a:rect l="0" t="0" r="r" b="b"/>
              <a:pathLst>
                <a:path w="119" h="54">
                  <a:moveTo>
                    <a:pt x="82" y="51"/>
                  </a:moveTo>
                  <a:cubicBezTo>
                    <a:pt x="25" y="41"/>
                    <a:pt x="25" y="41"/>
                    <a:pt x="25" y="41"/>
                  </a:cubicBezTo>
                  <a:cubicBezTo>
                    <a:pt x="16" y="40"/>
                    <a:pt x="0" y="31"/>
                    <a:pt x="4" y="0"/>
                  </a:cubicBezTo>
                  <a:cubicBezTo>
                    <a:pt x="119" y="2"/>
                    <a:pt x="119" y="2"/>
                    <a:pt x="119" y="2"/>
                  </a:cubicBezTo>
                  <a:cubicBezTo>
                    <a:pt x="115" y="28"/>
                    <a:pt x="115" y="28"/>
                    <a:pt x="115" y="28"/>
                  </a:cubicBezTo>
                  <a:cubicBezTo>
                    <a:pt x="112" y="44"/>
                    <a:pt x="97" y="54"/>
                    <a:pt x="82" y="51"/>
                  </a:cubicBezTo>
                  <a:close/>
                </a:path>
              </a:pathLst>
            </a:custGeom>
            <a:solidFill>
              <a:srgbClr val="24C8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3" name="íṡ1iḋê"/>
            <p:cNvSpPr/>
            <p:nvPr/>
          </p:nvSpPr>
          <p:spPr bwMode="auto">
            <a:xfrm>
              <a:off x="7562850" y="3519488"/>
              <a:ext cx="287338" cy="609600"/>
            </a:xfrm>
            <a:custGeom>
              <a:avLst/>
              <a:gdLst>
                <a:gd name="T0" fmla="*/ 28 w 87"/>
                <a:gd name="T1" fmla="*/ 183 h 185"/>
                <a:gd name="T2" fmla="*/ 24 w 87"/>
                <a:gd name="T3" fmla="*/ 182 h 185"/>
                <a:gd name="T4" fmla="*/ 2 w 87"/>
                <a:gd name="T5" fmla="*/ 152 h 185"/>
                <a:gd name="T6" fmla="*/ 25 w 87"/>
                <a:gd name="T7" fmla="*/ 24 h 185"/>
                <a:gd name="T8" fmla="*/ 55 w 87"/>
                <a:gd name="T9" fmla="*/ 2 h 185"/>
                <a:gd name="T10" fmla="*/ 60 w 87"/>
                <a:gd name="T11" fmla="*/ 3 h 185"/>
                <a:gd name="T12" fmla="*/ 85 w 87"/>
                <a:gd name="T13" fmla="*/ 14 h 185"/>
                <a:gd name="T14" fmla="*/ 53 w 87"/>
                <a:gd name="T15" fmla="*/ 163 h 185"/>
                <a:gd name="T16" fmla="*/ 28 w 87"/>
                <a:gd name="T17" fmla="*/ 18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185">
                  <a:moveTo>
                    <a:pt x="28" y="183"/>
                  </a:moveTo>
                  <a:cubicBezTo>
                    <a:pt x="24" y="182"/>
                    <a:pt x="24" y="182"/>
                    <a:pt x="24" y="182"/>
                  </a:cubicBezTo>
                  <a:cubicBezTo>
                    <a:pt x="9" y="179"/>
                    <a:pt x="0" y="166"/>
                    <a:pt x="2" y="152"/>
                  </a:cubicBezTo>
                  <a:cubicBezTo>
                    <a:pt x="25" y="24"/>
                    <a:pt x="25" y="24"/>
                    <a:pt x="25" y="24"/>
                  </a:cubicBezTo>
                  <a:cubicBezTo>
                    <a:pt x="27" y="9"/>
                    <a:pt x="41" y="0"/>
                    <a:pt x="55" y="2"/>
                  </a:cubicBezTo>
                  <a:cubicBezTo>
                    <a:pt x="60" y="3"/>
                    <a:pt x="60" y="3"/>
                    <a:pt x="60" y="3"/>
                  </a:cubicBezTo>
                  <a:cubicBezTo>
                    <a:pt x="74" y="6"/>
                    <a:pt x="87" y="0"/>
                    <a:pt x="85" y="14"/>
                  </a:cubicBezTo>
                  <a:cubicBezTo>
                    <a:pt x="53" y="163"/>
                    <a:pt x="53" y="163"/>
                    <a:pt x="53" y="163"/>
                  </a:cubicBezTo>
                  <a:cubicBezTo>
                    <a:pt x="51" y="178"/>
                    <a:pt x="42" y="185"/>
                    <a:pt x="28" y="183"/>
                  </a:cubicBezTo>
                  <a:close/>
                </a:path>
              </a:pathLst>
            </a:custGeom>
            <a:solidFill>
              <a:srgbClr val="24C8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4" name="íṣļíḋé"/>
            <p:cNvSpPr/>
            <p:nvPr/>
          </p:nvSpPr>
          <p:spPr bwMode="auto">
            <a:xfrm>
              <a:off x="7569200" y="4040188"/>
              <a:ext cx="244475" cy="579438"/>
            </a:xfrm>
            <a:custGeom>
              <a:avLst/>
              <a:gdLst>
                <a:gd name="T0" fmla="*/ 154 w 154"/>
                <a:gd name="T1" fmla="*/ 355 h 365"/>
                <a:gd name="T2" fmla="*/ 67 w 154"/>
                <a:gd name="T3" fmla="*/ 365 h 365"/>
                <a:gd name="T4" fmla="*/ 0 w 154"/>
                <a:gd name="T5" fmla="*/ 0 h 365"/>
                <a:gd name="T6" fmla="*/ 106 w 154"/>
                <a:gd name="T7" fmla="*/ 10 h 365"/>
                <a:gd name="T8" fmla="*/ 154 w 154"/>
                <a:gd name="T9" fmla="*/ 355 h 365"/>
              </a:gdLst>
              <a:ahLst/>
              <a:cxnLst>
                <a:cxn ang="0">
                  <a:pos x="T0" y="T1"/>
                </a:cxn>
                <a:cxn ang="0">
                  <a:pos x="T2" y="T3"/>
                </a:cxn>
                <a:cxn ang="0">
                  <a:pos x="T4" y="T5"/>
                </a:cxn>
                <a:cxn ang="0">
                  <a:pos x="T6" y="T7"/>
                </a:cxn>
                <a:cxn ang="0">
                  <a:pos x="T8" y="T9"/>
                </a:cxn>
              </a:cxnLst>
              <a:rect l="0" t="0" r="r" b="b"/>
              <a:pathLst>
                <a:path w="154" h="365">
                  <a:moveTo>
                    <a:pt x="154" y="355"/>
                  </a:moveTo>
                  <a:lnTo>
                    <a:pt x="67" y="365"/>
                  </a:lnTo>
                  <a:lnTo>
                    <a:pt x="0" y="0"/>
                  </a:lnTo>
                  <a:lnTo>
                    <a:pt x="106" y="10"/>
                  </a:lnTo>
                  <a:lnTo>
                    <a:pt x="154" y="355"/>
                  </a:lnTo>
                  <a:close/>
                </a:path>
              </a:pathLst>
            </a:custGeom>
            <a:solidFill>
              <a:srgbClr val="24C8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5" name="íŝlîḓê"/>
            <p:cNvSpPr/>
            <p:nvPr/>
          </p:nvSpPr>
          <p:spPr bwMode="auto">
            <a:xfrm>
              <a:off x="7635875" y="2830513"/>
              <a:ext cx="88900" cy="131763"/>
            </a:xfrm>
            <a:custGeom>
              <a:avLst/>
              <a:gdLst>
                <a:gd name="T0" fmla="*/ 10 w 27"/>
                <a:gd name="T1" fmla="*/ 39 h 40"/>
                <a:gd name="T2" fmla="*/ 10 w 27"/>
                <a:gd name="T3" fmla="*/ 39 h 40"/>
                <a:gd name="T4" fmla="*/ 1 w 27"/>
                <a:gd name="T5" fmla="*/ 26 h 40"/>
                <a:gd name="T6" fmla="*/ 4 w 27"/>
                <a:gd name="T7" fmla="*/ 0 h 40"/>
                <a:gd name="T8" fmla="*/ 27 w 27"/>
                <a:gd name="T9" fmla="*/ 3 h 40"/>
                <a:gd name="T10" fmla="*/ 23 w 27"/>
                <a:gd name="T11" fmla="*/ 29 h 40"/>
                <a:gd name="T12" fmla="*/ 10 w 27"/>
                <a:gd name="T13" fmla="*/ 39 h 40"/>
              </a:gdLst>
              <a:ahLst/>
              <a:cxnLst>
                <a:cxn ang="0">
                  <a:pos x="T0" y="T1"/>
                </a:cxn>
                <a:cxn ang="0">
                  <a:pos x="T2" y="T3"/>
                </a:cxn>
                <a:cxn ang="0">
                  <a:pos x="T4" y="T5"/>
                </a:cxn>
                <a:cxn ang="0">
                  <a:pos x="T6" y="T7"/>
                </a:cxn>
                <a:cxn ang="0">
                  <a:pos x="T8" y="T9"/>
                </a:cxn>
                <a:cxn ang="0">
                  <a:pos x="T10" y="T11"/>
                </a:cxn>
                <a:cxn ang="0">
                  <a:pos x="T12" y="T13"/>
                </a:cxn>
              </a:cxnLst>
              <a:rect l="0" t="0" r="r" b="b"/>
              <a:pathLst>
                <a:path w="27" h="40">
                  <a:moveTo>
                    <a:pt x="10" y="39"/>
                  </a:moveTo>
                  <a:cubicBezTo>
                    <a:pt x="10" y="39"/>
                    <a:pt x="10" y="39"/>
                    <a:pt x="10" y="39"/>
                  </a:cubicBezTo>
                  <a:cubicBezTo>
                    <a:pt x="4" y="38"/>
                    <a:pt x="0" y="33"/>
                    <a:pt x="1" y="26"/>
                  </a:cubicBezTo>
                  <a:cubicBezTo>
                    <a:pt x="4" y="0"/>
                    <a:pt x="4" y="0"/>
                    <a:pt x="4" y="0"/>
                  </a:cubicBezTo>
                  <a:cubicBezTo>
                    <a:pt x="27" y="3"/>
                    <a:pt x="27" y="3"/>
                    <a:pt x="27" y="3"/>
                  </a:cubicBezTo>
                  <a:cubicBezTo>
                    <a:pt x="23" y="29"/>
                    <a:pt x="23" y="29"/>
                    <a:pt x="23" y="29"/>
                  </a:cubicBezTo>
                  <a:cubicBezTo>
                    <a:pt x="22" y="36"/>
                    <a:pt x="17" y="40"/>
                    <a:pt x="10" y="39"/>
                  </a:cubicBez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6" name="íṥ1ïḋê"/>
            <p:cNvSpPr/>
            <p:nvPr/>
          </p:nvSpPr>
          <p:spPr bwMode="auto">
            <a:xfrm>
              <a:off x="7639050" y="2811463"/>
              <a:ext cx="88900" cy="95250"/>
            </a:xfrm>
            <a:custGeom>
              <a:avLst/>
              <a:gdLst>
                <a:gd name="T0" fmla="*/ 27 w 27"/>
                <a:gd name="T1" fmla="*/ 3 h 29"/>
                <a:gd name="T2" fmla="*/ 4 w 27"/>
                <a:gd name="T3" fmla="*/ 0 h 29"/>
                <a:gd name="T4" fmla="*/ 0 w 27"/>
                <a:gd name="T5" fmla="*/ 29 h 29"/>
                <a:gd name="T6" fmla="*/ 24 w 27"/>
                <a:gd name="T7" fmla="*/ 13 h 29"/>
                <a:gd name="T8" fmla="*/ 26 w 27"/>
                <a:gd name="T9" fmla="*/ 6 h 29"/>
                <a:gd name="T10" fmla="*/ 27 w 27"/>
                <a:gd name="T11" fmla="*/ 3 h 29"/>
              </a:gdLst>
              <a:ahLst/>
              <a:cxnLst>
                <a:cxn ang="0">
                  <a:pos x="T0" y="T1"/>
                </a:cxn>
                <a:cxn ang="0">
                  <a:pos x="T2" y="T3"/>
                </a:cxn>
                <a:cxn ang="0">
                  <a:pos x="T4" y="T5"/>
                </a:cxn>
                <a:cxn ang="0">
                  <a:pos x="T6" y="T7"/>
                </a:cxn>
                <a:cxn ang="0">
                  <a:pos x="T8" y="T9"/>
                </a:cxn>
                <a:cxn ang="0">
                  <a:pos x="T10" y="T11"/>
                </a:cxn>
              </a:cxnLst>
              <a:rect l="0" t="0" r="r" b="b"/>
              <a:pathLst>
                <a:path w="27" h="29">
                  <a:moveTo>
                    <a:pt x="27" y="3"/>
                  </a:moveTo>
                  <a:cubicBezTo>
                    <a:pt x="4" y="0"/>
                    <a:pt x="4" y="0"/>
                    <a:pt x="4" y="0"/>
                  </a:cubicBezTo>
                  <a:cubicBezTo>
                    <a:pt x="0" y="29"/>
                    <a:pt x="0" y="29"/>
                    <a:pt x="0" y="29"/>
                  </a:cubicBezTo>
                  <a:cubicBezTo>
                    <a:pt x="10" y="29"/>
                    <a:pt x="21" y="22"/>
                    <a:pt x="24" y="13"/>
                  </a:cubicBezTo>
                  <a:cubicBezTo>
                    <a:pt x="25" y="11"/>
                    <a:pt x="26" y="8"/>
                    <a:pt x="26" y="6"/>
                  </a:cubicBezTo>
                  <a:lnTo>
                    <a:pt x="27" y="3"/>
                  </a:lnTo>
                  <a:close/>
                </a:path>
              </a:pathLst>
            </a:custGeom>
            <a:solidFill>
              <a:srgbClr val="FC95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7" name="i$1îḓè"/>
            <p:cNvSpPr/>
            <p:nvPr/>
          </p:nvSpPr>
          <p:spPr bwMode="auto">
            <a:xfrm>
              <a:off x="7589838" y="2655888"/>
              <a:ext cx="171450" cy="241300"/>
            </a:xfrm>
            <a:custGeom>
              <a:avLst/>
              <a:gdLst>
                <a:gd name="T0" fmla="*/ 11 w 52"/>
                <a:gd name="T1" fmla="*/ 68 h 73"/>
                <a:gd name="T2" fmla="*/ 6 w 52"/>
                <a:gd name="T3" fmla="*/ 65 h 73"/>
                <a:gd name="T4" fmla="*/ 0 w 52"/>
                <a:gd name="T5" fmla="*/ 48 h 73"/>
                <a:gd name="T6" fmla="*/ 6 w 52"/>
                <a:gd name="T7" fmla="*/ 0 h 73"/>
                <a:gd name="T8" fmla="*/ 52 w 52"/>
                <a:gd name="T9" fmla="*/ 6 h 73"/>
                <a:gd name="T10" fmla="*/ 48 w 52"/>
                <a:gd name="T11" fmla="*/ 30 h 73"/>
                <a:gd name="T12" fmla="*/ 45 w 52"/>
                <a:gd name="T13" fmla="*/ 54 h 73"/>
                <a:gd name="T14" fmla="*/ 11 w 52"/>
                <a:gd name="T15" fmla="*/ 68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73">
                  <a:moveTo>
                    <a:pt x="11" y="68"/>
                  </a:moveTo>
                  <a:cubicBezTo>
                    <a:pt x="9" y="68"/>
                    <a:pt x="7" y="67"/>
                    <a:pt x="6" y="65"/>
                  </a:cubicBezTo>
                  <a:cubicBezTo>
                    <a:pt x="2" y="61"/>
                    <a:pt x="0" y="54"/>
                    <a:pt x="0" y="48"/>
                  </a:cubicBezTo>
                  <a:cubicBezTo>
                    <a:pt x="0" y="44"/>
                    <a:pt x="6" y="0"/>
                    <a:pt x="6" y="0"/>
                  </a:cubicBezTo>
                  <a:cubicBezTo>
                    <a:pt x="52" y="6"/>
                    <a:pt x="52" y="6"/>
                    <a:pt x="52" y="6"/>
                  </a:cubicBezTo>
                  <a:cubicBezTo>
                    <a:pt x="50" y="14"/>
                    <a:pt x="49" y="22"/>
                    <a:pt x="48" y="30"/>
                  </a:cubicBezTo>
                  <a:cubicBezTo>
                    <a:pt x="47" y="38"/>
                    <a:pt x="47" y="46"/>
                    <a:pt x="45" y="54"/>
                  </a:cubicBezTo>
                  <a:cubicBezTo>
                    <a:pt x="41" y="66"/>
                    <a:pt x="23" y="73"/>
                    <a:pt x="11" y="68"/>
                  </a:cubicBez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8" name="îśļîḑè"/>
            <p:cNvSpPr/>
            <p:nvPr/>
          </p:nvSpPr>
          <p:spPr bwMode="auto">
            <a:xfrm>
              <a:off x="7615238" y="2751138"/>
              <a:ext cx="26988" cy="50800"/>
            </a:xfrm>
            <a:custGeom>
              <a:avLst/>
              <a:gdLst>
                <a:gd name="T0" fmla="*/ 9 w 17"/>
                <a:gd name="T1" fmla="*/ 32 h 32"/>
                <a:gd name="T2" fmla="*/ 9 w 17"/>
                <a:gd name="T3" fmla="*/ 32 h 32"/>
                <a:gd name="T4" fmla="*/ 9 w 17"/>
                <a:gd name="T5" fmla="*/ 32 h 32"/>
                <a:gd name="T6" fmla="*/ 9 w 17"/>
                <a:gd name="T7" fmla="*/ 27 h 32"/>
                <a:gd name="T8" fmla="*/ 2 w 17"/>
                <a:gd name="T9" fmla="*/ 25 h 32"/>
                <a:gd name="T10" fmla="*/ 0 w 17"/>
                <a:gd name="T11" fmla="*/ 25 h 32"/>
                <a:gd name="T12" fmla="*/ 0 w 17"/>
                <a:gd name="T13" fmla="*/ 25 h 32"/>
                <a:gd name="T14" fmla="*/ 15 w 17"/>
                <a:gd name="T15" fmla="*/ 2 h 32"/>
                <a:gd name="T16" fmla="*/ 17 w 17"/>
                <a:gd name="T17" fmla="*/ 0 h 32"/>
                <a:gd name="T18" fmla="*/ 17 w 17"/>
                <a:gd name="T19" fmla="*/ 2 h 32"/>
                <a:gd name="T20" fmla="*/ 2 w 17"/>
                <a:gd name="T21" fmla="*/ 25 h 32"/>
                <a:gd name="T22" fmla="*/ 11 w 17"/>
                <a:gd name="T23" fmla="*/ 25 h 32"/>
                <a:gd name="T24" fmla="*/ 13 w 17"/>
                <a:gd name="T25" fmla="*/ 25 h 32"/>
                <a:gd name="T26" fmla="*/ 13 w 17"/>
                <a:gd name="T27" fmla="*/ 25 h 32"/>
                <a:gd name="T28" fmla="*/ 11 w 17"/>
                <a:gd name="T29" fmla="*/ 32 h 32"/>
                <a:gd name="T30" fmla="*/ 9 w 17"/>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32">
                  <a:moveTo>
                    <a:pt x="9" y="32"/>
                  </a:moveTo>
                  <a:lnTo>
                    <a:pt x="9" y="32"/>
                  </a:lnTo>
                  <a:lnTo>
                    <a:pt x="9" y="32"/>
                  </a:lnTo>
                  <a:lnTo>
                    <a:pt x="9" y="27"/>
                  </a:lnTo>
                  <a:lnTo>
                    <a:pt x="2" y="25"/>
                  </a:lnTo>
                  <a:lnTo>
                    <a:pt x="0" y="25"/>
                  </a:lnTo>
                  <a:lnTo>
                    <a:pt x="0" y="25"/>
                  </a:lnTo>
                  <a:lnTo>
                    <a:pt x="15" y="2"/>
                  </a:lnTo>
                  <a:lnTo>
                    <a:pt x="17" y="0"/>
                  </a:lnTo>
                  <a:lnTo>
                    <a:pt x="17" y="2"/>
                  </a:lnTo>
                  <a:lnTo>
                    <a:pt x="2" y="25"/>
                  </a:lnTo>
                  <a:lnTo>
                    <a:pt x="11" y="25"/>
                  </a:lnTo>
                  <a:lnTo>
                    <a:pt x="13" y="25"/>
                  </a:lnTo>
                  <a:lnTo>
                    <a:pt x="13" y="25"/>
                  </a:lnTo>
                  <a:lnTo>
                    <a:pt x="11" y="32"/>
                  </a:lnTo>
                  <a:lnTo>
                    <a:pt x="9" y="32"/>
                  </a:lnTo>
                  <a:close/>
                </a:path>
              </a:pathLst>
            </a:custGeom>
            <a:solidFill>
              <a:srgbClr val="FC95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9" name="ïšľiḍè"/>
            <p:cNvSpPr/>
            <p:nvPr/>
          </p:nvSpPr>
          <p:spPr bwMode="auto">
            <a:xfrm>
              <a:off x="7605713" y="2801938"/>
              <a:ext cx="55563" cy="25400"/>
            </a:xfrm>
            <a:custGeom>
              <a:avLst/>
              <a:gdLst>
                <a:gd name="T0" fmla="*/ 0 w 17"/>
                <a:gd name="T1" fmla="*/ 0 h 8"/>
                <a:gd name="T2" fmla="*/ 8 w 17"/>
                <a:gd name="T3" fmla="*/ 7 h 8"/>
                <a:gd name="T4" fmla="*/ 17 w 17"/>
                <a:gd name="T5" fmla="*/ 2 h 8"/>
                <a:gd name="T6" fmla="*/ 0 w 17"/>
                <a:gd name="T7" fmla="*/ 0 h 8"/>
              </a:gdLst>
              <a:ahLst/>
              <a:cxnLst>
                <a:cxn ang="0">
                  <a:pos x="T0" y="T1"/>
                </a:cxn>
                <a:cxn ang="0">
                  <a:pos x="T2" y="T3"/>
                </a:cxn>
                <a:cxn ang="0">
                  <a:pos x="T4" y="T5"/>
                </a:cxn>
                <a:cxn ang="0">
                  <a:pos x="T6" y="T7"/>
                </a:cxn>
              </a:cxnLst>
              <a:rect l="0" t="0" r="r" b="b"/>
              <a:pathLst>
                <a:path w="17" h="8">
                  <a:moveTo>
                    <a:pt x="0" y="0"/>
                  </a:moveTo>
                  <a:cubicBezTo>
                    <a:pt x="1" y="4"/>
                    <a:pt x="4" y="7"/>
                    <a:pt x="8" y="7"/>
                  </a:cubicBezTo>
                  <a:cubicBezTo>
                    <a:pt x="12" y="8"/>
                    <a:pt x="16" y="6"/>
                    <a:pt x="17"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0" name="î$ļîde"/>
            <p:cNvSpPr/>
            <p:nvPr/>
          </p:nvSpPr>
          <p:spPr bwMode="auto">
            <a:xfrm>
              <a:off x="7572375" y="2616201"/>
              <a:ext cx="250825" cy="217488"/>
            </a:xfrm>
            <a:custGeom>
              <a:avLst/>
              <a:gdLst>
                <a:gd name="T0" fmla="*/ 53 w 76"/>
                <a:gd name="T1" fmla="*/ 65 h 66"/>
                <a:gd name="T2" fmla="*/ 44 w 76"/>
                <a:gd name="T3" fmla="*/ 60 h 66"/>
                <a:gd name="T4" fmla="*/ 46 w 76"/>
                <a:gd name="T5" fmla="*/ 50 h 66"/>
                <a:gd name="T6" fmla="*/ 48 w 76"/>
                <a:gd name="T7" fmla="*/ 45 h 66"/>
                <a:gd name="T8" fmla="*/ 45 w 76"/>
                <a:gd name="T9" fmla="*/ 40 h 66"/>
                <a:gd name="T10" fmla="*/ 43 w 76"/>
                <a:gd name="T11" fmla="*/ 39 h 66"/>
                <a:gd name="T12" fmla="*/ 41 w 76"/>
                <a:gd name="T13" fmla="*/ 33 h 66"/>
                <a:gd name="T14" fmla="*/ 41 w 76"/>
                <a:gd name="T15" fmla="*/ 28 h 66"/>
                <a:gd name="T16" fmla="*/ 32 w 76"/>
                <a:gd name="T17" fmla="*/ 21 h 66"/>
                <a:gd name="T18" fmla="*/ 20 w 76"/>
                <a:gd name="T19" fmla="*/ 24 h 66"/>
                <a:gd name="T20" fmla="*/ 6 w 76"/>
                <a:gd name="T21" fmla="*/ 22 h 66"/>
                <a:gd name="T22" fmla="*/ 2 w 76"/>
                <a:gd name="T23" fmla="*/ 9 h 66"/>
                <a:gd name="T24" fmla="*/ 15 w 76"/>
                <a:gd name="T25" fmla="*/ 5 h 66"/>
                <a:gd name="T26" fmla="*/ 28 w 76"/>
                <a:gd name="T27" fmla="*/ 7 h 66"/>
                <a:gd name="T28" fmla="*/ 45 w 76"/>
                <a:gd name="T29" fmla="*/ 3 h 66"/>
                <a:gd name="T30" fmla="*/ 61 w 76"/>
                <a:gd name="T31" fmla="*/ 2 h 66"/>
                <a:gd name="T32" fmla="*/ 69 w 76"/>
                <a:gd name="T33" fmla="*/ 17 h 66"/>
                <a:gd name="T34" fmla="*/ 66 w 76"/>
                <a:gd name="T35" fmla="*/ 30 h 66"/>
                <a:gd name="T36" fmla="*/ 72 w 76"/>
                <a:gd name="T37" fmla="*/ 37 h 66"/>
                <a:gd name="T38" fmla="*/ 61 w 76"/>
                <a:gd name="T39" fmla="*/ 48 h 66"/>
                <a:gd name="T40" fmla="*/ 53 w 76"/>
                <a:gd name="T41" fmla="*/ 6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6" h="66">
                  <a:moveTo>
                    <a:pt x="53" y="65"/>
                  </a:moveTo>
                  <a:cubicBezTo>
                    <a:pt x="49" y="66"/>
                    <a:pt x="46" y="63"/>
                    <a:pt x="44" y="60"/>
                  </a:cubicBezTo>
                  <a:cubicBezTo>
                    <a:pt x="43" y="57"/>
                    <a:pt x="44" y="53"/>
                    <a:pt x="46" y="50"/>
                  </a:cubicBezTo>
                  <a:cubicBezTo>
                    <a:pt x="46" y="48"/>
                    <a:pt x="47" y="47"/>
                    <a:pt x="48" y="45"/>
                  </a:cubicBezTo>
                  <a:cubicBezTo>
                    <a:pt x="48" y="43"/>
                    <a:pt x="47" y="40"/>
                    <a:pt x="45" y="40"/>
                  </a:cubicBezTo>
                  <a:cubicBezTo>
                    <a:pt x="45" y="39"/>
                    <a:pt x="44" y="39"/>
                    <a:pt x="43" y="39"/>
                  </a:cubicBezTo>
                  <a:cubicBezTo>
                    <a:pt x="41" y="38"/>
                    <a:pt x="41" y="35"/>
                    <a:pt x="41" y="33"/>
                  </a:cubicBezTo>
                  <a:cubicBezTo>
                    <a:pt x="41" y="32"/>
                    <a:pt x="42" y="30"/>
                    <a:pt x="41" y="28"/>
                  </a:cubicBezTo>
                  <a:cubicBezTo>
                    <a:pt x="41" y="24"/>
                    <a:pt x="36" y="21"/>
                    <a:pt x="32" y="21"/>
                  </a:cubicBezTo>
                  <a:cubicBezTo>
                    <a:pt x="28" y="21"/>
                    <a:pt x="24" y="23"/>
                    <a:pt x="20" y="24"/>
                  </a:cubicBezTo>
                  <a:cubicBezTo>
                    <a:pt x="15" y="25"/>
                    <a:pt x="10" y="25"/>
                    <a:pt x="6" y="22"/>
                  </a:cubicBezTo>
                  <a:cubicBezTo>
                    <a:pt x="2" y="19"/>
                    <a:pt x="0" y="14"/>
                    <a:pt x="2" y="9"/>
                  </a:cubicBezTo>
                  <a:cubicBezTo>
                    <a:pt x="5" y="5"/>
                    <a:pt x="10" y="4"/>
                    <a:pt x="15" y="5"/>
                  </a:cubicBezTo>
                  <a:cubicBezTo>
                    <a:pt x="19" y="5"/>
                    <a:pt x="24" y="7"/>
                    <a:pt x="28" y="7"/>
                  </a:cubicBezTo>
                  <a:cubicBezTo>
                    <a:pt x="34" y="7"/>
                    <a:pt x="39" y="5"/>
                    <a:pt x="45" y="3"/>
                  </a:cubicBezTo>
                  <a:cubicBezTo>
                    <a:pt x="50" y="1"/>
                    <a:pt x="56" y="0"/>
                    <a:pt x="61" y="2"/>
                  </a:cubicBezTo>
                  <a:cubicBezTo>
                    <a:pt x="67" y="4"/>
                    <a:pt x="70" y="11"/>
                    <a:pt x="69" y="17"/>
                  </a:cubicBezTo>
                  <a:cubicBezTo>
                    <a:pt x="67" y="22"/>
                    <a:pt x="64" y="26"/>
                    <a:pt x="66" y="30"/>
                  </a:cubicBezTo>
                  <a:cubicBezTo>
                    <a:pt x="67" y="33"/>
                    <a:pt x="70" y="35"/>
                    <a:pt x="72" y="37"/>
                  </a:cubicBezTo>
                  <a:cubicBezTo>
                    <a:pt x="76" y="46"/>
                    <a:pt x="65" y="45"/>
                    <a:pt x="61" y="48"/>
                  </a:cubicBezTo>
                  <a:cubicBezTo>
                    <a:pt x="56" y="52"/>
                    <a:pt x="60" y="63"/>
                    <a:pt x="53" y="65"/>
                  </a:cubicBezTo>
                  <a:close/>
                </a:path>
              </a:pathLst>
            </a:custGeom>
            <a:solidFill>
              <a:srgbClr val="0068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1" name="íślíḓè"/>
            <p:cNvSpPr/>
            <p:nvPr/>
          </p:nvSpPr>
          <p:spPr bwMode="auto">
            <a:xfrm>
              <a:off x="7021513" y="2781301"/>
              <a:ext cx="73025" cy="63500"/>
            </a:xfrm>
            <a:custGeom>
              <a:avLst/>
              <a:gdLst>
                <a:gd name="T0" fmla="*/ 12 w 22"/>
                <a:gd name="T1" fmla="*/ 19 h 19"/>
                <a:gd name="T2" fmla="*/ 19 w 22"/>
                <a:gd name="T3" fmla="*/ 12 h 19"/>
                <a:gd name="T4" fmla="*/ 20 w 22"/>
                <a:gd name="T5" fmla="*/ 5 h 19"/>
                <a:gd name="T6" fmla="*/ 17 w 22"/>
                <a:gd name="T7" fmla="*/ 3 h 19"/>
                <a:gd name="T8" fmla="*/ 1 w 22"/>
                <a:gd name="T9" fmla="*/ 6 h 19"/>
                <a:gd name="T10" fmla="*/ 12 w 22"/>
                <a:gd name="T11" fmla="*/ 19 h 19"/>
              </a:gdLst>
              <a:ahLst/>
              <a:cxnLst>
                <a:cxn ang="0">
                  <a:pos x="T0" y="T1"/>
                </a:cxn>
                <a:cxn ang="0">
                  <a:pos x="T2" y="T3"/>
                </a:cxn>
                <a:cxn ang="0">
                  <a:pos x="T4" y="T5"/>
                </a:cxn>
                <a:cxn ang="0">
                  <a:pos x="T6" y="T7"/>
                </a:cxn>
                <a:cxn ang="0">
                  <a:pos x="T8" y="T9"/>
                </a:cxn>
                <a:cxn ang="0">
                  <a:pos x="T10" y="T11"/>
                </a:cxn>
              </a:cxnLst>
              <a:rect l="0" t="0" r="r" b="b"/>
              <a:pathLst>
                <a:path w="22" h="19">
                  <a:moveTo>
                    <a:pt x="12" y="19"/>
                  </a:moveTo>
                  <a:cubicBezTo>
                    <a:pt x="15" y="19"/>
                    <a:pt x="18" y="15"/>
                    <a:pt x="19" y="12"/>
                  </a:cubicBezTo>
                  <a:cubicBezTo>
                    <a:pt x="21" y="10"/>
                    <a:pt x="22" y="7"/>
                    <a:pt x="20" y="5"/>
                  </a:cubicBezTo>
                  <a:cubicBezTo>
                    <a:pt x="19" y="4"/>
                    <a:pt x="18" y="4"/>
                    <a:pt x="17" y="3"/>
                  </a:cubicBezTo>
                  <a:cubicBezTo>
                    <a:pt x="12" y="2"/>
                    <a:pt x="2" y="0"/>
                    <a:pt x="1" y="6"/>
                  </a:cubicBezTo>
                  <a:cubicBezTo>
                    <a:pt x="0" y="11"/>
                    <a:pt x="7" y="19"/>
                    <a:pt x="12" y="19"/>
                  </a:cubicBez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2" name="îṡliḓê"/>
            <p:cNvSpPr/>
            <p:nvPr/>
          </p:nvSpPr>
          <p:spPr bwMode="auto">
            <a:xfrm>
              <a:off x="5391150" y="3994151"/>
              <a:ext cx="57150" cy="58738"/>
            </a:xfrm>
            <a:custGeom>
              <a:avLst/>
              <a:gdLst>
                <a:gd name="T0" fmla="*/ 16 w 17"/>
                <a:gd name="T1" fmla="*/ 18 h 18"/>
                <a:gd name="T2" fmla="*/ 4 w 17"/>
                <a:gd name="T3" fmla="*/ 17 h 18"/>
                <a:gd name="T4" fmla="*/ 0 w 17"/>
                <a:gd name="T5" fmla="*/ 13 h 18"/>
                <a:gd name="T6" fmla="*/ 2 w 17"/>
                <a:gd name="T7" fmla="*/ 0 h 18"/>
                <a:gd name="T8" fmla="*/ 9 w 17"/>
                <a:gd name="T9" fmla="*/ 1 h 18"/>
                <a:gd name="T10" fmla="*/ 8 w 17"/>
                <a:gd name="T11" fmla="*/ 10 h 18"/>
                <a:gd name="T12" fmla="*/ 17 w 17"/>
                <a:gd name="T13" fmla="*/ 11 h 18"/>
                <a:gd name="T14" fmla="*/ 16 w 17"/>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8">
                  <a:moveTo>
                    <a:pt x="16" y="18"/>
                  </a:moveTo>
                  <a:cubicBezTo>
                    <a:pt x="4" y="17"/>
                    <a:pt x="4" y="17"/>
                    <a:pt x="4" y="17"/>
                  </a:cubicBezTo>
                  <a:cubicBezTo>
                    <a:pt x="2" y="17"/>
                    <a:pt x="0" y="15"/>
                    <a:pt x="0" y="13"/>
                  </a:cubicBezTo>
                  <a:cubicBezTo>
                    <a:pt x="2" y="0"/>
                    <a:pt x="2" y="0"/>
                    <a:pt x="2" y="0"/>
                  </a:cubicBezTo>
                  <a:cubicBezTo>
                    <a:pt x="9" y="1"/>
                    <a:pt x="9" y="1"/>
                    <a:pt x="9" y="1"/>
                  </a:cubicBezTo>
                  <a:cubicBezTo>
                    <a:pt x="8" y="10"/>
                    <a:pt x="8" y="10"/>
                    <a:pt x="8" y="10"/>
                  </a:cubicBezTo>
                  <a:cubicBezTo>
                    <a:pt x="17" y="11"/>
                    <a:pt x="17" y="11"/>
                    <a:pt x="17" y="11"/>
                  </a:cubicBezTo>
                  <a:lnTo>
                    <a:pt x="16" y="18"/>
                  </a:ln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3" name="îṣḻiḓê"/>
            <p:cNvSpPr/>
            <p:nvPr/>
          </p:nvSpPr>
          <p:spPr bwMode="auto">
            <a:xfrm>
              <a:off x="5405438" y="2184401"/>
              <a:ext cx="190500" cy="1730375"/>
            </a:xfrm>
            <a:custGeom>
              <a:avLst/>
              <a:gdLst>
                <a:gd name="T0" fmla="*/ 14 w 120"/>
                <a:gd name="T1" fmla="*/ 1090 h 1090"/>
                <a:gd name="T2" fmla="*/ 0 w 120"/>
                <a:gd name="T3" fmla="*/ 1088 h 1090"/>
                <a:gd name="T4" fmla="*/ 4 w 120"/>
                <a:gd name="T5" fmla="*/ 1036 h 1090"/>
                <a:gd name="T6" fmla="*/ 20 w 120"/>
                <a:gd name="T7" fmla="*/ 1038 h 1090"/>
                <a:gd name="T8" fmla="*/ 14 w 120"/>
                <a:gd name="T9" fmla="*/ 1090 h 1090"/>
                <a:gd name="T10" fmla="*/ 24 w 120"/>
                <a:gd name="T11" fmla="*/ 986 h 1090"/>
                <a:gd name="T12" fmla="*/ 10 w 120"/>
                <a:gd name="T13" fmla="*/ 984 h 1090"/>
                <a:gd name="T14" fmla="*/ 14 w 120"/>
                <a:gd name="T15" fmla="*/ 934 h 1090"/>
                <a:gd name="T16" fmla="*/ 31 w 120"/>
                <a:gd name="T17" fmla="*/ 934 h 1090"/>
                <a:gd name="T18" fmla="*/ 24 w 120"/>
                <a:gd name="T19" fmla="*/ 986 h 1090"/>
                <a:gd name="T20" fmla="*/ 35 w 120"/>
                <a:gd name="T21" fmla="*/ 883 h 1090"/>
                <a:gd name="T22" fmla="*/ 20 w 120"/>
                <a:gd name="T23" fmla="*/ 883 h 1090"/>
                <a:gd name="T24" fmla="*/ 24 w 120"/>
                <a:gd name="T25" fmla="*/ 831 h 1090"/>
                <a:gd name="T26" fmla="*/ 41 w 120"/>
                <a:gd name="T27" fmla="*/ 831 h 1090"/>
                <a:gd name="T28" fmla="*/ 35 w 120"/>
                <a:gd name="T29" fmla="*/ 883 h 1090"/>
                <a:gd name="T30" fmla="*/ 45 w 120"/>
                <a:gd name="T31" fmla="*/ 779 h 1090"/>
                <a:gd name="T32" fmla="*/ 29 w 120"/>
                <a:gd name="T33" fmla="*/ 779 h 1090"/>
                <a:gd name="T34" fmla="*/ 35 w 120"/>
                <a:gd name="T35" fmla="*/ 727 h 1090"/>
                <a:gd name="T36" fmla="*/ 49 w 120"/>
                <a:gd name="T37" fmla="*/ 727 h 1090"/>
                <a:gd name="T38" fmla="*/ 45 w 120"/>
                <a:gd name="T39" fmla="*/ 779 h 1090"/>
                <a:gd name="T40" fmla="*/ 56 w 120"/>
                <a:gd name="T41" fmla="*/ 675 h 1090"/>
                <a:gd name="T42" fmla="*/ 39 w 120"/>
                <a:gd name="T43" fmla="*/ 675 h 1090"/>
                <a:gd name="T44" fmla="*/ 45 w 120"/>
                <a:gd name="T45" fmla="*/ 623 h 1090"/>
                <a:gd name="T46" fmla="*/ 60 w 120"/>
                <a:gd name="T47" fmla="*/ 623 h 1090"/>
                <a:gd name="T48" fmla="*/ 56 w 120"/>
                <a:gd name="T49" fmla="*/ 675 h 1090"/>
                <a:gd name="T50" fmla="*/ 66 w 120"/>
                <a:gd name="T51" fmla="*/ 571 h 1090"/>
                <a:gd name="T52" fmla="*/ 49 w 120"/>
                <a:gd name="T53" fmla="*/ 571 h 1090"/>
                <a:gd name="T54" fmla="*/ 54 w 120"/>
                <a:gd name="T55" fmla="*/ 519 h 1090"/>
                <a:gd name="T56" fmla="*/ 70 w 120"/>
                <a:gd name="T57" fmla="*/ 519 h 1090"/>
                <a:gd name="T58" fmla="*/ 66 w 120"/>
                <a:gd name="T59" fmla="*/ 571 h 1090"/>
                <a:gd name="T60" fmla="*/ 74 w 120"/>
                <a:gd name="T61" fmla="*/ 467 h 1090"/>
                <a:gd name="T62" fmla="*/ 60 w 120"/>
                <a:gd name="T63" fmla="*/ 467 h 1090"/>
                <a:gd name="T64" fmla="*/ 64 w 120"/>
                <a:gd name="T65" fmla="*/ 416 h 1090"/>
                <a:gd name="T66" fmla="*/ 81 w 120"/>
                <a:gd name="T67" fmla="*/ 416 h 1090"/>
                <a:gd name="T68" fmla="*/ 74 w 120"/>
                <a:gd name="T69" fmla="*/ 467 h 1090"/>
                <a:gd name="T70" fmla="*/ 85 w 120"/>
                <a:gd name="T71" fmla="*/ 364 h 1090"/>
                <a:gd name="T72" fmla="*/ 70 w 120"/>
                <a:gd name="T73" fmla="*/ 364 h 1090"/>
                <a:gd name="T74" fmla="*/ 74 w 120"/>
                <a:gd name="T75" fmla="*/ 312 h 1090"/>
                <a:gd name="T76" fmla="*/ 91 w 120"/>
                <a:gd name="T77" fmla="*/ 312 h 1090"/>
                <a:gd name="T78" fmla="*/ 85 w 120"/>
                <a:gd name="T79" fmla="*/ 364 h 1090"/>
                <a:gd name="T80" fmla="*/ 95 w 120"/>
                <a:gd name="T81" fmla="*/ 260 h 1090"/>
                <a:gd name="T82" fmla="*/ 79 w 120"/>
                <a:gd name="T83" fmla="*/ 260 h 1090"/>
                <a:gd name="T84" fmla="*/ 85 w 120"/>
                <a:gd name="T85" fmla="*/ 208 h 1090"/>
                <a:gd name="T86" fmla="*/ 99 w 120"/>
                <a:gd name="T87" fmla="*/ 208 h 1090"/>
                <a:gd name="T88" fmla="*/ 95 w 120"/>
                <a:gd name="T89" fmla="*/ 260 h 1090"/>
                <a:gd name="T90" fmla="*/ 106 w 120"/>
                <a:gd name="T91" fmla="*/ 158 h 1090"/>
                <a:gd name="T92" fmla="*/ 89 w 120"/>
                <a:gd name="T93" fmla="*/ 156 h 1090"/>
                <a:gd name="T94" fmla="*/ 95 w 120"/>
                <a:gd name="T95" fmla="*/ 104 h 1090"/>
                <a:gd name="T96" fmla="*/ 110 w 120"/>
                <a:gd name="T97" fmla="*/ 106 h 1090"/>
                <a:gd name="T98" fmla="*/ 106 w 120"/>
                <a:gd name="T99" fmla="*/ 158 h 1090"/>
                <a:gd name="T100" fmla="*/ 116 w 120"/>
                <a:gd name="T101" fmla="*/ 54 h 1090"/>
                <a:gd name="T102" fmla="*/ 99 w 120"/>
                <a:gd name="T103" fmla="*/ 52 h 1090"/>
                <a:gd name="T104" fmla="*/ 103 w 120"/>
                <a:gd name="T105" fmla="*/ 0 h 1090"/>
                <a:gd name="T106" fmla="*/ 120 w 120"/>
                <a:gd name="T107" fmla="*/ 3 h 1090"/>
                <a:gd name="T108" fmla="*/ 116 w 120"/>
                <a:gd name="T109" fmla="*/ 54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 h="1090">
                  <a:moveTo>
                    <a:pt x="14" y="1090"/>
                  </a:moveTo>
                  <a:lnTo>
                    <a:pt x="0" y="1088"/>
                  </a:lnTo>
                  <a:lnTo>
                    <a:pt x="4" y="1036"/>
                  </a:lnTo>
                  <a:lnTo>
                    <a:pt x="20" y="1038"/>
                  </a:lnTo>
                  <a:lnTo>
                    <a:pt x="14" y="1090"/>
                  </a:lnTo>
                  <a:close/>
                  <a:moveTo>
                    <a:pt x="24" y="986"/>
                  </a:moveTo>
                  <a:lnTo>
                    <a:pt x="10" y="984"/>
                  </a:lnTo>
                  <a:lnTo>
                    <a:pt x="14" y="934"/>
                  </a:lnTo>
                  <a:lnTo>
                    <a:pt x="31" y="934"/>
                  </a:lnTo>
                  <a:lnTo>
                    <a:pt x="24" y="986"/>
                  </a:lnTo>
                  <a:close/>
                  <a:moveTo>
                    <a:pt x="35" y="883"/>
                  </a:moveTo>
                  <a:lnTo>
                    <a:pt x="20" y="883"/>
                  </a:lnTo>
                  <a:lnTo>
                    <a:pt x="24" y="831"/>
                  </a:lnTo>
                  <a:lnTo>
                    <a:pt x="41" y="831"/>
                  </a:lnTo>
                  <a:lnTo>
                    <a:pt x="35" y="883"/>
                  </a:lnTo>
                  <a:close/>
                  <a:moveTo>
                    <a:pt x="45" y="779"/>
                  </a:moveTo>
                  <a:lnTo>
                    <a:pt x="29" y="779"/>
                  </a:lnTo>
                  <a:lnTo>
                    <a:pt x="35" y="727"/>
                  </a:lnTo>
                  <a:lnTo>
                    <a:pt x="49" y="727"/>
                  </a:lnTo>
                  <a:lnTo>
                    <a:pt x="45" y="779"/>
                  </a:lnTo>
                  <a:close/>
                  <a:moveTo>
                    <a:pt x="56" y="675"/>
                  </a:moveTo>
                  <a:lnTo>
                    <a:pt x="39" y="675"/>
                  </a:lnTo>
                  <a:lnTo>
                    <a:pt x="45" y="623"/>
                  </a:lnTo>
                  <a:lnTo>
                    <a:pt x="60" y="623"/>
                  </a:lnTo>
                  <a:lnTo>
                    <a:pt x="56" y="675"/>
                  </a:lnTo>
                  <a:close/>
                  <a:moveTo>
                    <a:pt x="66" y="571"/>
                  </a:moveTo>
                  <a:lnTo>
                    <a:pt x="49" y="571"/>
                  </a:lnTo>
                  <a:lnTo>
                    <a:pt x="54" y="519"/>
                  </a:lnTo>
                  <a:lnTo>
                    <a:pt x="70" y="519"/>
                  </a:lnTo>
                  <a:lnTo>
                    <a:pt x="66" y="571"/>
                  </a:lnTo>
                  <a:close/>
                  <a:moveTo>
                    <a:pt x="74" y="467"/>
                  </a:moveTo>
                  <a:lnTo>
                    <a:pt x="60" y="467"/>
                  </a:lnTo>
                  <a:lnTo>
                    <a:pt x="64" y="416"/>
                  </a:lnTo>
                  <a:lnTo>
                    <a:pt x="81" y="416"/>
                  </a:lnTo>
                  <a:lnTo>
                    <a:pt x="74" y="467"/>
                  </a:lnTo>
                  <a:close/>
                  <a:moveTo>
                    <a:pt x="85" y="364"/>
                  </a:moveTo>
                  <a:lnTo>
                    <a:pt x="70" y="364"/>
                  </a:lnTo>
                  <a:lnTo>
                    <a:pt x="74" y="312"/>
                  </a:lnTo>
                  <a:lnTo>
                    <a:pt x="91" y="312"/>
                  </a:lnTo>
                  <a:lnTo>
                    <a:pt x="85" y="364"/>
                  </a:lnTo>
                  <a:close/>
                  <a:moveTo>
                    <a:pt x="95" y="260"/>
                  </a:moveTo>
                  <a:lnTo>
                    <a:pt x="79" y="260"/>
                  </a:lnTo>
                  <a:lnTo>
                    <a:pt x="85" y="208"/>
                  </a:lnTo>
                  <a:lnTo>
                    <a:pt x="99" y="208"/>
                  </a:lnTo>
                  <a:lnTo>
                    <a:pt x="95" y="260"/>
                  </a:lnTo>
                  <a:close/>
                  <a:moveTo>
                    <a:pt x="106" y="158"/>
                  </a:moveTo>
                  <a:lnTo>
                    <a:pt x="89" y="156"/>
                  </a:lnTo>
                  <a:lnTo>
                    <a:pt x="95" y="104"/>
                  </a:lnTo>
                  <a:lnTo>
                    <a:pt x="110" y="106"/>
                  </a:lnTo>
                  <a:lnTo>
                    <a:pt x="106" y="158"/>
                  </a:lnTo>
                  <a:close/>
                  <a:moveTo>
                    <a:pt x="116" y="54"/>
                  </a:moveTo>
                  <a:lnTo>
                    <a:pt x="99" y="52"/>
                  </a:lnTo>
                  <a:lnTo>
                    <a:pt x="103" y="0"/>
                  </a:lnTo>
                  <a:lnTo>
                    <a:pt x="120" y="3"/>
                  </a:lnTo>
                  <a:lnTo>
                    <a:pt x="116" y="54"/>
                  </a:ln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4" name="išlïḓê"/>
            <p:cNvSpPr/>
            <p:nvPr/>
          </p:nvSpPr>
          <p:spPr bwMode="auto">
            <a:xfrm>
              <a:off x="5580063" y="2049463"/>
              <a:ext cx="58738" cy="57150"/>
            </a:xfrm>
            <a:custGeom>
              <a:avLst/>
              <a:gdLst>
                <a:gd name="T0" fmla="*/ 7 w 18"/>
                <a:gd name="T1" fmla="*/ 17 h 17"/>
                <a:gd name="T2" fmla="*/ 0 w 18"/>
                <a:gd name="T3" fmla="*/ 16 h 17"/>
                <a:gd name="T4" fmla="*/ 1 w 18"/>
                <a:gd name="T5" fmla="*/ 3 h 17"/>
                <a:gd name="T6" fmla="*/ 5 w 18"/>
                <a:gd name="T7" fmla="*/ 0 h 17"/>
                <a:gd name="T8" fmla="*/ 18 w 18"/>
                <a:gd name="T9" fmla="*/ 1 h 17"/>
                <a:gd name="T10" fmla="*/ 17 w 18"/>
                <a:gd name="T11" fmla="*/ 9 h 17"/>
                <a:gd name="T12" fmla="*/ 8 w 18"/>
                <a:gd name="T13" fmla="*/ 8 h 17"/>
                <a:gd name="T14" fmla="*/ 7 w 18"/>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7">
                  <a:moveTo>
                    <a:pt x="7" y="17"/>
                  </a:moveTo>
                  <a:cubicBezTo>
                    <a:pt x="0" y="16"/>
                    <a:pt x="0" y="16"/>
                    <a:pt x="0" y="16"/>
                  </a:cubicBezTo>
                  <a:cubicBezTo>
                    <a:pt x="1" y="3"/>
                    <a:pt x="1" y="3"/>
                    <a:pt x="1" y="3"/>
                  </a:cubicBezTo>
                  <a:cubicBezTo>
                    <a:pt x="1" y="1"/>
                    <a:pt x="3" y="0"/>
                    <a:pt x="5" y="0"/>
                  </a:cubicBezTo>
                  <a:cubicBezTo>
                    <a:pt x="18" y="1"/>
                    <a:pt x="18" y="1"/>
                    <a:pt x="18" y="1"/>
                  </a:cubicBezTo>
                  <a:cubicBezTo>
                    <a:pt x="17" y="9"/>
                    <a:pt x="17" y="9"/>
                    <a:pt x="17" y="9"/>
                  </a:cubicBezTo>
                  <a:cubicBezTo>
                    <a:pt x="8" y="8"/>
                    <a:pt x="8" y="8"/>
                    <a:pt x="8" y="8"/>
                  </a:cubicBezTo>
                  <a:lnTo>
                    <a:pt x="7" y="17"/>
                  </a:ln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5" name="íṡ1ïḋe"/>
            <p:cNvSpPr/>
            <p:nvPr/>
          </p:nvSpPr>
          <p:spPr bwMode="auto">
            <a:xfrm>
              <a:off x="5718175" y="2063751"/>
              <a:ext cx="2395538" cy="252413"/>
            </a:xfrm>
            <a:custGeom>
              <a:avLst/>
              <a:gdLst>
                <a:gd name="T0" fmla="*/ 1457 w 1509"/>
                <a:gd name="T1" fmla="*/ 155 h 159"/>
                <a:gd name="T2" fmla="*/ 1509 w 1509"/>
                <a:gd name="T3" fmla="*/ 143 h 159"/>
                <a:gd name="T4" fmla="*/ 1403 w 1509"/>
                <a:gd name="T5" fmla="*/ 149 h 159"/>
                <a:gd name="T6" fmla="*/ 1353 w 1509"/>
                <a:gd name="T7" fmla="*/ 128 h 159"/>
                <a:gd name="T8" fmla="*/ 1403 w 1509"/>
                <a:gd name="T9" fmla="*/ 149 h 159"/>
                <a:gd name="T10" fmla="*/ 1247 w 1509"/>
                <a:gd name="T11" fmla="*/ 135 h 159"/>
                <a:gd name="T12" fmla="*/ 1301 w 1509"/>
                <a:gd name="T13" fmla="*/ 124 h 159"/>
                <a:gd name="T14" fmla="*/ 1195 w 1509"/>
                <a:gd name="T15" fmla="*/ 128 h 159"/>
                <a:gd name="T16" fmla="*/ 1145 w 1509"/>
                <a:gd name="T17" fmla="*/ 110 h 159"/>
                <a:gd name="T18" fmla="*/ 1195 w 1509"/>
                <a:gd name="T19" fmla="*/ 128 h 159"/>
                <a:gd name="T20" fmla="*/ 1039 w 1509"/>
                <a:gd name="T21" fmla="*/ 114 h 159"/>
                <a:gd name="T22" fmla="*/ 1093 w 1509"/>
                <a:gd name="T23" fmla="*/ 103 h 159"/>
                <a:gd name="T24" fmla="*/ 987 w 1509"/>
                <a:gd name="T25" fmla="*/ 110 h 159"/>
                <a:gd name="T26" fmla="*/ 938 w 1509"/>
                <a:gd name="T27" fmla="*/ 89 h 159"/>
                <a:gd name="T28" fmla="*/ 987 w 1509"/>
                <a:gd name="T29" fmla="*/ 110 h 159"/>
                <a:gd name="T30" fmla="*/ 832 w 1509"/>
                <a:gd name="T31" fmla="*/ 95 h 159"/>
                <a:gd name="T32" fmla="*/ 886 w 1509"/>
                <a:gd name="T33" fmla="*/ 85 h 159"/>
                <a:gd name="T34" fmla="*/ 780 w 1509"/>
                <a:gd name="T35" fmla="*/ 89 h 159"/>
                <a:gd name="T36" fmla="*/ 730 w 1509"/>
                <a:gd name="T37" fmla="*/ 68 h 159"/>
                <a:gd name="T38" fmla="*/ 780 w 1509"/>
                <a:gd name="T39" fmla="*/ 89 h 159"/>
                <a:gd name="T40" fmla="*/ 624 w 1509"/>
                <a:gd name="T41" fmla="*/ 74 h 159"/>
                <a:gd name="T42" fmla="*/ 678 w 1509"/>
                <a:gd name="T43" fmla="*/ 64 h 159"/>
                <a:gd name="T44" fmla="*/ 572 w 1509"/>
                <a:gd name="T45" fmla="*/ 70 h 159"/>
                <a:gd name="T46" fmla="*/ 522 w 1509"/>
                <a:gd name="T47" fmla="*/ 49 h 159"/>
                <a:gd name="T48" fmla="*/ 572 w 1509"/>
                <a:gd name="T49" fmla="*/ 70 h 159"/>
                <a:gd name="T50" fmla="*/ 416 w 1509"/>
                <a:gd name="T51" fmla="*/ 54 h 159"/>
                <a:gd name="T52" fmla="*/ 470 w 1509"/>
                <a:gd name="T53" fmla="*/ 43 h 159"/>
                <a:gd name="T54" fmla="*/ 364 w 1509"/>
                <a:gd name="T55" fmla="*/ 49 h 159"/>
                <a:gd name="T56" fmla="*/ 314 w 1509"/>
                <a:gd name="T57" fmla="*/ 29 h 159"/>
                <a:gd name="T58" fmla="*/ 364 w 1509"/>
                <a:gd name="T59" fmla="*/ 49 h 159"/>
                <a:gd name="T60" fmla="*/ 208 w 1509"/>
                <a:gd name="T61" fmla="*/ 35 h 159"/>
                <a:gd name="T62" fmla="*/ 262 w 1509"/>
                <a:gd name="T63" fmla="*/ 25 h 159"/>
                <a:gd name="T64" fmla="*/ 156 w 1509"/>
                <a:gd name="T65" fmla="*/ 29 h 159"/>
                <a:gd name="T66" fmla="*/ 106 w 1509"/>
                <a:gd name="T67" fmla="*/ 8 h 159"/>
                <a:gd name="T68" fmla="*/ 156 w 1509"/>
                <a:gd name="T69" fmla="*/ 29 h 159"/>
                <a:gd name="T70" fmla="*/ 0 w 1509"/>
                <a:gd name="T71" fmla="*/ 14 h 159"/>
                <a:gd name="T72" fmla="*/ 54 w 1509"/>
                <a:gd name="T73" fmla="*/ 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09" h="159">
                  <a:moveTo>
                    <a:pt x="1509" y="159"/>
                  </a:moveTo>
                  <a:lnTo>
                    <a:pt x="1457" y="155"/>
                  </a:lnTo>
                  <a:lnTo>
                    <a:pt x="1457" y="139"/>
                  </a:lnTo>
                  <a:lnTo>
                    <a:pt x="1509" y="143"/>
                  </a:lnTo>
                  <a:lnTo>
                    <a:pt x="1509" y="159"/>
                  </a:lnTo>
                  <a:close/>
                  <a:moveTo>
                    <a:pt x="1403" y="149"/>
                  </a:moveTo>
                  <a:lnTo>
                    <a:pt x="1351" y="145"/>
                  </a:lnTo>
                  <a:lnTo>
                    <a:pt x="1353" y="128"/>
                  </a:lnTo>
                  <a:lnTo>
                    <a:pt x="1405" y="135"/>
                  </a:lnTo>
                  <a:lnTo>
                    <a:pt x="1403" y="149"/>
                  </a:lnTo>
                  <a:close/>
                  <a:moveTo>
                    <a:pt x="1299" y="139"/>
                  </a:moveTo>
                  <a:lnTo>
                    <a:pt x="1247" y="135"/>
                  </a:lnTo>
                  <a:lnTo>
                    <a:pt x="1249" y="118"/>
                  </a:lnTo>
                  <a:lnTo>
                    <a:pt x="1301" y="124"/>
                  </a:lnTo>
                  <a:lnTo>
                    <a:pt x="1299" y="139"/>
                  </a:lnTo>
                  <a:close/>
                  <a:moveTo>
                    <a:pt x="1195" y="128"/>
                  </a:moveTo>
                  <a:lnTo>
                    <a:pt x="1143" y="124"/>
                  </a:lnTo>
                  <a:lnTo>
                    <a:pt x="1145" y="110"/>
                  </a:lnTo>
                  <a:lnTo>
                    <a:pt x="1197" y="114"/>
                  </a:lnTo>
                  <a:lnTo>
                    <a:pt x="1195" y="128"/>
                  </a:lnTo>
                  <a:close/>
                  <a:moveTo>
                    <a:pt x="1091" y="120"/>
                  </a:moveTo>
                  <a:lnTo>
                    <a:pt x="1039" y="114"/>
                  </a:lnTo>
                  <a:lnTo>
                    <a:pt x="1042" y="99"/>
                  </a:lnTo>
                  <a:lnTo>
                    <a:pt x="1093" y="103"/>
                  </a:lnTo>
                  <a:lnTo>
                    <a:pt x="1091" y="120"/>
                  </a:lnTo>
                  <a:close/>
                  <a:moveTo>
                    <a:pt x="987" y="110"/>
                  </a:moveTo>
                  <a:lnTo>
                    <a:pt x="935" y="103"/>
                  </a:lnTo>
                  <a:lnTo>
                    <a:pt x="938" y="89"/>
                  </a:lnTo>
                  <a:lnTo>
                    <a:pt x="990" y="93"/>
                  </a:lnTo>
                  <a:lnTo>
                    <a:pt x="987" y="110"/>
                  </a:lnTo>
                  <a:close/>
                  <a:moveTo>
                    <a:pt x="884" y="99"/>
                  </a:moveTo>
                  <a:lnTo>
                    <a:pt x="832" y="95"/>
                  </a:lnTo>
                  <a:lnTo>
                    <a:pt x="834" y="79"/>
                  </a:lnTo>
                  <a:lnTo>
                    <a:pt x="886" y="85"/>
                  </a:lnTo>
                  <a:lnTo>
                    <a:pt x="884" y="99"/>
                  </a:lnTo>
                  <a:close/>
                  <a:moveTo>
                    <a:pt x="780" y="89"/>
                  </a:moveTo>
                  <a:lnTo>
                    <a:pt x="728" y="85"/>
                  </a:lnTo>
                  <a:lnTo>
                    <a:pt x="730" y="68"/>
                  </a:lnTo>
                  <a:lnTo>
                    <a:pt x="782" y="74"/>
                  </a:lnTo>
                  <a:lnTo>
                    <a:pt x="780" y="89"/>
                  </a:lnTo>
                  <a:close/>
                  <a:moveTo>
                    <a:pt x="676" y="79"/>
                  </a:moveTo>
                  <a:lnTo>
                    <a:pt x="624" y="74"/>
                  </a:lnTo>
                  <a:lnTo>
                    <a:pt x="626" y="60"/>
                  </a:lnTo>
                  <a:lnTo>
                    <a:pt x="678" y="64"/>
                  </a:lnTo>
                  <a:lnTo>
                    <a:pt x="676" y="79"/>
                  </a:lnTo>
                  <a:close/>
                  <a:moveTo>
                    <a:pt x="572" y="70"/>
                  </a:moveTo>
                  <a:lnTo>
                    <a:pt x="520" y="64"/>
                  </a:lnTo>
                  <a:lnTo>
                    <a:pt x="522" y="49"/>
                  </a:lnTo>
                  <a:lnTo>
                    <a:pt x="574" y="54"/>
                  </a:lnTo>
                  <a:lnTo>
                    <a:pt x="572" y="70"/>
                  </a:lnTo>
                  <a:close/>
                  <a:moveTo>
                    <a:pt x="468" y="60"/>
                  </a:moveTo>
                  <a:lnTo>
                    <a:pt x="416" y="54"/>
                  </a:lnTo>
                  <a:lnTo>
                    <a:pt x="418" y="39"/>
                  </a:lnTo>
                  <a:lnTo>
                    <a:pt x="470" y="43"/>
                  </a:lnTo>
                  <a:lnTo>
                    <a:pt x="468" y="60"/>
                  </a:lnTo>
                  <a:close/>
                  <a:moveTo>
                    <a:pt x="364" y="49"/>
                  </a:moveTo>
                  <a:lnTo>
                    <a:pt x="312" y="45"/>
                  </a:lnTo>
                  <a:lnTo>
                    <a:pt x="314" y="29"/>
                  </a:lnTo>
                  <a:lnTo>
                    <a:pt x="366" y="35"/>
                  </a:lnTo>
                  <a:lnTo>
                    <a:pt x="364" y="49"/>
                  </a:lnTo>
                  <a:close/>
                  <a:moveTo>
                    <a:pt x="260" y="39"/>
                  </a:moveTo>
                  <a:lnTo>
                    <a:pt x="208" y="35"/>
                  </a:lnTo>
                  <a:lnTo>
                    <a:pt x="210" y="18"/>
                  </a:lnTo>
                  <a:lnTo>
                    <a:pt x="262" y="25"/>
                  </a:lnTo>
                  <a:lnTo>
                    <a:pt x="260" y="39"/>
                  </a:lnTo>
                  <a:close/>
                  <a:moveTo>
                    <a:pt x="156" y="29"/>
                  </a:moveTo>
                  <a:lnTo>
                    <a:pt x="104" y="25"/>
                  </a:lnTo>
                  <a:lnTo>
                    <a:pt x="106" y="8"/>
                  </a:lnTo>
                  <a:lnTo>
                    <a:pt x="158" y="14"/>
                  </a:lnTo>
                  <a:lnTo>
                    <a:pt x="156" y="29"/>
                  </a:lnTo>
                  <a:close/>
                  <a:moveTo>
                    <a:pt x="52" y="20"/>
                  </a:moveTo>
                  <a:lnTo>
                    <a:pt x="0" y="14"/>
                  </a:lnTo>
                  <a:lnTo>
                    <a:pt x="2" y="0"/>
                  </a:lnTo>
                  <a:lnTo>
                    <a:pt x="54" y="4"/>
                  </a:lnTo>
                  <a:lnTo>
                    <a:pt x="52" y="20"/>
                  </a:ln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6" name="íṥ1ïḋè"/>
            <p:cNvSpPr/>
            <p:nvPr/>
          </p:nvSpPr>
          <p:spPr bwMode="auto">
            <a:xfrm>
              <a:off x="8196263" y="2300288"/>
              <a:ext cx="52388" cy="58738"/>
            </a:xfrm>
            <a:custGeom>
              <a:avLst/>
              <a:gdLst>
                <a:gd name="T0" fmla="*/ 15 w 16"/>
                <a:gd name="T1" fmla="*/ 18 h 18"/>
                <a:gd name="T2" fmla="*/ 7 w 16"/>
                <a:gd name="T3" fmla="*/ 17 h 18"/>
                <a:gd name="T4" fmla="*/ 8 w 16"/>
                <a:gd name="T5" fmla="*/ 8 h 18"/>
                <a:gd name="T6" fmla="*/ 0 w 16"/>
                <a:gd name="T7" fmla="*/ 7 h 18"/>
                <a:gd name="T8" fmla="*/ 0 w 16"/>
                <a:gd name="T9" fmla="*/ 0 h 18"/>
                <a:gd name="T10" fmla="*/ 13 w 16"/>
                <a:gd name="T11" fmla="*/ 1 h 18"/>
                <a:gd name="T12" fmla="*/ 15 w 16"/>
                <a:gd name="T13" fmla="*/ 2 h 18"/>
                <a:gd name="T14" fmla="*/ 16 w 16"/>
                <a:gd name="T15" fmla="*/ 5 h 18"/>
                <a:gd name="T16" fmla="*/ 15 w 16"/>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5" y="18"/>
                  </a:moveTo>
                  <a:cubicBezTo>
                    <a:pt x="7" y="17"/>
                    <a:pt x="7" y="17"/>
                    <a:pt x="7" y="17"/>
                  </a:cubicBezTo>
                  <a:cubicBezTo>
                    <a:pt x="8" y="8"/>
                    <a:pt x="8" y="8"/>
                    <a:pt x="8" y="8"/>
                  </a:cubicBezTo>
                  <a:cubicBezTo>
                    <a:pt x="0" y="7"/>
                    <a:pt x="0" y="7"/>
                    <a:pt x="0" y="7"/>
                  </a:cubicBezTo>
                  <a:cubicBezTo>
                    <a:pt x="0" y="0"/>
                    <a:pt x="0" y="0"/>
                    <a:pt x="0" y="0"/>
                  </a:cubicBezTo>
                  <a:cubicBezTo>
                    <a:pt x="13" y="1"/>
                    <a:pt x="13" y="1"/>
                    <a:pt x="13" y="1"/>
                  </a:cubicBezTo>
                  <a:cubicBezTo>
                    <a:pt x="14" y="1"/>
                    <a:pt x="15" y="2"/>
                    <a:pt x="15" y="2"/>
                  </a:cubicBezTo>
                  <a:cubicBezTo>
                    <a:pt x="16" y="3"/>
                    <a:pt x="16" y="4"/>
                    <a:pt x="16" y="5"/>
                  </a:cubicBezTo>
                  <a:lnTo>
                    <a:pt x="15" y="18"/>
                  </a:ln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7" name="iṡļiďe"/>
            <p:cNvSpPr/>
            <p:nvPr/>
          </p:nvSpPr>
          <p:spPr bwMode="auto">
            <a:xfrm>
              <a:off x="8048625" y="2438401"/>
              <a:ext cx="187325" cy="1730375"/>
            </a:xfrm>
            <a:custGeom>
              <a:avLst/>
              <a:gdLst>
                <a:gd name="T0" fmla="*/ 14 w 118"/>
                <a:gd name="T1" fmla="*/ 1090 h 1090"/>
                <a:gd name="T2" fmla="*/ 0 w 118"/>
                <a:gd name="T3" fmla="*/ 1088 h 1090"/>
                <a:gd name="T4" fmla="*/ 4 w 118"/>
                <a:gd name="T5" fmla="*/ 1036 h 1090"/>
                <a:gd name="T6" fmla="*/ 18 w 118"/>
                <a:gd name="T7" fmla="*/ 1038 h 1090"/>
                <a:gd name="T8" fmla="*/ 14 w 118"/>
                <a:gd name="T9" fmla="*/ 1090 h 1090"/>
                <a:gd name="T10" fmla="*/ 25 w 118"/>
                <a:gd name="T11" fmla="*/ 986 h 1090"/>
                <a:gd name="T12" fmla="*/ 8 w 118"/>
                <a:gd name="T13" fmla="*/ 986 h 1090"/>
                <a:gd name="T14" fmla="*/ 14 w 118"/>
                <a:gd name="T15" fmla="*/ 934 h 1090"/>
                <a:gd name="T16" fmla="*/ 29 w 118"/>
                <a:gd name="T17" fmla="*/ 934 h 1090"/>
                <a:gd name="T18" fmla="*/ 25 w 118"/>
                <a:gd name="T19" fmla="*/ 986 h 1090"/>
                <a:gd name="T20" fmla="*/ 35 w 118"/>
                <a:gd name="T21" fmla="*/ 882 h 1090"/>
                <a:gd name="T22" fmla="*/ 18 w 118"/>
                <a:gd name="T23" fmla="*/ 882 h 1090"/>
                <a:gd name="T24" fmla="*/ 25 w 118"/>
                <a:gd name="T25" fmla="*/ 830 h 1090"/>
                <a:gd name="T26" fmla="*/ 39 w 118"/>
                <a:gd name="T27" fmla="*/ 830 h 1090"/>
                <a:gd name="T28" fmla="*/ 35 w 118"/>
                <a:gd name="T29" fmla="*/ 882 h 1090"/>
                <a:gd name="T30" fmla="*/ 43 w 118"/>
                <a:gd name="T31" fmla="*/ 779 h 1090"/>
                <a:gd name="T32" fmla="*/ 29 w 118"/>
                <a:gd name="T33" fmla="*/ 779 h 1090"/>
                <a:gd name="T34" fmla="*/ 33 w 118"/>
                <a:gd name="T35" fmla="*/ 727 h 1090"/>
                <a:gd name="T36" fmla="*/ 50 w 118"/>
                <a:gd name="T37" fmla="*/ 727 h 1090"/>
                <a:gd name="T38" fmla="*/ 43 w 118"/>
                <a:gd name="T39" fmla="*/ 779 h 1090"/>
                <a:gd name="T40" fmla="*/ 54 w 118"/>
                <a:gd name="T41" fmla="*/ 675 h 1090"/>
                <a:gd name="T42" fmla="*/ 39 w 118"/>
                <a:gd name="T43" fmla="*/ 675 h 1090"/>
                <a:gd name="T44" fmla="*/ 43 w 118"/>
                <a:gd name="T45" fmla="*/ 623 h 1090"/>
                <a:gd name="T46" fmla="*/ 60 w 118"/>
                <a:gd name="T47" fmla="*/ 623 h 1090"/>
                <a:gd name="T48" fmla="*/ 54 w 118"/>
                <a:gd name="T49" fmla="*/ 675 h 1090"/>
                <a:gd name="T50" fmla="*/ 64 w 118"/>
                <a:gd name="T51" fmla="*/ 571 h 1090"/>
                <a:gd name="T52" fmla="*/ 50 w 118"/>
                <a:gd name="T53" fmla="*/ 571 h 1090"/>
                <a:gd name="T54" fmla="*/ 54 w 118"/>
                <a:gd name="T55" fmla="*/ 519 h 1090"/>
                <a:gd name="T56" fmla="*/ 68 w 118"/>
                <a:gd name="T57" fmla="*/ 519 h 1090"/>
                <a:gd name="T58" fmla="*/ 64 w 118"/>
                <a:gd name="T59" fmla="*/ 571 h 1090"/>
                <a:gd name="T60" fmla="*/ 74 w 118"/>
                <a:gd name="T61" fmla="*/ 467 h 1090"/>
                <a:gd name="T62" fmla="*/ 58 w 118"/>
                <a:gd name="T63" fmla="*/ 467 h 1090"/>
                <a:gd name="T64" fmla="*/ 64 w 118"/>
                <a:gd name="T65" fmla="*/ 415 h 1090"/>
                <a:gd name="T66" fmla="*/ 79 w 118"/>
                <a:gd name="T67" fmla="*/ 415 h 1090"/>
                <a:gd name="T68" fmla="*/ 74 w 118"/>
                <a:gd name="T69" fmla="*/ 467 h 1090"/>
                <a:gd name="T70" fmla="*/ 85 w 118"/>
                <a:gd name="T71" fmla="*/ 363 h 1090"/>
                <a:gd name="T72" fmla="*/ 68 w 118"/>
                <a:gd name="T73" fmla="*/ 363 h 1090"/>
                <a:gd name="T74" fmla="*/ 74 w 118"/>
                <a:gd name="T75" fmla="*/ 312 h 1090"/>
                <a:gd name="T76" fmla="*/ 89 w 118"/>
                <a:gd name="T77" fmla="*/ 312 h 1090"/>
                <a:gd name="T78" fmla="*/ 85 w 118"/>
                <a:gd name="T79" fmla="*/ 363 h 1090"/>
                <a:gd name="T80" fmla="*/ 93 w 118"/>
                <a:gd name="T81" fmla="*/ 260 h 1090"/>
                <a:gd name="T82" fmla="*/ 79 w 118"/>
                <a:gd name="T83" fmla="*/ 260 h 1090"/>
                <a:gd name="T84" fmla="*/ 83 w 118"/>
                <a:gd name="T85" fmla="*/ 208 h 1090"/>
                <a:gd name="T86" fmla="*/ 99 w 118"/>
                <a:gd name="T87" fmla="*/ 210 h 1090"/>
                <a:gd name="T88" fmla="*/ 93 w 118"/>
                <a:gd name="T89" fmla="*/ 260 h 1090"/>
                <a:gd name="T90" fmla="*/ 104 w 118"/>
                <a:gd name="T91" fmla="*/ 158 h 1090"/>
                <a:gd name="T92" fmla="*/ 89 w 118"/>
                <a:gd name="T93" fmla="*/ 156 h 1090"/>
                <a:gd name="T94" fmla="*/ 93 w 118"/>
                <a:gd name="T95" fmla="*/ 104 h 1090"/>
                <a:gd name="T96" fmla="*/ 110 w 118"/>
                <a:gd name="T97" fmla="*/ 106 h 1090"/>
                <a:gd name="T98" fmla="*/ 104 w 118"/>
                <a:gd name="T99" fmla="*/ 158 h 1090"/>
                <a:gd name="T100" fmla="*/ 114 w 118"/>
                <a:gd name="T101" fmla="*/ 54 h 1090"/>
                <a:gd name="T102" fmla="*/ 99 w 118"/>
                <a:gd name="T103" fmla="*/ 52 h 1090"/>
                <a:gd name="T104" fmla="*/ 104 w 118"/>
                <a:gd name="T105" fmla="*/ 0 h 1090"/>
                <a:gd name="T106" fmla="*/ 118 w 118"/>
                <a:gd name="T107" fmla="*/ 2 h 1090"/>
                <a:gd name="T108" fmla="*/ 114 w 118"/>
                <a:gd name="T109" fmla="*/ 54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8" h="1090">
                  <a:moveTo>
                    <a:pt x="14" y="1090"/>
                  </a:moveTo>
                  <a:lnTo>
                    <a:pt x="0" y="1088"/>
                  </a:lnTo>
                  <a:lnTo>
                    <a:pt x="4" y="1036"/>
                  </a:lnTo>
                  <a:lnTo>
                    <a:pt x="18" y="1038"/>
                  </a:lnTo>
                  <a:lnTo>
                    <a:pt x="14" y="1090"/>
                  </a:lnTo>
                  <a:close/>
                  <a:moveTo>
                    <a:pt x="25" y="986"/>
                  </a:moveTo>
                  <a:lnTo>
                    <a:pt x="8" y="986"/>
                  </a:lnTo>
                  <a:lnTo>
                    <a:pt x="14" y="934"/>
                  </a:lnTo>
                  <a:lnTo>
                    <a:pt x="29" y="934"/>
                  </a:lnTo>
                  <a:lnTo>
                    <a:pt x="25" y="986"/>
                  </a:lnTo>
                  <a:close/>
                  <a:moveTo>
                    <a:pt x="35" y="882"/>
                  </a:moveTo>
                  <a:lnTo>
                    <a:pt x="18" y="882"/>
                  </a:lnTo>
                  <a:lnTo>
                    <a:pt x="25" y="830"/>
                  </a:lnTo>
                  <a:lnTo>
                    <a:pt x="39" y="830"/>
                  </a:lnTo>
                  <a:lnTo>
                    <a:pt x="35" y="882"/>
                  </a:lnTo>
                  <a:close/>
                  <a:moveTo>
                    <a:pt x="43" y="779"/>
                  </a:moveTo>
                  <a:lnTo>
                    <a:pt x="29" y="779"/>
                  </a:lnTo>
                  <a:lnTo>
                    <a:pt x="33" y="727"/>
                  </a:lnTo>
                  <a:lnTo>
                    <a:pt x="50" y="727"/>
                  </a:lnTo>
                  <a:lnTo>
                    <a:pt x="43" y="779"/>
                  </a:lnTo>
                  <a:close/>
                  <a:moveTo>
                    <a:pt x="54" y="675"/>
                  </a:moveTo>
                  <a:lnTo>
                    <a:pt x="39" y="675"/>
                  </a:lnTo>
                  <a:lnTo>
                    <a:pt x="43" y="623"/>
                  </a:lnTo>
                  <a:lnTo>
                    <a:pt x="60" y="623"/>
                  </a:lnTo>
                  <a:lnTo>
                    <a:pt x="54" y="675"/>
                  </a:lnTo>
                  <a:close/>
                  <a:moveTo>
                    <a:pt x="64" y="571"/>
                  </a:moveTo>
                  <a:lnTo>
                    <a:pt x="50" y="571"/>
                  </a:lnTo>
                  <a:lnTo>
                    <a:pt x="54" y="519"/>
                  </a:lnTo>
                  <a:lnTo>
                    <a:pt x="68" y="519"/>
                  </a:lnTo>
                  <a:lnTo>
                    <a:pt x="64" y="571"/>
                  </a:lnTo>
                  <a:close/>
                  <a:moveTo>
                    <a:pt x="74" y="467"/>
                  </a:moveTo>
                  <a:lnTo>
                    <a:pt x="58" y="467"/>
                  </a:lnTo>
                  <a:lnTo>
                    <a:pt x="64" y="415"/>
                  </a:lnTo>
                  <a:lnTo>
                    <a:pt x="79" y="415"/>
                  </a:lnTo>
                  <a:lnTo>
                    <a:pt x="74" y="467"/>
                  </a:lnTo>
                  <a:close/>
                  <a:moveTo>
                    <a:pt x="85" y="363"/>
                  </a:moveTo>
                  <a:lnTo>
                    <a:pt x="68" y="363"/>
                  </a:lnTo>
                  <a:lnTo>
                    <a:pt x="74" y="312"/>
                  </a:lnTo>
                  <a:lnTo>
                    <a:pt x="89" y="312"/>
                  </a:lnTo>
                  <a:lnTo>
                    <a:pt x="85" y="363"/>
                  </a:lnTo>
                  <a:close/>
                  <a:moveTo>
                    <a:pt x="93" y="260"/>
                  </a:moveTo>
                  <a:lnTo>
                    <a:pt x="79" y="260"/>
                  </a:lnTo>
                  <a:lnTo>
                    <a:pt x="83" y="208"/>
                  </a:lnTo>
                  <a:lnTo>
                    <a:pt x="99" y="210"/>
                  </a:lnTo>
                  <a:lnTo>
                    <a:pt x="93" y="260"/>
                  </a:lnTo>
                  <a:close/>
                  <a:moveTo>
                    <a:pt x="104" y="158"/>
                  </a:moveTo>
                  <a:lnTo>
                    <a:pt x="89" y="156"/>
                  </a:lnTo>
                  <a:lnTo>
                    <a:pt x="93" y="104"/>
                  </a:lnTo>
                  <a:lnTo>
                    <a:pt x="110" y="106"/>
                  </a:lnTo>
                  <a:lnTo>
                    <a:pt x="104" y="158"/>
                  </a:lnTo>
                  <a:close/>
                  <a:moveTo>
                    <a:pt x="114" y="54"/>
                  </a:moveTo>
                  <a:lnTo>
                    <a:pt x="99" y="52"/>
                  </a:lnTo>
                  <a:lnTo>
                    <a:pt x="104" y="0"/>
                  </a:lnTo>
                  <a:lnTo>
                    <a:pt x="118" y="2"/>
                  </a:lnTo>
                  <a:lnTo>
                    <a:pt x="114" y="54"/>
                  </a:ln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8" name="íš1íḍê"/>
            <p:cNvSpPr/>
            <p:nvPr/>
          </p:nvSpPr>
          <p:spPr bwMode="auto">
            <a:xfrm>
              <a:off x="8005763" y="4248151"/>
              <a:ext cx="58738" cy="55563"/>
            </a:xfrm>
            <a:custGeom>
              <a:avLst/>
              <a:gdLst>
                <a:gd name="T0" fmla="*/ 13 w 18"/>
                <a:gd name="T1" fmla="*/ 17 h 17"/>
                <a:gd name="T2" fmla="*/ 12 w 18"/>
                <a:gd name="T3" fmla="*/ 17 h 17"/>
                <a:gd name="T4" fmla="*/ 0 w 18"/>
                <a:gd name="T5" fmla="*/ 16 h 17"/>
                <a:gd name="T6" fmla="*/ 1 w 18"/>
                <a:gd name="T7" fmla="*/ 8 h 17"/>
                <a:gd name="T8" fmla="*/ 9 w 18"/>
                <a:gd name="T9" fmla="*/ 9 h 17"/>
                <a:gd name="T10" fmla="*/ 10 w 18"/>
                <a:gd name="T11" fmla="*/ 0 h 17"/>
                <a:gd name="T12" fmla="*/ 18 w 18"/>
                <a:gd name="T13" fmla="*/ 1 h 17"/>
                <a:gd name="T14" fmla="*/ 16 w 18"/>
                <a:gd name="T15" fmla="*/ 14 h 17"/>
                <a:gd name="T16" fmla="*/ 13 w 18"/>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3" y="17"/>
                  </a:moveTo>
                  <a:cubicBezTo>
                    <a:pt x="12" y="17"/>
                    <a:pt x="12" y="17"/>
                    <a:pt x="12" y="17"/>
                  </a:cubicBezTo>
                  <a:cubicBezTo>
                    <a:pt x="0" y="16"/>
                    <a:pt x="0" y="16"/>
                    <a:pt x="0" y="16"/>
                  </a:cubicBezTo>
                  <a:cubicBezTo>
                    <a:pt x="1" y="8"/>
                    <a:pt x="1" y="8"/>
                    <a:pt x="1" y="8"/>
                  </a:cubicBezTo>
                  <a:cubicBezTo>
                    <a:pt x="9" y="9"/>
                    <a:pt x="9" y="9"/>
                    <a:pt x="9" y="9"/>
                  </a:cubicBezTo>
                  <a:cubicBezTo>
                    <a:pt x="10" y="0"/>
                    <a:pt x="10" y="0"/>
                    <a:pt x="10" y="0"/>
                  </a:cubicBezTo>
                  <a:cubicBezTo>
                    <a:pt x="18" y="1"/>
                    <a:pt x="18" y="1"/>
                    <a:pt x="18" y="1"/>
                  </a:cubicBezTo>
                  <a:cubicBezTo>
                    <a:pt x="16" y="14"/>
                    <a:pt x="16" y="14"/>
                    <a:pt x="16" y="14"/>
                  </a:cubicBezTo>
                  <a:cubicBezTo>
                    <a:pt x="16" y="16"/>
                    <a:pt x="15" y="17"/>
                    <a:pt x="13" y="17"/>
                  </a:cubicBez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9" name="íṩľîḑe"/>
            <p:cNvSpPr/>
            <p:nvPr/>
          </p:nvSpPr>
          <p:spPr bwMode="auto">
            <a:xfrm>
              <a:off x="5526088" y="4037013"/>
              <a:ext cx="2400300" cy="254000"/>
            </a:xfrm>
            <a:custGeom>
              <a:avLst/>
              <a:gdLst>
                <a:gd name="T0" fmla="*/ 1458 w 1512"/>
                <a:gd name="T1" fmla="*/ 155 h 160"/>
                <a:gd name="T2" fmla="*/ 1512 w 1512"/>
                <a:gd name="T3" fmla="*/ 145 h 160"/>
                <a:gd name="T4" fmla="*/ 1406 w 1512"/>
                <a:gd name="T5" fmla="*/ 151 h 160"/>
                <a:gd name="T6" fmla="*/ 1356 w 1512"/>
                <a:gd name="T7" fmla="*/ 131 h 160"/>
                <a:gd name="T8" fmla="*/ 1406 w 1512"/>
                <a:gd name="T9" fmla="*/ 151 h 160"/>
                <a:gd name="T10" fmla="*/ 1250 w 1512"/>
                <a:gd name="T11" fmla="*/ 135 h 160"/>
                <a:gd name="T12" fmla="*/ 1302 w 1512"/>
                <a:gd name="T13" fmla="*/ 124 h 160"/>
                <a:gd name="T14" fmla="*/ 1198 w 1512"/>
                <a:gd name="T15" fmla="*/ 131 h 160"/>
                <a:gd name="T16" fmla="*/ 1146 w 1512"/>
                <a:gd name="T17" fmla="*/ 110 h 160"/>
                <a:gd name="T18" fmla="*/ 1198 w 1512"/>
                <a:gd name="T19" fmla="*/ 131 h 160"/>
                <a:gd name="T20" fmla="*/ 1042 w 1512"/>
                <a:gd name="T21" fmla="*/ 116 h 160"/>
                <a:gd name="T22" fmla="*/ 1094 w 1512"/>
                <a:gd name="T23" fmla="*/ 106 h 160"/>
                <a:gd name="T24" fmla="*/ 990 w 1512"/>
                <a:gd name="T25" fmla="*/ 110 h 160"/>
                <a:gd name="T26" fmla="*/ 938 w 1512"/>
                <a:gd name="T27" fmla="*/ 89 h 160"/>
                <a:gd name="T28" fmla="*/ 990 w 1512"/>
                <a:gd name="T29" fmla="*/ 110 h 160"/>
                <a:gd name="T30" fmla="*/ 834 w 1512"/>
                <a:gd name="T31" fmla="*/ 95 h 160"/>
                <a:gd name="T32" fmla="*/ 886 w 1512"/>
                <a:gd name="T33" fmla="*/ 85 h 160"/>
                <a:gd name="T34" fmla="*/ 782 w 1512"/>
                <a:gd name="T35" fmla="*/ 91 h 160"/>
                <a:gd name="T36" fmla="*/ 730 w 1512"/>
                <a:gd name="T37" fmla="*/ 70 h 160"/>
                <a:gd name="T38" fmla="*/ 782 w 1512"/>
                <a:gd name="T39" fmla="*/ 91 h 160"/>
                <a:gd name="T40" fmla="*/ 626 w 1512"/>
                <a:gd name="T41" fmla="*/ 75 h 160"/>
                <a:gd name="T42" fmla="*/ 678 w 1512"/>
                <a:gd name="T43" fmla="*/ 64 h 160"/>
                <a:gd name="T44" fmla="*/ 572 w 1512"/>
                <a:gd name="T45" fmla="*/ 70 h 160"/>
                <a:gd name="T46" fmla="*/ 522 w 1512"/>
                <a:gd name="T47" fmla="*/ 50 h 160"/>
                <a:gd name="T48" fmla="*/ 572 w 1512"/>
                <a:gd name="T49" fmla="*/ 70 h 160"/>
                <a:gd name="T50" fmla="*/ 416 w 1512"/>
                <a:gd name="T51" fmla="*/ 56 h 160"/>
                <a:gd name="T52" fmla="*/ 470 w 1512"/>
                <a:gd name="T53" fmla="*/ 45 h 160"/>
                <a:gd name="T54" fmla="*/ 364 w 1512"/>
                <a:gd name="T55" fmla="*/ 50 h 160"/>
                <a:gd name="T56" fmla="*/ 314 w 1512"/>
                <a:gd name="T57" fmla="*/ 31 h 160"/>
                <a:gd name="T58" fmla="*/ 364 w 1512"/>
                <a:gd name="T59" fmla="*/ 50 h 160"/>
                <a:gd name="T60" fmla="*/ 208 w 1512"/>
                <a:gd name="T61" fmla="*/ 35 h 160"/>
                <a:gd name="T62" fmla="*/ 262 w 1512"/>
                <a:gd name="T63" fmla="*/ 25 h 160"/>
                <a:gd name="T64" fmla="*/ 156 w 1512"/>
                <a:gd name="T65" fmla="*/ 31 h 160"/>
                <a:gd name="T66" fmla="*/ 106 w 1512"/>
                <a:gd name="T67" fmla="*/ 10 h 160"/>
                <a:gd name="T68" fmla="*/ 156 w 1512"/>
                <a:gd name="T69" fmla="*/ 31 h 160"/>
                <a:gd name="T70" fmla="*/ 0 w 1512"/>
                <a:gd name="T71" fmla="*/ 16 h 160"/>
                <a:gd name="T72" fmla="*/ 55 w 1512"/>
                <a:gd name="T73" fmla="*/ 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2" h="160">
                  <a:moveTo>
                    <a:pt x="1510" y="160"/>
                  </a:moveTo>
                  <a:lnTo>
                    <a:pt x="1458" y="155"/>
                  </a:lnTo>
                  <a:lnTo>
                    <a:pt x="1460" y="141"/>
                  </a:lnTo>
                  <a:lnTo>
                    <a:pt x="1512" y="145"/>
                  </a:lnTo>
                  <a:lnTo>
                    <a:pt x="1510" y="160"/>
                  </a:lnTo>
                  <a:close/>
                  <a:moveTo>
                    <a:pt x="1406" y="151"/>
                  </a:moveTo>
                  <a:lnTo>
                    <a:pt x="1354" y="145"/>
                  </a:lnTo>
                  <a:lnTo>
                    <a:pt x="1356" y="131"/>
                  </a:lnTo>
                  <a:lnTo>
                    <a:pt x="1408" y="135"/>
                  </a:lnTo>
                  <a:lnTo>
                    <a:pt x="1406" y="151"/>
                  </a:lnTo>
                  <a:close/>
                  <a:moveTo>
                    <a:pt x="1302" y="141"/>
                  </a:moveTo>
                  <a:lnTo>
                    <a:pt x="1250" y="135"/>
                  </a:lnTo>
                  <a:lnTo>
                    <a:pt x="1250" y="120"/>
                  </a:lnTo>
                  <a:lnTo>
                    <a:pt x="1302" y="124"/>
                  </a:lnTo>
                  <a:lnTo>
                    <a:pt x="1302" y="141"/>
                  </a:lnTo>
                  <a:close/>
                  <a:moveTo>
                    <a:pt x="1198" y="131"/>
                  </a:moveTo>
                  <a:lnTo>
                    <a:pt x="1146" y="126"/>
                  </a:lnTo>
                  <a:lnTo>
                    <a:pt x="1146" y="110"/>
                  </a:lnTo>
                  <a:lnTo>
                    <a:pt x="1198" y="114"/>
                  </a:lnTo>
                  <a:lnTo>
                    <a:pt x="1198" y="131"/>
                  </a:lnTo>
                  <a:close/>
                  <a:moveTo>
                    <a:pt x="1094" y="120"/>
                  </a:moveTo>
                  <a:lnTo>
                    <a:pt x="1042" y="116"/>
                  </a:lnTo>
                  <a:lnTo>
                    <a:pt x="1042" y="99"/>
                  </a:lnTo>
                  <a:lnTo>
                    <a:pt x="1094" y="106"/>
                  </a:lnTo>
                  <a:lnTo>
                    <a:pt x="1094" y="120"/>
                  </a:lnTo>
                  <a:close/>
                  <a:moveTo>
                    <a:pt x="990" y="110"/>
                  </a:moveTo>
                  <a:lnTo>
                    <a:pt x="938" y="106"/>
                  </a:lnTo>
                  <a:lnTo>
                    <a:pt x="938" y="89"/>
                  </a:lnTo>
                  <a:lnTo>
                    <a:pt x="990" y="95"/>
                  </a:lnTo>
                  <a:lnTo>
                    <a:pt x="990" y="110"/>
                  </a:lnTo>
                  <a:close/>
                  <a:moveTo>
                    <a:pt x="886" y="99"/>
                  </a:moveTo>
                  <a:lnTo>
                    <a:pt x="834" y="95"/>
                  </a:lnTo>
                  <a:lnTo>
                    <a:pt x="834" y="81"/>
                  </a:lnTo>
                  <a:lnTo>
                    <a:pt x="886" y="85"/>
                  </a:lnTo>
                  <a:lnTo>
                    <a:pt x="886" y="99"/>
                  </a:lnTo>
                  <a:close/>
                  <a:moveTo>
                    <a:pt x="782" y="91"/>
                  </a:moveTo>
                  <a:lnTo>
                    <a:pt x="730" y="85"/>
                  </a:lnTo>
                  <a:lnTo>
                    <a:pt x="730" y="70"/>
                  </a:lnTo>
                  <a:lnTo>
                    <a:pt x="782" y="75"/>
                  </a:lnTo>
                  <a:lnTo>
                    <a:pt x="782" y="91"/>
                  </a:lnTo>
                  <a:close/>
                  <a:moveTo>
                    <a:pt x="678" y="81"/>
                  </a:moveTo>
                  <a:lnTo>
                    <a:pt x="626" y="75"/>
                  </a:lnTo>
                  <a:lnTo>
                    <a:pt x="626" y="60"/>
                  </a:lnTo>
                  <a:lnTo>
                    <a:pt x="678" y="64"/>
                  </a:lnTo>
                  <a:lnTo>
                    <a:pt x="678" y="81"/>
                  </a:lnTo>
                  <a:close/>
                  <a:moveTo>
                    <a:pt x="572" y="70"/>
                  </a:moveTo>
                  <a:lnTo>
                    <a:pt x="520" y="66"/>
                  </a:lnTo>
                  <a:lnTo>
                    <a:pt x="522" y="50"/>
                  </a:lnTo>
                  <a:lnTo>
                    <a:pt x="574" y="56"/>
                  </a:lnTo>
                  <a:lnTo>
                    <a:pt x="572" y="70"/>
                  </a:lnTo>
                  <a:close/>
                  <a:moveTo>
                    <a:pt x="468" y="60"/>
                  </a:moveTo>
                  <a:lnTo>
                    <a:pt x="416" y="56"/>
                  </a:lnTo>
                  <a:lnTo>
                    <a:pt x="418" y="39"/>
                  </a:lnTo>
                  <a:lnTo>
                    <a:pt x="470" y="45"/>
                  </a:lnTo>
                  <a:lnTo>
                    <a:pt x="468" y="60"/>
                  </a:lnTo>
                  <a:close/>
                  <a:moveTo>
                    <a:pt x="364" y="50"/>
                  </a:moveTo>
                  <a:lnTo>
                    <a:pt x="312" y="45"/>
                  </a:lnTo>
                  <a:lnTo>
                    <a:pt x="314" y="31"/>
                  </a:lnTo>
                  <a:lnTo>
                    <a:pt x="366" y="35"/>
                  </a:lnTo>
                  <a:lnTo>
                    <a:pt x="364" y="50"/>
                  </a:lnTo>
                  <a:close/>
                  <a:moveTo>
                    <a:pt x="260" y="41"/>
                  </a:moveTo>
                  <a:lnTo>
                    <a:pt x="208" y="35"/>
                  </a:lnTo>
                  <a:lnTo>
                    <a:pt x="210" y="21"/>
                  </a:lnTo>
                  <a:lnTo>
                    <a:pt x="262" y="25"/>
                  </a:lnTo>
                  <a:lnTo>
                    <a:pt x="260" y="41"/>
                  </a:lnTo>
                  <a:close/>
                  <a:moveTo>
                    <a:pt x="156" y="31"/>
                  </a:moveTo>
                  <a:lnTo>
                    <a:pt x="104" y="25"/>
                  </a:lnTo>
                  <a:lnTo>
                    <a:pt x="106" y="10"/>
                  </a:lnTo>
                  <a:lnTo>
                    <a:pt x="158" y="14"/>
                  </a:lnTo>
                  <a:lnTo>
                    <a:pt x="156" y="31"/>
                  </a:lnTo>
                  <a:close/>
                  <a:moveTo>
                    <a:pt x="52" y="21"/>
                  </a:moveTo>
                  <a:lnTo>
                    <a:pt x="0" y="16"/>
                  </a:lnTo>
                  <a:lnTo>
                    <a:pt x="3" y="0"/>
                  </a:lnTo>
                  <a:lnTo>
                    <a:pt x="55" y="6"/>
                  </a:lnTo>
                  <a:lnTo>
                    <a:pt x="52" y="21"/>
                  </a:ln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0" name="ïṩļíďè"/>
            <p:cNvSpPr/>
            <p:nvPr/>
          </p:nvSpPr>
          <p:spPr bwMode="auto">
            <a:xfrm>
              <a:off x="8186738" y="2263776"/>
              <a:ext cx="101600" cy="103188"/>
            </a:xfrm>
            <a:custGeom>
              <a:avLst/>
              <a:gdLst>
                <a:gd name="T0" fmla="*/ 0 w 64"/>
                <a:gd name="T1" fmla="*/ 60 h 65"/>
                <a:gd name="T2" fmla="*/ 4 w 64"/>
                <a:gd name="T3" fmla="*/ 0 h 65"/>
                <a:gd name="T4" fmla="*/ 64 w 64"/>
                <a:gd name="T5" fmla="*/ 6 h 65"/>
                <a:gd name="T6" fmla="*/ 58 w 64"/>
                <a:gd name="T7" fmla="*/ 65 h 65"/>
                <a:gd name="T8" fmla="*/ 0 w 64"/>
                <a:gd name="T9" fmla="*/ 60 h 65"/>
              </a:gdLst>
              <a:ahLst/>
              <a:cxnLst>
                <a:cxn ang="0">
                  <a:pos x="T0" y="T1"/>
                </a:cxn>
                <a:cxn ang="0">
                  <a:pos x="T2" y="T3"/>
                </a:cxn>
                <a:cxn ang="0">
                  <a:pos x="T4" y="T5"/>
                </a:cxn>
                <a:cxn ang="0">
                  <a:pos x="T6" y="T7"/>
                </a:cxn>
                <a:cxn ang="0">
                  <a:pos x="T8" y="T9"/>
                </a:cxn>
              </a:cxnLst>
              <a:rect l="0" t="0" r="r" b="b"/>
              <a:pathLst>
                <a:path w="64" h="65">
                  <a:moveTo>
                    <a:pt x="0" y="60"/>
                  </a:moveTo>
                  <a:lnTo>
                    <a:pt x="4" y="0"/>
                  </a:lnTo>
                  <a:lnTo>
                    <a:pt x="64" y="6"/>
                  </a:lnTo>
                  <a:lnTo>
                    <a:pt x="58" y="65"/>
                  </a:lnTo>
                  <a:lnTo>
                    <a:pt x="0" y="60"/>
                  </a:ln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1" name="íṧliḓe"/>
            <p:cNvSpPr/>
            <p:nvPr/>
          </p:nvSpPr>
          <p:spPr bwMode="auto">
            <a:xfrm>
              <a:off x="5354638" y="3987801"/>
              <a:ext cx="103188" cy="101600"/>
            </a:xfrm>
            <a:custGeom>
              <a:avLst/>
              <a:gdLst>
                <a:gd name="T0" fmla="*/ 0 w 65"/>
                <a:gd name="T1" fmla="*/ 58 h 64"/>
                <a:gd name="T2" fmla="*/ 5 w 65"/>
                <a:gd name="T3" fmla="*/ 0 h 64"/>
                <a:gd name="T4" fmla="*/ 65 w 65"/>
                <a:gd name="T5" fmla="*/ 4 h 64"/>
                <a:gd name="T6" fmla="*/ 59 w 65"/>
                <a:gd name="T7" fmla="*/ 64 h 64"/>
                <a:gd name="T8" fmla="*/ 0 w 65"/>
                <a:gd name="T9" fmla="*/ 58 h 64"/>
              </a:gdLst>
              <a:ahLst/>
              <a:cxnLst>
                <a:cxn ang="0">
                  <a:pos x="T0" y="T1"/>
                </a:cxn>
                <a:cxn ang="0">
                  <a:pos x="T2" y="T3"/>
                </a:cxn>
                <a:cxn ang="0">
                  <a:pos x="T4" y="T5"/>
                </a:cxn>
                <a:cxn ang="0">
                  <a:pos x="T6" y="T7"/>
                </a:cxn>
                <a:cxn ang="0">
                  <a:pos x="T8" y="T9"/>
                </a:cxn>
              </a:cxnLst>
              <a:rect l="0" t="0" r="r" b="b"/>
              <a:pathLst>
                <a:path w="65" h="64">
                  <a:moveTo>
                    <a:pt x="0" y="58"/>
                  </a:moveTo>
                  <a:lnTo>
                    <a:pt x="5" y="0"/>
                  </a:lnTo>
                  <a:lnTo>
                    <a:pt x="65" y="4"/>
                  </a:lnTo>
                  <a:lnTo>
                    <a:pt x="59" y="64"/>
                  </a:lnTo>
                  <a:lnTo>
                    <a:pt x="0" y="58"/>
                  </a:ln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2" name="ïŝľídè"/>
            <p:cNvSpPr/>
            <p:nvPr/>
          </p:nvSpPr>
          <p:spPr bwMode="auto">
            <a:xfrm>
              <a:off x="5543550" y="2009776"/>
              <a:ext cx="101600" cy="103188"/>
            </a:xfrm>
            <a:custGeom>
              <a:avLst/>
              <a:gdLst>
                <a:gd name="T0" fmla="*/ 0 w 64"/>
                <a:gd name="T1" fmla="*/ 61 h 65"/>
                <a:gd name="T2" fmla="*/ 6 w 64"/>
                <a:gd name="T3" fmla="*/ 0 h 65"/>
                <a:gd name="T4" fmla="*/ 64 w 64"/>
                <a:gd name="T5" fmla="*/ 7 h 65"/>
                <a:gd name="T6" fmla="*/ 60 w 64"/>
                <a:gd name="T7" fmla="*/ 65 h 65"/>
                <a:gd name="T8" fmla="*/ 0 w 64"/>
                <a:gd name="T9" fmla="*/ 61 h 65"/>
              </a:gdLst>
              <a:ahLst/>
              <a:cxnLst>
                <a:cxn ang="0">
                  <a:pos x="T0" y="T1"/>
                </a:cxn>
                <a:cxn ang="0">
                  <a:pos x="T2" y="T3"/>
                </a:cxn>
                <a:cxn ang="0">
                  <a:pos x="T4" y="T5"/>
                </a:cxn>
                <a:cxn ang="0">
                  <a:pos x="T6" y="T7"/>
                </a:cxn>
                <a:cxn ang="0">
                  <a:pos x="T8" y="T9"/>
                </a:cxn>
              </a:cxnLst>
              <a:rect l="0" t="0" r="r" b="b"/>
              <a:pathLst>
                <a:path w="64" h="65">
                  <a:moveTo>
                    <a:pt x="0" y="61"/>
                  </a:moveTo>
                  <a:lnTo>
                    <a:pt x="6" y="0"/>
                  </a:lnTo>
                  <a:lnTo>
                    <a:pt x="64" y="7"/>
                  </a:lnTo>
                  <a:lnTo>
                    <a:pt x="60" y="65"/>
                  </a:lnTo>
                  <a:lnTo>
                    <a:pt x="0" y="61"/>
                  </a:ln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3" name="íSḻïḑê"/>
            <p:cNvSpPr/>
            <p:nvPr/>
          </p:nvSpPr>
          <p:spPr bwMode="auto">
            <a:xfrm>
              <a:off x="7994650" y="4241801"/>
              <a:ext cx="103188" cy="101600"/>
            </a:xfrm>
            <a:custGeom>
              <a:avLst/>
              <a:gdLst>
                <a:gd name="T0" fmla="*/ 0 w 65"/>
                <a:gd name="T1" fmla="*/ 58 h 64"/>
                <a:gd name="T2" fmla="*/ 7 w 65"/>
                <a:gd name="T3" fmla="*/ 0 h 64"/>
                <a:gd name="T4" fmla="*/ 65 w 65"/>
                <a:gd name="T5" fmla="*/ 4 h 64"/>
                <a:gd name="T6" fmla="*/ 61 w 65"/>
                <a:gd name="T7" fmla="*/ 64 h 64"/>
                <a:gd name="T8" fmla="*/ 0 w 65"/>
                <a:gd name="T9" fmla="*/ 58 h 64"/>
              </a:gdLst>
              <a:ahLst/>
              <a:cxnLst>
                <a:cxn ang="0">
                  <a:pos x="T0" y="T1"/>
                </a:cxn>
                <a:cxn ang="0">
                  <a:pos x="T2" y="T3"/>
                </a:cxn>
                <a:cxn ang="0">
                  <a:pos x="T4" y="T5"/>
                </a:cxn>
                <a:cxn ang="0">
                  <a:pos x="T6" y="T7"/>
                </a:cxn>
                <a:cxn ang="0">
                  <a:pos x="T8" y="T9"/>
                </a:cxn>
              </a:cxnLst>
              <a:rect l="0" t="0" r="r" b="b"/>
              <a:pathLst>
                <a:path w="65" h="64">
                  <a:moveTo>
                    <a:pt x="0" y="58"/>
                  </a:moveTo>
                  <a:lnTo>
                    <a:pt x="7" y="0"/>
                  </a:lnTo>
                  <a:lnTo>
                    <a:pt x="65" y="4"/>
                  </a:lnTo>
                  <a:lnTo>
                    <a:pt x="61" y="64"/>
                  </a:lnTo>
                  <a:lnTo>
                    <a:pt x="0" y="58"/>
                  </a:ln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4" name="ïS1íḍê"/>
            <p:cNvSpPr/>
            <p:nvPr/>
          </p:nvSpPr>
          <p:spPr bwMode="auto">
            <a:xfrm>
              <a:off x="3986213" y="2530476"/>
              <a:ext cx="738188" cy="484188"/>
            </a:xfrm>
            <a:custGeom>
              <a:avLst/>
              <a:gdLst>
                <a:gd name="T0" fmla="*/ 216 w 224"/>
                <a:gd name="T1" fmla="*/ 86 h 147"/>
                <a:gd name="T2" fmla="*/ 205 w 224"/>
                <a:gd name="T3" fmla="*/ 52 h 147"/>
                <a:gd name="T4" fmla="*/ 215 w 224"/>
                <a:gd name="T5" fmla="*/ 34 h 147"/>
                <a:gd name="T6" fmla="*/ 129 w 224"/>
                <a:gd name="T7" fmla="*/ 23 h 147"/>
                <a:gd name="T8" fmla="*/ 120 w 224"/>
                <a:gd name="T9" fmla="*/ 42 h 147"/>
                <a:gd name="T10" fmla="*/ 86 w 224"/>
                <a:gd name="T11" fmla="*/ 49 h 147"/>
                <a:gd name="T12" fmla="*/ 76 w 224"/>
                <a:gd name="T13" fmla="*/ 79 h 147"/>
                <a:gd name="T14" fmla="*/ 32 w 224"/>
                <a:gd name="T15" fmla="*/ 96 h 147"/>
                <a:gd name="T16" fmla="*/ 21 w 224"/>
                <a:gd name="T17" fmla="*/ 121 h 147"/>
                <a:gd name="T18" fmla="*/ 5 w 224"/>
                <a:gd name="T19" fmla="*/ 125 h 147"/>
                <a:gd name="T20" fmla="*/ 7 w 224"/>
                <a:gd name="T21" fmla="*/ 141 h 147"/>
                <a:gd name="T22" fmla="*/ 26 w 224"/>
                <a:gd name="T23" fmla="*/ 143 h 147"/>
                <a:gd name="T24" fmla="*/ 92 w 224"/>
                <a:gd name="T25" fmla="*/ 132 h 147"/>
                <a:gd name="T26" fmla="*/ 131 w 224"/>
                <a:gd name="T27" fmla="*/ 144 h 147"/>
                <a:gd name="T28" fmla="*/ 157 w 224"/>
                <a:gd name="T29" fmla="*/ 132 h 147"/>
                <a:gd name="T30" fmla="*/ 178 w 224"/>
                <a:gd name="T31" fmla="*/ 141 h 147"/>
                <a:gd name="T32" fmla="*/ 215 w 224"/>
                <a:gd name="T33" fmla="*/ 128 h 147"/>
                <a:gd name="T34" fmla="*/ 216 w 224"/>
                <a:gd name="T35" fmla="*/ 8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4" h="147">
                  <a:moveTo>
                    <a:pt x="216" y="86"/>
                  </a:moveTo>
                  <a:cubicBezTo>
                    <a:pt x="210" y="75"/>
                    <a:pt x="201" y="63"/>
                    <a:pt x="205" y="52"/>
                  </a:cubicBezTo>
                  <a:cubicBezTo>
                    <a:pt x="208" y="45"/>
                    <a:pt x="214" y="41"/>
                    <a:pt x="215" y="34"/>
                  </a:cubicBezTo>
                  <a:cubicBezTo>
                    <a:pt x="224" y="0"/>
                    <a:pt x="142" y="0"/>
                    <a:pt x="129" y="23"/>
                  </a:cubicBezTo>
                  <a:cubicBezTo>
                    <a:pt x="126" y="30"/>
                    <a:pt x="125" y="38"/>
                    <a:pt x="120" y="42"/>
                  </a:cubicBezTo>
                  <a:cubicBezTo>
                    <a:pt x="110" y="49"/>
                    <a:pt x="95" y="41"/>
                    <a:pt x="86" y="49"/>
                  </a:cubicBezTo>
                  <a:cubicBezTo>
                    <a:pt x="78" y="56"/>
                    <a:pt x="82" y="70"/>
                    <a:pt x="76" y="79"/>
                  </a:cubicBezTo>
                  <a:cubicBezTo>
                    <a:pt x="66" y="92"/>
                    <a:pt x="41" y="82"/>
                    <a:pt x="32" y="96"/>
                  </a:cubicBezTo>
                  <a:cubicBezTo>
                    <a:pt x="27" y="104"/>
                    <a:pt x="30" y="117"/>
                    <a:pt x="21" y="121"/>
                  </a:cubicBezTo>
                  <a:cubicBezTo>
                    <a:pt x="16" y="124"/>
                    <a:pt x="10" y="122"/>
                    <a:pt x="5" y="125"/>
                  </a:cubicBezTo>
                  <a:cubicBezTo>
                    <a:pt x="0" y="129"/>
                    <a:pt x="2" y="138"/>
                    <a:pt x="7" y="141"/>
                  </a:cubicBezTo>
                  <a:cubicBezTo>
                    <a:pt x="13" y="145"/>
                    <a:pt x="20" y="144"/>
                    <a:pt x="26" y="143"/>
                  </a:cubicBezTo>
                  <a:cubicBezTo>
                    <a:pt x="48" y="138"/>
                    <a:pt x="70" y="125"/>
                    <a:pt x="92" y="132"/>
                  </a:cubicBezTo>
                  <a:cubicBezTo>
                    <a:pt x="105" y="136"/>
                    <a:pt x="117" y="147"/>
                    <a:pt x="131" y="144"/>
                  </a:cubicBezTo>
                  <a:cubicBezTo>
                    <a:pt x="140" y="141"/>
                    <a:pt x="148" y="132"/>
                    <a:pt x="157" y="132"/>
                  </a:cubicBezTo>
                  <a:cubicBezTo>
                    <a:pt x="165" y="132"/>
                    <a:pt x="171" y="138"/>
                    <a:pt x="178" y="141"/>
                  </a:cubicBezTo>
                  <a:cubicBezTo>
                    <a:pt x="191" y="147"/>
                    <a:pt x="208" y="140"/>
                    <a:pt x="215" y="128"/>
                  </a:cubicBezTo>
                  <a:cubicBezTo>
                    <a:pt x="223" y="115"/>
                    <a:pt x="222" y="99"/>
                    <a:pt x="216" y="86"/>
                  </a:cubicBez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5" name="îšḻïdê"/>
            <p:cNvSpPr/>
            <p:nvPr/>
          </p:nvSpPr>
          <p:spPr bwMode="auto">
            <a:xfrm>
              <a:off x="4629150" y="2986088"/>
              <a:ext cx="211138" cy="227013"/>
            </a:xfrm>
            <a:custGeom>
              <a:avLst/>
              <a:gdLst>
                <a:gd name="T0" fmla="*/ 64 w 64"/>
                <a:gd name="T1" fmla="*/ 50 h 69"/>
                <a:gd name="T2" fmla="*/ 39 w 64"/>
                <a:gd name="T3" fmla="*/ 68 h 69"/>
                <a:gd name="T4" fmla="*/ 24 w 64"/>
                <a:gd name="T5" fmla="*/ 0 h 69"/>
                <a:gd name="T6" fmla="*/ 64 w 64"/>
                <a:gd name="T7" fmla="*/ 50 h 69"/>
              </a:gdLst>
              <a:ahLst/>
              <a:cxnLst>
                <a:cxn ang="0">
                  <a:pos x="T0" y="T1"/>
                </a:cxn>
                <a:cxn ang="0">
                  <a:pos x="T2" y="T3"/>
                </a:cxn>
                <a:cxn ang="0">
                  <a:pos x="T4" y="T5"/>
                </a:cxn>
                <a:cxn ang="0">
                  <a:pos x="T6" y="T7"/>
                </a:cxn>
              </a:cxnLst>
              <a:rect l="0" t="0" r="r" b="b"/>
              <a:pathLst>
                <a:path w="64" h="69">
                  <a:moveTo>
                    <a:pt x="64" y="50"/>
                  </a:moveTo>
                  <a:cubicBezTo>
                    <a:pt x="56" y="56"/>
                    <a:pt x="47" y="62"/>
                    <a:pt x="39" y="68"/>
                  </a:cubicBezTo>
                  <a:cubicBezTo>
                    <a:pt x="38" y="69"/>
                    <a:pt x="0" y="12"/>
                    <a:pt x="24" y="0"/>
                  </a:cubicBezTo>
                  <a:lnTo>
                    <a:pt x="64" y="50"/>
                  </a:lnTo>
                  <a:close/>
                </a:path>
              </a:pathLst>
            </a:custGeom>
            <a:solidFill>
              <a:srgbClr val="0068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6" name="ïšļíḓe"/>
            <p:cNvSpPr/>
            <p:nvPr/>
          </p:nvSpPr>
          <p:spPr bwMode="auto">
            <a:xfrm>
              <a:off x="4319588" y="4775201"/>
              <a:ext cx="471488" cy="95250"/>
            </a:xfrm>
            <a:prstGeom prst="rect">
              <a:avLst/>
            </a:prstGeom>
            <a:solidFill>
              <a:srgbClr val="006BA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7" name="is1ïḑé"/>
            <p:cNvSpPr/>
            <p:nvPr/>
          </p:nvSpPr>
          <p:spPr bwMode="auto">
            <a:xfrm>
              <a:off x="4075113" y="4462463"/>
              <a:ext cx="150813" cy="242888"/>
            </a:xfrm>
            <a:custGeom>
              <a:avLst/>
              <a:gdLst>
                <a:gd name="T0" fmla="*/ 44 w 46"/>
                <a:gd name="T1" fmla="*/ 67 h 74"/>
                <a:gd name="T2" fmla="*/ 36 w 46"/>
                <a:gd name="T3" fmla="*/ 74 h 74"/>
                <a:gd name="T4" fmla="*/ 15 w 46"/>
                <a:gd name="T5" fmla="*/ 47 h 74"/>
                <a:gd name="T6" fmla="*/ 21 w 46"/>
                <a:gd name="T7" fmla="*/ 22 h 74"/>
                <a:gd name="T8" fmla="*/ 5 w 46"/>
                <a:gd name="T9" fmla="*/ 33 h 74"/>
                <a:gd name="T10" fmla="*/ 0 w 46"/>
                <a:gd name="T11" fmla="*/ 27 h 74"/>
                <a:gd name="T12" fmla="*/ 29 w 46"/>
                <a:gd name="T13" fmla="*/ 0 h 74"/>
                <a:gd name="T14" fmla="*/ 46 w 46"/>
                <a:gd name="T15" fmla="*/ 23 h 74"/>
                <a:gd name="T16" fmla="*/ 37 w 46"/>
                <a:gd name="T17" fmla="*/ 47 h 74"/>
                <a:gd name="T18" fmla="*/ 44 w 46"/>
                <a:gd name="T19" fmla="*/ 6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74">
                  <a:moveTo>
                    <a:pt x="44" y="67"/>
                  </a:moveTo>
                  <a:cubicBezTo>
                    <a:pt x="36" y="74"/>
                    <a:pt x="36" y="74"/>
                    <a:pt x="36" y="74"/>
                  </a:cubicBezTo>
                  <a:cubicBezTo>
                    <a:pt x="15" y="47"/>
                    <a:pt x="15" y="47"/>
                    <a:pt x="15" y="47"/>
                  </a:cubicBezTo>
                  <a:cubicBezTo>
                    <a:pt x="16" y="45"/>
                    <a:pt x="20" y="23"/>
                    <a:pt x="21" y="22"/>
                  </a:cubicBezTo>
                  <a:cubicBezTo>
                    <a:pt x="19" y="22"/>
                    <a:pt x="7" y="33"/>
                    <a:pt x="5" y="33"/>
                  </a:cubicBezTo>
                  <a:cubicBezTo>
                    <a:pt x="0" y="27"/>
                    <a:pt x="0" y="27"/>
                    <a:pt x="0" y="27"/>
                  </a:cubicBezTo>
                  <a:cubicBezTo>
                    <a:pt x="29" y="0"/>
                    <a:pt x="29" y="0"/>
                    <a:pt x="29" y="0"/>
                  </a:cubicBezTo>
                  <a:cubicBezTo>
                    <a:pt x="46" y="23"/>
                    <a:pt x="46" y="23"/>
                    <a:pt x="46" y="23"/>
                  </a:cubicBezTo>
                  <a:cubicBezTo>
                    <a:pt x="37" y="47"/>
                    <a:pt x="37" y="47"/>
                    <a:pt x="37" y="47"/>
                  </a:cubicBezTo>
                  <a:lnTo>
                    <a:pt x="44" y="67"/>
                  </a:lnTo>
                  <a:close/>
                </a:path>
              </a:pathLst>
            </a:custGeom>
            <a:solidFill>
              <a:srgbClr val="D14A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8" name="íşľiḋé"/>
            <p:cNvSpPr/>
            <p:nvPr/>
          </p:nvSpPr>
          <p:spPr bwMode="auto">
            <a:xfrm>
              <a:off x="4170363" y="4462463"/>
              <a:ext cx="55563" cy="153988"/>
            </a:xfrm>
            <a:custGeom>
              <a:avLst/>
              <a:gdLst>
                <a:gd name="T0" fmla="*/ 35 w 35"/>
                <a:gd name="T1" fmla="*/ 47 h 97"/>
                <a:gd name="T2" fmla="*/ 17 w 35"/>
                <a:gd name="T3" fmla="*/ 97 h 97"/>
                <a:gd name="T4" fmla="*/ 0 w 35"/>
                <a:gd name="T5" fmla="*/ 0 h 97"/>
                <a:gd name="T6" fmla="*/ 35 w 35"/>
                <a:gd name="T7" fmla="*/ 47 h 97"/>
              </a:gdLst>
              <a:ahLst/>
              <a:cxnLst>
                <a:cxn ang="0">
                  <a:pos x="T0" y="T1"/>
                </a:cxn>
                <a:cxn ang="0">
                  <a:pos x="T2" y="T3"/>
                </a:cxn>
                <a:cxn ang="0">
                  <a:pos x="T4" y="T5"/>
                </a:cxn>
                <a:cxn ang="0">
                  <a:pos x="T6" y="T7"/>
                </a:cxn>
              </a:cxnLst>
              <a:rect l="0" t="0" r="r" b="b"/>
              <a:pathLst>
                <a:path w="35" h="97">
                  <a:moveTo>
                    <a:pt x="35" y="47"/>
                  </a:moveTo>
                  <a:lnTo>
                    <a:pt x="17" y="97"/>
                  </a:lnTo>
                  <a:lnTo>
                    <a:pt x="0" y="0"/>
                  </a:lnTo>
                  <a:lnTo>
                    <a:pt x="35" y="47"/>
                  </a:lnTo>
                  <a:close/>
                </a:path>
              </a:pathLst>
            </a:custGeom>
            <a:solidFill>
              <a:srgbClr val="FC95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9" name="íşḻïḍê"/>
            <p:cNvSpPr/>
            <p:nvPr/>
          </p:nvSpPr>
          <p:spPr bwMode="auto">
            <a:xfrm>
              <a:off x="4160838" y="4411663"/>
              <a:ext cx="128588" cy="125413"/>
            </a:xfrm>
            <a:custGeom>
              <a:avLst/>
              <a:gdLst>
                <a:gd name="T0" fmla="*/ 0 w 39"/>
                <a:gd name="T1" fmla="*/ 21 h 38"/>
                <a:gd name="T2" fmla="*/ 20 w 39"/>
                <a:gd name="T3" fmla="*/ 38 h 38"/>
                <a:gd name="T4" fmla="*/ 39 w 39"/>
                <a:gd name="T5" fmla="*/ 20 h 38"/>
                <a:gd name="T6" fmla="*/ 21 w 39"/>
                <a:gd name="T7" fmla="*/ 0 h 38"/>
                <a:gd name="T8" fmla="*/ 0 w 39"/>
                <a:gd name="T9" fmla="*/ 21 h 38"/>
              </a:gdLst>
              <a:ahLst/>
              <a:cxnLst>
                <a:cxn ang="0">
                  <a:pos x="T0" y="T1"/>
                </a:cxn>
                <a:cxn ang="0">
                  <a:pos x="T2" y="T3"/>
                </a:cxn>
                <a:cxn ang="0">
                  <a:pos x="T4" y="T5"/>
                </a:cxn>
                <a:cxn ang="0">
                  <a:pos x="T6" y="T7"/>
                </a:cxn>
                <a:cxn ang="0">
                  <a:pos x="T8" y="T9"/>
                </a:cxn>
              </a:cxnLst>
              <a:rect l="0" t="0" r="r" b="b"/>
              <a:pathLst>
                <a:path w="39" h="38">
                  <a:moveTo>
                    <a:pt x="0" y="21"/>
                  </a:moveTo>
                  <a:cubicBezTo>
                    <a:pt x="6" y="27"/>
                    <a:pt x="13" y="31"/>
                    <a:pt x="20" y="38"/>
                  </a:cubicBezTo>
                  <a:cubicBezTo>
                    <a:pt x="23" y="34"/>
                    <a:pt x="31" y="28"/>
                    <a:pt x="39" y="20"/>
                  </a:cubicBezTo>
                  <a:cubicBezTo>
                    <a:pt x="33" y="13"/>
                    <a:pt x="27" y="7"/>
                    <a:pt x="21" y="0"/>
                  </a:cubicBezTo>
                  <a:cubicBezTo>
                    <a:pt x="13" y="7"/>
                    <a:pt x="6" y="13"/>
                    <a:pt x="0" y="21"/>
                  </a:cubicBezTo>
                  <a:close/>
                </a:path>
              </a:pathLst>
            </a:custGeom>
            <a:solidFill>
              <a:srgbClr val="FC95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0" name="íşlíḑê"/>
            <p:cNvSpPr/>
            <p:nvPr/>
          </p:nvSpPr>
          <p:spPr bwMode="auto">
            <a:xfrm>
              <a:off x="4464050" y="4613276"/>
              <a:ext cx="92075" cy="98425"/>
            </a:xfrm>
            <a:prstGeom prst="rect">
              <a:avLst/>
            </a:prstGeom>
            <a:solidFill>
              <a:srgbClr val="FCD4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1" name="íṧļîḑe"/>
            <p:cNvSpPr/>
            <p:nvPr/>
          </p:nvSpPr>
          <p:spPr bwMode="auto">
            <a:xfrm>
              <a:off x="4464050" y="4711701"/>
              <a:ext cx="204788" cy="128588"/>
            </a:xfrm>
            <a:custGeom>
              <a:avLst/>
              <a:gdLst>
                <a:gd name="T0" fmla="*/ 62 w 62"/>
                <a:gd name="T1" fmla="*/ 28 h 39"/>
                <a:gd name="T2" fmla="*/ 62 w 62"/>
                <a:gd name="T3" fmla="*/ 39 h 39"/>
                <a:gd name="T4" fmla="*/ 29 w 62"/>
                <a:gd name="T5" fmla="*/ 39 h 39"/>
                <a:gd name="T6" fmla="*/ 12 w 62"/>
                <a:gd name="T7" fmla="*/ 19 h 39"/>
                <a:gd name="T8" fmla="*/ 12 w 62"/>
                <a:gd name="T9" fmla="*/ 39 h 39"/>
                <a:gd name="T10" fmla="*/ 4 w 62"/>
                <a:gd name="T11" fmla="*/ 39 h 39"/>
                <a:gd name="T12" fmla="*/ 0 w 62"/>
                <a:gd name="T13" fmla="*/ 0 h 39"/>
                <a:gd name="T14" fmla="*/ 28 w 62"/>
                <a:gd name="T15" fmla="*/ 0 h 39"/>
                <a:gd name="T16" fmla="*/ 42 w 62"/>
                <a:gd name="T17" fmla="*/ 22 h 39"/>
                <a:gd name="T18" fmla="*/ 62 w 62"/>
                <a:gd name="T19"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39">
                  <a:moveTo>
                    <a:pt x="62" y="28"/>
                  </a:moveTo>
                  <a:cubicBezTo>
                    <a:pt x="62" y="39"/>
                    <a:pt x="62" y="39"/>
                    <a:pt x="62" y="39"/>
                  </a:cubicBezTo>
                  <a:cubicBezTo>
                    <a:pt x="29" y="39"/>
                    <a:pt x="29" y="39"/>
                    <a:pt x="29" y="39"/>
                  </a:cubicBezTo>
                  <a:cubicBezTo>
                    <a:pt x="28" y="37"/>
                    <a:pt x="12" y="21"/>
                    <a:pt x="12" y="19"/>
                  </a:cubicBezTo>
                  <a:cubicBezTo>
                    <a:pt x="11" y="21"/>
                    <a:pt x="12" y="37"/>
                    <a:pt x="12" y="39"/>
                  </a:cubicBezTo>
                  <a:cubicBezTo>
                    <a:pt x="4" y="39"/>
                    <a:pt x="4" y="39"/>
                    <a:pt x="4" y="39"/>
                  </a:cubicBezTo>
                  <a:cubicBezTo>
                    <a:pt x="0" y="0"/>
                    <a:pt x="0" y="0"/>
                    <a:pt x="0" y="0"/>
                  </a:cubicBezTo>
                  <a:cubicBezTo>
                    <a:pt x="28" y="0"/>
                    <a:pt x="28" y="0"/>
                    <a:pt x="28" y="0"/>
                  </a:cubicBezTo>
                  <a:cubicBezTo>
                    <a:pt x="42" y="22"/>
                    <a:pt x="42" y="22"/>
                    <a:pt x="42" y="22"/>
                  </a:cubicBezTo>
                  <a:lnTo>
                    <a:pt x="62" y="28"/>
                  </a:lnTo>
                  <a:close/>
                </a:path>
              </a:pathLst>
            </a:custGeom>
            <a:solidFill>
              <a:srgbClr val="FE6A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2" name="ïslïďè"/>
            <p:cNvSpPr/>
            <p:nvPr/>
          </p:nvSpPr>
          <p:spPr bwMode="auto">
            <a:xfrm>
              <a:off x="4464050" y="4711701"/>
              <a:ext cx="138113" cy="73025"/>
            </a:xfrm>
            <a:custGeom>
              <a:avLst/>
              <a:gdLst>
                <a:gd name="T0" fmla="*/ 58 w 87"/>
                <a:gd name="T1" fmla="*/ 0 h 46"/>
                <a:gd name="T2" fmla="*/ 87 w 87"/>
                <a:gd name="T3" fmla="*/ 46 h 46"/>
                <a:gd name="T4" fmla="*/ 0 w 87"/>
                <a:gd name="T5" fmla="*/ 0 h 46"/>
                <a:gd name="T6" fmla="*/ 58 w 87"/>
                <a:gd name="T7" fmla="*/ 0 h 46"/>
              </a:gdLst>
              <a:ahLst/>
              <a:cxnLst>
                <a:cxn ang="0">
                  <a:pos x="T0" y="T1"/>
                </a:cxn>
                <a:cxn ang="0">
                  <a:pos x="T2" y="T3"/>
                </a:cxn>
                <a:cxn ang="0">
                  <a:pos x="T4" y="T5"/>
                </a:cxn>
                <a:cxn ang="0">
                  <a:pos x="T6" y="T7"/>
                </a:cxn>
              </a:cxnLst>
              <a:rect l="0" t="0" r="r" b="b"/>
              <a:pathLst>
                <a:path w="87" h="46">
                  <a:moveTo>
                    <a:pt x="58" y="0"/>
                  </a:moveTo>
                  <a:lnTo>
                    <a:pt x="87" y="46"/>
                  </a:lnTo>
                  <a:lnTo>
                    <a:pt x="0" y="0"/>
                  </a:lnTo>
                  <a:lnTo>
                    <a:pt x="58" y="0"/>
                  </a:ln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3" name="îşľíďè"/>
            <p:cNvSpPr/>
            <p:nvPr/>
          </p:nvSpPr>
          <p:spPr bwMode="auto">
            <a:xfrm>
              <a:off x="4430713" y="3460751"/>
              <a:ext cx="330200" cy="684213"/>
            </a:xfrm>
            <a:custGeom>
              <a:avLst/>
              <a:gdLst>
                <a:gd name="T0" fmla="*/ 15 w 100"/>
                <a:gd name="T1" fmla="*/ 203 h 208"/>
                <a:gd name="T2" fmla="*/ 20 w 100"/>
                <a:gd name="T3" fmla="*/ 204 h 208"/>
                <a:gd name="T4" fmla="*/ 48 w 100"/>
                <a:gd name="T5" fmla="*/ 184 h 208"/>
                <a:gd name="T6" fmla="*/ 100 w 100"/>
                <a:gd name="T7" fmla="*/ 25 h 208"/>
                <a:gd name="T8" fmla="*/ 81 w 100"/>
                <a:gd name="T9" fmla="*/ 3 h 208"/>
                <a:gd name="T10" fmla="*/ 76 w 100"/>
                <a:gd name="T11" fmla="*/ 2 h 208"/>
                <a:gd name="T12" fmla="*/ 43 w 100"/>
                <a:gd name="T13" fmla="*/ 21 h 208"/>
                <a:gd name="T14" fmla="*/ 10 w 100"/>
                <a:gd name="T15" fmla="*/ 165 h 208"/>
                <a:gd name="T16" fmla="*/ 15 w 100"/>
                <a:gd name="T17" fmla="*/ 203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8">
                  <a:moveTo>
                    <a:pt x="15" y="203"/>
                  </a:moveTo>
                  <a:cubicBezTo>
                    <a:pt x="16" y="204"/>
                    <a:pt x="18" y="204"/>
                    <a:pt x="20" y="204"/>
                  </a:cubicBezTo>
                  <a:cubicBezTo>
                    <a:pt x="35" y="208"/>
                    <a:pt x="42" y="198"/>
                    <a:pt x="48" y="184"/>
                  </a:cubicBezTo>
                  <a:cubicBezTo>
                    <a:pt x="66" y="145"/>
                    <a:pt x="90" y="57"/>
                    <a:pt x="100" y="25"/>
                  </a:cubicBezTo>
                  <a:cubicBezTo>
                    <a:pt x="100" y="25"/>
                    <a:pt x="91" y="17"/>
                    <a:pt x="81" y="3"/>
                  </a:cubicBezTo>
                  <a:cubicBezTo>
                    <a:pt x="80" y="2"/>
                    <a:pt x="77" y="3"/>
                    <a:pt x="76" y="2"/>
                  </a:cubicBezTo>
                  <a:cubicBezTo>
                    <a:pt x="60" y="0"/>
                    <a:pt x="50" y="6"/>
                    <a:pt x="43" y="21"/>
                  </a:cubicBezTo>
                  <a:cubicBezTo>
                    <a:pt x="35" y="61"/>
                    <a:pt x="21" y="134"/>
                    <a:pt x="10" y="165"/>
                  </a:cubicBezTo>
                  <a:cubicBezTo>
                    <a:pt x="0" y="195"/>
                    <a:pt x="4" y="186"/>
                    <a:pt x="15" y="203"/>
                  </a:cubicBezTo>
                  <a:close/>
                </a:path>
              </a:pathLst>
            </a:custGeom>
            <a:solidFill>
              <a:srgbClr val="D14A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4" name="íṩļíḓe"/>
            <p:cNvSpPr/>
            <p:nvPr/>
          </p:nvSpPr>
          <p:spPr bwMode="auto">
            <a:xfrm>
              <a:off x="4203700" y="4016376"/>
              <a:ext cx="385763" cy="484188"/>
            </a:xfrm>
            <a:custGeom>
              <a:avLst/>
              <a:gdLst>
                <a:gd name="T0" fmla="*/ 0 w 117"/>
                <a:gd name="T1" fmla="*/ 127 h 147"/>
                <a:gd name="T2" fmla="*/ 18 w 117"/>
                <a:gd name="T3" fmla="*/ 147 h 147"/>
                <a:gd name="T4" fmla="*/ 117 w 117"/>
                <a:gd name="T5" fmla="*/ 16 h 147"/>
                <a:gd name="T6" fmla="*/ 78 w 117"/>
                <a:gd name="T7" fmla="*/ 0 h 147"/>
                <a:gd name="T8" fmla="*/ 0 w 117"/>
                <a:gd name="T9" fmla="*/ 127 h 147"/>
              </a:gdLst>
              <a:ahLst/>
              <a:cxnLst>
                <a:cxn ang="0">
                  <a:pos x="T0" y="T1"/>
                </a:cxn>
                <a:cxn ang="0">
                  <a:pos x="T2" y="T3"/>
                </a:cxn>
                <a:cxn ang="0">
                  <a:pos x="T4" y="T5"/>
                </a:cxn>
                <a:cxn ang="0">
                  <a:pos x="T6" y="T7"/>
                </a:cxn>
                <a:cxn ang="0">
                  <a:pos x="T8" y="T9"/>
                </a:cxn>
              </a:cxnLst>
              <a:rect l="0" t="0" r="r" b="b"/>
              <a:pathLst>
                <a:path w="117" h="147">
                  <a:moveTo>
                    <a:pt x="0" y="127"/>
                  </a:moveTo>
                  <a:cubicBezTo>
                    <a:pt x="6" y="134"/>
                    <a:pt x="12" y="140"/>
                    <a:pt x="18" y="147"/>
                  </a:cubicBezTo>
                  <a:cubicBezTo>
                    <a:pt x="70" y="97"/>
                    <a:pt x="86" y="84"/>
                    <a:pt x="117" y="16"/>
                  </a:cubicBezTo>
                  <a:cubicBezTo>
                    <a:pt x="104" y="10"/>
                    <a:pt x="91" y="5"/>
                    <a:pt x="78" y="0"/>
                  </a:cubicBezTo>
                  <a:cubicBezTo>
                    <a:pt x="55" y="62"/>
                    <a:pt x="36" y="87"/>
                    <a:pt x="0" y="127"/>
                  </a:cubicBezTo>
                  <a:close/>
                </a:path>
              </a:pathLst>
            </a:custGeom>
            <a:solidFill>
              <a:srgbClr val="D14A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5" name="ïSľîďê"/>
            <p:cNvSpPr/>
            <p:nvPr/>
          </p:nvSpPr>
          <p:spPr bwMode="auto">
            <a:xfrm>
              <a:off x="4362450" y="2906713"/>
              <a:ext cx="385763" cy="588963"/>
            </a:xfrm>
            <a:custGeom>
              <a:avLst/>
              <a:gdLst>
                <a:gd name="T0" fmla="*/ 29 w 117"/>
                <a:gd name="T1" fmla="*/ 179 h 179"/>
                <a:gd name="T2" fmla="*/ 117 w 117"/>
                <a:gd name="T3" fmla="*/ 170 h 179"/>
                <a:gd name="T4" fmla="*/ 115 w 117"/>
                <a:gd name="T5" fmla="*/ 31 h 179"/>
                <a:gd name="T6" fmla="*/ 91 w 117"/>
                <a:gd name="T7" fmla="*/ 9 h 179"/>
                <a:gd name="T8" fmla="*/ 72 w 117"/>
                <a:gd name="T9" fmla="*/ 5 h 179"/>
                <a:gd name="T10" fmla="*/ 54 w 117"/>
                <a:gd name="T11" fmla="*/ 2 h 179"/>
                <a:gd name="T12" fmla="*/ 45 w 117"/>
                <a:gd name="T13" fmla="*/ 6 h 179"/>
                <a:gd name="T14" fmla="*/ 20 w 117"/>
                <a:gd name="T15" fmla="*/ 17 h 179"/>
                <a:gd name="T16" fmla="*/ 1 w 117"/>
                <a:gd name="T17" fmla="*/ 44 h 179"/>
                <a:gd name="T18" fmla="*/ 29 w 117"/>
                <a:gd name="T1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79">
                  <a:moveTo>
                    <a:pt x="29" y="179"/>
                  </a:moveTo>
                  <a:cubicBezTo>
                    <a:pt x="117" y="170"/>
                    <a:pt x="117" y="170"/>
                    <a:pt x="117" y="170"/>
                  </a:cubicBezTo>
                  <a:cubicBezTo>
                    <a:pt x="115" y="31"/>
                    <a:pt x="115" y="31"/>
                    <a:pt x="115" y="31"/>
                  </a:cubicBezTo>
                  <a:cubicBezTo>
                    <a:pt x="113" y="17"/>
                    <a:pt x="103" y="12"/>
                    <a:pt x="91" y="9"/>
                  </a:cubicBezTo>
                  <a:cubicBezTo>
                    <a:pt x="85" y="7"/>
                    <a:pt x="78" y="6"/>
                    <a:pt x="72" y="5"/>
                  </a:cubicBezTo>
                  <a:cubicBezTo>
                    <a:pt x="69" y="5"/>
                    <a:pt x="57" y="0"/>
                    <a:pt x="54" y="2"/>
                  </a:cubicBezTo>
                  <a:cubicBezTo>
                    <a:pt x="45" y="6"/>
                    <a:pt x="45" y="6"/>
                    <a:pt x="45" y="6"/>
                  </a:cubicBezTo>
                  <a:cubicBezTo>
                    <a:pt x="37" y="10"/>
                    <a:pt x="29" y="14"/>
                    <a:pt x="20" y="17"/>
                  </a:cubicBezTo>
                  <a:cubicBezTo>
                    <a:pt x="9" y="22"/>
                    <a:pt x="0" y="31"/>
                    <a:pt x="1" y="44"/>
                  </a:cubicBezTo>
                  <a:lnTo>
                    <a:pt x="29" y="179"/>
                  </a:lnTo>
                  <a:close/>
                </a:path>
              </a:pathLst>
            </a:custGeom>
            <a:solidFill>
              <a:srgbClr val="0086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6" name="ïṣļiḑê"/>
            <p:cNvSpPr/>
            <p:nvPr/>
          </p:nvSpPr>
          <p:spPr bwMode="auto">
            <a:xfrm>
              <a:off x="4537075" y="3008313"/>
              <a:ext cx="233363" cy="165100"/>
            </a:xfrm>
            <a:custGeom>
              <a:avLst/>
              <a:gdLst>
                <a:gd name="T0" fmla="*/ 5 w 71"/>
                <a:gd name="T1" fmla="*/ 50 h 50"/>
                <a:gd name="T2" fmla="*/ 53 w 71"/>
                <a:gd name="T3" fmla="*/ 45 h 50"/>
                <a:gd name="T4" fmla="*/ 68 w 71"/>
                <a:gd name="T5" fmla="*/ 23 h 50"/>
                <a:gd name="T6" fmla="*/ 62 w 71"/>
                <a:gd name="T7" fmla="*/ 0 h 50"/>
                <a:gd name="T8" fmla="*/ 0 w 71"/>
                <a:gd name="T9" fmla="*/ 6 h 50"/>
                <a:gd name="T10" fmla="*/ 5 w 71"/>
                <a:gd name="T11" fmla="*/ 50 h 50"/>
              </a:gdLst>
              <a:ahLst/>
              <a:cxnLst>
                <a:cxn ang="0">
                  <a:pos x="T0" y="T1"/>
                </a:cxn>
                <a:cxn ang="0">
                  <a:pos x="T2" y="T3"/>
                </a:cxn>
                <a:cxn ang="0">
                  <a:pos x="T4" y="T5"/>
                </a:cxn>
                <a:cxn ang="0">
                  <a:pos x="T6" y="T7"/>
                </a:cxn>
                <a:cxn ang="0">
                  <a:pos x="T8" y="T9"/>
                </a:cxn>
                <a:cxn ang="0">
                  <a:pos x="T10" y="T11"/>
                </a:cxn>
              </a:cxnLst>
              <a:rect l="0" t="0" r="r" b="b"/>
              <a:pathLst>
                <a:path w="71" h="50">
                  <a:moveTo>
                    <a:pt x="5" y="50"/>
                  </a:moveTo>
                  <a:cubicBezTo>
                    <a:pt x="53" y="45"/>
                    <a:pt x="53" y="45"/>
                    <a:pt x="53" y="45"/>
                  </a:cubicBezTo>
                  <a:cubicBezTo>
                    <a:pt x="64" y="44"/>
                    <a:pt x="71" y="33"/>
                    <a:pt x="68" y="23"/>
                  </a:cubicBezTo>
                  <a:cubicBezTo>
                    <a:pt x="62" y="0"/>
                    <a:pt x="62" y="0"/>
                    <a:pt x="62" y="0"/>
                  </a:cubicBezTo>
                  <a:cubicBezTo>
                    <a:pt x="0" y="6"/>
                    <a:pt x="0" y="6"/>
                    <a:pt x="0" y="6"/>
                  </a:cubicBezTo>
                  <a:lnTo>
                    <a:pt x="5" y="50"/>
                  </a:lnTo>
                  <a:close/>
                </a:path>
              </a:pathLst>
            </a:custGeom>
            <a:solidFill>
              <a:srgbClr val="0086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7" name="iṧľiḋe"/>
            <p:cNvSpPr/>
            <p:nvPr/>
          </p:nvSpPr>
          <p:spPr bwMode="auto">
            <a:xfrm>
              <a:off x="4405313" y="3427413"/>
              <a:ext cx="355600" cy="279400"/>
            </a:xfrm>
            <a:custGeom>
              <a:avLst/>
              <a:gdLst>
                <a:gd name="T0" fmla="*/ 36 w 108"/>
                <a:gd name="T1" fmla="*/ 85 h 85"/>
                <a:gd name="T2" fmla="*/ 108 w 108"/>
                <a:gd name="T3" fmla="*/ 35 h 85"/>
                <a:gd name="T4" fmla="*/ 104 w 108"/>
                <a:gd name="T5" fmla="*/ 0 h 85"/>
                <a:gd name="T6" fmla="*/ 13 w 108"/>
                <a:gd name="T7" fmla="*/ 4 h 85"/>
                <a:gd name="T8" fmla="*/ 0 w 108"/>
                <a:gd name="T9" fmla="*/ 47 h 85"/>
                <a:gd name="T10" fmla="*/ 36 w 108"/>
                <a:gd name="T11" fmla="*/ 85 h 85"/>
              </a:gdLst>
              <a:ahLst/>
              <a:cxnLst>
                <a:cxn ang="0">
                  <a:pos x="T0" y="T1"/>
                </a:cxn>
                <a:cxn ang="0">
                  <a:pos x="T2" y="T3"/>
                </a:cxn>
                <a:cxn ang="0">
                  <a:pos x="T4" y="T5"/>
                </a:cxn>
                <a:cxn ang="0">
                  <a:pos x="T6" y="T7"/>
                </a:cxn>
                <a:cxn ang="0">
                  <a:pos x="T8" y="T9"/>
                </a:cxn>
                <a:cxn ang="0">
                  <a:pos x="T10" y="T11"/>
                </a:cxn>
              </a:cxnLst>
              <a:rect l="0" t="0" r="r" b="b"/>
              <a:pathLst>
                <a:path w="108" h="85">
                  <a:moveTo>
                    <a:pt x="36" y="85"/>
                  </a:moveTo>
                  <a:cubicBezTo>
                    <a:pt x="108" y="35"/>
                    <a:pt x="108" y="35"/>
                    <a:pt x="108" y="35"/>
                  </a:cubicBezTo>
                  <a:cubicBezTo>
                    <a:pt x="104" y="0"/>
                    <a:pt x="104" y="0"/>
                    <a:pt x="104" y="0"/>
                  </a:cubicBezTo>
                  <a:cubicBezTo>
                    <a:pt x="13" y="4"/>
                    <a:pt x="13" y="4"/>
                    <a:pt x="13" y="4"/>
                  </a:cubicBezTo>
                  <a:cubicBezTo>
                    <a:pt x="10" y="4"/>
                    <a:pt x="0" y="43"/>
                    <a:pt x="0" y="47"/>
                  </a:cubicBezTo>
                  <a:cubicBezTo>
                    <a:pt x="0" y="63"/>
                    <a:pt x="20" y="85"/>
                    <a:pt x="36" y="85"/>
                  </a:cubicBezTo>
                  <a:close/>
                </a:path>
              </a:pathLst>
            </a:custGeom>
            <a:solidFill>
              <a:srgbClr val="FE6A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8" name="íṩḻídè"/>
            <p:cNvSpPr/>
            <p:nvPr/>
          </p:nvSpPr>
          <p:spPr bwMode="auto">
            <a:xfrm>
              <a:off x="4405313" y="3556001"/>
              <a:ext cx="200025" cy="606425"/>
            </a:xfrm>
            <a:custGeom>
              <a:avLst/>
              <a:gdLst>
                <a:gd name="T0" fmla="*/ 30 w 61"/>
                <a:gd name="T1" fmla="*/ 184 h 184"/>
                <a:gd name="T2" fmla="*/ 34 w 61"/>
                <a:gd name="T3" fmla="*/ 184 h 184"/>
                <a:gd name="T4" fmla="*/ 53 w 61"/>
                <a:gd name="T5" fmla="*/ 158 h 184"/>
                <a:gd name="T6" fmla="*/ 61 w 61"/>
                <a:gd name="T7" fmla="*/ 29 h 184"/>
                <a:gd name="T8" fmla="*/ 34 w 61"/>
                <a:gd name="T9" fmla="*/ 2 h 184"/>
                <a:gd name="T10" fmla="*/ 30 w 61"/>
                <a:gd name="T11" fmla="*/ 2 h 184"/>
                <a:gd name="T12" fmla="*/ 0 w 61"/>
                <a:gd name="T13" fmla="*/ 14 h 184"/>
                <a:gd name="T14" fmla="*/ 11 w 61"/>
                <a:gd name="T15" fmla="*/ 158 h 184"/>
                <a:gd name="T16" fmla="*/ 30 w 61"/>
                <a:gd name="T17"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84">
                  <a:moveTo>
                    <a:pt x="30" y="184"/>
                  </a:moveTo>
                  <a:cubicBezTo>
                    <a:pt x="34" y="184"/>
                    <a:pt x="34" y="184"/>
                    <a:pt x="34" y="184"/>
                  </a:cubicBezTo>
                  <a:cubicBezTo>
                    <a:pt x="49" y="184"/>
                    <a:pt x="53" y="172"/>
                    <a:pt x="53" y="158"/>
                  </a:cubicBezTo>
                  <a:cubicBezTo>
                    <a:pt x="61" y="29"/>
                    <a:pt x="61" y="29"/>
                    <a:pt x="61" y="29"/>
                  </a:cubicBezTo>
                  <a:cubicBezTo>
                    <a:pt x="61" y="14"/>
                    <a:pt x="49" y="2"/>
                    <a:pt x="34" y="2"/>
                  </a:cubicBezTo>
                  <a:cubicBezTo>
                    <a:pt x="30" y="2"/>
                    <a:pt x="30" y="2"/>
                    <a:pt x="30" y="2"/>
                  </a:cubicBezTo>
                  <a:cubicBezTo>
                    <a:pt x="15" y="2"/>
                    <a:pt x="0" y="0"/>
                    <a:pt x="0" y="14"/>
                  </a:cubicBezTo>
                  <a:cubicBezTo>
                    <a:pt x="11" y="158"/>
                    <a:pt x="11" y="158"/>
                    <a:pt x="11" y="158"/>
                  </a:cubicBezTo>
                  <a:cubicBezTo>
                    <a:pt x="11" y="172"/>
                    <a:pt x="15" y="184"/>
                    <a:pt x="30" y="184"/>
                  </a:cubicBezTo>
                  <a:close/>
                </a:path>
              </a:pathLst>
            </a:custGeom>
            <a:solidFill>
              <a:srgbClr val="FE6A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9" name="íş1ïde"/>
            <p:cNvSpPr/>
            <p:nvPr/>
          </p:nvSpPr>
          <p:spPr bwMode="auto">
            <a:xfrm>
              <a:off x="4441825" y="4076701"/>
              <a:ext cx="138113" cy="573088"/>
            </a:xfrm>
            <a:custGeom>
              <a:avLst/>
              <a:gdLst>
                <a:gd name="T0" fmla="*/ 14 w 87"/>
                <a:gd name="T1" fmla="*/ 361 h 361"/>
                <a:gd name="T2" fmla="*/ 72 w 87"/>
                <a:gd name="T3" fmla="*/ 361 h 361"/>
                <a:gd name="T4" fmla="*/ 87 w 87"/>
                <a:gd name="T5" fmla="*/ 0 h 361"/>
                <a:gd name="T6" fmla="*/ 0 w 87"/>
                <a:gd name="T7" fmla="*/ 0 h 361"/>
                <a:gd name="T8" fmla="*/ 14 w 87"/>
                <a:gd name="T9" fmla="*/ 361 h 361"/>
              </a:gdLst>
              <a:ahLst/>
              <a:cxnLst>
                <a:cxn ang="0">
                  <a:pos x="T0" y="T1"/>
                </a:cxn>
                <a:cxn ang="0">
                  <a:pos x="T2" y="T3"/>
                </a:cxn>
                <a:cxn ang="0">
                  <a:pos x="T4" y="T5"/>
                </a:cxn>
                <a:cxn ang="0">
                  <a:pos x="T6" y="T7"/>
                </a:cxn>
                <a:cxn ang="0">
                  <a:pos x="T8" y="T9"/>
                </a:cxn>
              </a:cxnLst>
              <a:rect l="0" t="0" r="r" b="b"/>
              <a:pathLst>
                <a:path w="87" h="361">
                  <a:moveTo>
                    <a:pt x="14" y="361"/>
                  </a:moveTo>
                  <a:lnTo>
                    <a:pt x="72" y="361"/>
                  </a:lnTo>
                  <a:lnTo>
                    <a:pt x="87" y="0"/>
                  </a:lnTo>
                  <a:lnTo>
                    <a:pt x="0" y="0"/>
                  </a:lnTo>
                  <a:lnTo>
                    <a:pt x="14" y="361"/>
                  </a:lnTo>
                  <a:close/>
                </a:path>
              </a:pathLst>
            </a:custGeom>
            <a:solidFill>
              <a:srgbClr val="FE6A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0" name="iş1íḓé"/>
            <p:cNvSpPr/>
            <p:nvPr/>
          </p:nvSpPr>
          <p:spPr bwMode="auto">
            <a:xfrm>
              <a:off x="4497388" y="2830513"/>
              <a:ext cx="88900" cy="134938"/>
            </a:xfrm>
            <a:custGeom>
              <a:avLst/>
              <a:gdLst>
                <a:gd name="T0" fmla="*/ 16 w 27"/>
                <a:gd name="T1" fmla="*/ 40 h 41"/>
                <a:gd name="T2" fmla="*/ 16 w 27"/>
                <a:gd name="T3" fmla="*/ 40 h 41"/>
                <a:gd name="T4" fmla="*/ 27 w 27"/>
                <a:gd name="T5" fmla="*/ 27 h 41"/>
                <a:gd name="T6" fmla="*/ 24 w 27"/>
                <a:gd name="T7" fmla="*/ 0 h 41"/>
                <a:gd name="T8" fmla="*/ 0 w 27"/>
                <a:gd name="T9" fmla="*/ 3 h 41"/>
                <a:gd name="T10" fmla="*/ 3 w 27"/>
                <a:gd name="T11" fmla="*/ 30 h 41"/>
                <a:gd name="T12" fmla="*/ 16 w 27"/>
                <a:gd name="T13" fmla="*/ 40 h 41"/>
              </a:gdLst>
              <a:ahLst/>
              <a:cxnLst>
                <a:cxn ang="0">
                  <a:pos x="T0" y="T1"/>
                </a:cxn>
                <a:cxn ang="0">
                  <a:pos x="T2" y="T3"/>
                </a:cxn>
                <a:cxn ang="0">
                  <a:pos x="T4" y="T5"/>
                </a:cxn>
                <a:cxn ang="0">
                  <a:pos x="T6" y="T7"/>
                </a:cxn>
                <a:cxn ang="0">
                  <a:pos x="T8" y="T9"/>
                </a:cxn>
                <a:cxn ang="0">
                  <a:pos x="T10" y="T11"/>
                </a:cxn>
                <a:cxn ang="0">
                  <a:pos x="T12" y="T13"/>
                </a:cxn>
              </a:cxnLst>
              <a:rect l="0" t="0" r="r" b="b"/>
              <a:pathLst>
                <a:path w="27" h="41">
                  <a:moveTo>
                    <a:pt x="16" y="40"/>
                  </a:moveTo>
                  <a:cubicBezTo>
                    <a:pt x="16" y="40"/>
                    <a:pt x="16" y="40"/>
                    <a:pt x="16" y="40"/>
                  </a:cubicBezTo>
                  <a:cubicBezTo>
                    <a:pt x="23" y="40"/>
                    <a:pt x="27" y="34"/>
                    <a:pt x="27" y="27"/>
                  </a:cubicBezTo>
                  <a:cubicBezTo>
                    <a:pt x="24" y="0"/>
                    <a:pt x="24" y="0"/>
                    <a:pt x="24" y="0"/>
                  </a:cubicBezTo>
                  <a:cubicBezTo>
                    <a:pt x="0" y="3"/>
                    <a:pt x="0" y="3"/>
                    <a:pt x="0" y="3"/>
                  </a:cubicBezTo>
                  <a:cubicBezTo>
                    <a:pt x="3" y="30"/>
                    <a:pt x="3" y="30"/>
                    <a:pt x="3" y="30"/>
                  </a:cubicBezTo>
                  <a:cubicBezTo>
                    <a:pt x="4" y="36"/>
                    <a:pt x="10" y="41"/>
                    <a:pt x="16" y="40"/>
                  </a:cubicBez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1" name="îslíďè"/>
            <p:cNvSpPr/>
            <p:nvPr/>
          </p:nvSpPr>
          <p:spPr bwMode="auto">
            <a:xfrm>
              <a:off x="4497388" y="2811463"/>
              <a:ext cx="85725" cy="98425"/>
            </a:xfrm>
            <a:custGeom>
              <a:avLst/>
              <a:gdLst>
                <a:gd name="T0" fmla="*/ 0 w 26"/>
                <a:gd name="T1" fmla="*/ 2 h 30"/>
                <a:gd name="T2" fmla="*/ 23 w 26"/>
                <a:gd name="T3" fmla="*/ 0 h 30"/>
                <a:gd name="T4" fmla="*/ 26 w 26"/>
                <a:gd name="T5" fmla="*/ 30 h 30"/>
                <a:gd name="T6" fmla="*/ 1 w 26"/>
                <a:gd name="T7" fmla="*/ 13 h 30"/>
                <a:gd name="T8" fmla="*/ 0 w 26"/>
                <a:gd name="T9" fmla="*/ 6 h 30"/>
                <a:gd name="T10" fmla="*/ 0 w 26"/>
                <a:gd name="T11" fmla="*/ 2 h 30"/>
              </a:gdLst>
              <a:ahLst/>
              <a:cxnLst>
                <a:cxn ang="0">
                  <a:pos x="T0" y="T1"/>
                </a:cxn>
                <a:cxn ang="0">
                  <a:pos x="T2" y="T3"/>
                </a:cxn>
                <a:cxn ang="0">
                  <a:pos x="T4" y="T5"/>
                </a:cxn>
                <a:cxn ang="0">
                  <a:pos x="T6" y="T7"/>
                </a:cxn>
                <a:cxn ang="0">
                  <a:pos x="T8" y="T9"/>
                </a:cxn>
                <a:cxn ang="0">
                  <a:pos x="T10" y="T11"/>
                </a:cxn>
              </a:cxnLst>
              <a:rect l="0" t="0" r="r" b="b"/>
              <a:pathLst>
                <a:path w="26" h="30">
                  <a:moveTo>
                    <a:pt x="0" y="2"/>
                  </a:moveTo>
                  <a:cubicBezTo>
                    <a:pt x="23" y="0"/>
                    <a:pt x="23" y="0"/>
                    <a:pt x="23" y="0"/>
                  </a:cubicBezTo>
                  <a:cubicBezTo>
                    <a:pt x="26" y="30"/>
                    <a:pt x="26" y="30"/>
                    <a:pt x="26" y="30"/>
                  </a:cubicBezTo>
                  <a:cubicBezTo>
                    <a:pt x="16" y="29"/>
                    <a:pt x="5" y="23"/>
                    <a:pt x="1" y="13"/>
                  </a:cubicBezTo>
                  <a:cubicBezTo>
                    <a:pt x="1" y="10"/>
                    <a:pt x="0" y="8"/>
                    <a:pt x="0" y="6"/>
                  </a:cubicBezTo>
                  <a:lnTo>
                    <a:pt x="0" y="2"/>
                  </a:lnTo>
                  <a:close/>
                </a:path>
              </a:pathLst>
            </a:custGeom>
            <a:solidFill>
              <a:srgbClr val="FC95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2" name="ïṥľîḍe"/>
            <p:cNvSpPr/>
            <p:nvPr/>
          </p:nvSpPr>
          <p:spPr bwMode="auto">
            <a:xfrm>
              <a:off x="4464050" y="2652713"/>
              <a:ext cx="171450" cy="247650"/>
            </a:xfrm>
            <a:custGeom>
              <a:avLst/>
              <a:gdLst>
                <a:gd name="T0" fmla="*/ 41 w 52"/>
                <a:gd name="T1" fmla="*/ 70 h 75"/>
                <a:gd name="T2" fmla="*/ 45 w 52"/>
                <a:gd name="T3" fmla="*/ 67 h 75"/>
                <a:gd name="T4" fmla="*/ 52 w 52"/>
                <a:gd name="T5" fmla="*/ 49 h 75"/>
                <a:gd name="T6" fmla="*/ 47 w 52"/>
                <a:gd name="T7" fmla="*/ 0 h 75"/>
                <a:gd name="T8" fmla="*/ 0 w 52"/>
                <a:gd name="T9" fmla="*/ 5 h 75"/>
                <a:gd name="T10" fmla="*/ 3 w 52"/>
                <a:gd name="T11" fmla="*/ 30 h 75"/>
                <a:gd name="T12" fmla="*/ 6 w 52"/>
                <a:gd name="T13" fmla="*/ 54 h 75"/>
                <a:gd name="T14" fmla="*/ 41 w 52"/>
                <a:gd name="T15" fmla="*/ 7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75">
                  <a:moveTo>
                    <a:pt x="41" y="70"/>
                  </a:moveTo>
                  <a:cubicBezTo>
                    <a:pt x="42" y="70"/>
                    <a:pt x="44" y="69"/>
                    <a:pt x="45" y="67"/>
                  </a:cubicBezTo>
                  <a:cubicBezTo>
                    <a:pt x="50" y="63"/>
                    <a:pt x="52" y="55"/>
                    <a:pt x="52" y="49"/>
                  </a:cubicBezTo>
                  <a:cubicBezTo>
                    <a:pt x="52" y="46"/>
                    <a:pt x="47" y="0"/>
                    <a:pt x="47" y="0"/>
                  </a:cubicBezTo>
                  <a:cubicBezTo>
                    <a:pt x="0" y="5"/>
                    <a:pt x="0" y="5"/>
                    <a:pt x="0" y="5"/>
                  </a:cubicBezTo>
                  <a:cubicBezTo>
                    <a:pt x="1" y="13"/>
                    <a:pt x="2" y="22"/>
                    <a:pt x="3" y="30"/>
                  </a:cubicBezTo>
                  <a:cubicBezTo>
                    <a:pt x="4" y="38"/>
                    <a:pt x="4" y="47"/>
                    <a:pt x="6" y="54"/>
                  </a:cubicBezTo>
                  <a:cubicBezTo>
                    <a:pt x="10" y="67"/>
                    <a:pt x="28" y="75"/>
                    <a:pt x="41" y="70"/>
                  </a:cubicBez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3" name="islîde"/>
            <p:cNvSpPr/>
            <p:nvPr/>
          </p:nvSpPr>
          <p:spPr bwMode="auto">
            <a:xfrm>
              <a:off x="4583113" y="2751138"/>
              <a:ext cx="26988" cy="50800"/>
            </a:xfrm>
            <a:custGeom>
              <a:avLst/>
              <a:gdLst>
                <a:gd name="T0" fmla="*/ 6 w 17"/>
                <a:gd name="T1" fmla="*/ 32 h 32"/>
                <a:gd name="T2" fmla="*/ 6 w 17"/>
                <a:gd name="T3" fmla="*/ 32 h 32"/>
                <a:gd name="T4" fmla="*/ 4 w 17"/>
                <a:gd name="T5" fmla="*/ 25 h 32"/>
                <a:gd name="T6" fmla="*/ 4 w 17"/>
                <a:gd name="T7" fmla="*/ 25 h 32"/>
                <a:gd name="T8" fmla="*/ 6 w 17"/>
                <a:gd name="T9" fmla="*/ 25 h 32"/>
                <a:gd name="T10" fmla="*/ 14 w 17"/>
                <a:gd name="T11" fmla="*/ 25 h 32"/>
                <a:gd name="T12" fmla="*/ 0 w 17"/>
                <a:gd name="T13" fmla="*/ 2 h 32"/>
                <a:gd name="T14" fmla="*/ 0 w 17"/>
                <a:gd name="T15" fmla="*/ 0 h 32"/>
                <a:gd name="T16" fmla="*/ 2 w 17"/>
                <a:gd name="T17" fmla="*/ 0 h 32"/>
                <a:gd name="T18" fmla="*/ 17 w 17"/>
                <a:gd name="T19" fmla="*/ 25 h 32"/>
                <a:gd name="T20" fmla="*/ 17 w 17"/>
                <a:gd name="T21" fmla="*/ 25 h 32"/>
                <a:gd name="T22" fmla="*/ 17 w 17"/>
                <a:gd name="T23" fmla="*/ 27 h 32"/>
                <a:gd name="T24" fmla="*/ 8 w 17"/>
                <a:gd name="T25" fmla="*/ 27 h 32"/>
                <a:gd name="T26" fmla="*/ 8 w 17"/>
                <a:gd name="T27" fmla="*/ 32 h 32"/>
                <a:gd name="T28" fmla="*/ 8 w 17"/>
                <a:gd name="T29" fmla="*/ 32 h 32"/>
                <a:gd name="T30" fmla="*/ 6 w 17"/>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32">
                  <a:moveTo>
                    <a:pt x="6" y="32"/>
                  </a:moveTo>
                  <a:lnTo>
                    <a:pt x="6" y="32"/>
                  </a:lnTo>
                  <a:lnTo>
                    <a:pt x="4" y="25"/>
                  </a:lnTo>
                  <a:lnTo>
                    <a:pt x="4" y="25"/>
                  </a:lnTo>
                  <a:lnTo>
                    <a:pt x="6" y="25"/>
                  </a:lnTo>
                  <a:lnTo>
                    <a:pt x="14" y="25"/>
                  </a:lnTo>
                  <a:lnTo>
                    <a:pt x="0" y="2"/>
                  </a:lnTo>
                  <a:lnTo>
                    <a:pt x="0" y="0"/>
                  </a:lnTo>
                  <a:lnTo>
                    <a:pt x="2" y="0"/>
                  </a:lnTo>
                  <a:lnTo>
                    <a:pt x="17" y="25"/>
                  </a:lnTo>
                  <a:lnTo>
                    <a:pt x="17" y="25"/>
                  </a:lnTo>
                  <a:lnTo>
                    <a:pt x="17" y="27"/>
                  </a:lnTo>
                  <a:lnTo>
                    <a:pt x="8" y="27"/>
                  </a:lnTo>
                  <a:lnTo>
                    <a:pt x="8" y="32"/>
                  </a:lnTo>
                  <a:lnTo>
                    <a:pt x="8" y="32"/>
                  </a:lnTo>
                  <a:lnTo>
                    <a:pt x="6" y="32"/>
                  </a:lnTo>
                  <a:close/>
                </a:path>
              </a:pathLst>
            </a:custGeom>
            <a:solidFill>
              <a:srgbClr val="FC95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4" name="iṩ1iḋe"/>
            <p:cNvSpPr/>
            <p:nvPr/>
          </p:nvSpPr>
          <p:spPr bwMode="auto">
            <a:xfrm>
              <a:off x="4559300" y="2801938"/>
              <a:ext cx="60325" cy="25400"/>
            </a:xfrm>
            <a:custGeom>
              <a:avLst/>
              <a:gdLst>
                <a:gd name="T0" fmla="*/ 18 w 18"/>
                <a:gd name="T1" fmla="*/ 0 h 8"/>
                <a:gd name="T2" fmla="*/ 10 w 18"/>
                <a:gd name="T3" fmla="*/ 8 h 8"/>
                <a:gd name="T4" fmla="*/ 0 w 18"/>
                <a:gd name="T5" fmla="*/ 2 h 8"/>
                <a:gd name="T6" fmla="*/ 18 w 18"/>
                <a:gd name="T7" fmla="*/ 0 h 8"/>
              </a:gdLst>
              <a:ahLst/>
              <a:cxnLst>
                <a:cxn ang="0">
                  <a:pos x="T0" y="T1"/>
                </a:cxn>
                <a:cxn ang="0">
                  <a:pos x="T2" y="T3"/>
                </a:cxn>
                <a:cxn ang="0">
                  <a:pos x="T4" y="T5"/>
                </a:cxn>
                <a:cxn ang="0">
                  <a:pos x="T6" y="T7"/>
                </a:cxn>
              </a:cxnLst>
              <a:rect l="0" t="0" r="r" b="b"/>
              <a:pathLst>
                <a:path w="18" h="8">
                  <a:moveTo>
                    <a:pt x="18" y="0"/>
                  </a:moveTo>
                  <a:cubicBezTo>
                    <a:pt x="17" y="4"/>
                    <a:pt x="14" y="7"/>
                    <a:pt x="10" y="8"/>
                  </a:cubicBezTo>
                  <a:cubicBezTo>
                    <a:pt x="6" y="8"/>
                    <a:pt x="2" y="6"/>
                    <a:pt x="0" y="2"/>
                  </a:cubicBez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5" name="îşļíďé"/>
            <p:cNvSpPr/>
            <p:nvPr/>
          </p:nvSpPr>
          <p:spPr bwMode="auto">
            <a:xfrm>
              <a:off x="4464050" y="2754313"/>
              <a:ext cx="30163" cy="53975"/>
            </a:xfrm>
            <a:custGeom>
              <a:avLst/>
              <a:gdLst>
                <a:gd name="T0" fmla="*/ 1 w 9"/>
                <a:gd name="T1" fmla="*/ 9 h 16"/>
                <a:gd name="T2" fmla="*/ 9 w 9"/>
                <a:gd name="T3" fmla="*/ 16 h 16"/>
                <a:gd name="T4" fmla="*/ 7 w 9"/>
                <a:gd name="T5" fmla="*/ 0 h 16"/>
                <a:gd name="T6" fmla="*/ 1 w 9"/>
                <a:gd name="T7" fmla="*/ 9 h 16"/>
              </a:gdLst>
              <a:ahLst/>
              <a:cxnLst>
                <a:cxn ang="0">
                  <a:pos x="T0" y="T1"/>
                </a:cxn>
                <a:cxn ang="0">
                  <a:pos x="T2" y="T3"/>
                </a:cxn>
                <a:cxn ang="0">
                  <a:pos x="T4" y="T5"/>
                </a:cxn>
                <a:cxn ang="0">
                  <a:pos x="T6" y="T7"/>
                </a:cxn>
              </a:cxnLst>
              <a:rect l="0" t="0" r="r" b="b"/>
              <a:pathLst>
                <a:path w="9" h="16">
                  <a:moveTo>
                    <a:pt x="1" y="9"/>
                  </a:moveTo>
                  <a:cubicBezTo>
                    <a:pt x="1" y="13"/>
                    <a:pt x="5" y="16"/>
                    <a:pt x="9" y="16"/>
                  </a:cubicBezTo>
                  <a:cubicBezTo>
                    <a:pt x="7" y="0"/>
                    <a:pt x="7" y="0"/>
                    <a:pt x="7" y="0"/>
                  </a:cubicBezTo>
                  <a:cubicBezTo>
                    <a:pt x="3" y="1"/>
                    <a:pt x="0" y="5"/>
                    <a:pt x="1" y="9"/>
                  </a:cubicBez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6" name="îṥ1ïḑe"/>
            <p:cNvSpPr/>
            <p:nvPr/>
          </p:nvSpPr>
          <p:spPr bwMode="auto">
            <a:xfrm>
              <a:off x="4414838" y="2600326"/>
              <a:ext cx="220663" cy="250825"/>
            </a:xfrm>
            <a:custGeom>
              <a:avLst/>
              <a:gdLst>
                <a:gd name="T0" fmla="*/ 7 w 67"/>
                <a:gd name="T1" fmla="*/ 76 h 76"/>
                <a:gd name="T2" fmla="*/ 6 w 67"/>
                <a:gd name="T3" fmla="*/ 73 h 76"/>
                <a:gd name="T4" fmla="*/ 7 w 67"/>
                <a:gd name="T5" fmla="*/ 30 h 76"/>
                <a:gd name="T6" fmla="*/ 22 w 67"/>
                <a:gd name="T7" fmla="*/ 15 h 76"/>
                <a:gd name="T8" fmla="*/ 44 w 67"/>
                <a:gd name="T9" fmla="*/ 3 h 76"/>
                <a:gd name="T10" fmla="*/ 59 w 67"/>
                <a:gd name="T11" fmla="*/ 2 h 76"/>
                <a:gd name="T12" fmla="*/ 67 w 67"/>
                <a:gd name="T13" fmla="*/ 16 h 76"/>
                <a:gd name="T14" fmla="*/ 54 w 67"/>
                <a:gd name="T15" fmla="*/ 27 h 76"/>
                <a:gd name="T16" fmla="*/ 49 w 67"/>
                <a:gd name="T17" fmla="*/ 44 h 76"/>
                <a:gd name="T18" fmla="*/ 31 w 67"/>
                <a:gd name="T19" fmla="*/ 50 h 76"/>
                <a:gd name="T20" fmla="*/ 14 w 67"/>
                <a:gd name="T21" fmla="*/ 72 h 76"/>
                <a:gd name="T22" fmla="*/ 7 w 67"/>
                <a:gd name="T2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76">
                  <a:moveTo>
                    <a:pt x="7" y="76"/>
                  </a:moveTo>
                  <a:cubicBezTo>
                    <a:pt x="7" y="75"/>
                    <a:pt x="7" y="74"/>
                    <a:pt x="6" y="73"/>
                  </a:cubicBezTo>
                  <a:cubicBezTo>
                    <a:pt x="3" y="59"/>
                    <a:pt x="0" y="43"/>
                    <a:pt x="7" y="30"/>
                  </a:cubicBezTo>
                  <a:cubicBezTo>
                    <a:pt x="10" y="24"/>
                    <a:pt x="16" y="19"/>
                    <a:pt x="22" y="15"/>
                  </a:cubicBezTo>
                  <a:cubicBezTo>
                    <a:pt x="29" y="10"/>
                    <a:pt x="36" y="6"/>
                    <a:pt x="44" y="3"/>
                  </a:cubicBezTo>
                  <a:cubicBezTo>
                    <a:pt x="49" y="1"/>
                    <a:pt x="54" y="0"/>
                    <a:pt x="59" y="2"/>
                  </a:cubicBezTo>
                  <a:cubicBezTo>
                    <a:pt x="63" y="4"/>
                    <a:pt x="65" y="10"/>
                    <a:pt x="67" y="16"/>
                  </a:cubicBezTo>
                  <a:cubicBezTo>
                    <a:pt x="61" y="17"/>
                    <a:pt x="57" y="20"/>
                    <a:pt x="54" y="27"/>
                  </a:cubicBezTo>
                  <a:cubicBezTo>
                    <a:pt x="52" y="32"/>
                    <a:pt x="53" y="39"/>
                    <a:pt x="49" y="44"/>
                  </a:cubicBezTo>
                  <a:cubicBezTo>
                    <a:pt x="44" y="48"/>
                    <a:pt x="37" y="47"/>
                    <a:pt x="31" y="50"/>
                  </a:cubicBezTo>
                  <a:cubicBezTo>
                    <a:pt x="21" y="54"/>
                    <a:pt x="21" y="66"/>
                    <a:pt x="14" y="72"/>
                  </a:cubicBezTo>
                  <a:cubicBezTo>
                    <a:pt x="12" y="74"/>
                    <a:pt x="10" y="75"/>
                    <a:pt x="7" y="76"/>
                  </a:cubicBez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7" name="ïšļîḍè"/>
            <p:cNvSpPr/>
            <p:nvPr/>
          </p:nvSpPr>
          <p:spPr bwMode="auto">
            <a:xfrm>
              <a:off x="3589338" y="3074988"/>
              <a:ext cx="2132013" cy="984250"/>
            </a:xfrm>
            <a:custGeom>
              <a:avLst/>
              <a:gdLst>
                <a:gd name="T0" fmla="*/ 67 w 1343"/>
                <a:gd name="T1" fmla="*/ 620 h 620"/>
                <a:gd name="T2" fmla="*/ 0 w 1343"/>
                <a:gd name="T3" fmla="*/ 207 h 620"/>
                <a:gd name="T4" fmla="*/ 1285 w 1343"/>
                <a:gd name="T5" fmla="*/ 0 h 620"/>
                <a:gd name="T6" fmla="*/ 1343 w 1343"/>
                <a:gd name="T7" fmla="*/ 359 h 620"/>
                <a:gd name="T8" fmla="*/ 67 w 1343"/>
                <a:gd name="T9" fmla="*/ 620 h 620"/>
              </a:gdLst>
              <a:ahLst/>
              <a:cxnLst>
                <a:cxn ang="0">
                  <a:pos x="T0" y="T1"/>
                </a:cxn>
                <a:cxn ang="0">
                  <a:pos x="T2" y="T3"/>
                </a:cxn>
                <a:cxn ang="0">
                  <a:pos x="T4" y="T5"/>
                </a:cxn>
                <a:cxn ang="0">
                  <a:pos x="T6" y="T7"/>
                </a:cxn>
                <a:cxn ang="0">
                  <a:pos x="T8" y="T9"/>
                </a:cxn>
              </a:cxnLst>
              <a:rect l="0" t="0" r="r" b="b"/>
              <a:pathLst>
                <a:path w="1343" h="620">
                  <a:moveTo>
                    <a:pt x="67" y="620"/>
                  </a:moveTo>
                  <a:lnTo>
                    <a:pt x="0" y="207"/>
                  </a:lnTo>
                  <a:lnTo>
                    <a:pt x="1285" y="0"/>
                  </a:lnTo>
                  <a:lnTo>
                    <a:pt x="1343" y="359"/>
                  </a:lnTo>
                  <a:lnTo>
                    <a:pt x="67" y="620"/>
                  </a:lnTo>
                  <a:close/>
                </a:path>
              </a:pathLst>
            </a:custGeom>
            <a:solidFill>
              <a:srgbClr val="A3CF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8" name="işļïḓê"/>
            <p:cNvSpPr/>
            <p:nvPr/>
          </p:nvSpPr>
          <p:spPr bwMode="auto">
            <a:xfrm>
              <a:off x="3536950" y="2986088"/>
              <a:ext cx="2184400" cy="987425"/>
            </a:xfrm>
            <a:custGeom>
              <a:avLst/>
              <a:gdLst>
                <a:gd name="T0" fmla="*/ 66 w 1376"/>
                <a:gd name="T1" fmla="*/ 622 h 622"/>
                <a:gd name="T2" fmla="*/ 0 w 1376"/>
                <a:gd name="T3" fmla="*/ 209 h 622"/>
                <a:gd name="T4" fmla="*/ 1310 w 1376"/>
                <a:gd name="T5" fmla="*/ 0 h 622"/>
                <a:gd name="T6" fmla="*/ 1376 w 1376"/>
                <a:gd name="T7" fmla="*/ 413 h 622"/>
                <a:gd name="T8" fmla="*/ 66 w 1376"/>
                <a:gd name="T9" fmla="*/ 622 h 622"/>
              </a:gdLst>
              <a:ahLst/>
              <a:cxnLst>
                <a:cxn ang="0">
                  <a:pos x="T0" y="T1"/>
                </a:cxn>
                <a:cxn ang="0">
                  <a:pos x="T2" y="T3"/>
                </a:cxn>
                <a:cxn ang="0">
                  <a:pos x="T4" y="T5"/>
                </a:cxn>
                <a:cxn ang="0">
                  <a:pos x="T6" y="T7"/>
                </a:cxn>
                <a:cxn ang="0">
                  <a:pos x="T8" y="T9"/>
                </a:cxn>
              </a:cxnLst>
              <a:rect l="0" t="0" r="r" b="b"/>
              <a:pathLst>
                <a:path w="1376" h="622">
                  <a:moveTo>
                    <a:pt x="66" y="622"/>
                  </a:moveTo>
                  <a:lnTo>
                    <a:pt x="0" y="209"/>
                  </a:lnTo>
                  <a:lnTo>
                    <a:pt x="1310" y="0"/>
                  </a:lnTo>
                  <a:lnTo>
                    <a:pt x="1376" y="413"/>
                  </a:lnTo>
                  <a:lnTo>
                    <a:pt x="66" y="6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9" name="ïṣḻïḋè"/>
            <p:cNvSpPr/>
            <p:nvPr/>
          </p:nvSpPr>
          <p:spPr bwMode="auto">
            <a:xfrm>
              <a:off x="5408613" y="3048001"/>
              <a:ext cx="174625" cy="174625"/>
            </a:xfrm>
            <a:custGeom>
              <a:avLst/>
              <a:gdLst>
                <a:gd name="T0" fmla="*/ 30 w 53"/>
                <a:gd name="T1" fmla="*/ 51 h 53"/>
                <a:gd name="T2" fmla="*/ 2 w 53"/>
                <a:gd name="T3" fmla="*/ 31 h 53"/>
                <a:gd name="T4" fmla="*/ 22 w 53"/>
                <a:gd name="T5" fmla="*/ 2 h 53"/>
                <a:gd name="T6" fmla="*/ 51 w 53"/>
                <a:gd name="T7" fmla="*/ 23 h 53"/>
                <a:gd name="T8" fmla="*/ 30 w 53"/>
                <a:gd name="T9" fmla="*/ 51 h 53"/>
              </a:gdLst>
              <a:ahLst/>
              <a:cxnLst>
                <a:cxn ang="0">
                  <a:pos x="T0" y="T1"/>
                </a:cxn>
                <a:cxn ang="0">
                  <a:pos x="T2" y="T3"/>
                </a:cxn>
                <a:cxn ang="0">
                  <a:pos x="T4" y="T5"/>
                </a:cxn>
                <a:cxn ang="0">
                  <a:pos x="T6" y="T7"/>
                </a:cxn>
                <a:cxn ang="0">
                  <a:pos x="T8" y="T9"/>
                </a:cxn>
              </a:cxnLst>
              <a:rect l="0" t="0" r="r" b="b"/>
              <a:pathLst>
                <a:path w="53" h="53">
                  <a:moveTo>
                    <a:pt x="30" y="51"/>
                  </a:moveTo>
                  <a:cubicBezTo>
                    <a:pt x="17" y="53"/>
                    <a:pt x="4" y="44"/>
                    <a:pt x="2" y="31"/>
                  </a:cubicBezTo>
                  <a:cubicBezTo>
                    <a:pt x="0" y="17"/>
                    <a:pt x="9" y="4"/>
                    <a:pt x="22" y="2"/>
                  </a:cubicBezTo>
                  <a:cubicBezTo>
                    <a:pt x="36" y="0"/>
                    <a:pt x="49" y="9"/>
                    <a:pt x="51" y="23"/>
                  </a:cubicBezTo>
                  <a:cubicBezTo>
                    <a:pt x="53" y="36"/>
                    <a:pt x="44" y="49"/>
                    <a:pt x="30" y="51"/>
                  </a:cubicBezTo>
                  <a:close/>
                </a:path>
              </a:pathLst>
            </a:custGeom>
            <a:solidFill>
              <a:srgbClr val="0068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0" name="íŝḻiḓê"/>
            <p:cNvSpPr/>
            <p:nvPr/>
          </p:nvSpPr>
          <p:spPr bwMode="auto">
            <a:xfrm>
              <a:off x="5384800" y="3028951"/>
              <a:ext cx="217488" cy="211138"/>
            </a:xfrm>
            <a:custGeom>
              <a:avLst/>
              <a:gdLst>
                <a:gd name="T0" fmla="*/ 33 w 66"/>
                <a:gd name="T1" fmla="*/ 64 h 64"/>
                <a:gd name="T2" fmla="*/ 15 w 66"/>
                <a:gd name="T3" fmla="*/ 58 h 64"/>
                <a:gd name="T4" fmla="*/ 2 w 66"/>
                <a:gd name="T5" fmla="*/ 38 h 64"/>
                <a:gd name="T6" fmla="*/ 28 w 66"/>
                <a:gd name="T7" fmla="*/ 1 h 64"/>
                <a:gd name="T8" fmla="*/ 52 w 66"/>
                <a:gd name="T9" fmla="*/ 7 h 64"/>
                <a:gd name="T10" fmla="*/ 64 w 66"/>
                <a:gd name="T11" fmla="*/ 28 h 64"/>
                <a:gd name="T12" fmla="*/ 59 w 66"/>
                <a:gd name="T13" fmla="*/ 51 h 64"/>
                <a:gd name="T14" fmla="*/ 38 w 66"/>
                <a:gd name="T15" fmla="*/ 64 h 64"/>
                <a:gd name="T16" fmla="*/ 33 w 66"/>
                <a:gd name="T17" fmla="*/ 64 h 64"/>
                <a:gd name="T18" fmla="*/ 33 w 66"/>
                <a:gd name="T19" fmla="*/ 14 h 64"/>
                <a:gd name="T20" fmla="*/ 30 w 66"/>
                <a:gd name="T21" fmla="*/ 14 h 64"/>
                <a:gd name="T22" fmla="*/ 15 w 66"/>
                <a:gd name="T23" fmla="*/ 35 h 64"/>
                <a:gd name="T24" fmla="*/ 23 w 66"/>
                <a:gd name="T25" fmla="*/ 48 h 64"/>
                <a:gd name="T26" fmla="*/ 36 w 66"/>
                <a:gd name="T27" fmla="*/ 51 h 64"/>
                <a:gd name="T28" fmla="*/ 48 w 66"/>
                <a:gd name="T29" fmla="*/ 43 h 64"/>
                <a:gd name="T30" fmla="*/ 52 w 66"/>
                <a:gd name="T31" fmla="*/ 30 h 64"/>
                <a:gd name="T32" fmla="*/ 44 w 66"/>
                <a:gd name="T33" fmla="*/ 18 h 64"/>
                <a:gd name="T34" fmla="*/ 33 w 66"/>
                <a:gd name="T35" fmla="*/ 1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64">
                  <a:moveTo>
                    <a:pt x="33" y="64"/>
                  </a:moveTo>
                  <a:cubicBezTo>
                    <a:pt x="27" y="64"/>
                    <a:pt x="20" y="62"/>
                    <a:pt x="15" y="58"/>
                  </a:cubicBezTo>
                  <a:cubicBezTo>
                    <a:pt x="8" y="53"/>
                    <a:pt x="4" y="46"/>
                    <a:pt x="2" y="38"/>
                  </a:cubicBezTo>
                  <a:cubicBezTo>
                    <a:pt x="0" y="20"/>
                    <a:pt x="11" y="4"/>
                    <a:pt x="28" y="1"/>
                  </a:cubicBezTo>
                  <a:cubicBezTo>
                    <a:pt x="37" y="0"/>
                    <a:pt x="45" y="2"/>
                    <a:pt x="52" y="7"/>
                  </a:cubicBezTo>
                  <a:cubicBezTo>
                    <a:pt x="59" y="12"/>
                    <a:pt x="63" y="19"/>
                    <a:pt x="64" y="28"/>
                  </a:cubicBezTo>
                  <a:cubicBezTo>
                    <a:pt x="66" y="36"/>
                    <a:pt x="64" y="44"/>
                    <a:pt x="59" y="51"/>
                  </a:cubicBezTo>
                  <a:cubicBezTo>
                    <a:pt x="54" y="58"/>
                    <a:pt x="47" y="62"/>
                    <a:pt x="38" y="64"/>
                  </a:cubicBezTo>
                  <a:cubicBezTo>
                    <a:pt x="37" y="64"/>
                    <a:pt x="35" y="64"/>
                    <a:pt x="33" y="64"/>
                  </a:cubicBezTo>
                  <a:close/>
                  <a:moveTo>
                    <a:pt x="33" y="14"/>
                  </a:moveTo>
                  <a:cubicBezTo>
                    <a:pt x="32" y="14"/>
                    <a:pt x="31" y="14"/>
                    <a:pt x="30" y="14"/>
                  </a:cubicBezTo>
                  <a:cubicBezTo>
                    <a:pt x="20" y="16"/>
                    <a:pt x="14" y="25"/>
                    <a:pt x="15" y="35"/>
                  </a:cubicBezTo>
                  <a:cubicBezTo>
                    <a:pt x="16" y="40"/>
                    <a:pt x="19" y="45"/>
                    <a:pt x="23" y="48"/>
                  </a:cubicBezTo>
                  <a:cubicBezTo>
                    <a:pt x="27" y="50"/>
                    <a:pt x="31" y="52"/>
                    <a:pt x="36" y="51"/>
                  </a:cubicBezTo>
                  <a:cubicBezTo>
                    <a:pt x="41" y="50"/>
                    <a:pt x="45" y="47"/>
                    <a:pt x="48" y="43"/>
                  </a:cubicBezTo>
                  <a:cubicBezTo>
                    <a:pt x="51" y="39"/>
                    <a:pt x="52" y="34"/>
                    <a:pt x="52" y="30"/>
                  </a:cubicBezTo>
                  <a:cubicBezTo>
                    <a:pt x="51" y="25"/>
                    <a:pt x="48" y="20"/>
                    <a:pt x="44" y="18"/>
                  </a:cubicBezTo>
                  <a:cubicBezTo>
                    <a:pt x="41" y="15"/>
                    <a:pt x="37" y="14"/>
                    <a:pt x="33" y="14"/>
                  </a:cubicBezTo>
                  <a:close/>
                </a:path>
              </a:pathLst>
            </a:custGeom>
            <a:solidFill>
              <a:srgbClr val="0058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1" name="ïṥļïďê"/>
            <p:cNvSpPr/>
            <p:nvPr/>
          </p:nvSpPr>
          <p:spPr bwMode="auto">
            <a:xfrm>
              <a:off x="4932363" y="3087688"/>
              <a:ext cx="425450" cy="619125"/>
            </a:xfrm>
            <a:custGeom>
              <a:avLst/>
              <a:gdLst>
                <a:gd name="T0" fmla="*/ 58 w 268"/>
                <a:gd name="T1" fmla="*/ 390 h 390"/>
                <a:gd name="T2" fmla="*/ 0 w 268"/>
                <a:gd name="T3" fmla="*/ 33 h 390"/>
                <a:gd name="T4" fmla="*/ 210 w 268"/>
                <a:gd name="T5" fmla="*/ 0 h 390"/>
                <a:gd name="T6" fmla="*/ 268 w 268"/>
                <a:gd name="T7" fmla="*/ 355 h 390"/>
                <a:gd name="T8" fmla="*/ 58 w 268"/>
                <a:gd name="T9" fmla="*/ 390 h 390"/>
              </a:gdLst>
              <a:ahLst/>
              <a:cxnLst>
                <a:cxn ang="0">
                  <a:pos x="T0" y="T1"/>
                </a:cxn>
                <a:cxn ang="0">
                  <a:pos x="T2" y="T3"/>
                </a:cxn>
                <a:cxn ang="0">
                  <a:pos x="T4" y="T5"/>
                </a:cxn>
                <a:cxn ang="0">
                  <a:pos x="T6" y="T7"/>
                </a:cxn>
                <a:cxn ang="0">
                  <a:pos x="T8" y="T9"/>
                </a:cxn>
              </a:cxnLst>
              <a:rect l="0" t="0" r="r" b="b"/>
              <a:pathLst>
                <a:path w="268" h="390">
                  <a:moveTo>
                    <a:pt x="58" y="390"/>
                  </a:moveTo>
                  <a:lnTo>
                    <a:pt x="0" y="33"/>
                  </a:lnTo>
                  <a:lnTo>
                    <a:pt x="210" y="0"/>
                  </a:lnTo>
                  <a:lnTo>
                    <a:pt x="268" y="355"/>
                  </a:lnTo>
                  <a:lnTo>
                    <a:pt x="58" y="390"/>
                  </a:lnTo>
                  <a:close/>
                </a:path>
              </a:pathLst>
            </a:custGeom>
            <a:solidFill>
              <a:srgbClr val="FE6A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2" name="iśļiḓe"/>
            <p:cNvSpPr/>
            <p:nvPr/>
          </p:nvSpPr>
          <p:spPr bwMode="auto">
            <a:xfrm>
              <a:off x="4883150" y="3154363"/>
              <a:ext cx="79375" cy="361950"/>
            </a:xfrm>
            <a:custGeom>
              <a:avLst/>
              <a:gdLst>
                <a:gd name="T0" fmla="*/ 20 w 24"/>
                <a:gd name="T1" fmla="*/ 110 h 110"/>
                <a:gd name="T2" fmla="*/ 17 w 24"/>
                <a:gd name="T3" fmla="*/ 107 h 110"/>
                <a:gd name="T4" fmla="*/ 0 w 24"/>
                <a:gd name="T5" fmla="*/ 4 h 110"/>
                <a:gd name="T6" fmla="*/ 3 w 24"/>
                <a:gd name="T7" fmla="*/ 0 h 110"/>
                <a:gd name="T8" fmla="*/ 7 w 24"/>
                <a:gd name="T9" fmla="*/ 3 h 110"/>
                <a:gd name="T10" fmla="*/ 24 w 24"/>
                <a:gd name="T11" fmla="*/ 106 h 110"/>
                <a:gd name="T12" fmla="*/ 21 w 24"/>
                <a:gd name="T13" fmla="*/ 110 h 110"/>
                <a:gd name="T14" fmla="*/ 20 w 24"/>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10">
                  <a:moveTo>
                    <a:pt x="20" y="110"/>
                  </a:moveTo>
                  <a:cubicBezTo>
                    <a:pt x="19" y="110"/>
                    <a:pt x="17" y="109"/>
                    <a:pt x="17" y="107"/>
                  </a:cubicBezTo>
                  <a:cubicBezTo>
                    <a:pt x="0" y="4"/>
                    <a:pt x="0" y="4"/>
                    <a:pt x="0" y="4"/>
                  </a:cubicBezTo>
                  <a:cubicBezTo>
                    <a:pt x="0" y="2"/>
                    <a:pt x="1" y="0"/>
                    <a:pt x="3" y="0"/>
                  </a:cubicBezTo>
                  <a:cubicBezTo>
                    <a:pt x="5" y="0"/>
                    <a:pt x="7" y="1"/>
                    <a:pt x="7" y="3"/>
                  </a:cubicBezTo>
                  <a:cubicBezTo>
                    <a:pt x="24" y="106"/>
                    <a:pt x="24" y="106"/>
                    <a:pt x="24" y="106"/>
                  </a:cubicBezTo>
                  <a:cubicBezTo>
                    <a:pt x="24" y="108"/>
                    <a:pt x="23" y="110"/>
                    <a:pt x="21" y="110"/>
                  </a:cubicBezTo>
                  <a:lnTo>
                    <a:pt x="20" y="110"/>
                  </a:lnTo>
                  <a:close/>
                </a:path>
              </a:pathLst>
            </a:custGeom>
            <a:solidFill>
              <a:srgbClr val="A3CF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3" name="îṥḻîďè"/>
            <p:cNvSpPr/>
            <p:nvPr/>
          </p:nvSpPr>
          <p:spPr bwMode="auto">
            <a:xfrm>
              <a:off x="4506913" y="3157538"/>
              <a:ext cx="422275" cy="619125"/>
            </a:xfrm>
            <a:custGeom>
              <a:avLst/>
              <a:gdLst>
                <a:gd name="T0" fmla="*/ 56 w 266"/>
                <a:gd name="T1" fmla="*/ 390 h 390"/>
                <a:gd name="T2" fmla="*/ 0 w 266"/>
                <a:gd name="T3" fmla="*/ 33 h 390"/>
                <a:gd name="T4" fmla="*/ 210 w 266"/>
                <a:gd name="T5" fmla="*/ 0 h 390"/>
                <a:gd name="T6" fmla="*/ 266 w 266"/>
                <a:gd name="T7" fmla="*/ 355 h 390"/>
                <a:gd name="T8" fmla="*/ 56 w 266"/>
                <a:gd name="T9" fmla="*/ 390 h 390"/>
              </a:gdLst>
              <a:ahLst/>
              <a:cxnLst>
                <a:cxn ang="0">
                  <a:pos x="T0" y="T1"/>
                </a:cxn>
                <a:cxn ang="0">
                  <a:pos x="T2" y="T3"/>
                </a:cxn>
                <a:cxn ang="0">
                  <a:pos x="T4" y="T5"/>
                </a:cxn>
                <a:cxn ang="0">
                  <a:pos x="T6" y="T7"/>
                </a:cxn>
                <a:cxn ang="0">
                  <a:pos x="T8" y="T9"/>
                </a:cxn>
              </a:cxnLst>
              <a:rect l="0" t="0" r="r" b="b"/>
              <a:pathLst>
                <a:path w="266" h="390">
                  <a:moveTo>
                    <a:pt x="56" y="390"/>
                  </a:moveTo>
                  <a:lnTo>
                    <a:pt x="0" y="33"/>
                  </a:lnTo>
                  <a:lnTo>
                    <a:pt x="210" y="0"/>
                  </a:lnTo>
                  <a:lnTo>
                    <a:pt x="266" y="355"/>
                  </a:lnTo>
                  <a:lnTo>
                    <a:pt x="56" y="390"/>
                  </a:lnTo>
                  <a:close/>
                </a:path>
              </a:pathLst>
            </a:custGeom>
            <a:solidFill>
              <a:srgbClr val="0086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4" name="íşlîḍè"/>
            <p:cNvSpPr/>
            <p:nvPr/>
          </p:nvSpPr>
          <p:spPr bwMode="auto">
            <a:xfrm>
              <a:off x="4454525" y="3219451"/>
              <a:ext cx="79375" cy="366713"/>
            </a:xfrm>
            <a:custGeom>
              <a:avLst/>
              <a:gdLst>
                <a:gd name="T0" fmla="*/ 21 w 24"/>
                <a:gd name="T1" fmla="*/ 111 h 111"/>
                <a:gd name="T2" fmla="*/ 17 w 24"/>
                <a:gd name="T3" fmla="*/ 108 h 111"/>
                <a:gd name="T4" fmla="*/ 1 w 24"/>
                <a:gd name="T5" fmla="*/ 5 h 111"/>
                <a:gd name="T6" fmla="*/ 4 w 24"/>
                <a:gd name="T7" fmla="*/ 1 h 111"/>
                <a:gd name="T8" fmla="*/ 7 w 24"/>
                <a:gd name="T9" fmla="*/ 3 h 111"/>
                <a:gd name="T10" fmla="*/ 24 w 24"/>
                <a:gd name="T11" fmla="*/ 107 h 111"/>
                <a:gd name="T12" fmla="*/ 21 w 24"/>
                <a:gd name="T13" fmla="*/ 111 h 111"/>
              </a:gdLst>
              <a:ahLst/>
              <a:cxnLst>
                <a:cxn ang="0">
                  <a:pos x="T0" y="T1"/>
                </a:cxn>
                <a:cxn ang="0">
                  <a:pos x="T2" y="T3"/>
                </a:cxn>
                <a:cxn ang="0">
                  <a:pos x="T4" y="T5"/>
                </a:cxn>
                <a:cxn ang="0">
                  <a:pos x="T6" y="T7"/>
                </a:cxn>
                <a:cxn ang="0">
                  <a:pos x="T8" y="T9"/>
                </a:cxn>
                <a:cxn ang="0">
                  <a:pos x="T10" y="T11"/>
                </a:cxn>
                <a:cxn ang="0">
                  <a:pos x="T12" y="T13"/>
                </a:cxn>
              </a:cxnLst>
              <a:rect l="0" t="0" r="r" b="b"/>
              <a:pathLst>
                <a:path w="24" h="111">
                  <a:moveTo>
                    <a:pt x="21" y="111"/>
                  </a:moveTo>
                  <a:cubicBezTo>
                    <a:pt x="19" y="111"/>
                    <a:pt x="18" y="110"/>
                    <a:pt x="17" y="108"/>
                  </a:cubicBezTo>
                  <a:cubicBezTo>
                    <a:pt x="1" y="5"/>
                    <a:pt x="1" y="5"/>
                    <a:pt x="1" y="5"/>
                  </a:cubicBezTo>
                  <a:cubicBezTo>
                    <a:pt x="0" y="3"/>
                    <a:pt x="2" y="1"/>
                    <a:pt x="4" y="1"/>
                  </a:cubicBezTo>
                  <a:cubicBezTo>
                    <a:pt x="5" y="0"/>
                    <a:pt x="7" y="2"/>
                    <a:pt x="7" y="3"/>
                  </a:cubicBezTo>
                  <a:cubicBezTo>
                    <a:pt x="24" y="107"/>
                    <a:pt x="24" y="107"/>
                    <a:pt x="24" y="107"/>
                  </a:cubicBezTo>
                  <a:cubicBezTo>
                    <a:pt x="24" y="109"/>
                    <a:pt x="23" y="111"/>
                    <a:pt x="21" y="111"/>
                  </a:cubicBezTo>
                  <a:close/>
                </a:path>
              </a:pathLst>
            </a:custGeom>
            <a:solidFill>
              <a:srgbClr val="A3CF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5" name="îṧlïḋê"/>
            <p:cNvSpPr/>
            <p:nvPr/>
          </p:nvSpPr>
          <p:spPr bwMode="auto">
            <a:xfrm>
              <a:off x="4078288" y="3222626"/>
              <a:ext cx="425450" cy="622300"/>
            </a:xfrm>
            <a:custGeom>
              <a:avLst/>
              <a:gdLst>
                <a:gd name="T0" fmla="*/ 58 w 268"/>
                <a:gd name="T1" fmla="*/ 392 h 392"/>
                <a:gd name="T2" fmla="*/ 0 w 268"/>
                <a:gd name="T3" fmla="*/ 35 h 392"/>
                <a:gd name="T4" fmla="*/ 210 w 268"/>
                <a:gd name="T5" fmla="*/ 0 h 392"/>
                <a:gd name="T6" fmla="*/ 268 w 268"/>
                <a:gd name="T7" fmla="*/ 357 h 392"/>
                <a:gd name="T8" fmla="*/ 58 w 268"/>
                <a:gd name="T9" fmla="*/ 392 h 392"/>
              </a:gdLst>
              <a:ahLst/>
              <a:cxnLst>
                <a:cxn ang="0">
                  <a:pos x="T0" y="T1"/>
                </a:cxn>
                <a:cxn ang="0">
                  <a:pos x="T2" y="T3"/>
                </a:cxn>
                <a:cxn ang="0">
                  <a:pos x="T4" y="T5"/>
                </a:cxn>
                <a:cxn ang="0">
                  <a:pos x="T6" y="T7"/>
                </a:cxn>
                <a:cxn ang="0">
                  <a:pos x="T8" y="T9"/>
                </a:cxn>
              </a:cxnLst>
              <a:rect l="0" t="0" r="r" b="b"/>
              <a:pathLst>
                <a:path w="268" h="392">
                  <a:moveTo>
                    <a:pt x="58" y="392"/>
                  </a:moveTo>
                  <a:lnTo>
                    <a:pt x="0" y="35"/>
                  </a:lnTo>
                  <a:lnTo>
                    <a:pt x="210" y="0"/>
                  </a:lnTo>
                  <a:lnTo>
                    <a:pt x="268" y="357"/>
                  </a:lnTo>
                  <a:lnTo>
                    <a:pt x="58" y="392"/>
                  </a:lnTo>
                  <a:close/>
                </a:path>
              </a:pathLst>
            </a:custGeom>
            <a:solidFill>
              <a:srgbClr val="FFBF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6" name="iŝ1îďê"/>
            <p:cNvSpPr/>
            <p:nvPr/>
          </p:nvSpPr>
          <p:spPr bwMode="auto">
            <a:xfrm>
              <a:off x="4029075" y="3289301"/>
              <a:ext cx="79375" cy="365125"/>
            </a:xfrm>
            <a:custGeom>
              <a:avLst/>
              <a:gdLst>
                <a:gd name="T0" fmla="*/ 20 w 24"/>
                <a:gd name="T1" fmla="*/ 111 h 111"/>
                <a:gd name="T2" fmla="*/ 17 w 24"/>
                <a:gd name="T3" fmla="*/ 108 h 111"/>
                <a:gd name="T4" fmla="*/ 0 w 24"/>
                <a:gd name="T5" fmla="*/ 4 h 111"/>
                <a:gd name="T6" fmla="*/ 3 w 24"/>
                <a:gd name="T7" fmla="*/ 1 h 111"/>
                <a:gd name="T8" fmla="*/ 7 w 24"/>
                <a:gd name="T9" fmla="*/ 3 h 111"/>
                <a:gd name="T10" fmla="*/ 23 w 24"/>
                <a:gd name="T11" fmla="*/ 107 h 111"/>
                <a:gd name="T12" fmla="*/ 21 w 24"/>
                <a:gd name="T13" fmla="*/ 111 h 111"/>
                <a:gd name="T14" fmla="*/ 20 w 24"/>
                <a:gd name="T15" fmla="*/ 111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11">
                  <a:moveTo>
                    <a:pt x="20" y="111"/>
                  </a:moveTo>
                  <a:cubicBezTo>
                    <a:pt x="18" y="111"/>
                    <a:pt x="17" y="110"/>
                    <a:pt x="17" y="108"/>
                  </a:cubicBezTo>
                  <a:cubicBezTo>
                    <a:pt x="0" y="4"/>
                    <a:pt x="0" y="4"/>
                    <a:pt x="0" y="4"/>
                  </a:cubicBezTo>
                  <a:cubicBezTo>
                    <a:pt x="0" y="3"/>
                    <a:pt x="1" y="1"/>
                    <a:pt x="3" y="1"/>
                  </a:cubicBezTo>
                  <a:cubicBezTo>
                    <a:pt x="5" y="0"/>
                    <a:pt x="6" y="2"/>
                    <a:pt x="7" y="3"/>
                  </a:cubicBezTo>
                  <a:cubicBezTo>
                    <a:pt x="23" y="107"/>
                    <a:pt x="23" y="107"/>
                    <a:pt x="23" y="107"/>
                  </a:cubicBezTo>
                  <a:cubicBezTo>
                    <a:pt x="24" y="109"/>
                    <a:pt x="22" y="111"/>
                    <a:pt x="21" y="111"/>
                  </a:cubicBezTo>
                  <a:lnTo>
                    <a:pt x="20" y="111"/>
                  </a:lnTo>
                  <a:close/>
                </a:path>
              </a:pathLst>
            </a:custGeom>
            <a:solidFill>
              <a:srgbClr val="A3CF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7" name="ï$1ïḑè"/>
            <p:cNvSpPr/>
            <p:nvPr/>
          </p:nvSpPr>
          <p:spPr bwMode="auto">
            <a:xfrm>
              <a:off x="3649663" y="3292476"/>
              <a:ext cx="425450" cy="619125"/>
            </a:xfrm>
            <a:custGeom>
              <a:avLst/>
              <a:gdLst>
                <a:gd name="T0" fmla="*/ 58 w 268"/>
                <a:gd name="T1" fmla="*/ 390 h 390"/>
                <a:gd name="T2" fmla="*/ 0 w 268"/>
                <a:gd name="T3" fmla="*/ 35 h 390"/>
                <a:gd name="T4" fmla="*/ 210 w 268"/>
                <a:gd name="T5" fmla="*/ 0 h 390"/>
                <a:gd name="T6" fmla="*/ 268 w 268"/>
                <a:gd name="T7" fmla="*/ 357 h 390"/>
                <a:gd name="T8" fmla="*/ 58 w 268"/>
                <a:gd name="T9" fmla="*/ 390 h 390"/>
              </a:gdLst>
              <a:ahLst/>
              <a:cxnLst>
                <a:cxn ang="0">
                  <a:pos x="T0" y="T1"/>
                </a:cxn>
                <a:cxn ang="0">
                  <a:pos x="T2" y="T3"/>
                </a:cxn>
                <a:cxn ang="0">
                  <a:pos x="T4" y="T5"/>
                </a:cxn>
                <a:cxn ang="0">
                  <a:pos x="T6" y="T7"/>
                </a:cxn>
                <a:cxn ang="0">
                  <a:pos x="T8" y="T9"/>
                </a:cxn>
              </a:cxnLst>
              <a:rect l="0" t="0" r="r" b="b"/>
              <a:pathLst>
                <a:path w="268" h="390">
                  <a:moveTo>
                    <a:pt x="58" y="390"/>
                  </a:moveTo>
                  <a:lnTo>
                    <a:pt x="0" y="35"/>
                  </a:lnTo>
                  <a:lnTo>
                    <a:pt x="210" y="0"/>
                  </a:lnTo>
                  <a:lnTo>
                    <a:pt x="268" y="357"/>
                  </a:lnTo>
                  <a:lnTo>
                    <a:pt x="58" y="390"/>
                  </a:lnTo>
                  <a:close/>
                </a:path>
              </a:pathLst>
            </a:custGeom>
            <a:solidFill>
              <a:srgbClr val="24C8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8" name="íšḻïḋé"/>
            <p:cNvSpPr/>
            <p:nvPr/>
          </p:nvSpPr>
          <p:spPr bwMode="auto">
            <a:xfrm>
              <a:off x="3598863" y="3357563"/>
              <a:ext cx="79375" cy="366713"/>
            </a:xfrm>
            <a:custGeom>
              <a:avLst/>
              <a:gdLst>
                <a:gd name="T0" fmla="*/ 20 w 24"/>
                <a:gd name="T1" fmla="*/ 111 h 111"/>
                <a:gd name="T2" fmla="*/ 17 w 24"/>
                <a:gd name="T3" fmla="*/ 108 h 111"/>
                <a:gd name="T4" fmla="*/ 0 w 24"/>
                <a:gd name="T5" fmla="*/ 4 h 111"/>
                <a:gd name="T6" fmla="*/ 3 w 24"/>
                <a:gd name="T7" fmla="*/ 1 h 111"/>
                <a:gd name="T8" fmla="*/ 7 w 24"/>
                <a:gd name="T9" fmla="*/ 3 h 111"/>
                <a:gd name="T10" fmla="*/ 24 w 24"/>
                <a:gd name="T11" fmla="*/ 107 h 111"/>
                <a:gd name="T12" fmla="*/ 21 w 24"/>
                <a:gd name="T13" fmla="*/ 111 h 111"/>
                <a:gd name="T14" fmla="*/ 20 w 24"/>
                <a:gd name="T15" fmla="*/ 111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11">
                  <a:moveTo>
                    <a:pt x="20" y="111"/>
                  </a:moveTo>
                  <a:cubicBezTo>
                    <a:pt x="19" y="111"/>
                    <a:pt x="17" y="110"/>
                    <a:pt x="17" y="108"/>
                  </a:cubicBezTo>
                  <a:cubicBezTo>
                    <a:pt x="0" y="4"/>
                    <a:pt x="0" y="4"/>
                    <a:pt x="0" y="4"/>
                  </a:cubicBezTo>
                  <a:cubicBezTo>
                    <a:pt x="0" y="3"/>
                    <a:pt x="1" y="1"/>
                    <a:pt x="3" y="1"/>
                  </a:cubicBezTo>
                  <a:cubicBezTo>
                    <a:pt x="5" y="0"/>
                    <a:pt x="7" y="1"/>
                    <a:pt x="7" y="3"/>
                  </a:cubicBezTo>
                  <a:cubicBezTo>
                    <a:pt x="24" y="107"/>
                    <a:pt x="24" y="107"/>
                    <a:pt x="24" y="107"/>
                  </a:cubicBezTo>
                  <a:cubicBezTo>
                    <a:pt x="24" y="109"/>
                    <a:pt x="23" y="111"/>
                    <a:pt x="21" y="111"/>
                  </a:cubicBezTo>
                  <a:lnTo>
                    <a:pt x="20" y="111"/>
                  </a:lnTo>
                  <a:close/>
                </a:path>
              </a:pathLst>
            </a:custGeom>
            <a:solidFill>
              <a:srgbClr val="A3CF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9" name="íšḷîḓê"/>
            <p:cNvSpPr/>
            <p:nvPr/>
          </p:nvSpPr>
          <p:spPr bwMode="auto">
            <a:xfrm>
              <a:off x="4225925" y="2979738"/>
              <a:ext cx="261938" cy="319088"/>
            </a:xfrm>
            <a:custGeom>
              <a:avLst/>
              <a:gdLst>
                <a:gd name="T0" fmla="*/ 9 w 79"/>
                <a:gd name="T1" fmla="*/ 92 h 97"/>
                <a:gd name="T2" fmla="*/ 7 w 79"/>
                <a:gd name="T3" fmla="*/ 91 h 97"/>
                <a:gd name="T4" fmla="*/ 7 w 79"/>
                <a:gd name="T5" fmla="*/ 72 h 97"/>
                <a:gd name="T6" fmla="*/ 47 w 79"/>
                <a:gd name="T7" fmla="*/ 8 h 97"/>
                <a:gd name="T8" fmla="*/ 68 w 79"/>
                <a:gd name="T9" fmla="*/ 5 h 97"/>
                <a:gd name="T10" fmla="*/ 70 w 79"/>
                <a:gd name="T11" fmla="*/ 6 h 97"/>
                <a:gd name="T12" fmla="*/ 74 w 79"/>
                <a:gd name="T13" fmla="*/ 27 h 97"/>
                <a:gd name="T14" fmla="*/ 27 w 79"/>
                <a:gd name="T15" fmla="*/ 86 h 97"/>
                <a:gd name="T16" fmla="*/ 9 w 79"/>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97">
                  <a:moveTo>
                    <a:pt x="9" y="92"/>
                  </a:moveTo>
                  <a:cubicBezTo>
                    <a:pt x="7" y="91"/>
                    <a:pt x="7" y="91"/>
                    <a:pt x="7" y="91"/>
                  </a:cubicBezTo>
                  <a:cubicBezTo>
                    <a:pt x="0" y="86"/>
                    <a:pt x="2" y="79"/>
                    <a:pt x="7" y="72"/>
                  </a:cubicBezTo>
                  <a:cubicBezTo>
                    <a:pt x="47" y="8"/>
                    <a:pt x="47" y="8"/>
                    <a:pt x="47" y="8"/>
                  </a:cubicBezTo>
                  <a:cubicBezTo>
                    <a:pt x="52" y="1"/>
                    <a:pt x="61" y="0"/>
                    <a:pt x="68" y="5"/>
                  </a:cubicBezTo>
                  <a:cubicBezTo>
                    <a:pt x="70" y="6"/>
                    <a:pt x="70" y="6"/>
                    <a:pt x="70" y="6"/>
                  </a:cubicBezTo>
                  <a:cubicBezTo>
                    <a:pt x="77" y="11"/>
                    <a:pt x="79" y="21"/>
                    <a:pt x="74" y="27"/>
                  </a:cubicBezTo>
                  <a:cubicBezTo>
                    <a:pt x="27" y="86"/>
                    <a:pt x="27" y="86"/>
                    <a:pt x="27" y="86"/>
                  </a:cubicBezTo>
                  <a:cubicBezTo>
                    <a:pt x="22" y="93"/>
                    <a:pt x="16" y="97"/>
                    <a:pt x="9" y="92"/>
                  </a:cubicBez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0" name="îs1íde"/>
            <p:cNvSpPr/>
            <p:nvPr/>
          </p:nvSpPr>
          <p:spPr bwMode="auto">
            <a:xfrm>
              <a:off x="4237038" y="3228976"/>
              <a:ext cx="150813" cy="339725"/>
            </a:xfrm>
            <a:custGeom>
              <a:avLst/>
              <a:gdLst>
                <a:gd name="T0" fmla="*/ 95 w 95"/>
                <a:gd name="T1" fmla="*/ 206 h 214"/>
                <a:gd name="T2" fmla="*/ 62 w 95"/>
                <a:gd name="T3" fmla="*/ 214 h 214"/>
                <a:gd name="T4" fmla="*/ 0 w 95"/>
                <a:gd name="T5" fmla="*/ 23 h 214"/>
                <a:gd name="T6" fmla="*/ 54 w 95"/>
                <a:gd name="T7" fmla="*/ 0 h 214"/>
                <a:gd name="T8" fmla="*/ 95 w 95"/>
                <a:gd name="T9" fmla="*/ 206 h 214"/>
              </a:gdLst>
              <a:ahLst/>
              <a:cxnLst>
                <a:cxn ang="0">
                  <a:pos x="T0" y="T1"/>
                </a:cxn>
                <a:cxn ang="0">
                  <a:pos x="T2" y="T3"/>
                </a:cxn>
                <a:cxn ang="0">
                  <a:pos x="T4" y="T5"/>
                </a:cxn>
                <a:cxn ang="0">
                  <a:pos x="T6" y="T7"/>
                </a:cxn>
                <a:cxn ang="0">
                  <a:pos x="T8" y="T9"/>
                </a:cxn>
              </a:cxnLst>
              <a:rect l="0" t="0" r="r" b="b"/>
              <a:pathLst>
                <a:path w="95" h="214">
                  <a:moveTo>
                    <a:pt x="95" y="206"/>
                  </a:moveTo>
                  <a:lnTo>
                    <a:pt x="62" y="214"/>
                  </a:lnTo>
                  <a:lnTo>
                    <a:pt x="0" y="23"/>
                  </a:lnTo>
                  <a:lnTo>
                    <a:pt x="54" y="0"/>
                  </a:lnTo>
                  <a:lnTo>
                    <a:pt x="95" y="206"/>
                  </a:ln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1" name="îṡḻîďê"/>
            <p:cNvSpPr/>
            <p:nvPr/>
          </p:nvSpPr>
          <p:spPr bwMode="auto">
            <a:xfrm>
              <a:off x="4329113" y="3552826"/>
              <a:ext cx="88900" cy="138113"/>
            </a:xfrm>
            <a:custGeom>
              <a:avLst/>
              <a:gdLst>
                <a:gd name="T0" fmla="*/ 1 w 27"/>
                <a:gd name="T1" fmla="*/ 3 h 42"/>
                <a:gd name="T2" fmla="*/ 0 w 27"/>
                <a:gd name="T3" fmla="*/ 10 h 42"/>
                <a:gd name="T4" fmla="*/ 3 w 27"/>
                <a:gd name="T5" fmla="*/ 22 h 42"/>
                <a:gd name="T6" fmla="*/ 13 w 27"/>
                <a:gd name="T7" fmla="*/ 35 h 42"/>
                <a:gd name="T8" fmla="*/ 20 w 27"/>
                <a:gd name="T9" fmla="*/ 40 h 42"/>
                <a:gd name="T10" fmla="*/ 24 w 27"/>
                <a:gd name="T11" fmla="*/ 42 h 42"/>
                <a:gd name="T12" fmla="*/ 24 w 27"/>
                <a:gd name="T13" fmla="*/ 42 h 42"/>
                <a:gd name="T14" fmla="*/ 27 w 27"/>
                <a:gd name="T15" fmla="*/ 39 h 42"/>
                <a:gd name="T16" fmla="*/ 27 w 27"/>
                <a:gd name="T17" fmla="*/ 37 h 42"/>
                <a:gd name="T18" fmla="*/ 26 w 27"/>
                <a:gd name="T19" fmla="*/ 28 h 42"/>
                <a:gd name="T20" fmla="*/ 18 w 27"/>
                <a:gd name="T21" fmla="*/ 0 h 42"/>
                <a:gd name="T22" fmla="*/ 1 w 27"/>
                <a:gd name="T23"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42">
                  <a:moveTo>
                    <a:pt x="1" y="3"/>
                  </a:moveTo>
                  <a:cubicBezTo>
                    <a:pt x="1" y="3"/>
                    <a:pt x="0" y="10"/>
                    <a:pt x="0" y="10"/>
                  </a:cubicBezTo>
                  <a:cubicBezTo>
                    <a:pt x="0" y="14"/>
                    <a:pt x="1" y="18"/>
                    <a:pt x="3" y="22"/>
                  </a:cubicBezTo>
                  <a:cubicBezTo>
                    <a:pt x="5" y="27"/>
                    <a:pt x="9" y="31"/>
                    <a:pt x="13" y="35"/>
                  </a:cubicBezTo>
                  <a:cubicBezTo>
                    <a:pt x="15" y="37"/>
                    <a:pt x="17" y="38"/>
                    <a:pt x="20" y="40"/>
                  </a:cubicBezTo>
                  <a:cubicBezTo>
                    <a:pt x="21" y="41"/>
                    <a:pt x="22" y="41"/>
                    <a:pt x="24" y="42"/>
                  </a:cubicBezTo>
                  <a:cubicBezTo>
                    <a:pt x="24" y="42"/>
                    <a:pt x="24" y="42"/>
                    <a:pt x="24" y="42"/>
                  </a:cubicBezTo>
                  <a:cubicBezTo>
                    <a:pt x="25" y="42"/>
                    <a:pt x="27" y="41"/>
                    <a:pt x="27" y="39"/>
                  </a:cubicBezTo>
                  <a:cubicBezTo>
                    <a:pt x="27" y="38"/>
                    <a:pt x="27" y="38"/>
                    <a:pt x="27" y="37"/>
                  </a:cubicBezTo>
                  <a:cubicBezTo>
                    <a:pt x="27" y="34"/>
                    <a:pt x="27" y="31"/>
                    <a:pt x="26" y="28"/>
                  </a:cubicBezTo>
                  <a:cubicBezTo>
                    <a:pt x="25" y="20"/>
                    <a:pt x="26" y="6"/>
                    <a:pt x="18" y="0"/>
                  </a:cubicBezTo>
                  <a:cubicBezTo>
                    <a:pt x="10" y="2"/>
                    <a:pt x="9" y="2"/>
                    <a:pt x="1" y="3"/>
                  </a:cubicBez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2" name="ïSḷiḓê"/>
            <p:cNvSpPr/>
            <p:nvPr/>
          </p:nvSpPr>
          <p:spPr bwMode="auto">
            <a:xfrm>
              <a:off x="4265613" y="2965451"/>
              <a:ext cx="234950" cy="244475"/>
            </a:xfrm>
            <a:custGeom>
              <a:avLst/>
              <a:gdLst>
                <a:gd name="T0" fmla="*/ 68 w 71"/>
                <a:gd name="T1" fmla="*/ 10 h 74"/>
                <a:gd name="T2" fmla="*/ 60 w 71"/>
                <a:gd name="T3" fmla="*/ 46 h 74"/>
                <a:gd name="T4" fmla="*/ 34 w 71"/>
                <a:gd name="T5" fmla="*/ 74 h 74"/>
                <a:gd name="T6" fmla="*/ 0 w 71"/>
                <a:gd name="T7" fmla="*/ 58 h 74"/>
                <a:gd name="T8" fmla="*/ 30 w 71"/>
                <a:gd name="T9" fmla="*/ 17 h 74"/>
                <a:gd name="T10" fmla="*/ 43 w 71"/>
                <a:gd name="T11" fmla="*/ 4 h 74"/>
                <a:gd name="T12" fmla="*/ 68 w 71"/>
                <a:gd name="T13" fmla="*/ 10 h 74"/>
              </a:gdLst>
              <a:ahLst/>
              <a:cxnLst>
                <a:cxn ang="0">
                  <a:pos x="T0" y="T1"/>
                </a:cxn>
                <a:cxn ang="0">
                  <a:pos x="T2" y="T3"/>
                </a:cxn>
                <a:cxn ang="0">
                  <a:pos x="T4" y="T5"/>
                </a:cxn>
                <a:cxn ang="0">
                  <a:pos x="T6" y="T7"/>
                </a:cxn>
                <a:cxn ang="0">
                  <a:pos x="T8" y="T9"/>
                </a:cxn>
                <a:cxn ang="0">
                  <a:pos x="T10" y="T11"/>
                </a:cxn>
                <a:cxn ang="0">
                  <a:pos x="T12" y="T13"/>
                </a:cxn>
              </a:cxnLst>
              <a:rect l="0" t="0" r="r" b="b"/>
              <a:pathLst>
                <a:path w="71" h="74">
                  <a:moveTo>
                    <a:pt x="68" y="10"/>
                  </a:moveTo>
                  <a:cubicBezTo>
                    <a:pt x="71" y="22"/>
                    <a:pt x="67" y="35"/>
                    <a:pt x="60" y="46"/>
                  </a:cubicBezTo>
                  <a:cubicBezTo>
                    <a:pt x="53" y="57"/>
                    <a:pt x="43" y="65"/>
                    <a:pt x="34" y="74"/>
                  </a:cubicBezTo>
                  <a:cubicBezTo>
                    <a:pt x="23" y="68"/>
                    <a:pt x="12" y="63"/>
                    <a:pt x="0" y="58"/>
                  </a:cubicBezTo>
                  <a:cubicBezTo>
                    <a:pt x="9" y="45"/>
                    <a:pt x="19" y="30"/>
                    <a:pt x="30" y="17"/>
                  </a:cubicBezTo>
                  <a:cubicBezTo>
                    <a:pt x="33" y="12"/>
                    <a:pt x="37" y="7"/>
                    <a:pt x="43" y="4"/>
                  </a:cubicBezTo>
                  <a:cubicBezTo>
                    <a:pt x="51" y="0"/>
                    <a:pt x="61" y="4"/>
                    <a:pt x="68" y="10"/>
                  </a:cubicBezTo>
                  <a:close/>
                </a:path>
              </a:pathLst>
            </a:custGeom>
            <a:solidFill>
              <a:srgbClr val="0086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3" name="iŝlïḋé"/>
            <p:cNvSpPr/>
            <p:nvPr/>
          </p:nvSpPr>
          <p:spPr bwMode="auto">
            <a:xfrm>
              <a:off x="4879975" y="3074988"/>
              <a:ext cx="85725" cy="46038"/>
            </a:xfrm>
            <a:custGeom>
              <a:avLst/>
              <a:gdLst>
                <a:gd name="T0" fmla="*/ 18 w 26"/>
                <a:gd name="T1" fmla="*/ 13 h 14"/>
                <a:gd name="T2" fmla="*/ 20 w 26"/>
                <a:gd name="T3" fmla="*/ 3 h 14"/>
                <a:gd name="T4" fmla="*/ 1 w 26"/>
                <a:gd name="T5" fmla="*/ 9 h 14"/>
                <a:gd name="T6" fmla="*/ 18 w 26"/>
                <a:gd name="T7" fmla="*/ 13 h 14"/>
              </a:gdLst>
              <a:ahLst/>
              <a:cxnLst>
                <a:cxn ang="0">
                  <a:pos x="T0" y="T1"/>
                </a:cxn>
                <a:cxn ang="0">
                  <a:pos x="T2" y="T3"/>
                </a:cxn>
                <a:cxn ang="0">
                  <a:pos x="T4" y="T5"/>
                </a:cxn>
                <a:cxn ang="0">
                  <a:pos x="T6" y="T7"/>
                </a:cxn>
              </a:cxnLst>
              <a:rect l="0" t="0" r="r" b="b"/>
              <a:pathLst>
                <a:path w="26" h="14">
                  <a:moveTo>
                    <a:pt x="18" y="13"/>
                  </a:moveTo>
                  <a:cubicBezTo>
                    <a:pt x="26" y="11"/>
                    <a:pt x="25" y="5"/>
                    <a:pt x="20" y="3"/>
                  </a:cubicBezTo>
                  <a:cubicBezTo>
                    <a:pt x="14" y="0"/>
                    <a:pt x="3" y="0"/>
                    <a:pt x="1" y="9"/>
                  </a:cubicBezTo>
                  <a:cubicBezTo>
                    <a:pt x="0" y="12"/>
                    <a:pt x="15" y="14"/>
                    <a:pt x="18" y="13"/>
                  </a:cubicBezTo>
                  <a:close/>
                </a:path>
              </a:pathLst>
            </a:custGeom>
            <a:solidFill>
              <a:srgbClr val="FCD4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4" name="íšļîḑè"/>
            <p:cNvSpPr/>
            <p:nvPr/>
          </p:nvSpPr>
          <p:spPr bwMode="auto">
            <a:xfrm>
              <a:off x="4332288" y="1233488"/>
              <a:ext cx="1655763" cy="1330325"/>
            </a:xfrm>
            <a:custGeom>
              <a:avLst/>
              <a:gdLst>
                <a:gd name="T0" fmla="*/ 998 w 1043"/>
                <a:gd name="T1" fmla="*/ 0 h 838"/>
                <a:gd name="T2" fmla="*/ 0 w 1043"/>
                <a:gd name="T3" fmla="*/ 68 h 838"/>
                <a:gd name="T4" fmla="*/ 46 w 1043"/>
                <a:gd name="T5" fmla="*/ 718 h 838"/>
                <a:gd name="T6" fmla="*/ 424 w 1043"/>
                <a:gd name="T7" fmla="*/ 691 h 838"/>
                <a:gd name="T8" fmla="*/ 432 w 1043"/>
                <a:gd name="T9" fmla="*/ 838 h 838"/>
                <a:gd name="T10" fmla="*/ 649 w 1043"/>
                <a:gd name="T11" fmla="*/ 674 h 838"/>
                <a:gd name="T12" fmla="*/ 1043 w 1043"/>
                <a:gd name="T13" fmla="*/ 647 h 838"/>
                <a:gd name="T14" fmla="*/ 998 w 1043"/>
                <a:gd name="T15" fmla="*/ 0 h 8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3" h="838">
                  <a:moveTo>
                    <a:pt x="998" y="0"/>
                  </a:moveTo>
                  <a:lnTo>
                    <a:pt x="0" y="68"/>
                  </a:lnTo>
                  <a:lnTo>
                    <a:pt x="46" y="718"/>
                  </a:lnTo>
                  <a:lnTo>
                    <a:pt x="424" y="691"/>
                  </a:lnTo>
                  <a:lnTo>
                    <a:pt x="432" y="838"/>
                  </a:lnTo>
                  <a:lnTo>
                    <a:pt x="649" y="674"/>
                  </a:lnTo>
                  <a:lnTo>
                    <a:pt x="1043" y="647"/>
                  </a:lnTo>
                  <a:lnTo>
                    <a:pt x="998" y="0"/>
                  </a:lnTo>
                  <a:close/>
                </a:path>
              </a:pathLst>
            </a:custGeom>
            <a:solidFill>
              <a:srgbClr val="FFBF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wipe(left)">
                                      <p:cBhvr>
                                        <p:cTn id="12" dur="500"/>
                                        <p:tgtEl>
                                          <p:spTgt spid="6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2">
                                            <p:txEl>
                                              <p:pRg st="0" end="0"/>
                                            </p:txEl>
                                          </p:spTgt>
                                        </p:tgtEl>
                                        <p:attrNameLst>
                                          <p:attrName>style.visibility</p:attrName>
                                        </p:attrNameLst>
                                      </p:cBhvr>
                                      <p:to>
                                        <p:strVal val="visible"/>
                                      </p:to>
                                    </p:set>
                                    <p:animEffect transition="in" filter="wipe(left)">
                                      <p:cBhvr>
                                        <p:cTn id="17" dur="500"/>
                                        <p:tgtEl>
                                          <p:spTgt spid="4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9">
                                            <p:txEl>
                                              <p:pRg st="0" end="0"/>
                                            </p:txEl>
                                          </p:spTgt>
                                        </p:tgtEl>
                                        <p:attrNameLst>
                                          <p:attrName>style.visibility</p:attrName>
                                        </p:attrNameLst>
                                      </p:cBhvr>
                                      <p:to>
                                        <p:strVal val="visible"/>
                                      </p:to>
                                    </p:set>
                                    <p:animEffect transition="in" filter="wipe(left)">
                                      <p:cBhvr>
                                        <p:cTn id="22" dur="500"/>
                                        <p:tgtEl>
                                          <p:spTgt spid="5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9">
                                            <p:txEl>
                                              <p:pRg st="1" end="1"/>
                                            </p:txEl>
                                          </p:spTgt>
                                        </p:tgtEl>
                                        <p:attrNameLst>
                                          <p:attrName>style.visibility</p:attrName>
                                        </p:attrNameLst>
                                      </p:cBhvr>
                                      <p:to>
                                        <p:strVal val="visible"/>
                                      </p:to>
                                    </p:set>
                                    <p:animEffect transition="in" filter="wipe(left)">
                                      <p:cBhvr>
                                        <p:cTn id="27" dur="500"/>
                                        <p:tgtEl>
                                          <p:spTgt spid="59">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9">
                                            <p:txEl>
                                              <p:pRg st="2" end="2"/>
                                            </p:txEl>
                                          </p:spTgt>
                                        </p:tgtEl>
                                        <p:attrNameLst>
                                          <p:attrName>style.visibility</p:attrName>
                                        </p:attrNameLst>
                                      </p:cBhvr>
                                      <p:to>
                                        <p:strVal val="visible"/>
                                      </p:to>
                                    </p:set>
                                    <p:animEffect transition="in" filter="wipe(left)">
                                      <p:cBhvr>
                                        <p:cTn id="32" dur="500"/>
                                        <p:tgtEl>
                                          <p:spTgt spid="59">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9">
                                            <p:txEl>
                                              <p:pRg st="3" end="3"/>
                                            </p:txEl>
                                          </p:spTgt>
                                        </p:tgtEl>
                                        <p:attrNameLst>
                                          <p:attrName>style.visibility</p:attrName>
                                        </p:attrNameLst>
                                      </p:cBhvr>
                                      <p:to>
                                        <p:strVal val="visible"/>
                                      </p:to>
                                    </p:set>
                                    <p:animEffect transition="in" filter="wipe(left)">
                                      <p:cBhvr>
                                        <p:cTn id="37" dur="500"/>
                                        <p:tgtEl>
                                          <p:spTgt spid="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3"/>
          <p:cNvSpPr/>
          <p:nvPr/>
        </p:nvSpPr>
        <p:spPr>
          <a:xfrm>
            <a:off x="1128761" y="1310641"/>
            <a:ext cx="9883677" cy="4511039"/>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5560695" cy="521970"/>
          </a:xfrm>
          <a:prstGeom prst="rect">
            <a:avLst/>
          </a:prstGeom>
        </p:spPr>
        <p:txBody>
          <a:bodyPr wrap="none">
            <a:spAutoFit/>
          </a:bodyPr>
          <a:lstStyle/>
          <a:p>
            <a:pPr lvl="0" algn="l"/>
            <a:r>
              <a:rPr lang="en-US" altLang="zh-CN" sz="2800">
                <a:solidFill>
                  <a:prstClr val="black">
                    <a:lumMod val="65000"/>
                    <a:lumOff val="35000"/>
                  </a:prstClr>
                </a:solidFill>
                <a:latin typeface="微软雅黑" panose="020B0503020204020204" pitchFamily="34" charset="-122"/>
                <a:ea typeface="微软雅黑" panose="020B0503020204020204" pitchFamily="34" charset="-122"/>
                <a:sym typeface="+mn-ea"/>
              </a:rPr>
              <a:t>6. </a:t>
            </a:r>
            <a:r>
              <a:rPr lang="zh-CN" altLang="en-US" sz="2800">
                <a:sym typeface="+mn-ea"/>
              </a:rPr>
              <a:t>生产人员绩效考核方案设计实务</a:t>
            </a:r>
            <a:endParaRPr lang="zh-CN" altLang="en-US" sz="28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p:cNvGrpSpPr/>
          <p:nvPr/>
        </p:nvGrpSpPr>
        <p:grpSpPr>
          <a:xfrm>
            <a:off x="1128761" y="1636582"/>
            <a:ext cx="5711046" cy="546411"/>
            <a:chOff x="1128761" y="1560382"/>
            <a:chExt cx="5711046" cy="546411"/>
          </a:xfrm>
        </p:grpSpPr>
        <p:sp>
          <p:nvSpPr>
            <p:cNvPr id="9" name="Freeform: Shape 13"/>
            <p:cNvSpPr/>
            <p:nvPr/>
          </p:nvSpPr>
          <p:spPr>
            <a:xfrm>
              <a:off x="1128761" y="1600124"/>
              <a:ext cx="24221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0" name="矩形 9"/>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1</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）目的</a:t>
              </a:r>
            </a:p>
          </p:txBody>
        </p:sp>
      </p:grpSp>
      <p:sp>
        <p:nvSpPr>
          <p:cNvPr id="11" name="文本框 10"/>
          <p:cNvSpPr txBox="1"/>
          <p:nvPr/>
        </p:nvSpPr>
        <p:spPr>
          <a:xfrm>
            <a:off x="1447976" y="2252517"/>
            <a:ext cx="9201831"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为了改善生产人员绩效，提高其工作技能，不断改善产品质量，降低生产经营成本和事故发生率，额制定本方案</a:t>
            </a:r>
          </a:p>
        </p:txBody>
      </p:sp>
      <p:grpSp>
        <p:nvGrpSpPr>
          <p:cNvPr id="5" name="组合 4"/>
          <p:cNvGrpSpPr/>
          <p:nvPr/>
        </p:nvGrpSpPr>
        <p:grpSpPr>
          <a:xfrm>
            <a:off x="1128761" y="3313810"/>
            <a:ext cx="5725036" cy="554379"/>
            <a:chOff x="1128761" y="4350061"/>
            <a:chExt cx="5725036" cy="554379"/>
          </a:xfrm>
        </p:grpSpPr>
        <p:sp>
          <p:nvSpPr>
            <p:cNvPr id="3" name="Freeform: Shape 13"/>
            <p:cNvSpPr/>
            <p:nvPr/>
          </p:nvSpPr>
          <p:spPr>
            <a:xfrm>
              <a:off x="1128761" y="4397771"/>
              <a:ext cx="255931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2" name="矩形 11"/>
            <p:cNvSpPr/>
            <p:nvPr/>
          </p:nvSpPr>
          <p:spPr>
            <a:xfrm>
              <a:off x="1179562" y="4350061"/>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2</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）适用范围</a:t>
              </a:r>
            </a:p>
          </p:txBody>
        </p:sp>
      </p:grpSp>
      <p:sp>
        <p:nvSpPr>
          <p:cNvPr id="13" name="文本框 12"/>
          <p:cNvSpPr txBox="1"/>
          <p:nvPr/>
        </p:nvSpPr>
        <p:spPr>
          <a:xfrm>
            <a:off x="1469683" y="3865710"/>
            <a:ext cx="9201831"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本方案适用于生产部经理、车间主任、生产计划主管及生产部其他人员</a:t>
            </a:r>
          </a:p>
        </p:txBody>
      </p:sp>
      <p:grpSp>
        <p:nvGrpSpPr>
          <p:cNvPr id="18" name="组合 17"/>
          <p:cNvGrpSpPr/>
          <p:nvPr/>
        </p:nvGrpSpPr>
        <p:grpSpPr>
          <a:xfrm>
            <a:off x="1179564" y="4853641"/>
            <a:ext cx="5725036" cy="554379"/>
            <a:chOff x="1128761" y="4350061"/>
            <a:chExt cx="5725036" cy="554379"/>
          </a:xfrm>
        </p:grpSpPr>
        <p:sp>
          <p:nvSpPr>
            <p:cNvPr id="19" name="Freeform: Shape 13"/>
            <p:cNvSpPr/>
            <p:nvPr/>
          </p:nvSpPr>
          <p:spPr>
            <a:xfrm>
              <a:off x="1128761" y="4397771"/>
              <a:ext cx="255931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20" name="矩形 19"/>
            <p:cNvSpPr/>
            <p:nvPr/>
          </p:nvSpPr>
          <p:spPr>
            <a:xfrm>
              <a:off x="1179562" y="4350061"/>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3</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）考核内容</a:t>
              </a:r>
            </a:p>
          </p:txBody>
        </p:sp>
      </p:gr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00160" y="4559978"/>
            <a:ext cx="2927549" cy="18378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par>
                          <p:cTn id="33" fill="hold">
                            <p:stCondLst>
                              <p:cond delay="500"/>
                            </p:stCondLst>
                            <p:childTnLst>
                              <p:par>
                                <p:cTn id="34" presetID="53" presetClass="entr" presetSubtype="16"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750" fill="hold"/>
                                        <p:tgtEl>
                                          <p:spTgt spid="17"/>
                                        </p:tgtEl>
                                        <p:attrNameLst>
                                          <p:attrName>ppt_w</p:attrName>
                                        </p:attrNameLst>
                                      </p:cBhvr>
                                      <p:tavLst>
                                        <p:tav tm="0">
                                          <p:val>
                                            <p:fltVal val="0"/>
                                          </p:val>
                                        </p:tav>
                                        <p:tav tm="100000">
                                          <p:val>
                                            <p:strVal val="#ppt_w"/>
                                          </p:val>
                                        </p:tav>
                                      </p:tavLst>
                                    </p:anim>
                                    <p:anim calcmode="lin" valueType="num">
                                      <p:cBhvr>
                                        <p:cTn id="37" dur="750" fill="hold"/>
                                        <p:tgtEl>
                                          <p:spTgt spid="17"/>
                                        </p:tgtEl>
                                        <p:attrNameLst>
                                          <p:attrName>ppt_h</p:attrName>
                                        </p:attrNameLst>
                                      </p:cBhvr>
                                      <p:tavLst>
                                        <p:tav tm="0">
                                          <p:val>
                                            <p:fltVal val="0"/>
                                          </p:val>
                                        </p:tav>
                                        <p:tav tm="100000">
                                          <p:val>
                                            <p:strVal val="#ppt_h"/>
                                          </p:val>
                                        </p:tav>
                                      </p:tavLst>
                                    </p:anim>
                                    <p:animEffect transition="in" filter="fade">
                                      <p:cBhvr>
                                        <p:cTn id="38"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p:nvSpPr>
        <p:spPr>
          <a:xfrm>
            <a:off x="-7620" y="-12700"/>
            <a:ext cx="6190706" cy="4320213"/>
          </a:xfrm>
          <a:custGeom>
            <a:avLst/>
            <a:gdLst>
              <a:gd name="connsiteX0" fmla="*/ 14514 w 6183086"/>
              <a:gd name="connsiteY0" fmla="*/ 0 h 4325257"/>
              <a:gd name="connsiteX1" fmla="*/ 6183086 w 6183086"/>
              <a:gd name="connsiteY1" fmla="*/ 0 h 4325257"/>
              <a:gd name="connsiteX2" fmla="*/ 6154057 w 6183086"/>
              <a:gd name="connsiteY2" fmla="*/ 725714 h 4325257"/>
              <a:gd name="connsiteX3" fmla="*/ 5863771 w 6183086"/>
              <a:gd name="connsiteY3" fmla="*/ 1741714 h 4325257"/>
              <a:gd name="connsiteX4" fmla="*/ 5152571 w 6183086"/>
              <a:gd name="connsiteY4" fmla="*/ 2612571 h 4325257"/>
              <a:gd name="connsiteX5" fmla="*/ 4267200 w 6183086"/>
              <a:gd name="connsiteY5" fmla="*/ 2902857 h 4325257"/>
              <a:gd name="connsiteX6" fmla="*/ 3497943 w 6183086"/>
              <a:gd name="connsiteY6" fmla="*/ 3004457 h 4325257"/>
              <a:gd name="connsiteX7" fmla="*/ 3077029 w 6183086"/>
              <a:gd name="connsiteY7" fmla="*/ 3614057 h 4325257"/>
              <a:gd name="connsiteX8" fmla="*/ 3004457 w 6183086"/>
              <a:gd name="connsiteY8" fmla="*/ 4223657 h 4325257"/>
              <a:gd name="connsiteX9" fmla="*/ 2002971 w 6183086"/>
              <a:gd name="connsiteY9" fmla="*/ 4325257 h 4325257"/>
              <a:gd name="connsiteX10" fmla="*/ 1378857 w 6183086"/>
              <a:gd name="connsiteY10" fmla="*/ 3991429 h 4325257"/>
              <a:gd name="connsiteX11" fmla="*/ 1175657 w 6183086"/>
              <a:gd name="connsiteY11" fmla="*/ 3323771 h 4325257"/>
              <a:gd name="connsiteX12" fmla="*/ 885371 w 6183086"/>
              <a:gd name="connsiteY12" fmla="*/ 2786743 h 4325257"/>
              <a:gd name="connsiteX13" fmla="*/ 391886 w 6183086"/>
              <a:gd name="connsiteY13" fmla="*/ 2844800 h 4325257"/>
              <a:gd name="connsiteX14" fmla="*/ 0 w 6183086"/>
              <a:gd name="connsiteY14" fmla="*/ 2873829 h 4325257"/>
              <a:gd name="connsiteX15" fmla="*/ 14514 w 6183086"/>
              <a:gd name="connsiteY15" fmla="*/ 0 h 4325257"/>
              <a:gd name="connsiteX0-1" fmla="*/ 14514 w 6188910"/>
              <a:gd name="connsiteY0-2" fmla="*/ 0 h 4325257"/>
              <a:gd name="connsiteX1-3" fmla="*/ 6183086 w 6188910"/>
              <a:gd name="connsiteY1-4" fmla="*/ 0 h 4325257"/>
              <a:gd name="connsiteX2-5" fmla="*/ 6154057 w 6188910"/>
              <a:gd name="connsiteY2-6" fmla="*/ 725714 h 4325257"/>
              <a:gd name="connsiteX3-7" fmla="*/ 5863771 w 6188910"/>
              <a:gd name="connsiteY3-8" fmla="*/ 1741714 h 4325257"/>
              <a:gd name="connsiteX4-9" fmla="*/ 5152571 w 6188910"/>
              <a:gd name="connsiteY4-10" fmla="*/ 2612571 h 4325257"/>
              <a:gd name="connsiteX5-11" fmla="*/ 4267200 w 6188910"/>
              <a:gd name="connsiteY5-12" fmla="*/ 2902857 h 4325257"/>
              <a:gd name="connsiteX6-13" fmla="*/ 3497943 w 6188910"/>
              <a:gd name="connsiteY6-14" fmla="*/ 3004457 h 4325257"/>
              <a:gd name="connsiteX7-15" fmla="*/ 3077029 w 6188910"/>
              <a:gd name="connsiteY7-16" fmla="*/ 3614057 h 4325257"/>
              <a:gd name="connsiteX8-17" fmla="*/ 3004457 w 6188910"/>
              <a:gd name="connsiteY8-18" fmla="*/ 4223657 h 4325257"/>
              <a:gd name="connsiteX9-19" fmla="*/ 2002971 w 6188910"/>
              <a:gd name="connsiteY9-20" fmla="*/ 4325257 h 4325257"/>
              <a:gd name="connsiteX10-21" fmla="*/ 1378857 w 6188910"/>
              <a:gd name="connsiteY10-22" fmla="*/ 3991429 h 4325257"/>
              <a:gd name="connsiteX11-23" fmla="*/ 1175657 w 6188910"/>
              <a:gd name="connsiteY11-24" fmla="*/ 3323771 h 4325257"/>
              <a:gd name="connsiteX12-25" fmla="*/ 885371 w 6188910"/>
              <a:gd name="connsiteY12-26" fmla="*/ 2786743 h 4325257"/>
              <a:gd name="connsiteX13-27" fmla="*/ 391886 w 6188910"/>
              <a:gd name="connsiteY13-28" fmla="*/ 2844800 h 4325257"/>
              <a:gd name="connsiteX14-29" fmla="*/ 0 w 6188910"/>
              <a:gd name="connsiteY14-30" fmla="*/ 2873829 h 4325257"/>
              <a:gd name="connsiteX15-31" fmla="*/ 14514 w 6188910"/>
              <a:gd name="connsiteY15-32" fmla="*/ 0 h 4325257"/>
              <a:gd name="connsiteX0-33" fmla="*/ 14514 w 6188910"/>
              <a:gd name="connsiteY0-34" fmla="*/ 0 h 4325257"/>
              <a:gd name="connsiteX1-35" fmla="*/ 6183086 w 6188910"/>
              <a:gd name="connsiteY1-36" fmla="*/ 0 h 4325257"/>
              <a:gd name="connsiteX2-37" fmla="*/ 6154057 w 6188910"/>
              <a:gd name="connsiteY2-38" fmla="*/ 725714 h 4325257"/>
              <a:gd name="connsiteX3-39" fmla="*/ 5863771 w 6188910"/>
              <a:gd name="connsiteY3-40" fmla="*/ 1741714 h 4325257"/>
              <a:gd name="connsiteX4-41" fmla="*/ 5152571 w 6188910"/>
              <a:gd name="connsiteY4-42" fmla="*/ 2612571 h 4325257"/>
              <a:gd name="connsiteX5-43" fmla="*/ 4267200 w 6188910"/>
              <a:gd name="connsiteY5-44" fmla="*/ 2902857 h 4325257"/>
              <a:gd name="connsiteX6-45" fmla="*/ 3497943 w 6188910"/>
              <a:gd name="connsiteY6-46" fmla="*/ 3004457 h 4325257"/>
              <a:gd name="connsiteX7-47" fmla="*/ 3077029 w 6188910"/>
              <a:gd name="connsiteY7-48" fmla="*/ 3614057 h 4325257"/>
              <a:gd name="connsiteX8-49" fmla="*/ 3004457 w 6188910"/>
              <a:gd name="connsiteY8-50" fmla="*/ 4223657 h 4325257"/>
              <a:gd name="connsiteX9-51" fmla="*/ 2002971 w 6188910"/>
              <a:gd name="connsiteY9-52" fmla="*/ 4325257 h 4325257"/>
              <a:gd name="connsiteX10-53" fmla="*/ 1378857 w 6188910"/>
              <a:gd name="connsiteY10-54" fmla="*/ 3991429 h 4325257"/>
              <a:gd name="connsiteX11-55" fmla="*/ 1175657 w 6188910"/>
              <a:gd name="connsiteY11-56" fmla="*/ 3323771 h 4325257"/>
              <a:gd name="connsiteX12-57" fmla="*/ 885371 w 6188910"/>
              <a:gd name="connsiteY12-58" fmla="*/ 2786743 h 4325257"/>
              <a:gd name="connsiteX13-59" fmla="*/ 391886 w 6188910"/>
              <a:gd name="connsiteY13-60" fmla="*/ 2844800 h 4325257"/>
              <a:gd name="connsiteX14-61" fmla="*/ 0 w 6188910"/>
              <a:gd name="connsiteY14-62" fmla="*/ 2873829 h 4325257"/>
              <a:gd name="connsiteX15-63" fmla="*/ 14514 w 6188910"/>
              <a:gd name="connsiteY15-64" fmla="*/ 0 h 4325257"/>
              <a:gd name="connsiteX0-65" fmla="*/ 14514 w 6326198"/>
              <a:gd name="connsiteY0-66" fmla="*/ 0 h 4325257"/>
              <a:gd name="connsiteX1-67" fmla="*/ 6183086 w 6326198"/>
              <a:gd name="connsiteY1-68" fmla="*/ 0 h 4325257"/>
              <a:gd name="connsiteX2-69" fmla="*/ 6314077 w 6326198"/>
              <a:gd name="connsiteY2-70" fmla="*/ 718094 h 4325257"/>
              <a:gd name="connsiteX3-71" fmla="*/ 5863771 w 6326198"/>
              <a:gd name="connsiteY3-72" fmla="*/ 1741714 h 4325257"/>
              <a:gd name="connsiteX4-73" fmla="*/ 5152571 w 6326198"/>
              <a:gd name="connsiteY4-74" fmla="*/ 2612571 h 4325257"/>
              <a:gd name="connsiteX5-75" fmla="*/ 4267200 w 6326198"/>
              <a:gd name="connsiteY5-76" fmla="*/ 2902857 h 4325257"/>
              <a:gd name="connsiteX6-77" fmla="*/ 3497943 w 6326198"/>
              <a:gd name="connsiteY6-78" fmla="*/ 3004457 h 4325257"/>
              <a:gd name="connsiteX7-79" fmla="*/ 3077029 w 6326198"/>
              <a:gd name="connsiteY7-80" fmla="*/ 3614057 h 4325257"/>
              <a:gd name="connsiteX8-81" fmla="*/ 3004457 w 6326198"/>
              <a:gd name="connsiteY8-82" fmla="*/ 4223657 h 4325257"/>
              <a:gd name="connsiteX9-83" fmla="*/ 2002971 w 6326198"/>
              <a:gd name="connsiteY9-84" fmla="*/ 4325257 h 4325257"/>
              <a:gd name="connsiteX10-85" fmla="*/ 1378857 w 6326198"/>
              <a:gd name="connsiteY10-86" fmla="*/ 3991429 h 4325257"/>
              <a:gd name="connsiteX11-87" fmla="*/ 1175657 w 6326198"/>
              <a:gd name="connsiteY11-88" fmla="*/ 3323771 h 4325257"/>
              <a:gd name="connsiteX12-89" fmla="*/ 885371 w 6326198"/>
              <a:gd name="connsiteY12-90" fmla="*/ 2786743 h 4325257"/>
              <a:gd name="connsiteX13-91" fmla="*/ 391886 w 6326198"/>
              <a:gd name="connsiteY13-92" fmla="*/ 2844800 h 4325257"/>
              <a:gd name="connsiteX14-93" fmla="*/ 0 w 6326198"/>
              <a:gd name="connsiteY14-94" fmla="*/ 2873829 h 4325257"/>
              <a:gd name="connsiteX15-95" fmla="*/ 14514 w 6326198"/>
              <a:gd name="connsiteY15-96" fmla="*/ 0 h 4325257"/>
              <a:gd name="connsiteX0-97" fmla="*/ 14514 w 6314678"/>
              <a:gd name="connsiteY0-98" fmla="*/ 0 h 4325257"/>
              <a:gd name="connsiteX1-99" fmla="*/ 6183086 w 6314678"/>
              <a:gd name="connsiteY1-100" fmla="*/ 0 h 4325257"/>
              <a:gd name="connsiteX2-101" fmla="*/ 6314077 w 6314678"/>
              <a:gd name="connsiteY2-102" fmla="*/ 718094 h 4325257"/>
              <a:gd name="connsiteX3-103" fmla="*/ 5863771 w 6314678"/>
              <a:gd name="connsiteY3-104" fmla="*/ 1741714 h 4325257"/>
              <a:gd name="connsiteX4-105" fmla="*/ 5152571 w 6314678"/>
              <a:gd name="connsiteY4-106" fmla="*/ 2612571 h 4325257"/>
              <a:gd name="connsiteX5-107" fmla="*/ 4267200 w 6314678"/>
              <a:gd name="connsiteY5-108" fmla="*/ 2902857 h 4325257"/>
              <a:gd name="connsiteX6-109" fmla="*/ 3497943 w 6314678"/>
              <a:gd name="connsiteY6-110" fmla="*/ 3004457 h 4325257"/>
              <a:gd name="connsiteX7-111" fmla="*/ 3077029 w 6314678"/>
              <a:gd name="connsiteY7-112" fmla="*/ 3614057 h 4325257"/>
              <a:gd name="connsiteX8-113" fmla="*/ 3004457 w 6314678"/>
              <a:gd name="connsiteY8-114" fmla="*/ 4223657 h 4325257"/>
              <a:gd name="connsiteX9-115" fmla="*/ 2002971 w 6314678"/>
              <a:gd name="connsiteY9-116" fmla="*/ 4325257 h 4325257"/>
              <a:gd name="connsiteX10-117" fmla="*/ 1378857 w 6314678"/>
              <a:gd name="connsiteY10-118" fmla="*/ 3991429 h 4325257"/>
              <a:gd name="connsiteX11-119" fmla="*/ 1175657 w 6314678"/>
              <a:gd name="connsiteY11-120" fmla="*/ 3323771 h 4325257"/>
              <a:gd name="connsiteX12-121" fmla="*/ 885371 w 6314678"/>
              <a:gd name="connsiteY12-122" fmla="*/ 2786743 h 4325257"/>
              <a:gd name="connsiteX13-123" fmla="*/ 391886 w 6314678"/>
              <a:gd name="connsiteY13-124" fmla="*/ 2844800 h 4325257"/>
              <a:gd name="connsiteX14-125" fmla="*/ 0 w 6314678"/>
              <a:gd name="connsiteY14-126" fmla="*/ 2873829 h 4325257"/>
              <a:gd name="connsiteX15-127" fmla="*/ 14514 w 6314678"/>
              <a:gd name="connsiteY15-128" fmla="*/ 0 h 4325257"/>
              <a:gd name="connsiteX0-129" fmla="*/ 14514 w 6315401"/>
              <a:gd name="connsiteY0-130" fmla="*/ 0 h 4325257"/>
              <a:gd name="connsiteX1-131" fmla="*/ 6183086 w 6315401"/>
              <a:gd name="connsiteY1-132" fmla="*/ 0 h 4325257"/>
              <a:gd name="connsiteX2-133" fmla="*/ 6314077 w 6315401"/>
              <a:gd name="connsiteY2-134" fmla="*/ 718094 h 4325257"/>
              <a:gd name="connsiteX3-135" fmla="*/ 5863771 w 6315401"/>
              <a:gd name="connsiteY3-136" fmla="*/ 1741714 h 4325257"/>
              <a:gd name="connsiteX4-137" fmla="*/ 5152571 w 6315401"/>
              <a:gd name="connsiteY4-138" fmla="*/ 2612571 h 4325257"/>
              <a:gd name="connsiteX5-139" fmla="*/ 4267200 w 6315401"/>
              <a:gd name="connsiteY5-140" fmla="*/ 2902857 h 4325257"/>
              <a:gd name="connsiteX6-141" fmla="*/ 3497943 w 6315401"/>
              <a:gd name="connsiteY6-142" fmla="*/ 3004457 h 4325257"/>
              <a:gd name="connsiteX7-143" fmla="*/ 3077029 w 6315401"/>
              <a:gd name="connsiteY7-144" fmla="*/ 3614057 h 4325257"/>
              <a:gd name="connsiteX8-145" fmla="*/ 3004457 w 6315401"/>
              <a:gd name="connsiteY8-146" fmla="*/ 4223657 h 4325257"/>
              <a:gd name="connsiteX9-147" fmla="*/ 2002971 w 6315401"/>
              <a:gd name="connsiteY9-148" fmla="*/ 4325257 h 4325257"/>
              <a:gd name="connsiteX10-149" fmla="*/ 1378857 w 6315401"/>
              <a:gd name="connsiteY10-150" fmla="*/ 3991429 h 4325257"/>
              <a:gd name="connsiteX11-151" fmla="*/ 1175657 w 6315401"/>
              <a:gd name="connsiteY11-152" fmla="*/ 3323771 h 4325257"/>
              <a:gd name="connsiteX12-153" fmla="*/ 885371 w 6315401"/>
              <a:gd name="connsiteY12-154" fmla="*/ 2786743 h 4325257"/>
              <a:gd name="connsiteX13-155" fmla="*/ 391886 w 6315401"/>
              <a:gd name="connsiteY13-156" fmla="*/ 2844800 h 4325257"/>
              <a:gd name="connsiteX14-157" fmla="*/ 0 w 6315401"/>
              <a:gd name="connsiteY14-158" fmla="*/ 2873829 h 4325257"/>
              <a:gd name="connsiteX15-159" fmla="*/ 14514 w 6315401"/>
              <a:gd name="connsiteY15-160" fmla="*/ 0 h 4325257"/>
              <a:gd name="connsiteX0-161" fmla="*/ 14514 w 6218217"/>
              <a:gd name="connsiteY0-162" fmla="*/ 0 h 4325257"/>
              <a:gd name="connsiteX1-163" fmla="*/ 6183086 w 6218217"/>
              <a:gd name="connsiteY1-164" fmla="*/ 0 h 4325257"/>
              <a:gd name="connsiteX2-165" fmla="*/ 6215017 w 6218217"/>
              <a:gd name="connsiteY2-166" fmla="*/ 718094 h 4325257"/>
              <a:gd name="connsiteX3-167" fmla="*/ 5863771 w 6218217"/>
              <a:gd name="connsiteY3-168" fmla="*/ 1741714 h 4325257"/>
              <a:gd name="connsiteX4-169" fmla="*/ 5152571 w 6218217"/>
              <a:gd name="connsiteY4-170" fmla="*/ 2612571 h 4325257"/>
              <a:gd name="connsiteX5-171" fmla="*/ 4267200 w 6218217"/>
              <a:gd name="connsiteY5-172" fmla="*/ 2902857 h 4325257"/>
              <a:gd name="connsiteX6-173" fmla="*/ 3497943 w 6218217"/>
              <a:gd name="connsiteY6-174" fmla="*/ 3004457 h 4325257"/>
              <a:gd name="connsiteX7-175" fmla="*/ 3077029 w 6218217"/>
              <a:gd name="connsiteY7-176" fmla="*/ 3614057 h 4325257"/>
              <a:gd name="connsiteX8-177" fmla="*/ 3004457 w 6218217"/>
              <a:gd name="connsiteY8-178" fmla="*/ 4223657 h 4325257"/>
              <a:gd name="connsiteX9-179" fmla="*/ 2002971 w 6218217"/>
              <a:gd name="connsiteY9-180" fmla="*/ 4325257 h 4325257"/>
              <a:gd name="connsiteX10-181" fmla="*/ 1378857 w 6218217"/>
              <a:gd name="connsiteY10-182" fmla="*/ 3991429 h 4325257"/>
              <a:gd name="connsiteX11-183" fmla="*/ 1175657 w 6218217"/>
              <a:gd name="connsiteY11-184" fmla="*/ 3323771 h 4325257"/>
              <a:gd name="connsiteX12-185" fmla="*/ 885371 w 6218217"/>
              <a:gd name="connsiteY12-186" fmla="*/ 2786743 h 4325257"/>
              <a:gd name="connsiteX13-187" fmla="*/ 391886 w 6218217"/>
              <a:gd name="connsiteY13-188" fmla="*/ 2844800 h 4325257"/>
              <a:gd name="connsiteX14-189" fmla="*/ 0 w 6218217"/>
              <a:gd name="connsiteY14-190" fmla="*/ 2873829 h 4325257"/>
              <a:gd name="connsiteX15-191" fmla="*/ 14514 w 6218217"/>
              <a:gd name="connsiteY15-192" fmla="*/ 0 h 4325257"/>
              <a:gd name="connsiteX0-193" fmla="*/ 14514 w 6183086"/>
              <a:gd name="connsiteY0-194" fmla="*/ 0 h 4325257"/>
              <a:gd name="connsiteX1-195" fmla="*/ 6183086 w 6183086"/>
              <a:gd name="connsiteY1-196" fmla="*/ 0 h 4325257"/>
              <a:gd name="connsiteX2-197" fmla="*/ 6161677 w 6183086"/>
              <a:gd name="connsiteY2-198" fmla="*/ 710474 h 4325257"/>
              <a:gd name="connsiteX3-199" fmla="*/ 5863771 w 6183086"/>
              <a:gd name="connsiteY3-200" fmla="*/ 1741714 h 4325257"/>
              <a:gd name="connsiteX4-201" fmla="*/ 5152571 w 6183086"/>
              <a:gd name="connsiteY4-202" fmla="*/ 2612571 h 4325257"/>
              <a:gd name="connsiteX5-203" fmla="*/ 4267200 w 6183086"/>
              <a:gd name="connsiteY5-204" fmla="*/ 2902857 h 4325257"/>
              <a:gd name="connsiteX6-205" fmla="*/ 3497943 w 6183086"/>
              <a:gd name="connsiteY6-206" fmla="*/ 3004457 h 4325257"/>
              <a:gd name="connsiteX7-207" fmla="*/ 3077029 w 6183086"/>
              <a:gd name="connsiteY7-208" fmla="*/ 3614057 h 4325257"/>
              <a:gd name="connsiteX8-209" fmla="*/ 3004457 w 6183086"/>
              <a:gd name="connsiteY8-210" fmla="*/ 4223657 h 4325257"/>
              <a:gd name="connsiteX9-211" fmla="*/ 2002971 w 6183086"/>
              <a:gd name="connsiteY9-212" fmla="*/ 4325257 h 4325257"/>
              <a:gd name="connsiteX10-213" fmla="*/ 1378857 w 6183086"/>
              <a:gd name="connsiteY10-214" fmla="*/ 3991429 h 4325257"/>
              <a:gd name="connsiteX11-215" fmla="*/ 1175657 w 6183086"/>
              <a:gd name="connsiteY11-216" fmla="*/ 3323771 h 4325257"/>
              <a:gd name="connsiteX12-217" fmla="*/ 885371 w 6183086"/>
              <a:gd name="connsiteY12-218" fmla="*/ 2786743 h 4325257"/>
              <a:gd name="connsiteX13-219" fmla="*/ 391886 w 6183086"/>
              <a:gd name="connsiteY13-220" fmla="*/ 2844800 h 4325257"/>
              <a:gd name="connsiteX14-221" fmla="*/ 0 w 6183086"/>
              <a:gd name="connsiteY14-222" fmla="*/ 2873829 h 4325257"/>
              <a:gd name="connsiteX15-223" fmla="*/ 14514 w 6183086"/>
              <a:gd name="connsiteY15-224" fmla="*/ 0 h 4325257"/>
              <a:gd name="connsiteX0-225" fmla="*/ 14514 w 6183086"/>
              <a:gd name="connsiteY0-226" fmla="*/ 0 h 4325257"/>
              <a:gd name="connsiteX1-227" fmla="*/ 6183086 w 6183086"/>
              <a:gd name="connsiteY1-228" fmla="*/ 0 h 4325257"/>
              <a:gd name="connsiteX2-229" fmla="*/ 6161677 w 6183086"/>
              <a:gd name="connsiteY2-230" fmla="*/ 710474 h 4325257"/>
              <a:gd name="connsiteX3-231" fmla="*/ 5863771 w 6183086"/>
              <a:gd name="connsiteY3-232" fmla="*/ 1741714 h 4325257"/>
              <a:gd name="connsiteX4-233" fmla="*/ 5152571 w 6183086"/>
              <a:gd name="connsiteY4-234" fmla="*/ 2612571 h 4325257"/>
              <a:gd name="connsiteX5-235" fmla="*/ 4267200 w 6183086"/>
              <a:gd name="connsiteY5-236" fmla="*/ 2902857 h 4325257"/>
              <a:gd name="connsiteX6-237" fmla="*/ 3497943 w 6183086"/>
              <a:gd name="connsiteY6-238" fmla="*/ 3004457 h 4325257"/>
              <a:gd name="connsiteX7-239" fmla="*/ 3077029 w 6183086"/>
              <a:gd name="connsiteY7-240" fmla="*/ 3614057 h 4325257"/>
              <a:gd name="connsiteX8-241" fmla="*/ 3004457 w 6183086"/>
              <a:gd name="connsiteY8-242" fmla="*/ 4223657 h 4325257"/>
              <a:gd name="connsiteX9-243" fmla="*/ 2002971 w 6183086"/>
              <a:gd name="connsiteY9-244" fmla="*/ 4325257 h 4325257"/>
              <a:gd name="connsiteX10-245" fmla="*/ 1378857 w 6183086"/>
              <a:gd name="connsiteY10-246" fmla="*/ 3991429 h 4325257"/>
              <a:gd name="connsiteX11-247" fmla="*/ 1175657 w 6183086"/>
              <a:gd name="connsiteY11-248" fmla="*/ 3323771 h 4325257"/>
              <a:gd name="connsiteX12-249" fmla="*/ 885371 w 6183086"/>
              <a:gd name="connsiteY12-250" fmla="*/ 2786743 h 4325257"/>
              <a:gd name="connsiteX13-251" fmla="*/ 391886 w 6183086"/>
              <a:gd name="connsiteY13-252" fmla="*/ 2844800 h 4325257"/>
              <a:gd name="connsiteX14-253" fmla="*/ 0 w 6183086"/>
              <a:gd name="connsiteY14-254" fmla="*/ 2873829 h 4325257"/>
              <a:gd name="connsiteX15-255" fmla="*/ 14514 w 6183086"/>
              <a:gd name="connsiteY15-256" fmla="*/ 0 h 4325257"/>
              <a:gd name="connsiteX0-257" fmla="*/ 14514 w 6183086"/>
              <a:gd name="connsiteY0-258" fmla="*/ 0 h 4325257"/>
              <a:gd name="connsiteX1-259" fmla="*/ 6183086 w 6183086"/>
              <a:gd name="connsiteY1-260" fmla="*/ 0 h 4325257"/>
              <a:gd name="connsiteX2-261" fmla="*/ 6161677 w 6183086"/>
              <a:gd name="connsiteY2-262" fmla="*/ 710474 h 4325257"/>
              <a:gd name="connsiteX3-263" fmla="*/ 5863771 w 6183086"/>
              <a:gd name="connsiteY3-264" fmla="*/ 1741714 h 4325257"/>
              <a:gd name="connsiteX4-265" fmla="*/ 5152571 w 6183086"/>
              <a:gd name="connsiteY4-266" fmla="*/ 2612571 h 4325257"/>
              <a:gd name="connsiteX5-267" fmla="*/ 4267200 w 6183086"/>
              <a:gd name="connsiteY5-268" fmla="*/ 2902857 h 4325257"/>
              <a:gd name="connsiteX6-269" fmla="*/ 3497943 w 6183086"/>
              <a:gd name="connsiteY6-270" fmla="*/ 3004457 h 4325257"/>
              <a:gd name="connsiteX7-271" fmla="*/ 3077029 w 6183086"/>
              <a:gd name="connsiteY7-272" fmla="*/ 3614057 h 4325257"/>
              <a:gd name="connsiteX8-273" fmla="*/ 3004457 w 6183086"/>
              <a:gd name="connsiteY8-274" fmla="*/ 4223657 h 4325257"/>
              <a:gd name="connsiteX9-275" fmla="*/ 2002971 w 6183086"/>
              <a:gd name="connsiteY9-276" fmla="*/ 4325257 h 4325257"/>
              <a:gd name="connsiteX10-277" fmla="*/ 1378857 w 6183086"/>
              <a:gd name="connsiteY10-278" fmla="*/ 3991429 h 4325257"/>
              <a:gd name="connsiteX11-279" fmla="*/ 1175657 w 6183086"/>
              <a:gd name="connsiteY11-280" fmla="*/ 3323771 h 4325257"/>
              <a:gd name="connsiteX12-281" fmla="*/ 885371 w 6183086"/>
              <a:gd name="connsiteY12-282" fmla="*/ 2786743 h 4325257"/>
              <a:gd name="connsiteX13-283" fmla="*/ 391886 w 6183086"/>
              <a:gd name="connsiteY13-284" fmla="*/ 2844800 h 4325257"/>
              <a:gd name="connsiteX14-285" fmla="*/ 0 w 6183086"/>
              <a:gd name="connsiteY14-286" fmla="*/ 2873829 h 4325257"/>
              <a:gd name="connsiteX15-287" fmla="*/ 14514 w 6183086"/>
              <a:gd name="connsiteY15-288" fmla="*/ 0 h 4325257"/>
              <a:gd name="connsiteX0-289" fmla="*/ 14514 w 6183086"/>
              <a:gd name="connsiteY0-290" fmla="*/ 0 h 4325257"/>
              <a:gd name="connsiteX1-291" fmla="*/ 6183086 w 6183086"/>
              <a:gd name="connsiteY1-292" fmla="*/ 0 h 4325257"/>
              <a:gd name="connsiteX2-293" fmla="*/ 6161677 w 6183086"/>
              <a:gd name="connsiteY2-294" fmla="*/ 710474 h 4325257"/>
              <a:gd name="connsiteX3-295" fmla="*/ 5863771 w 6183086"/>
              <a:gd name="connsiteY3-296" fmla="*/ 1741714 h 4325257"/>
              <a:gd name="connsiteX4-297" fmla="*/ 5152571 w 6183086"/>
              <a:gd name="connsiteY4-298" fmla="*/ 2612571 h 4325257"/>
              <a:gd name="connsiteX5-299" fmla="*/ 4267200 w 6183086"/>
              <a:gd name="connsiteY5-300" fmla="*/ 2902857 h 4325257"/>
              <a:gd name="connsiteX6-301" fmla="*/ 3497943 w 6183086"/>
              <a:gd name="connsiteY6-302" fmla="*/ 3004457 h 4325257"/>
              <a:gd name="connsiteX7-303" fmla="*/ 3077029 w 6183086"/>
              <a:gd name="connsiteY7-304" fmla="*/ 3614057 h 4325257"/>
              <a:gd name="connsiteX8-305" fmla="*/ 3004457 w 6183086"/>
              <a:gd name="connsiteY8-306" fmla="*/ 4223657 h 4325257"/>
              <a:gd name="connsiteX9-307" fmla="*/ 2002971 w 6183086"/>
              <a:gd name="connsiteY9-308" fmla="*/ 4325257 h 4325257"/>
              <a:gd name="connsiteX10-309" fmla="*/ 1378857 w 6183086"/>
              <a:gd name="connsiteY10-310" fmla="*/ 3991429 h 4325257"/>
              <a:gd name="connsiteX11-311" fmla="*/ 1175657 w 6183086"/>
              <a:gd name="connsiteY11-312" fmla="*/ 3323771 h 4325257"/>
              <a:gd name="connsiteX12-313" fmla="*/ 885371 w 6183086"/>
              <a:gd name="connsiteY12-314" fmla="*/ 2786743 h 4325257"/>
              <a:gd name="connsiteX13-315" fmla="*/ 391886 w 6183086"/>
              <a:gd name="connsiteY13-316" fmla="*/ 2844800 h 4325257"/>
              <a:gd name="connsiteX14-317" fmla="*/ 0 w 6183086"/>
              <a:gd name="connsiteY14-318" fmla="*/ 2873829 h 4325257"/>
              <a:gd name="connsiteX15-319" fmla="*/ 14514 w 6183086"/>
              <a:gd name="connsiteY15-320" fmla="*/ 0 h 4325257"/>
              <a:gd name="connsiteX0-321" fmla="*/ 14514 w 6183086"/>
              <a:gd name="connsiteY0-322" fmla="*/ 0 h 4325257"/>
              <a:gd name="connsiteX1-323" fmla="*/ 6183086 w 6183086"/>
              <a:gd name="connsiteY1-324" fmla="*/ 0 h 4325257"/>
              <a:gd name="connsiteX2-325" fmla="*/ 6161677 w 6183086"/>
              <a:gd name="connsiteY2-326" fmla="*/ 710474 h 4325257"/>
              <a:gd name="connsiteX3-327" fmla="*/ 5863771 w 6183086"/>
              <a:gd name="connsiteY3-328" fmla="*/ 1741714 h 4325257"/>
              <a:gd name="connsiteX4-329" fmla="*/ 5152571 w 6183086"/>
              <a:gd name="connsiteY4-330" fmla="*/ 2612571 h 4325257"/>
              <a:gd name="connsiteX5-331" fmla="*/ 4267200 w 6183086"/>
              <a:gd name="connsiteY5-332" fmla="*/ 2902857 h 4325257"/>
              <a:gd name="connsiteX6-333" fmla="*/ 3497943 w 6183086"/>
              <a:gd name="connsiteY6-334" fmla="*/ 3004457 h 4325257"/>
              <a:gd name="connsiteX7-335" fmla="*/ 3077029 w 6183086"/>
              <a:gd name="connsiteY7-336" fmla="*/ 3614057 h 4325257"/>
              <a:gd name="connsiteX8-337" fmla="*/ 3004457 w 6183086"/>
              <a:gd name="connsiteY8-338" fmla="*/ 4223657 h 4325257"/>
              <a:gd name="connsiteX9-339" fmla="*/ 2002971 w 6183086"/>
              <a:gd name="connsiteY9-340" fmla="*/ 4325257 h 4325257"/>
              <a:gd name="connsiteX10-341" fmla="*/ 1378857 w 6183086"/>
              <a:gd name="connsiteY10-342" fmla="*/ 3991429 h 4325257"/>
              <a:gd name="connsiteX11-343" fmla="*/ 1175657 w 6183086"/>
              <a:gd name="connsiteY11-344" fmla="*/ 3323771 h 4325257"/>
              <a:gd name="connsiteX12-345" fmla="*/ 885371 w 6183086"/>
              <a:gd name="connsiteY12-346" fmla="*/ 2786743 h 4325257"/>
              <a:gd name="connsiteX13-347" fmla="*/ 391886 w 6183086"/>
              <a:gd name="connsiteY13-348" fmla="*/ 2844800 h 4325257"/>
              <a:gd name="connsiteX14-349" fmla="*/ 0 w 6183086"/>
              <a:gd name="connsiteY14-350" fmla="*/ 2873829 h 4325257"/>
              <a:gd name="connsiteX15-351" fmla="*/ 14514 w 6183086"/>
              <a:gd name="connsiteY15-352" fmla="*/ 0 h 4325257"/>
              <a:gd name="connsiteX0-353" fmla="*/ 14514 w 6183086"/>
              <a:gd name="connsiteY0-354" fmla="*/ 0 h 4325257"/>
              <a:gd name="connsiteX1-355" fmla="*/ 6183086 w 6183086"/>
              <a:gd name="connsiteY1-356" fmla="*/ 0 h 4325257"/>
              <a:gd name="connsiteX2-357" fmla="*/ 6161677 w 6183086"/>
              <a:gd name="connsiteY2-358" fmla="*/ 710474 h 4325257"/>
              <a:gd name="connsiteX3-359" fmla="*/ 5863771 w 6183086"/>
              <a:gd name="connsiteY3-360" fmla="*/ 1741714 h 4325257"/>
              <a:gd name="connsiteX4-361" fmla="*/ 5152571 w 6183086"/>
              <a:gd name="connsiteY4-362" fmla="*/ 2612571 h 4325257"/>
              <a:gd name="connsiteX5-363" fmla="*/ 4267200 w 6183086"/>
              <a:gd name="connsiteY5-364" fmla="*/ 2902857 h 4325257"/>
              <a:gd name="connsiteX6-365" fmla="*/ 3497943 w 6183086"/>
              <a:gd name="connsiteY6-366" fmla="*/ 3004457 h 4325257"/>
              <a:gd name="connsiteX7-367" fmla="*/ 3077029 w 6183086"/>
              <a:gd name="connsiteY7-368" fmla="*/ 3614057 h 4325257"/>
              <a:gd name="connsiteX8-369" fmla="*/ 3004457 w 6183086"/>
              <a:gd name="connsiteY8-370" fmla="*/ 4223657 h 4325257"/>
              <a:gd name="connsiteX9-371" fmla="*/ 2002971 w 6183086"/>
              <a:gd name="connsiteY9-372" fmla="*/ 4325257 h 4325257"/>
              <a:gd name="connsiteX10-373" fmla="*/ 1378857 w 6183086"/>
              <a:gd name="connsiteY10-374" fmla="*/ 3991429 h 4325257"/>
              <a:gd name="connsiteX11-375" fmla="*/ 1175657 w 6183086"/>
              <a:gd name="connsiteY11-376" fmla="*/ 3323771 h 4325257"/>
              <a:gd name="connsiteX12-377" fmla="*/ 885371 w 6183086"/>
              <a:gd name="connsiteY12-378" fmla="*/ 2786743 h 4325257"/>
              <a:gd name="connsiteX13-379" fmla="*/ 391886 w 6183086"/>
              <a:gd name="connsiteY13-380" fmla="*/ 2844800 h 4325257"/>
              <a:gd name="connsiteX14-381" fmla="*/ 0 w 6183086"/>
              <a:gd name="connsiteY14-382" fmla="*/ 2873829 h 4325257"/>
              <a:gd name="connsiteX15-383" fmla="*/ 14514 w 6183086"/>
              <a:gd name="connsiteY15-384" fmla="*/ 0 h 4325257"/>
              <a:gd name="connsiteX0-385" fmla="*/ 14514 w 6183086"/>
              <a:gd name="connsiteY0-386" fmla="*/ 0 h 4325257"/>
              <a:gd name="connsiteX1-387" fmla="*/ 6183086 w 6183086"/>
              <a:gd name="connsiteY1-388" fmla="*/ 0 h 4325257"/>
              <a:gd name="connsiteX2-389" fmla="*/ 6161677 w 6183086"/>
              <a:gd name="connsiteY2-390" fmla="*/ 710474 h 4325257"/>
              <a:gd name="connsiteX3-391" fmla="*/ 5863771 w 6183086"/>
              <a:gd name="connsiteY3-392" fmla="*/ 1741714 h 4325257"/>
              <a:gd name="connsiteX4-393" fmla="*/ 5152571 w 6183086"/>
              <a:gd name="connsiteY4-394" fmla="*/ 2612571 h 4325257"/>
              <a:gd name="connsiteX5-395" fmla="*/ 4267200 w 6183086"/>
              <a:gd name="connsiteY5-396" fmla="*/ 2902857 h 4325257"/>
              <a:gd name="connsiteX6-397" fmla="*/ 3497943 w 6183086"/>
              <a:gd name="connsiteY6-398" fmla="*/ 3004457 h 4325257"/>
              <a:gd name="connsiteX7-399" fmla="*/ 3077029 w 6183086"/>
              <a:gd name="connsiteY7-400" fmla="*/ 3614057 h 4325257"/>
              <a:gd name="connsiteX8-401" fmla="*/ 3004457 w 6183086"/>
              <a:gd name="connsiteY8-402" fmla="*/ 4223657 h 4325257"/>
              <a:gd name="connsiteX9-403" fmla="*/ 2002971 w 6183086"/>
              <a:gd name="connsiteY9-404" fmla="*/ 4325257 h 4325257"/>
              <a:gd name="connsiteX10-405" fmla="*/ 1378857 w 6183086"/>
              <a:gd name="connsiteY10-406" fmla="*/ 3991429 h 4325257"/>
              <a:gd name="connsiteX11-407" fmla="*/ 1175657 w 6183086"/>
              <a:gd name="connsiteY11-408" fmla="*/ 3323771 h 4325257"/>
              <a:gd name="connsiteX12-409" fmla="*/ 885371 w 6183086"/>
              <a:gd name="connsiteY12-410" fmla="*/ 2786743 h 4325257"/>
              <a:gd name="connsiteX13-411" fmla="*/ 391886 w 6183086"/>
              <a:gd name="connsiteY13-412" fmla="*/ 2844800 h 4325257"/>
              <a:gd name="connsiteX14-413" fmla="*/ 0 w 6183086"/>
              <a:gd name="connsiteY14-414" fmla="*/ 2873829 h 4325257"/>
              <a:gd name="connsiteX15-415" fmla="*/ 14514 w 6183086"/>
              <a:gd name="connsiteY15-416" fmla="*/ 0 h 4325257"/>
              <a:gd name="connsiteX0-417" fmla="*/ 14514 w 6183086"/>
              <a:gd name="connsiteY0-418" fmla="*/ 0 h 4325257"/>
              <a:gd name="connsiteX1-419" fmla="*/ 6183086 w 6183086"/>
              <a:gd name="connsiteY1-420" fmla="*/ 0 h 4325257"/>
              <a:gd name="connsiteX2-421" fmla="*/ 6161677 w 6183086"/>
              <a:gd name="connsiteY2-422" fmla="*/ 710474 h 4325257"/>
              <a:gd name="connsiteX3-423" fmla="*/ 5863771 w 6183086"/>
              <a:gd name="connsiteY3-424" fmla="*/ 1741714 h 4325257"/>
              <a:gd name="connsiteX4-425" fmla="*/ 5152571 w 6183086"/>
              <a:gd name="connsiteY4-426" fmla="*/ 2612571 h 4325257"/>
              <a:gd name="connsiteX5-427" fmla="*/ 4244340 w 6183086"/>
              <a:gd name="connsiteY5-428" fmla="*/ 2948577 h 4325257"/>
              <a:gd name="connsiteX6-429" fmla="*/ 3497943 w 6183086"/>
              <a:gd name="connsiteY6-430" fmla="*/ 3004457 h 4325257"/>
              <a:gd name="connsiteX7-431" fmla="*/ 3077029 w 6183086"/>
              <a:gd name="connsiteY7-432" fmla="*/ 3614057 h 4325257"/>
              <a:gd name="connsiteX8-433" fmla="*/ 3004457 w 6183086"/>
              <a:gd name="connsiteY8-434" fmla="*/ 4223657 h 4325257"/>
              <a:gd name="connsiteX9-435" fmla="*/ 2002971 w 6183086"/>
              <a:gd name="connsiteY9-436" fmla="*/ 4325257 h 4325257"/>
              <a:gd name="connsiteX10-437" fmla="*/ 1378857 w 6183086"/>
              <a:gd name="connsiteY10-438" fmla="*/ 3991429 h 4325257"/>
              <a:gd name="connsiteX11-439" fmla="*/ 1175657 w 6183086"/>
              <a:gd name="connsiteY11-440" fmla="*/ 3323771 h 4325257"/>
              <a:gd name="connsiteX12-441" fmla="*/ 885371 w 6183086"/>
              <a:gd name="connsiteY12-442" fmla="*/ 2786743 h 4325257"/>
              <a:gd name="connsiteX13-443" fmla="*/ 391886 w 6183086"/>
              <a:gd name="connsiteY13-444" fmla="*/ 2844800 h 4325257"/>
              <a:gd name="connsiteX14-445" fmla="*/ 0 w 6183086"/>
              <a:gd name="connsiteY14-446" fmla="*/ 2873829 h 4325257"/>
              <a:gd name="connsiteX15-447" fmla="*/ 14514 w 6183086"/>
              <a:gd name="connsiteY15-448" fmla="*/ 0 h 4325257"/>
              <a:gd name="connsiteX0-449" fmla="*/ 14514 w 6183086"/>
              <a:gd name="connsiteY0-450" fmla="*/ 0 h 4325257"/>
              <a:gd name="connsiteX1-451" fmla="*/ 6183086 w 6183086"/>
              <a:gd name="connsiteY1-452" fmla="*/ 0 h 4325257"/>
              <a:gd name="connsiteX2-453" fmla="*/ 6161677 w 6183086"/>
              <a:gd name="connsiteY2-454" fmla="*/ 710474 h 4325257"/>
              <a:gd name="connsiteX3-455" fmla="*/ 5863771 w 6183086"/>
              <a:gd name="connsiteY3-456" fmla="*/ 1741714 h 4325257"/>
              <a:gd name="connsiteX4-457" fmla="*/ 5152571 w 6183086"/>
              <a:gd name="connsiteY4-458" fmla="*/ 2612571 h 4325257"/>
              <a:gd name="connsiteX5-459" fmla="*/ 4244340 w 6183086"/>
              <a:gd name="connsiteY5-460" fmla="*/ 2948577 h 4325257"/>
              <a:gd name="connsiteX6-461" fmla="*/ 3497943 w 6183086"/>
              <a:gd name="connsiteY6-462" fmla="*/ 3004457 h 4325257"/>
              <a:gd name="connsiteX7-463" fmla="*/ 3077029 w 6183086"/>
              <a:gd name="connsiteY7-464" fmla="*/ 3614057 h 4325257"/>
              <a:gd name="connsiteX8-465" fmla="*/ 3004457 w 6183086"/>
              <a:gd name="connsiteY8-466" fmla="*/ 4223657 h 4325257"/>
              <a:gd name="connsiteX9-467" fmla="*/ 2002971 w 6183086"/>
              <a:gd name="connsiteY9-468" fmla="*/ 4325257 h 4325257"/>
              <a:gd name="connsiteX10-469" fmla="*/ 1378857 w 6183086"/>
              <a:gd name="connsiteY10-470" fmla="*/ 3991429 h 4325257"/>
              <a:gd name="connsiteX11-471" fmla="*/ 1175657 w 6183086"/>
              <a:gd name="connsiteY11-472" fmla="*/ 3323771 h 4325257"/>
              <a:gd name="connsiteX12-473" fmla="*/ 885371 w 6183086"/>
              <a:gd name="connsiteY12-474" fmla="*/ 2786743 h 4325257"/>
              <a:gd name="connsiteX13-475" fmla="*/ 391886 w 6183086"/>
              <a:gd name="connsiteY13-476" fmla="*/ 2844800 h 4325257"/>
              <a:gd name="connsiteX14-477" fmla="*/ 0 w 6183086"/>
              <a:gd name="connsiteY14-478" fmla="*/ 2873829 h 4325257"/>
              <a:gd name="connsiteX15-479" fmla="*/ 14514 w 6183086"/>
              <a:gd name="connsiteY15-480" fmla="*/ 0 h 4325257"/>
              <a:gd name="connsiteX0-481" fmla="*/ 14514 w 6183086"/>
              <a:gd name="connsiteY0-482" fmla="*/ 0 h 4325257"/>
              <a:gd name="connsiteX1-483" fmla="*/ 6183086 w 6183086"/>
              <a:gd name="connsiteY1-484" fmla="*/ 0 h 4325257"/>
              <a:gd name="connsiteX2-485" fmla="*/ 6161677 w 6183086"/>
              <a:gd name="connsiteY2-486" fmla="*/ 710474 h 4325257"/>
              <a:gd name="connsiteX3-487" fmla="*/ 5863771 w 6183086"/>
              <a:gd name="connsiteY3-488" fmla="*/ 1741714 h 4325257"/>
              <a:gd name="connsiteX4-489" fmla="*/ 5152571 w 6183086"/>
              <a:gd name="connsiteY4-490" fmla="*/ 2612571 h 4325257"/>
              <a:gd name="connsiteX5-491" fmla="*/ 4244340 w 6183086"/>
              <a:gd name="connsiteY5-492" fmla="*/ 2948577 h 4325257"/>
              <a:gd name="connsiteX6-493" fmla="*/ 3497943 w 6183086"/>
              <a:gd name="connsiteY6-494" fmla="*/ 3004457 h 4325257"/>
              <a:gd name="connsiteX7-495" fmla="*/ 3077029 w 6183086"/>
              <a:gd name="connsiteY7-496" fmla="*/ 3614057 h 4325257"/>
              <a:gd name="connsiteX8-497" fmla="*/ 3004457 w 6183086"/>
              <a:gd name="connsiteY8-498" fmla="*/ 4223657 h 4325257"/>
              <a:gd name="connsiteX9-499" fmla="*/ 2002971 w 6183086"/>
              <a:gd name="connsiteY9-500" fmla="*/ 4325257 h 4325257"/>
              <a:gd name="connsiteX10-501" fmla="*/ 1378857 w 6183086"/>
              <a:gd name="connsiteY10-502" fmla="*/ 3991429 h 4325257"/>
              <a:gd name="connsiteX11-503" fmla="*/ 1175657 w 6183086"/>
              <a:gd name="connsiteY11-504" fmla="*/ 3323771 h 4325257"/>
              <a:gd name="connsiteX12-505" fmla="*/ 885371 w 6183086"/>
              <a:gd name="connsiteY12-506" fmla="*/ 2786743 h 4325257"/>
              <a:gd name="connsiteX13-507" fmla="*/ 391886 w 6183086"/>
              <a:gd name="connsiteY13-508" fmla="*/ 2844800 h 4325257"/>
              <a:gd name="connsiteX14-509" fmla="*/ 0 w 6183086"/>
              <a:gd name="connsiteY14-510" fmla="*/ 2873829 h 4325257"/>
              <a:gd name="connsiteX15-511" fmla="*/ 14514 w 6183086"/>
              <a:gd name="connsiteY15-512" fmla="*/ 0 h 4325257"/>
              <a:gd name="connsiteX0-513" fmla="*/ 14514 w 6183086"/>
              <a:gd name="connsiteY0-514" fmla="*/ 0 h 4325257"/>
              <a:gd name="connsiteX1-515" fmla="*/ 6183086 w 6183086"/>
              <a:gd name="connsiteY1-516" fmla="*/ 0 h 4325257"/>
              <a:gd name="connsiteX2-517" fmla="*/ 6161677 w 6183086"/>
              <a:gd name="connsiteY2-518" fmla="*/ 710474 h 4325257"/>
              <a:gd name="connsiteX3-519" fmla="*/ 5863771 w 6183086"/>
              <a:gd name="connsiteY3-520" fmla="*/ 1741714 h 4325257"/>
              <a:gd name="connsiteX4-521" fmla="*/ 5152571 w 6183086"/>
              <a:gd name="connsiteY4-522" fmla="*/ 2612571 h 4325257"/>
              <a:gd name="connsiteX5-523" fmla="*/ 4236720 w 6183086"/>
              <a:gd name="connsiteY5-524" fmla="*/ 2979057 h 4325257"/>
              <a:gd name="connsiteX6-525" fmla="*/ 3497943 w 6183086"/>
              <a:gd name="connsiteY6-526" fmla="*/ 3004457 h 4325257"/>
              <a:gd name="connsiteX7-527" fmla="*/ 3077029 w 6183086"/>
              <a:gd name="connsiteY7-528" fmla="*/ 3614057 h 4325257"/>
              <a:gd name="connsiteX8-529" fmla="*/ 3004457 w 6183086"/>
              <a:gd name="connsiteY8-530" fmla="*/ 4223657 h 4325257"/>
              <a:gd name="connsiteX9-531" fmla="*/ 2002971 w 6183086"/>
              <a:gd name="connsiteY9-532" fmla="*/ 4325257 h 4325257"/>
              <a:gd name="connsiteX10-533" fmla="*/ 1378857 w 6183086"/>
              <a:gd name="connsiteY10-534" fmla="*/ 3991429 h 4325257"/>
              <a:gd name="connsiteX11-535" fmla="*/ 1175657 w 6183086"/>
              <a:gd name="connsiteY11-536" fmla="*/ 3323771 h 4325257"/>
              <a:gd name="connsiteX12-537" fmla="*/ 885371 w 6183086"/>
              <a:gd name="connsiteY12-538" fmla="*/ 2786743 h 4325257"/>
              <a:gd name="connsiteX13-539" fmla="*/ 391886 w 6183086"/>
              <a:gd name="connsiteY13-540" fmla="*/ 2844800 h 4325257"/>
              <a:gd name="connsiteX14-541" fmla="*/ 0 w 6183086"/>
              <a:gd name="connsiteY14-542" fmla="*/ 2873829 h 4325257"/>
              <a:gd name="connsiteX15-543" fmla="*/ 14514 w 6183086"/>
              <a:gd name="connsiteY15-544" fmla="*/ 0 h 4325257"/>
              <a:gd name="connsiteX0-545" fmla="*/ 14514 w 6183086"/>
              <a:gd name="connsiteY0-546" fmla="*/ 0 h 4325257"/>
              <a:gd name="connsiteX1-547" fmla="*/ 6183086 w 6183086"/>
              <a:gd name="connsiteY1-548" fmla="*/ 0 h 4325257"/>
              <a:gd name="connsiteX2-549" fmla="*/ 6161677 w 6183086"/>
              <a:gd name="connsiteY2-550" fmla="*/ 710474 h 4325257"/>
              <a:gd name="connsiteX3-551" fmla="*/ 5863771 w 6183086"/>
              <a:gd name="connsiteY3-552" fmla="*/ 1741714 h 4325257"/>
              <a:gd name="connsiteX4-553" fmla="*/ 5152571 w 6183086"/>
              <a:gd name="connsiteY4-554" fmla="*/ 2612571 h 4325257"/>
              <a:gd name="connsiteX5-555" fmla="*/ 4236720 w 6183086"/>
              <a:gd name="connsiteY5-556" fmla="*/ 2979057 h 4325257"/>
              <a:gd name="connsiteX6-557" fmla="*/ 3467463 w 6183086"/>
              <a:gd name="connsiteY6-558" fmla="*/ 2920637 h 4325257"/>
              <a:gd name="connsiteX7-559" fmla="*/ 3077029 w 6183086"/>
              <a:gd name="connsiteY7-560" fmla="*/ 3614057 h 4325257"/>
              <a:gd name="connsiteX8-561" fmla="*/ 3004457 w 6183086"/>
              <a:gd name="connsiteY8-562" fmla="*/ 4223657 h 4325257"/>
              <a:gd name="connsiteX9-563" fmla="*/ 2002971 w 6183086"/>
              <a:gd name="connsiteY9-564" fmla="*/ 4325257 h 4325257"/>
              <a:gd name="connsiteX10-565" fmla="*/ 1378857 w 6183086"/>
              <a:gd name="connsiteY10-566" fmla="*/ 3991429 h 4325257"/>
              <a:gd name="connsiteX11-567" fmla="*/ 1175657 w 6183086"/>
              <a:gd name="connsiteY11-568" fmla="*/ 3323771 h 4325257"/>
              <a:gd name="connsiteX12-569" fmla="*/ 885371 w 6183086"/>
              <a:gd name="connsiteY12-570" fmla="*/ 2786743 h 4325257"/>
              <a:gd name="connsiteX13-571" fmla="*/ 391886 w 6183086"/>
              <a:gd name="connsiteY13-572" fmla="*/ 2844800 h 4325257"/>
              <a:gd name="connsiteX14-573" fmla="*/ 0 w 6183086"/>
              <a:gd name="connsiteY14-574" fmla="*/ 2873829 h 4325257"/>
              <a:gd name="connsiteX15-575" fmla="*/ 14514 w 6183086"/>
              <a:gd name="connsiteY15-576" fmla="*/ 0 h 4325257"/>
              <a:gd name="connsiteX0-577" fmla="*/ 14514 w 6183086"/>
              <a:gd name="connsiteY0-578" fmla="*/ 0 h 4325257"/>
              <a:gd name="connsiteX1-579" fmla="*/ 6183086 w 6183086"/>
              <a:gd name="connsiteY1-580" fmla="*/ 0 h 4325257"/>
              <a:gd name="connsiteX2-581" fmla="*/ 6161677 w 6183086"/>
              <a:gd name="connsiteY2-582" fmla="*/ 710474 h 4325257"/>
              <a:gd name="connsiteX3-583" fmla="*/ 5863771 w 6183086"/>
              <a:gd name="connsiteY3-584" fmla="*/ 1741714 h 4325257"/>
              <a:gd name="connsiteX4-585" fmla="*/ 5152571 w 6183086"/>
              <a:gd name="connsiteY4-586" fmla="*/ 2612571 h 4325257"/>
              <a:gd name="connsiteX5-587" fmla="*/ 4236720 w 6183086"/>
              <a:gd name="connsiteY5-588" fmla="*/ 2979057 h 4325257"/>
              <a:gd name="connsiteX6-589" fmla="*/ 3520803 w 6183086"/>
              <a:gd name="connsiteY6-590" fmla="*/ 3050177 h 4325257"/>
              <a:gd name="connsiteX7-591" fmla="*/ 3077029 w 6183086"/>
              <a:gd name="connsiteY7-592" fmla="*/ 3614057 h 4325257"/>
              <a:gd name="connsiteX8-593" fmla="*/ 3004457 w 6183086"/>
              <a:gd name="connsiteY8-594" fmla="*/ 4223657 h 4325257"/>
              <a:gd name="connsiteX9-595" fmla="*/ 2002971 w 6183086"/>
              <a:gd name="connsiteY9-596" fmla="*/ 4325257 h 4325257"/>
              <a:gd name="connsiteX10-597" fmla="*/ 1378857 w 6183086"/>
              <a:gd name="connsiteY10-598" fmla="*/ 3991429 h 4325257"/>
              <a:gd name="connsiteX11-599" fmla="*/ 1175657 w 6183086"/>
              <a:gd name="connsiteY11-600" fmla="*/ 3323771 h 4325257"/>
              <a:gd name="connsiteX12-601" fmla="*/ 885371 w 6183086"/>
              <a:gd name="connsiteY12-602" fmla="*/ 2786743 h 4325257"/>
              <a:gd name="connsiteX13-603" fmla="*/ 391886 w 6183086"/>
              <a:gd name="connsiteY13-604" fmla="*/ 2844800 h 4325257"/>
              <a:gd name="connsiteX14-605" fmla="*/ 0 w 6183086"/>
              <a:gd name="connsiteY14-606" fmla="*/ 2873829 h 4325257"/>
              <a:gd name="connsiteX15-607" fmla="*/ 14514 w 6183086"/>
              <a:gd name="connsiteY15-608" fmla="*/ 0 h 4325257"/>
              <a:gd name="connsiteX0-609" fmla="*/ 14514 w 6183086"/>
              <a:gd name="connsiteY0-610" fmla="*/ 0 h 4325257"/>
              <a:gd name="connsiteX1-611" fmla="*/ 6183086 w 6183086"/>
              <a:gd name="connsiteY1-612" fmla="*/ 0 h 4325257"/>
              <a:gd name="connsiteX2-613" fmla="*/ 6161677 w 6183086"/>
              <a:gd name="connsiteY2-614" fmla="*/ 710474 h 4325257"/>
              <a:gd name="connsiteX3-615" fmla="*/ 5863771 w 6183086"/>
              <a:gd name="connsiteY3-616" fmla="*/ 1741714 h 4325257"/>
              <a:gd name="connsiteX4-617" fmla="*/ 5152571 w 6183086"/>
              <a:gd name="connsiteY4-618" fmla="*/ 2612571 h 4325257"/>
              <a:gd name="connsiteX5-619" fmla="*/ 4236720 w 6183086"/>
              <a:gd name="connsiteY5-620" fmla="*/ 2979057 h 4325257"/>
              <a:gd name="connsiteX6-621" fmla="*/ 3520803 w 6183086"/>
              <a:gd name="connsiteY6-622" fmla="*/ 3050177 h 4325257"/>
              <a:gd name="connsiteX7-623" fmla="*/ 3077029 w 6183086"/>
              <a:gd name="connsiteY7-624" fmla="*/ 3614057 h 4325257"/>
              <a:gd name="connsiteX8-625" fmla="*/ 3004457 w 6183086"/>
              <a:gd name="connsiteY8-626" fmla="*/ 4223657 h 4325257"/>
              <a:gd name="connsiteX9-627" fmla="*/ 2002971 w 6183086"/>
              <a:gd name="connsiteY9-628" fmla="*/ 4325257 h 4325257"/>
              <a:gd name="connsiteX10-629" fmla="*/ 1378857 w 6183086"/>
              <a:gd name="connsiteY10-630" fmla="*/ 3991429 h 4325257"/>
              <a:gd name="connsiteX11-631" fmla="*/ 1175657 w 6183086"/>
              <a:gd name="connsiteY11-632" fmla="*/ 3323771 h 4325257"/>
              <a:gd name="connsiteX12-633" fmla="*/ 885371 w 6183086"/>
              <a:gd name="connsiteY12-634" fmla="*/ 2786743 h 4325257"/>
              <a:gd name="connsiteX13-635" fmla="*/ 391886 w 6183086"/>
              <a:gd name="connsiteY13-636" fmla="*/ 2844800 h 4325257"/>
              <a:gd name="connsiteX14-637" fmla="*/ 0 w 6183086"/>
              <a:gd name="connsiteY14-638" fmla="*/ 2873829 h 4325257"/>
              <a:gd name="connsiteX15-639" fmla="*/ 14514 w 6183086"/>
              <a:gd name="connsiteY15-640" fmla="*/ 0 h 4325257"/>
              <a:gd name="connsiteX0-641" fmla="*/ 14514 w 6183086"/>
              <a:gd name="connsiteY0-642" fmla="*/ 0 h 4325257"/>
              <a:gd name="connsiteX1-643" fmla="*/ 6183086 w 6183086"/>
              <a:gd name="connsiteY1-644" fmla="*/ 0 h 4325257"/>
              <a:gd name="connsiteX2-645" fmla="*/ 6161677 w 6183086"/>
              <a:gd name="connsiteY2-646" fmla="*/ 710474 h 4325257"/>
              <a:gd name="connsiteX3-647" fmla="*/ 5863771 w 6183086"/>
              <a:gd name="connsiteY3-648" fmla="*/ 1741714 h 4325257"/>
              <a:gd name="connsiteX4-649" fmla="*/ 5152571 w 6183086"/>
              <a:gd name="connsiteY4-650" fmla="*/ 2612571 h 4325257"/>
              <a:gd name="connsiteX5-651" fmla="*/ 4236720 w 6183086"/>
              <a:gd name="connsiteY5-652" fmla="*/ 2979057 h 4325257"/>
              <a:gd name="connsiteX6-653" fmla="*/ 3520803 w 6183086"/>
              <a:gd name="connsiteY6-654" fmla="*/ 3050177 h 4325257"/>
              <a:gd name="connsiteX7-655" fmla="*/ 3077029 w 6183086"/>
              <a:gd name="connsiteY7-656" fmla="*/ 3614057 h 4325257"/>
              <a:gd name="connsiteX8-657" fmla="*/ 3004457 w 6183086"/>
              <a:gd name="connsiteY8-658" fmla="*/ 4223657 h 4325257"/>
              <a:gd name="connsiteX9-659" fmla="*/ 2002971 w 6183086"/>
              <a:gd name="connsiteY9-660" fmla="*/ 4325257 h 4325257"/>
              <a:gd name="connsiteX10-661" fmla="*/ 1378857 w 6183086"/>
              <a:gd name="connsiteY10-662" fmla="*/ 3991429 h 4325257"/>
              <a:gd name="connsiteX11-663" fmla="*/ 1175657 w 6183086"/>
              <a:gd name="connsiteY11-664" fmla="*/ 3323771 h 4325257"/>
              <a:gd name="connsiteX12-665" fmla="*/ 885371 w 6183086"/>
              <a:gd name="connsiteY12-666" fmla="*/ 2786743 h 4325257"/>
              <a:gd name="connsiteX13-667" fmla="*/ 391886 w 6183086"/>
              <a:gd name="connsiteY13-668" fmla="*/ 2844800 h 4325257"/>
              <a:gd name="connsiteX14-669" fmla="*/ 0 w 6183086"/>
              <a:gd name="connsiteY14-670" fmla="*/ 2873829 h 4325257"/>
              <a:gd name="connsiteX15-671" fmla="*/ 14514 w 6183086"/>
              <a:gd name="connsiteY15-672" fmla="*/ 0 h 4325257"/>
              <a:gd name="connsiteX0-673" fmla="*/ 14514 w 6183086"/>
              <a:gd name="connsiteY0-674" fmla="*/ 0 h 4325257"/>
              <a:gd name="connsiteX1-675" fmla="*/ 6183086 w 6183086"/>
              <a:gd name="connsiteY1-676" fmla="*/ 0 h 4325257"/>
              <a:gd name="connsiteX2-677" fmla="*/ 6161677 w 6183086"/>
              <a:gd name="connsiteY2-678" fmla="*/ 710474 h 4325257"/>
              <a:gd name="connsiteX3-679" fmla="*/ 5863771 w 6183086"/>
              <a:gd name="connsiteY3-680" fmla="*/ 1741714 h 4325257"/>
              <a:gd name="connsiteX4-681" fmla="*/ 5152571 w 6183086"/>
              <a:gd name="connsiteY4-682" fmla="*/ 2612571 h 4325257"/>
              <a:gd name="connsiteX5-683" fmla="*/ 4236720 w 6183086"/>
              <a:gd name="connsiteY5-684" fmla="*/ 2979057 h 4325257"/>
              <a:gd name="connsiteX6-685" fmla="*/ 3520803 w 6183086"/>
              <a:gd name="connsiteY6-686" fmla="*/ 3050177 h 4325257"/>
              <a:gd name="connsiteX7-687" fmla="*/ 3077029 w 6183086"/>
              <a:gd name="connsiteY7-688" fmla="*/ 3614057 h 4325257"/>
              <a:gd name="connsiteX8-689" fmla="*/ 3004457 w 6183086"/>
              <a:gd name="connsiteY8-690" fmla="*/ 4223657 h 4325257"/>
              <a:gd name="connsiteX9-691" fmla="*/ 2002971 w 6183086"/>
              <a:gd name="connsiteY9-692" fmla="*/ 4325257 h 4325257"/>
              <a:gd name="connsiteX10-693" fmla="*/ 1378857 w 6183086"/>
              <a:gd name="connsiteY10-694" fmla="*/ 3991429 h 4325257"/>
              <a:gd name="connsiteX11-695" fmla="*/ 1175657 w 6183086"/>
              <a:gd name="connsiteY11-696" fmla="*/ 3323771 h 4325257"/>
              <a:gd name="connsiteX12-697" fmla="*/ 885371 w 6183086"/>
              <a:gd name="connsiteY12-698" fmla="*/ 2786743 h 4325257"/>
              <a:gd name="connsiteX13-699" fmla="*/ 391886 w 6183086"/>
              <a:gd name="connsiteY13-700" fmla="*/ 2844800 h 4325257"/>
              <a:gd name="connsiteX14-701" fmla="*/ 0 w 6183086"/>
              <a:gd name="connsiteY14-702" fmla="*/ 2873829 h 4325257"/>
              <a:gd name="connsiteX15-703" fmla="*/ 14514 w 6183086"/>
              <a:gd name="connsiteY15-704" fmla="*/ 0 h 4325257"/>
              <a:gd name="connsiteX0-705" fmla="*/ 14514 w 6183086"/>
              <a:gd name="connsiteY0-706" fmla="*/ 0 h 4325257"/>
              <a:gd name="connsiteX1-707" fmla="*/ 6183086 w 6183086"/>
              <a:gd name="connsiteY1-708" fmla="*/ 0 h 4325257"/>
              <a:gd name="connsiteX2-709" fmla="*/ 6161677 w 6183086"/>
              <a:gd name="connsiteY2-710" fmla="*/ 710474 h 4325257"/>
              <a:gd name="connsiteX3-711" fmla="*/ 5863771 w 6183086"/>
              <a:gd name="connsiteY3-712" fmla="*/ 1741714 h 4325257"/>
              <a:gd name="connsiteX4-713" fmla="*/ 5152571 w 6183086"/>
              <a:gd name="connsiteY4-714" fmla="*/ 2612571 h 4325257"/>
              <a:gd name="connsiteX5-715" fmla="*/ 4236720 w 6183086"/>
              <a:gd name="connsiteY5-716" fmla="*/ 2979057 h 4325257"/>
              <a:gd name="connsiteX6-717" fmla="*/ 3520803 w 6183086"/>
              <a:gd name="connsiteY6-718" fmla="*/ 3050177 h 4325257"/>
              <a:gd name="connsiteX7-719" fmla="*/ 3077029 w 6183086"/>
              <a:gd name="connsiteY7-720" fmla="*/ 3614057 h 4325257"/>
              <a:gd name="connsiteX8-721" fmla="*/ 3004457 w 6183086"/>
              <a:gd name="connsiteY8-722" fmla="*/ 4223657 h 4325257"/>
              <a:gd name="connsiteX9-723" fmla="*/ 2002971 w 6183086"/>
              <a:gd name="connsiteY9-724" fmla="*/ 4325257 h 4325257"/>
              <a:gd name="connsiteX10-725" fmla="*/ 1378857 w 6183086"/>
              <a:gd name="connsiteY10-726" fmla="*/ 3991429 h 4325257"/>
              <a:gd name="connsiteX11-727" fmla="*/ 1175657 w 6183086"/>
              <a:gd name="connsiteY11-728" fmla="*/ 3323771 h 4325257"/>
              <a:gd name="connsiteX12-729" fmla="*/ 885371 w 6183086"/>
              <a:gd name="connsiteY12-730" fmla="*/ 2786743 h 4325257"/>
              <a:gd name="connsiteX13-731" fmla="*/ 391886 w 6183086"/>
              <a:gd name="connsiteY13-732" fmla="*/ 2844800 h 4325257"/>
              <a:gd name="connsiteX14-733" fmla="*/ 0 w 6183086"/>
              <a:gd name="connsiteY14-734" fmla="*/ 2873829 h 4325257"/>
              <a:gd name="connsiteX15-735" fmla="*/ 14514 w 6183086"/>
              <a:gd name="connsiteY15-736" fmla="*/ 0 h 4325257"/>
              <a:gd name="connsiteX0-737" fmla="*/ 14514 w 6183086"/>
              <a:gd name="connsiteY0-738" fmla="*/ 0 h 4325257"/>
              <a:gd name="connsiteX1-739" fmla="*/ 6183086 w 6183086"/>
              <a:gd name="connsiteY1-740" fmla="*/ 0 h 4325257"/>
              <a:gd name="connsiteX2-741" fmla="*/ 6161677 w 6183086"/>
              <a:gd name="connsiteY2-742" fmla="*/ 710474 h 4325257"/>
              <a:gd name="connsiteX3-743" fmla="*/ 5863771 w 6183086"/>
              <a:gd name="connsiteY3-744" fmla="*/ 1741714 h 4325257"/>
              <a:gd name="connsiteX4-745" fmla="*/ 5152571 w 6183086"/>
              <a:gd name="connsiteY4-746" fmla="*/ 2612571 h 4325257"/>
              <a:gd name="connsiteX5-747" fmla="*/ 4236720 w 6183086"/>
              <a:gd name="connsiteY5-748" fmla="*/ 2979057 h 4325257"/>
              <a:gd name="connsiteX6-749" fmla="*/ 3520803 w 6183086"/>
              <a:gd name="connsiteY6-750" fmla="*/ 3050177 h 4325257"/>
              <a:gd name="connsiteX7-751" fmla="*/ 3077029 w 6183086"/>
              <a:gd name="connsiteY7-752" fmla="*/ 3614057 h 4325257"/>
              <a:gd name="connsiteX8-753" fmla="*/ 2913017 w 6183086"/>
              <a:gd name="connsiteY8-754" fmla="*/ 4261757 h 4325257"/>
              <a:gd name="connsiteX9-755" fmla="*/ 2002971 w 6183086"/>
              <a:gd name="connsiteY9-756" fmla="*/ 4325257 h 4325257"/>
              <a:gd name="connsiteX10-757" fmla="*/ 1378857 w 6183086"/>
              <a:gd name="connsiteY10-758" fmla="*/ 3991429 h 4325257"/>
              <a:gd name="connsiteX11-759" fmla="*/ 1175657 w 6183086"/>
              <a:gd name="connsiteY11-760" fmla="*/ 3323771 h 4325257"/>
              <a:gd name="connsiteX12-761" fmla="*/ 885371 w 6183086"/>
              <a:gd name="connsiteY12-762" fmla="*/ 2786743 h 4325257"/>
              <a:gd name="connsiteX13-763" fmla="*/ 391886 w 6183086"/>
              <a:gd name="connsiteY13-764" fmla="*/ 2844800 h 4325257"/>
              <a:gd name="connsiteX14-765" fmla="*/ 0 w 6183086"/>
              <a:gd name="connsiteY14-766" fmla="*/ 2873829 h 4325257"/>
              <a:gd name="connsiteX15-767" fmla="*/ 14514 w 6183086"/>
              <a:gd name="connsiteY15-768" fmla="*/ 0 h 4325257"/>
              <a:gd name="connsiteX0-769" fmla="*/ 14514 w 6183086"/>
              <a:gd name="connsiteY0-770" fmla="*/ 0 h 4325257"/>
              <a:gd name="connsiteX1-771" fmla="*/ 6183086 w 6183086"/>
              <a:gd name="connsiteY1-772" fmla="*/ 0 h 4325257"/>
              <a:gd name="connsiteX2-773" fmla="*/ 6161677 w 6183086"/>
              <a:gd name="connsiteY2-774" fmla="*/ 710474 h 4325257"/>
              <a:gd name="connsiteX3-775" fmla="*/ 5863771 w 6183086"/>
              <a:gd name="connsiteY3-776" fmla="*/ 1741714 h 4325257"/>
              <a:gd name="connsiteX4-777" fmla="*/ 5152571 w 6183086"/>
              <a:gd name="connsiteY4-778" fmla="*/ 2612571 h 4325257"/>
              <a:gd name="connsiteX5-779" fmla="*/ 4236720 w 6183086"/>
              <a:gd name="connsiteY5-780" fmla="*/ 2979057 h 4325257"/>
              <a:gd name="connsiteX6-781" fmla="*/ 3520803 w 6183086"/>
              <a:gd name="connsiteY6-782" fmla="*/ 3050177 h 4325257"/>
              <a:gd name="connsiteX7-783" fmla="*/ 3077029 w 6183086"/>
              <a:gd name="connsiteY7-784" fmla="*/ 3614057 h 4325257"/>
              <a:gd name="connsiteX8-785" fmla="*/ 2913017 w 6183086"/>
              <a:gd name="connsiteY8-786" fmla="*/ 4261757 h 4325257"/>
              <a:gd name="connsiteX9-787" fmla="*/ 2002971 w 6183086"/>
              <a:gd name="connsiteY9-788" fmla="*/ 4325257 h 4325257"/>
              <a:gd name="connsiteX10-789" fmla="*/ 1378857 w 6183086"/>
              <a:gd name="connsiteY10-790" fmla="*/ 3991429 h 4325257"/>
              <a:gd name="connsiteX11-791" fmla="*/ 1175657 w 6183086"/>
              <a:gd name="connsiteY11-792" fmla="*/ 3323771 h 4325257"/>
              <a:gd name="connsiteX12-793" fmla="*/ 885371 w 6183086"/>
              <a:gd name="connsiteY12-794" fmla="*/ 2786743 h 4325257"/>
              <a:gd name="connsiteX13-795" fmla="*/ 391886 w 6183086"/>
              <a:gd name="connsiteY13-796" fmla="*/ 2844800 h 4325257"/>
              <a:gd name="connsiteX14-797" fmla="*/ 0 w 6183086"/>
              <a:gd name="connsiteY14-798" fmla="*/ 2873829 h 4325257"/>
              <a:gd name="connsiteX15-799" fmla="*/ 14514 w 6183086"/>
              <a:gd name="connsiteY15-800" fmla="*/ 0 h 4325257"/>
              <a:gd name="connsiteX0-801" fmla="*/ 14514 w 6183086"/>
              <a:gd name="connsiteY0-802" fmla="*/ 0 h 4333901"/>
              <a:gd name="connsiteX1-803" fmla="*/ 6183086 w 6183086"/>
              <a:gd name="connsiteY1-804" fmla="*/ 0 h 4333901"/>
              <a:gd name="connsiteX2-805" fmla="*/ 6161677 w 6183086"/>
              <a:gd name="connsiteY2-806" fmla="*/ 710474 h 4333901"/>
              <a:gd name="connsiteX3-807" fmla="*/ 5863771 w 6183086"/>
              <a:gd name="connsiteY3-808" fmla="*/ 1741714 h 4333901"/>
              <a:gd name="connsiteX4-809" fmla="*/ 5152571 w 6183086"/>
              <a:gd name="connsiteY4-810" fmla="*/ 2612571 h 4333901"/>
              <a:gd name="connsiteX5-811" fmla="*/ 4236720 w 6183086"/>
              <a:gd name="connsiteY5-812" fmla="*/ 2979057 h 4333901"/>
              <a:gd name="connsiteX6-813" fmla="*/ 3520803 w 6183086"/>
              <a:gd name="connsiteY6-814" fmla="*/ 3050177 h 4333901"/>
              <a:gd name="connsiteX7-815" fmla="*/ 3077029 w 6183086"/>
              <a:gd name="connsiteY7-816" fmla="*/ 3614057 h 4333901"/>
              <a:gd name="connsiteX8-817" fmla="*/ 2913017 w 6183086"/>
              <a:gd name="connsiteY8-818" fmla="*/ 4261757 h 4333901"/>
              <a:gd name="connsiteX9-819" fmla="*/ 2002971 w 6183086"/>
              <a:gd name="connsiteY9-820" fmla="*/ 4325257 h 4333901"/>
              <a:gd name="connsiteX10-821" fmla="*/ 1378857 w 6183086"/>
              <a:gd name="connsiteY10-822" fmla="*/ 3991429 h 4333901"/>
              <a:gd name="connsiteX11-823" fmla="*/ 1175657 w 6183086"/>
              <a:gd name="connsiteY11-824" fmla="*/ 3323771 h 4333901"/>
              <a:gd name="connsiteX12-825" fmla="*/ 885371 w 6183086"/>
              <a:gd name="connsiteY12-826" fmla="*/ 2786743 h 4333901"/>
              <a:gd name="connsiteX13-827" fmla="*/ 391886 w 6183086"/>
              <a:gd name="connsiteY13-828" fmla="*/ 2844800 h 4333901"/>
              <a:gd name="connsiteX14-829" fmla="*/ 0 w 6183086"/>
              <a:gd name="connsiteY14-830" fmla="*/ 2873829 h 4333901"/>
              <a:gd name="connsiteX15-831" fmla="*/ 14514 w 6183086"/>
              <a:gd name="connsiteY15-832" fmla="*/ 0 h 4333901"/>
              <a:gd name="connsiteX0-833" fmla="*/ 14514 w 6183086"/>
              <a:gd name="connsiteY0-834" fmla="*/ 0 h 4325257"/>
              <a:gd name="connsiteX1-835" fmla="*/ 6183086 w 6183086"/>
              <a:gd name="connsiteY1-836" fmla="*/ 0 h 4325257"/>
              <a:gd name="connsiteX2-837" fmla="*/ 6161677 w 6183086"/>
              <a:gd name="connsiteY2-838" fmla="*/ 710474 h 4325257"/>
              <a:gd name="connsiteX3-839" fmla="*/ 5863771 w 6183086"/>
              <a:gd name="connsiteY3-840" fmla="*/ 1741714 h 4325257"/>
              <a:gd name="connsiteX4-841" fmla="*/ 5152571 w 6183086"/>
              <a:gd name="connsiteY4-842" fmla="*/ 2612571 h 4325257"/>
              <a:gd name="connsiteX5-843" fmla="*/ 4236720 w 6183086"/>
              <a:gd name="connsiteY5-844" fmla="*/ 2979057 h 4325257"/>
              <a:gd name="connsiteX6-845" fmla="*/ 3520803 w 6183086"/>
              <a:gd name="connsiteY6-846" fmla="*/ 3050177 h 4325257"/>
              <a:gd name="connsiteX7-847" fmla="*/ 3077029 w 6183086"/>
              <a:gd name="connsiteY7-848" fmla="*/ 3614057 h 4325257"/>
              <a:gd name="connsiteX8-849" fmla="*/ 2844437 w 6183086"/>
              <a:gd name="connsiteY8-850" fmla="*/ 4231277 h 4325257"/>
              <a:gd name="connsiteX9-851" fmla="*/ 2002971 w 6183086"/>
              <a:gd name="connsiteY9-852" fmla="*/ 4325257 h 4325257"/>
              <a:gd name="connsiteX10-853" fmla="*/ 1378857 w 6183086"/>
              <a:gd name="connsiteY10-854" fmla="*/ 3991429 h 4325257"/>
              <a:gd name="connsiteX11-855" fmla="*/ 1175657 w 6183086"/>
              <a:gd name="connsiteY11-856" fmla="*/ 3323771 h 4325257"/>
              <a:gd name="connsiteX12-857" fmla="*/ 885371 w 6183086"/>
              <a:gd name="connsiteY12-858" fmla="*/ 2786743 h 4325257"/>
              <a:gd name="connsiteX13-859" fmla="*/ 391886 w 6183086"/>
              <a:gd name="connsiteY13-860" fmla="*/ 2844800 h 4325257"/>
              <a:gd name="connsiteX14-861" fmla="*/ 0 w 6183086"/>
              <a:gd name="connsiteY14-862" fmla="*/ 2873829 h 4325257"/>
              <a:gd name="connsiteX15-863" fmla="*/ 14514 w 6183086"/>
              <a:gd name="connsiteY15-864" fmla="*/ 0 h 4325257"/>
              <a:gd name="connsiteX0-865" fmla="*/ 14514 w 6183086"/>
              <a:gd name="connsiteY0-866" fmla="*/ 0 h 4325257"/>
              <a:gd name="connsiteX1-867" fmla="*/ 6183086 w 6183086"/>
              <a:gd name="connsiteY1-868" fmla="*/ 0 h 4325257"/>
              <a:gd name="connsiteX2-869" fmla="*/ 6161677 w 6183086"/>
              <a:gd name="connsiteY2-870" fmla="*/ 710474 h 4325257"/>
              <a:gd name="connsiteX3-871" fmla="*/ 5863771 w 6183086"/>
              <a:gd name="connsiteY3-872" fmla="*/ 1741714 h 4325257"/>
              <a:gd name="connsiteX4-873" fmla="*/ 5152571 w 6183086"/>
              <a:gd name="connsiteY4-874" fmla="*/ 2612571 h 4325257"/>
              <a:gd name="connsiteX5-875" fmla="*/ 4236720 w 6183086"/>
              <a:gd name="connsiteY5-876" fmla="*/ 2979057 h 4325257"/>
              <a:gd name="connsiteX6-877" fmla="*/ 3520803 w 6183086"/>
              <a:gd name="connsiteY6-878" fmla="*/ 3050177 h 4325257"/>
              <a:gd name="connsiteX7-879" fmla="*/ 3077029 w 6183086"/>
              <a:gd name="connsiteY7-880" fmla="*/ 3614057 h 4325257"/>
              <a:gd name="connsiteX8-881" fmla="*/ 2844437 w 6183086"/>
              <a:gd name="connsiteY8-882" fmla="*/ 4231277 h 4325257"/>
              <a:gd name="connsiteX9-883" fmla="*/ 2002971 w 6183086"/>
              <a:gd name="connsiteY9-884" fmla="*/ 4325257 h 4325257"/>
              <a:gd name="connsiteX10-885" fmla="*/ 1378857 w 6183086"/>
              <a:gd name="connsiteY10-886" fmla="*/ 3991429 h 4325257"/>
              <a:gd name="connsiteX11-887" fmla="*/ 1175657 w 6183086"/>
              <a:gd name="connsiteY11-888" fmla="*/ 3323771 h 4325257"/>
              <a:gd name="connsiteX12-889" fmla="*/ 885371 w 6183086"/>
              <a:gd name="connsiteY12-890" fmla="*/ 2786743 h 4325257"/>
              <a:gd name="connsiteX13-891" fmla="*/ 391886 w 6183086"/>
              <a:gd name="connsiteY13-892" fmla="*/ 2844800 h 4325257"/>
              <a:gd name="connsiteX14-893" fmla="*/ 0 w 6183086"/>
              <a:gd name="connsiteY14-894" fmla="*/ 2873829 h 4325257"/>
              <a:gd name="connsiteX15-895" fmla="*/ 14514 w 6183086"/>
              <a:gd name="connsiteY15-896" fmla="*/ 0 h 4325257"/>
              <a:gd name="connsiteX0-897" fmla="*/ 14514 w 6183086"/>
              <a:gd name="connsiteY0-898" fmla="*/ 0 h 4353767"/>
              <a:gd name="connsiteX1-899" fmla="*/ 6183086 w 6183086"/>
              <a:gd name="connsiteY1-900" fmla="*/ 0 h 4353767"/>
              <a:gd name="connsiteX2-901" fmla="*/ 6161677 w 6183086"/>
              <a:gd name="connsiteY2-902" fmla="*/ 710474 h 4353767"/>
              <a:gd name="connsiteX3-903" fmla="*/ 5863771 w 6183086"/>
              <a:gd name="connsiteY3-904" fmla="*/ 1741714 h 4353767"/>
              <a:gd name="connsiteX4-905" fmla="*/ 5152571 w 6183086"/>
              <a:gd name="connsiteY4-906" fmla="*/ 2612571 h 4353767"/>
              <a:gd name="connsiteX5-907" fmla="*/ 4236720 w 6183086"/>
              <a:gd name="connsiteY5-908" fmla="*/ 2979057 h 4353767"/>
              <a:gd name="connsiteX6-909" fmla="*/ 3520803 w 6183086"/>
              <a:gd name="connsiteY6-910" fmla="*/ 3050177 h 4353767"/>
              <a:gd name="connsiteX7-911" fmla="*/ 3077029 w 6183086"/>
              <a:gd name="connsiteY7-912" fmla="*/ 3614057 h 4353767"/>
              <a:gd name="connsiteX8-913" fmla="*/ 2844437 w 6183086"/>
              <a:gd name="connsiteY8-914" fmla="*/ 4231277 h 4353767"/>
              <a:gd name="connsiteX9-915" fmla="*/ 2002971 w 6183086"/>
              <a:gd name="connsiteY9-916" fmla="*/ 4325257 h 4353767"/>
              <a:gd name="connsiteX10-917" fmla="*/ 1378857 w 6183086"/>
              <a:gd name="connsiteY10-918" fmla="*/ 3991429 h 4353767"/>
              <a:gd name="connsiteX11-919" fmla="*/ 1175657 w 6183086"/>
              <a:gd name="connsiteY11-920" fmla="*/ 3323771 h 4353767"/>
              <a:gd name="connsiteX12-921" fmla="*/ 885371 w 6183086"/>
              <a:gd name="connsiteY12-922" fmla="*/ 2786743 h 4353767"/>
              <a:gd name="connsiteX13-923" fmla="*/ 391886 w 6183086"/>
              <a:gd name="connsiteY13-924" fmla="*/ 2844800 h 4353767"/>
              <a:gd name="connsiteX14-925" fmla="*/ 0 w 6183086"/>
              <a:gd name="connsiteY14-926" fmla="*/ 2873829 h 4353767"/>
              <a:gd name="connsiteX15-927" fmla="*/ 14514 w 6183086"/>
              <a:gd name="connsiteY15-928" fmla="*/ 0 h 4353767"/>
              <a:gd name="connsiteX0-929" fmla="*/ 14514 w 6183086"/>
              <a:gd name="connsiteY0-930" fmla="*/ 0 h 4353767"/>
              <a:gd name="connsiteX1-931" fmla="*/ 6183086 w 6183086"/>
              <a:gd name="connsiteY1-932" fmla="*/ 0 h 4353767"/>
              <a:gd name="connsiteX2-933" fmla="*/ 6161677 w 6183086"/>
              <a:gd name="connsiteY2-934" fmla="*/ 710474 h 4353767"/>
              <a:gd name="connsiteX3-935" fmla="*/ 5863771 w 6183086"/>
              <a:gd name="connsiteY3-936" fmla="*/ 1741714 h 4353767"/>
              <a:gd name="connsiteX4-937" fmla="*/ 5152571 w 6183086"/>
              <a:gd name="connsiteY4-938" fmla="*/ 2612571 h 4353767"/>
              <a:gd name="connsiteX5-939" fmla="*/ 4236720 w 6183086"/>
              <a:gd name="connsiteY5-940" fmla="*/ 2979057 h 4353767"/>
              <a:gd name="connsiteX6-941" fmla="*/ 3520803 w 6183086"/>
              <a:gd name="connsiteY6-942" fmla="*/ 3050177 h 4353767"/>
              <a:gd name="connsiteX7-943" fmla="*/ 3077029 w 6183086"/>
              <a:gd name="connsiteY7-944" fmla="*/ 3614057 h 4353767"/>
              <a:gd name="connsiteX8-945" fmla="*/ 2844437 w 6183086"/>
              <a:gd name="connsiteY8-946" fmla="*/ 4231277 h 4353767"/>
              <a:gd name="connsiteX9-947" fmla="*/ 2002971 w 6183086"/>
              <a:gd name="connsiteY9-948" fmla="*/ 4325257 h 4353767"/>
              <a:gd name="connsiteX10-949" fmla="*/ 1378857 w 6183086"/>
              <a:gd name="connsiteY10-950" fmla="*/ 3991429 h 4353767"/>
              <a:gd name="connsiteX11-951" fmla="*/ 1175657 w 6183086"/>
              <a:gd name="connsiteY11-952" fmla="*/ 3323771 h 4353767"/>
              <a:gd name="connsiteX12-953" fmla="*/ 885371 w 6183086"/>
              <a:gd name="connsiteY12-954" fmla="*/ 2786743 h 4353767"/>
              <a:gd name="connsiteX13-955" fmla="*/ 391886 w 6183086"/>
              <a:gd name="connsiteY13-956" fmla="*/ 2844800 h 4353767"/>
              <a:gd name="connsiteX14-957" fmla="*/ 0 w 6183086"/>
              <a:gd name="connsiteY14-958" fmla="*/ 2873829 h 4353767"/>
              <a:gd name="connsiteX15-959" fmla="*/ 14514 w 6183086"/>
              <a:gd name="connsiteY15-960" fmla="*/ 0 h 4353767"/>
              <a:gd name="connsiteX0-961" fmla="*/ 14514 w 6183086"/>
              <a:gd name="connsiteY0-962" fmla="*/ 0 h 4320213"/>
              <a:gd name="connsiteX1-963" fmla="*/ 6183086 w 6183086"/>
              <a:gd name="connsiteY1-964" fmla="*/ 0 h 4320213"/>
              <a:gd name="connsiteX2-965" fmla="*/ 6161677 w 6183086"/>
              <a:gd name="connsiteY2-966" fmla="*/ 710474 h 4320213"/>
              <a:gd name="connsiteX3-967" fmla="*/ 5863771 w 6183086"/>
              <a:gd name="connsiteY3-968" fmla="*/ 1741714 h 4320213"/>
              <a:gd name="connsiteX4-969" fmla="*/ 5152571 w 6183086"/>
              <a:gd name="connsiteY4-970" fmla="*/ 2612571 h 4320213"/>
              <a:gd name="connsiteX5-971" fmla="*/ 4236720 w 6183086"/>
              <a:gd name="connsiteY5-972" fmla="*/ 2979057 h 4320213"/>
              <a:gd name="connsiteX6-973" fmla="*/ 3520803 w 6183086"/>
              <a:gd name="connsiteY6-974" fmla="*/ 3050177 h 4320213"/>
              <a:gd name="connsiteX7-975" fmla="*/ 3077029 w 6183086"/>
              <a:gd name="connsiteY7-976" fmla="*/ 3614057 h 4320213"/>
              <a:gd name="connsiteX8-977" fmla="*/ 2844437 w 6183086"/>
              <a:gd name="connsiteY8-978" fmla="*/ 4231277 h 4320213"/>
              <a:gd name="connsiteX9-979" fmla="*/ 1964871 w 6183086"/>
              <a:gd name="connsiteY9-980" fmla="*/ 4271917 h 4320213"/>
              <a:gd name="connsiteX10-981" fmla="*/ 1378857 w 6183086"/>
              <a:gd name="connsiteY10-982" fmla="*/ 3991429 h 4320213"/>
              <a:gd name="connsiteX11-983" fmla="*/ 1175657 w 6183086"/>
              <a:gd name="connsiteY11-984" fmla="*/ 3323771 h 4320213"/>
              <a:gd name="connsiteX12-985" fmla="*/ 885371 w 6183086"/>
              <a:gd name="connsiteY12-986" fmla="*/ 2786743 h 4320213"/>
              <a:gd name="connsiteX13-987" fmla="*/ 391886 w 6183086"/>
              <a:gd name="connsiteY13-988" fmla="*/ 2844800 h 4320213"/>
              <a:gd name="connsiteX14-989" fmla="*/ 0 w 6183086"/>
              <a:gd name="connsiteY14-990" fmla="*/ 2873829 h 4320213"/>
              <a:gd name="connsiteX15-991" fmla="*/ 14514 w 6183086"/>
              <a:gd name="connsiteY15-992" fmla="*/ 0 h 4320213"/>
              <a:gd name="connsiteX0-993" fmla="*/ 14514 w 6183086"/>
              <a:gd name="connsiteY0-994" fmla="*/ 0 h 4320213"/>
              <a:gd name="connsiteX1-995" fmla="*/ 6183086 w 6183086"/>
              <a:gd name="connsiteY1-996" fmla="*/ 0 h 4320213"/>
              <a:gd name="connsiteX2-997" fmla="*/ 6161677 w 6183086"/>
              <a:gd name="connsiteY2-998" fmla="*/ 710474 h 4320213"/>
              <a:gd name="connsiteX3-999" fmla="*/ 5863771 w 6183086"/>
              <a:gd name="connsiteY3-1000" fmla="*/ 1741714 h 4320213"/>
              <a:gd name="connsiteX4-1001" fmla="*/ 5152571 w 6183086"/>
              <a:gd name="connsiteY4-1002" fmla="*/ 2612571 h 4320213"/>
              <a:gd name="connsiteX5-1003" fmla="*/ 4236720 w 6183086"/>
              <a:gd name="connsiteY5-1004" fmla="*/ 2979057 h 4320213"/>
              <a:gd name="connsiteX6-1005" fmla="*/ 3520803 w 6183086"/>
              <a:gd name="connsiteY6-1006" fmla="*/ 3050177 h 4320213"/>
              <a:gd name="connsiteX7-1007" fmla="*/ 3077029 w 6183086"/>
              <a:gd name="connsiteY7-1008" fmla="*/ 3614057 h 4320213"/>
              <a:gd name="connsiteX8-1009" fmla="*/ 2844437 w 6183086"/>
              <a:gd name="connsiteY8-1010" fmla="*/ 4231277 h 4320213"/>
              <a:gd name="connsiteX9-1011" fmla="*/ 1964871 w 6183086"/>
              <a:gd name="connsiteY9-1012" fmla="*/ 4271917 h 4320213"/>
              <a:gd name="connsiteX10-1013" fmla="*/ 1378857 w 6183086"/>
              <a:gd name="connsiteY10-1014" fmla="*/ 3938089 h 4320213"/>
              <a:gd name="connsiteX11-1015" fmla="*/ 1175657 w 6183086"/>
              <a:gd name="connsiteY11-1016" fmla="*/ 3323771 h 4320213"/>
              <a:gd name="connsiteX12-1017" fmla="*/ 885371 w 6183086"/>
              <a:gd name="connsiteY12-1018" fmla="*/ 2786743 h 4320213"/>
              <a:gd name="connsiteX13-1019" fmla="*/ 391886 w 6183086"/>
              <a:gd name="connsiteY13-1020" fmla="*/ 2844800 h 4320213"/>
              <a:gd name="connsiteX14-1021" fmla="*/ 0 w 6183086"/>
              <a:gd name="connsiteY14-1022" fmla="*/ 2873829 h 4320213"/>
              <a:gd name="connsiteX15-1023" fmla="*/ 14514 w 6183086"/>
              <a:gd name="connsiteY15-1024" fmla="*/ 0 h 4320213"/>
              <a:gd name="connsiteX0-1025" fmla="*/ 14514 w 6183086"/>
              <a:gd name="connsiteY0-1026" fmla="*/ 0 h 4320213"/>
              <a:gd name="connsiteX1-1027" fmla="*/ 6183086 w 6183086"/>
              <a:gd name="connsiteY1-1028" fmla="*/ 0 h 4320213"/>
              <a:gd name="connsiteX2-1029" fmla="*/ 6161677 w 6183086"/>
              <a:gd name="connsiteY2-1030" fmla="*/ 710474 h 4320213"/>
              <a:gd name="connsiteX3-1031" fmla="*/ 5863771 w 6183086"/>
              <a:gd name="connsiteY3-1032" fmla="*/ 1741714 h 4320213"/>
              <a:gd name="connsiteX4-1033" fmla="*/ 5152571 w 6183086"/>
              <a:gd name="connsiteY4-1034" fmla="*/ 2612571 h 4320213"/>
              <a:gd name="connsiteX5-1035" fmla="*/ 4236720 w 6183086"/>
              <a:gd name="connsiteY5-1036" fmla="*/ 2979057 h 4320213"/>
              <a:gd name="connsiteX6-1037" fmla="*/ 3520803 w 6183086"/>
              <a:gd name="connsiteY6-1038" fmla="*/ 3050177 h 4320213"/>
              <a:gd name="connsiteX7-1039" fmla="*/ 3077029 w 6183086"/>
              <a:gd name="connsiteY7-1040" fmla="*/ 3614057 h 4320213"/>
              <a:gd name="connsiteX8-1041" fmla="*/ 2844437 w 6183086"/>
              <a:gd name="connsiteY8-1042" fmla="*/ 4231277 h 4320213"/>
              <a:gd name="connsiteX9-1043" fmla="*/ 1964871 w 6183086"/>
              <a:gd name="connsiteY9-1044" fmla="*/ 4271917 h 4320213"/>
              <a:gd name="connsiteX10-1045" fmla="*/ 1378857 w 6183086"/>
              <a:gd name="connsiteY10-1046" fmla="*/ 3938089 h 4320213"/>
              <a:gd name="connsiteX11-1047" fmla="*/ 1175657 w 6183086"/>
              <a:gd name="connsiteY11-1048" fmla="*/ 3323771 h 4320213"/>
              <a:gd name="connsiteX12-1049" fmla="*/ 885371 w 6183086"/>
              <a:gd name="connsiteY12-1050" fmla="*/ 2786743 h 4320213"/>
              <a:gd name="connsiteX13-1051" fmla="*/ 391886 w 6183086"/>
              <a:gd name="connsiteY13-1052" fmla="*/ 2844800 h 4320213"/>
              <a:gd name="connsiteX14-1053" fmla="*/ 0 w 6183086"/>
              <a:gd name="connsiteY14-1054" fmla="*/ 2873829 h 4320213"/>
              <a:gd name="connsiteX15-1055" fmla="*/ 14514 w 6183086"/>
              <a:gd name="connsiteY15-1056" fmla="*/ 0 h 4320213"/>
              <a:gd name="connsiteX0-1057" fmla="*/ 14514 w 6183086"/>
              <a:gd name="connsiteY0-1058" fmla="*/ 0 h 4320213"/>
              <a:gd name="connsiteX1-1059" fmla="*/ 6183086 w 6183086"/>
              <a:gd name="connsiteY1-1060" fmla="*/ 0 h 4320213"/>
              <a:gd name="connsiteX2-1061" fmla="*/ 6161677 w 6183086"/>
              <a:gd name="connsiteY2-1062" fmla="*/ 710474 h 4320213"/>
              <a:gd name="connsiteX3-1063" fmla="*/ 5863771 w 6183086"/>
              <a:gd name="connsiteY3-1064" fmla="*/ 1741714 h 4320213"/>
              <a:gd name="connsiteX4-1065" fmla="*/ 5152571 w 6183086"/>
              <a:gd name="connsiteY4-1066" fmla="*/ 2612571 h 4320213"/>
              <a:gd name="connsiteX5-1067" fmla="*/ 4236720 w 6183086"/>
              <a:gd name="connsiteY5-1068" fmla="*/ 2979057 h 4320213"/>
              <a:gd name="connsiteX6-1069" fmla="*/ 3520803 w 6183086"/>
              <a:gd name="connsiteY6-1070" fmla="*/ 3050177 h 4320213"/>
              <a:gd name="connsiteX7-1071" fmla="*/ 3077029 w 6183086"/>
              <a:gd name="connsiteY7-1072" fmla="*/ 3614057 h 4320213"/>
              <a:gd name="connsiteX8-1073" fmla="*/ 2844437 w 6183086"/>
              <a:gd name="connsiteY8-1074" fmla="*/ 4231277 h 4320213"/>
              <a:gd name="connsiteX9-1075" fmla="*/ 1964871 w 6183086"/>
              <a:gd name="connsiteY9-1076" fmla="*/ 4271917 h 4320213"/>
              <a:gd name="connsiteX10-1077" fmla="*/ 1378857 w 6183086"/>
              <a:gd name="connsiteY10-1078" fmla="*/ 3938089 h 4320213"/>
              <a:gd name="connsiteX11-1079" fmla="*/ 1175657 w 6183086"/>
              <a:gd name="connsiteY11-1080" fmla="*/ 3323771 h 4320213"/>
              <a:gd name="connsiteX12-1081" fmla="*/ 885371 w 6183086"/>
              <a:gd name="connsiteY12-1082" fmla="*/ 2786743 h 4320213"/>
              <a:gd name="connsiteX13-1083" fmla="*/ 391886 w 6183086"/>
              <a:gd name="connsiteY13-1084" fmla="*/ 2844800 h 4320213"/>
              <a:gd name="connsiteX14-1085" fmla="*/ 0 w 6183086"/>
              <a:gd name="connsiteY14-1086" fmla="*/ 2873829 h 4320213"/>
              <a:gd name="connsiteX15-1087" fmla="*/ 14514 w 6183086"/>
              <a:gd name="connsiteY15-1088" fmla="*/ 0 h 4320213"/>
              <a:gd name="connsiteX0-1089" fmla="*/ 14514 w 6183086"/>
              <a:gd name="connsiteY0-1090" fmla="*/ 0 h 4320213"/>
              <a:gd name="connsiteX1-1091" fmla="*/ 6183086 w 6183086"/>
              <a:gd name="connsiteY1-1092" fmla="*/ 0 h 4320213"/>
              <a:gd name="connsiteX2-1093" fmla="*/ 6161677 w 6183086"/>
              <a:gd name="connsiteY2-1094" fmla="*/ 710474 h 4320213"/>
              <a:gd name="connsiteX3-1095" fmla="*/ 5863771 w 6183086"/>
              <a:gd name="connsiteY3-1096" fmla="*/ 1741714 h 4320213"/>
              <a:gd name="connsiteX4-1097" fmla="*/ 5152571 w 6183086"/>
              <a:gd name="connsiteY4-1098" fmla="*/ 2612571 h 4320213"/>
              <a:gd name="connsiteX5-1099" fmla="*/ 4236720 w 6183086"/>
              <a:gd name="connsiteY5-1100" fmla="*/ 2979057 h 4320213"/>
              <a:gd name="connsiteX6-1101" fmla="*/ 3520803 w 6183086"/>
              <a:gd name="connsiteY6-1102" fmla="*/ 3050177 h 4320213"/>
              <a:gd name="connsiteX7-1103" fmla="*/ 3077029 w 6183086"/>
              <a:gd name="connsiteY7-1104" fmla="*/ 3614057 h 4320213"/>
              <a:gd name="connsiteX8-1105" fmla="*/ 2844437 w 6183086"/>
              <a:gd name="connsiteY8-1106" fmla="*/ 4231277 h 4320213"/>
              <a:gd name="connsiteX9-1107" fmla="*/ 1964871 w 6183086"/>
              <a:gd name="connsiteY9-1108" fmla="*/ 4271917 h 4320213"/>
              <a:gd name="connsiteX10-1109" fmla="*/ 1378857 w 6183086"/>
              <a:gd name="connsiteY10-1110" fmla="*/ 3938089 h 4320213"/>
              <a:gd name="connsiteX11-1111" fmla="*/ 1175657 w 6183086"/>
              <a:gd name="connsiteY11-1112" fmla="*/ 3323771 h 4320213"/>
              <a:gd name="connsiteX12-1113" fmla="*/ 885371 w 6183086"/>
              <a:gd name="connsiteY12-1114" fmla="*/ 2786743 h 4320213"/>
              <a:gd name="connsiteX13-1115" fmla="*/ 391886 w 6183086"/>
              <a:gd name="connsiteY13-1116" fmla="*/ 2844800 h 4320213"/>
              <a:gd name="connsiteX14-1117" fmla="*/ 0 w 6183086"/>
              <a:gd name="connsiteY14-1118" fmla="*/ 2873829 h 4320213"/>
              <a:gd name="connsiteX15-1119" fmla="*/ 14514 w 6183086"/>
              <a:gd name="connsiteY15-1120" fmla="*/ 0 h 4320213"/>
              <a:gd name="connsiteX0-1121" fmla="*/ 14514 w 6183086"/>
              <a:gd name="connsiteY0-1122" fmla="*/ 0 h 4320213"/>
              <a:gd name="connsiteX1-1123" fmla="*/ 6183086 w 6183086"/>
              <a:gd name="connsiteY1-1124" fmla="*/ 0 h 4320213"/>
              <a:gd name="connsiteX2-1125" fmla="*/ 6161677 w 6183086"/>
              <a:gd name="connsiteY2-1126" fmla="*/ 710474 h 4320213"/>
              <a:gd name="connsiteX3-1127" fmla="*/ 5863771 w 6183086"/>
              <a:gd name="connsiteY3-1128" fmla="*/ 1741714 h 4320213"/>
              <a:gd name="connsiteX4-1129" fmla="*/ 5152571 w 6183086"/>
              <a:gd name="connsiteY4-1130" fmla="*/ 2612571 h 4320213"/>
              <a:gd name="connsiteX5-1131" fmla="*/ 4236720 w 6183086"/>
              <a:gd name="connsiteY5-1132" fmla="*/ 2979057 h 4320213"/>
              <a:gd name="connsiteX6-1133" fmla="*/ 3520803 w 6183086"/>
              <a:gd name="connsiteY6-1134" fmla="*/ 3050177 h 4320213"/>
              <a:gd name="connsiteX7-1135" fmla="*/ 3077029 w 6183086"/>
              <a:gd name="connsiteY7-1136" fmla="*/ 3614057 h 4320213"/>
              <a:gd name="connsiteX8-1137" fmla="*/ 2844437 w 6183086"/>
              <a:gd name="connsiteY8-1138" fmla="*/ 4231277 h 4320213"/>
              <a:gd name="connsiteX9-1139" fmla="*/ 1964871 w 6183086"/>
              <a:gd name="connsiteY9-1140" fmla="*/ 4271917 h 4320213"/>
              <a:gd name="connsiteX10-1141" fmla="*/ 1378857 w 6183086"/>
              <a:gd name="connsiteY10-1142" fmla="*/ 3938089 h 4320213"/>
              <a:gd name="connsiteX11-1143" fmla="*/ 1122317 w 6183086"/>
              <a:gd name="connsiteY11-1144" fmla="*/ 3331391 h 4320213"/>
              <a:gd name="connsiteX12-1145" fmla="*/ 885371 w 6183086"/>
              <a:gd name="connsiteY12-1146" fmla="*/ 2786743 h 4320213"/>
              <a:gd name="connsiteX13-1147" fmla="*/ 391886 w 6183086"/>
              <a:gd name="connsiteY13-1148" fmla="*/ 2844800 h 4320213"/>
              <a:gd name="connsiteX14-1149" fmla="*/ 0 w 6183086"/>
              <a:gd name="connsiteY14-1150" fmla="*/ 2873829 h 4320213"/>
              <a:gd name="connsiteX15-1151" fmla="*/ 14514 w 6183086"/>
              <a:gd name="connsiteY15-1152" fmla="*/ 0 h 4320213"/>
              <a:gd name="connsiteX0-1153" fmla="*/ 14514 w 6183086"/>
              <a:gd name="connsiteY0-1154" fmla="*/ 0 h 4320213"/>
              <a:gd name="connsiteX1-1155" fmla="*/ 6183086 w 6183086"/>
              <a:gd name="connsiteY1-1156" fmla="*/ 0 h 4320213"/>
              <a:gd name="connsiteX2-1157" fmla="*/ 6161677 w 6183086"/>
              <a:gd name="connsiteY2-1158" fmla="*/ 710474 h 4320213"/>
              <a:gd name="connsiteX3-1159" fmla="*/ 5863771 w 6183086"/>
              <a:gd name="connsiteY3-1160" fmla="*/ 1741714 h 4320213"/>
              <a:gd name="connsiteX4-1161" fmla="*/ 5152571 w 6183086"/>
              <a:gd name="connsiteY4-1162" fmla="*/ 2612571 h 4320213"/>
              <a:gd name="connsiteX5-1163" fmla="*/ 4236720 w 6183086"/>
              <a:gd name="connsiteY5-1164" fmla="*/ 2979057 h 4320213"/>
              <a:gd name="connsiteX6-1165" fmla="*/ 3520803 w 6183086"/>
              <a:gd name="connsiteY6-1166" fmla="*/ 3050177 h 4320213"/>
              <a:gd name="connsiteX7-1167" fmla="*/ 3077029 w 6183086"/>
              <a:gd name="connsiteY7-1168" fmla="*/ 3614057 h 4320213"/>
              <a:gd name="connsiteX8-1169" fmla="*/ 2844437 w 6183086"/>
              <a:gd name="connsiteY8-1170" fmla="*/ 4231277 h 4320213"/>
              <a:gd name="connsiteX9-1171" fmla="*/ 1964871 w 6183086"/>
              <a:gd name="connsiteY9-1172" fmla="*/ 4271917 h 4320213"/>
              <a:gd name="connsiteX10-1173" fmla="*/ 1378857 w 6183086"/>
              <a:gd name="connsiteY10-1174" fmla="*/ 3938089 h 4320213"/>
              <a:gd name="connsiteX11-1175" fmla="*/ 1122317 w 6183086"/>
              <a:gd name="connsiteY11-1176" fmla="*/ 3331391 h 4320213"/>
              <a:gd name="connsiteX12-1177" fmla="*/ 885371 w 6183086"/>
              <a:gd name="connsiteY12-1178" fmla="*/ 2786743 h 4320213"/>
              <a:gd name="connsiteX13-1179" fmla="*/ 391886 w 6183086"/>
              <a:gd name="connsiteY13-1180" fmla="*/ 2844800 h 4320213"/>
              <a:gd name="connsiteX14-1181" fmla="*/ 0 w 6183086"/>
              <a:gd name="connsiteY14-1182" fmla="*/ 2873829 h 4320213"/>
              <a:gd name="connsiteX15-1183" fmla="*/ 14514 w 6183086"/>
              <a:gd name="connsiteY15-1184" fmla="*/ 0 h 4320213"/>
              <a:gd name="connsiteX0-1185" fmla="*/ 14514 w 6183086"/>
              <a:gd name="connsiteY0-1186" fmla="*/ 0 h 4320213"/>
              <a:gd name="connsiteX1-1187" fmla="*/ 6183086 w 6183086"/>
              <a:gd name="connsiteY1-1188" fmla="*/ 0 h 4320213"/>
              <a:gd name="connsiteX2-1189" fmla="*/ 6161677 w 6183086"/>
              <a:gd name="connsiteY2-1190" fmla="*/ 710474 h 4320213"/>
              <a:gd name="connsiteX3-1191" fmla="*/ 5863771 w 6183086"/>
              <a:gd name="connsiteY3-1192" fmla="*/ 1741714 h 4320213"/>
              <a:gd name="connsiteX4-1193" fmla="*/ 5152571 w 6183086"/>
              <a:gd name="connsiteY4-1194" fmla="*/ 2612571 h 4320213"/>
              <a:gd name="connsiteX5-1195" fmla="*/ 4236720 w 6183086"/>
              <a:gd name="connsiteY5-1196" fmla="*/ 2979057 h 4320213"/>
              <a:gd name="connsiteX6-1197" fmla="*/ 3520803 w 6183086"/>
              <a:gd name="connsiteY6-1198" fmla="*/ 3050177 h 4320213"/>
              <a:gd name="connsiteX7-1199" fmla="*/ 3077029 w 6183086"/>
              <a:gd name="connsiteY7-1200" fmla="*/ 3614057 h 4320213"/>
              <a:gd name="connsiteX8-1201" fmla="*/ 2844437 w 6183086"/>
              <a:gd name="connsiteY8-1202" fmla="*/ 4231277 h 4320213"/>
              <a:gd name="connsiteX9-1203" fmla="*/ 1964871 w 6183086"/>
              <a:gd name="connsiteY9-1204" fmla="*/ 4271917 h 4320213"/>
              <a:gd name="connsiteX10-1205" fmla="*/ 1378857 w 6183086"/>
              <a:gd name="connsiteY10-1206" fmla="*/ 3938089 h 4320213"/>
              <a:gd name="connsiteX11-1207" fmla="*/ 1122317 w 6183086"/>
              <a:gd name="connsiteY11-1208" fmla="*/ 3331391 h 4320213"/>
              <a:gd name="connsiteX12-1209" fmla="*/ 885371 w 6183086"/>
              <a:gd name="connsiteY12-1210" fmla="*/ 2786743 h 4320213"/>
              <a:gd name="connsiteX13-1211" fmla="*/ 391886 w 6183086"/>
              <a:gd name="connsiteY13-1212" fmla="*/ 2844800 h 4320213"/>
              <a:gd name="connsiteX14-1213" fmla="*/ 0 w 6183086"/>
              <a:gd name="connsiteY14-1214" fmla="*/ 2873829 h 4320213"/>
              <a:gd name="connsiteX15-1215" fmla="*/ 14514 w 6183086"/>
              <a:gd name="connsiteY15-1216" fmla="*/ 0 h 4320213"/>
              <a:gd name="connsiteX0-1217" fmla="*/ 14514 w 6183086"/>
              <a:gd name="connsiteY0-1218" fmla="*/ 0 h 4320213"/>
              <a:gd name="connsiteX1-1219" fmla="*/ 6183086 w 6183086"/>
              <a:gd name="connsiteY1-1220" fmla="*/ 0 h 4320213"/>
              <a:gd name="connsiteX2-1221" fmla="*/ 6161677 w 6183086"/>
              <a:gd name="connsiteY2-1222" fmla="*/ 710474 h 4320213"/>
              <a:gd name="connsiteX3-1223" fmla="*/ 5863771 w 6183086"/>
              <a:gd name="connsiteY3-1224" fmla="*/ 1741714 h 4320213"/>
              <a:gd name="connsiteX4-1225" fmla="*/ 5152571 w 6183086"/>
              <a:gd name="connsiteY4-1226" fmla="*/ 2612571 h 4320213"/>
              <a:gd name="connsiteX5-1227" fmla="*/ 4236720 w 6183086"/>
              <a:gd name="connsiteY5-1228" fmla="*/ 2979057 h 4320213"/>
              <a:gd name="connsiteX6-1229" fmla="*/ 3520803 w 6183086"/>
              <a:gd name="connsiteY6-1230" fmla="*/ 3050177 h 4320213"/>
              <a:gd name="connsiteX7-1231" fmla="*/ 3077029 w 6183086"/>
              <a:gd name="connsiteY7-1232" fmla="*/ 3614057 h 4320213"/>
              <a:gd name="connsiteX8-1233" fmla="*/ 2844437 w 6183086"/>
              <a:gd name="connsiteY8-1234" fmla="*/ 4231277 h 4320213"/>
              <a:gd name="connsiteX9-1235" fmla="*/ 1964871 w 6183086"/>
              <a:gd name="connsiteY9-1236" fmla="*/ 4271917 h 4320213"/>
              <a:gd name="connsiteX10-1237" fmla="*/ 1378857 w 6183086"/>
              <a:gd name="connsiteY10-1238" fmla="*/ 3938089 h 4320213"/>
              <a:gd name="connsiteX11-1239" fmla="*/ 1122317 w 6183086"/>
              <a:gd name="connsiteY11-1240" fmla="*/ 3331391 h 4320213"/>
              <a:gd name="connsiteX12-1241" fmla="*/ 885371 w 6183086"/>
              <a:gd name="connsiteY12-1242" fmla="*/ 2786743 h 4320213"/>
              <a:gd name="connsiteX13-1243" fmla="*/ 391886 w 6183086"/>
              <a:gd name="connsiteY13-1244" fmla="*/ 2844800 h 4320213"/>
              <a:gd name="connsiteX14-1245" fmla="*/ 0 w 6183086"/>
              <a:gd name="connsiteY14-1246" fmla="*/ 2873829 h 4320213"/>
              <a:gd name="connsiteX15-1247" fmla="*/ 14514 w 6183086"/>
              <a:gd name="connsiteY15-1248" fmla="*/ 0 h 4320213"/>
              <a:gd name="connsiteX0-1249" fmla="*/ 14514 w 6183086"/>
              <a:gd name="connsiteY0-1250" fmla="*/ 0 h 4320213"/>
              <a:gd name="connsiteX1-1251" fmla="*/ 6183086 w 6183086"/>
              <a:gd name="connsiteY1-1252" fmla="*/ 0 h 4320213"/>
              <a:gd name="connsiteX2-1253" fmla="*/ 6161677 w 6183086"/>
              <a:gd name="connsiteY2-1254" fmla="*/ 710474 h 4320213"/>
              <a:gd name="connsiteX3-1255" fmla="*/ 5863771 w 6183086"/>
              <a:gd name="connsiteY3-1256" fmla="*/ 1741714 h 4320213"/>
              <a:gd name="connsiteX4-1257" fmla="*/ 5152571 w 6183086"/>
              <a:gd name="connsiteY4-1258" fmla="*/ 2612571 h 4320213"/>
              <a:gd name="connsiteX5-1259" fmla="*/ 4236720 w 6183086"/>
              <a:gd name="connsiteY5-1260" fmla="*/ 2979057 h 4320213"/>
              <a:gd name="connsiteX6-1261" fmla="*/ 3520803 w 6183086"/>
              <a:gd name="connsiteY6-1262" fmla="*/ 3050177 h 4320213"/>
              <a:gd name="connsiteX7-1263" fmla="*/ 3077029 w 6183086"/>
              <a:gd name="connsiteY7-1264" fmla="*/ 3614057 h 4320213"/>
              <a:gd name="connsiteX8-1265" fmla="*/ 2844437 w 6183086"/>
              <a:gd name="connsiteY8-1266" fmla="*/ 4231277 h 4320213"/>
              <a:gd name="connsiteX9-1267" fmla="*/ 1964871 w 6183086"/>
              <a:gd name="connsiteY9-1268" fmla="*/ 4271917 h 4320213"/>
              <a:gd name="connsiteX10-1269" fmla="*/ 1378857 w 6183086"/>
              <a:gd name="connsiteY10-1270" fmla="*/ 3938089 h 4320213"/>
              <a:gd name="connsiteX11-1271" fmla="*/ 1122317 w 6183086"/>
              <a:gd name="connsiteY11-1272" fmla="*/ 3331391 h 4320213"/>
              <a:gd name="connsiteX12-1273" fmla="*/ 885371 w 6183086"/>
              <a:gd name="connsiteY12-1274" fmla="*/ 2786743 h 4320213"/>
              <a:gd name="connsiteX13-1275" fmla="*/ 391886 w 6183086"/>
              <a:gd name="connsiteY13-1276" fmla="*/ 2844800 h 4320213"/>
              <a:gd name="connsiteX14-1277" fmla="*/ 0 w 6183086"/>
              <a:gd name="connsiteY14-1278" fmla="*/ 2873829 h 4320213"/>
              <a:gd name="connsiteX15-1279" fmla="*/ 14514 w 6183086"/>
              <a:gd name="connsiteY15-1280" fmla="*/ 0 h 4320213"/>
              <a:gd name="connsiteX0-1281" fmla="*/ 22134 w 6190706"/>
              <a:gd name="connsiteY0-1282" fmla="*/ 0 h 4320213"/>
              <a:gd name="connsiteX1-1283" fmla="*/ 6190706 w 6190706"/>
              <a:gd name="connsiteY1-1284" fmla="*/ 0 h 4320213"/>
              <a:gd name="connsiteX2-1285" fmla="*/ 6169297 w 6190706"/>
              <a:gd name="connsiteY2-1286" fmla="*/ 710474 h 4320213"/>
              <a:gd name="connsiteX3-1287" fmla="*/ 5871391 w 6190706"/>
              <a:gd name="connsiteY3-1288" fmla="*/ 1741714 h 4320213"/>
              <a:gd name="connsiteX4-1289" fmla="*/ 5160191 w 6190706"/>
              <a:gd name="connsiteY4-1290" fmla="*/ 2612571 h 4320213"/>
              <a:gd name="connsiteX5-1291" fmla="*/ 4244340 w 6190706"/>
              <a:gd name="connsiteY5-1292" fmla="*/ 2979057 h 4320213"/>
              <a:gd name="connsiteX6-1293" fmla="*/ 3528423 w 6190706"/>
              <a:gd name="connsiteY6-1294" fmla="*/ 3050177 h 4320213"/>
              <a:gd name="connsiteX7-1295" fmla="*/ 3084649 w 6190706"/>
              <a:gd name="connsiteY7-1296" fmla="*/ 3614057 h 4320213"/>
              <a:gd name="connsiteX8-1297" fmla="*/ 2852057 w 6190706"/>
              <a:gd name="connsiteY8-1298" fmla="*/ 4231277 h 4320213"/>
              <a:gd name="connsiteX9-1299" fmla="*/ 1972491 w 6190706"/>
              <a:gd name="connsiteY9-1300" fmla="*/ 4271917 h 4320213"/>
              <a:gd name="connsiteX10-1301" fmla="*/ 1386477 w 6190706"/>
              <a:gd name="connsiteY10-1302" fmla="*/ 3938089 h 4320213"/>
              <a:gd name="connsiteX11-1303" fmla="*/ 1129937 w 6190706"/>
              <a:gd name="connsiteY11-1304" fmla="*/ 3331391 h 4320213"/>
              <a:gd name="connsiteX12-1305" fmla="*/ 892991 w 6190706"/>
              <a:gd name="connsiteY12-1306" fmla="*/ 2786743 h 4320213"/>
              <a:gd name="connsiteX13-1307" fmla="*/ 399506 w 6190706"/>
              <a:gd name="connsiteY13-1308" fmla="*/ 2844800 h 4320213"/>
              <a:gd name="connsiteX14-1309" fmla="*/ 0 w 6190706"/>
              <a:gd name="connsiteY14-1310" fmla="*/ 2904309 h 4320213"/>
              <a:gd name="connsiteX15-1311" fmla="*/ 22134 w 6190706"/>
              <a:gd name="connsiteY15-1312" fmla="*/ 0 h 4320213"/>
              <a:gd name="connsiteX0-1313" fmla="*/ 22134 w 6190706"/>
              <a:gd name="connsiteY0-1314" fmla="*/ 0 h 4320213"/>
              <a:gd name="connsiteX1-1315" fmla="*/ 6190706 w 6190706"/>
              <a:gd name="connsiteY1-1316" fmla="*/ 0 h 4320213"/>
              <a:gd name="connsiteX2-1317" fmla="*/ 6169297 w 6190706"/>
              <a:gd name="connsiteY2-1318" fmla="*/ 710474 h 4320213"/>
              <a:gd name="connsiteX3-1319" fmla="*/ 5871391 w 6190706"/>
              <a:gd name="connsiteY3-1320" fmla="*/ 1741714 h 4320213"/>
              <a:gd name="connsiteX4-1321" fmla="*/ 5160191 w 6190706"/>
              <a:gd name="connsiteY4-1322" fmla="*/ 2612571 h 4320213"/>
              <a:gd name="connsiteX5-1323" fmla="*/ 4244340 w 6190706"/>
              <a:gd name="connsiteY5-1324" fmla="*/ 2979057 h 4320213"/>
              <a:gd name="connsiteX6-1325" fmla="*/ 3528423 w 6190706"/>
              <a:gd name="connsiteY6-1326" fmla="*/ 3050177 h 4320213"/>
              <a:gd name="connsiteX7-1327" fmla="*/ 3084649 w 6190706"/>
              <a:gd name="connsiteY7-1328" fmla="*/ 3614057 h 4320213"/>
              <a:gd name="connsiteX8-1329" fmla="*/ 2852057 w 6190706"/>
              <a:gd name="connsiteY8-1330" fmla="*/ 4231277 h 4320213"/>
              <a:gd name="connsiteX9-1331" fmla="*/ 1972491 w 6190706"/>
              <a:gd name="connsiteY9-1332" fmla="*/ 4271917 h 4320213"/>
              <a:gd name="connsiteX10-1333" fmla="*/ 1386477 w 6190706"/>
              <a:gd name="connsiteY10-1334" fmla="*/ 3938089 h 4320213"/>
              <a:gd name="connsiteX11-1335" fmla="*/ 1129937 w 6190706"/>
              <a:gd name="connsiteY11-1336" fmla="*/ 3331391 h 4320213"/>
              <a:gd name="connsiteX12-1337" fmla="*/ 892991 w 6190706"/>
              <a:gd name="connsiteY12-1338" fmla="*/ 2786743 h 4320213"/>
              <a:gd name="connsiteX13-1339" fmla="*/ 399506 w 6190706"/>
              <a:gd name="connsiteY13-1340" fmla="*/ 2844800 h 4320213"/>
              <a:gd name="connsiteX14-1341" fmla="*/ 0 w 6190706"/>
              <a:gd name="connsiteY14-1342" fmla="*/ 2904309 h 4320213"/>
              <a:gd name="connsiteX15-1343" fmla="*/ 22134 w 6190706"/>
              <a:gd name="connsiteY15-1344" fmla="*/ 0 h 4320213"/>
              <a:gd name="connsiteX0-1345" fmla="*/ 22134 w 6190706"/>
              <a:gd name="connsiteY0-1346" fmla="*/ 0 h 4320213"/>
              <a:gd name="connsiteX1-1347" fmla="*/ 6190706 w 6190706"/>
              <a:gd name="connsiteY1-1348" fmla="*/ 0 h 4320213"/>
              <a:gd name="connsiteX2-1349" fmla="*/ 6169297 w 6190706"/>
              <a:gd name="connsiteY2-1350" fmla="*/ 710474 h 4320213"/>
              <a:gd name="connsiteX3-1351" fmla="*/ 5871391 w 6190706"/>
              <a:gd name="connsiteY3-1352" fmla="*/ 1741714 h 4320213"/>
              <a:gd name="connsiteX4-1353" fmla="*/ 5160191 w 6190706"/>
              <a:gd name="connsiteY4-1354" fmla="*/ 2612571 h 4320213"/>
              <a:gd name="connsiteX5-1355" fmla="*/ 4244340 w 6190706"/>
              <a:gd name="connsiteY5-1356" fmla="*/ 2979057 h 4320213"/>
              <a:gd name="connsiteX6-1357" fmla="*/ 3528423 w 6190706"/>
              <a:gd name="connsiteY6-1358" fmla="*/ 3050177 h 4320213"/>
              <a:gd name="connsiteX7-1359" fmla="*/ 3084649 w 6190706"/>
              <a:gd name="connsiteY7-1360" fmla="*/ 3614057 h 4320213"/>
              <a:gd name="connsiteX8-1361" fmla="*/ 2852057 w 6190706"/>
              <a:gd name="connsiteY8-1362" fmla="*/ 4231277 h 4320213"/>
              <a:gd name="connsiteX9-1363" fmla="*/ 1972491 w 6190706"/>
              <a:gd name="connsiteY9-1364" fmla="*/ 4271917 h 4320213"/>
              <a:gd name="connsiteX10-1365" fmla="*/ 1386477 w 6190706"/>
              <a:gd name="connsiteY10-1366" fmla="*/ 3938089 h 4320213"/>
              <a:gd name="connsiteX11-1367" fmla="*/ 1152797 w 6190706"/>
              <a:gd name="connsiteY11-1368" fmla="*/ 3239951 h 4320213"/>
              <a:gd name="connsiteX12-1369" fmla="*/ 892991 w 6190706"/>
              <a:gd name="connsiteY12-1370" fmla="*/ 2786743 h 4320213"/>
              <a:gd name="connsiteX13-1371" fmla="*/ 399506 w 6190706"/>
              <a:gd name="connsiteY13-1372" fmla="*/ 2844800 h 4320213"/>
              <a:gd name="connsiteX14-1373" fmla="*/ 0 w 6190706"/>
              <a:gd name="connsiteY14-1374" fmla="*/ 2904309 h 4320213"/>
              <a:gd name="connsiteX15-1375" fmla="*/ 22134 w 6190706"/>
              <a:gd name="connsiteY15-1376" fmla="*/ 0 h 4320213"/>
              <a:gd name="connsiteX0-1377" fmla="*/ 22134 w 6190706"/>
              <a:gd name="connsiteY0-1378" fmla="*/ 0 h 4320213"/>
              <a:gd name="connsiteX1-1379" fmla="*/ 6190706 w 6190706"/>
              <a:gd name="connsiteY1-1380" fmla="*/ 0 h 4320213"/>
              <a:gd name="connsiteX2-1381" fmla="*/ 6169297 w 6190706"/>
              <a:gd name="connsiteY2-1382" fmla="*/ 710474 h 4320213"/>
              <a:gd name="connsiteX3-1383" fmla="*/ 5871391 w 6190706"/>
              <a:gd name="connsiteY3-1384" fmla="*/ 1741714 h 4320213"/>
              <a:gd name="connsiteX4-1385" fmla="*/ 5160191 w 6190706"/>
              <a:gd name="connsiteY4-1386" fmla="*/ 2612571 h 4320213"/>
              <a:gd name="connsiteX5-1387" fmla="*/ 4244340 w 6190706"/>
              <a:gd name="connsiteY5-1388" fmla="*/ 2979057 h 4320213"/>
              <a:gd name="connsiteX6-1389" fmla="*/ 3528423 w 6190706"/>
              <a:gd name="connsiteY6-1390" fmla="*/ 3050177 h 4320213"/>
              <a:gd name="connsiteX7-1391" fmla="*/ 3084649 w 6190706"/>
              <a:gd name="connsiteY7-1392" fmla="*/ 3614057 h 4320213"/>
              <a:gd name="connsiteX8-1393" fmla="*/ 2852057 w 6190706"/>
              <a:gd name="connsiteY8-1394" fmla="*/ 4231277 h 4320213"/>
              <a:gd name="connsiteX9-1395" fmla="*/ 1972491 w 6190706"/>
              <a:gd name="connsiteY9-1396" fmla="*/ 4271917 h 4320213"/>
              <a:gd name="connsiteX10-1397" fmla="*/ 1386477 w 6190706"/>
              <a:gd name="connsiteY10-1398" fmla="*/ 3938089 h 4320213"/>
              <a:gd name="connsiteX11-1399" fmla="*/ 1152797 w 6190706"/>
              <a:gd name="connsiteY11-1400" fmla="*/ 3239951 h 4320213"/>
              <a:gd name="connsiteX12-1401" fmla="*/ 892991 w 6190706"/>
              <a:gd name="connsiteY12-1402" fmla="*/ 2786743 h 4320213"/>
              <a:gd name="connsiteX13-1403" fmla="*/ 399506 w 6190706"/>
              <a:gd name="connsiteY13-1404" fmla="*/ 2844800 h 4320213"/>
              <a:gd name="connsiteX14-1405" fmla="*/ 0 w 6190706"/>
              <a:gd name="connsiteY14-1406" fmla="*/ 2904309 h 4320213"/>
              <a:gd name="connsiteX15-1407" fmla="*/ 22134 w 6190706"/>
              <a:gd name="connsiteY15-1408" fmla="*/ 0 h 4320213"/>
              <a:gd name="connsiteX0-1409" fmla="*/ 22134 w 6190706"/>
              <a:gd name="connsiteY0-1410" fmla="*/ 0 h 4320213"/>
              <a:gd name="connsiteX1-1411" fmla="*/ 6190706 w 6190706"/>
              <a:gd name="connsiteY1-1412" fmla="*/ 0 h 4320213"/>
              <a:gd name="connsiteX2-1413" fmla="*/ 6169297 w 6190706"/>
              <a:gd name="connsiteY2-1414" fmla="*/ 710474 h 4320213"/>
              <a:gd name="connsiteX3-1415" fmla="*/ 5871391 w 6190706"/>
              <a:gd name="connsiteY3-1416" fmla="*/ 1741714 h 4320213"/>
              <a:gd name="connsiteX4-1417" fmla="*/ 5160191 w 6190706"/>
              <a:gd name="connsiteY4-1418" fmla="*/ 2612571 h 4320213"/>
              <a:gd name="connsiteX5-1419" fmla="*/ 4244340 w 6190706"/>
              <a:gd name="connsiteY5-1420" fmla="*/ 2979057 h 4320213"/>
              <a:gd name="connsiteX6-1421" fmla="*/ 3528423 w 6190706"/>
              <a:gd name="connsiteY6-1422" fmla="*/ 3050177 h 4320213"/>
              <a:gd name="connsiteX7-1423" fmla="*/ 3084649 w 6190706"/>
              <a:gd name="connsiteY7-1424" fmla="*/ 3614057 h 4320213"/>
              <a:gd name="connsiteX8-1425" fmla="*/ 2852057 w 6190706"/>
              <a:gd name="connsiteY8-1426" fmla="*/ 4231277 h 4320213"/>
              <a:gd name="connsiteX9-1427" fmla="*/ 1972491 w 6190706"/>
              <a:gd name="connsiteY9-1428" fmla="*/ 4271917 h 4320213"/>
              <a:gd name="connsiteX10-1429" fmla="*/ 1386477 w 6190706"/>
              <a:gd name="connsiteY10-1430" fmla="*/ 3938089 h 4320213"/>
              <a:gd name="connsiteX11-1431" fmla="*/ 1122317 w 6190706"/>
              <a:gd name="connsiteY11-1432" fmla="*/ 3255191 h 4320213"/>
              <a:gd name="connsiteX12-1433" fmla="*/ 892991 w 6190706"/>
              <a:gd name="connsiteY12-1434" fmla="*/ 2786743 h 4320213"/>
              <a:gd name="connsiteX13-1435" fmla="*/ 399506 w 6190706"/>
              <a:gd name="connsiteY13-1436" fmla="*/ 2844800 h 4320213"/>
              <a:gd name="connsiteX14-1437" fmla="*/ 0 w 6190706"/>
              <a:gd name="connsiteY14-1438" fmla="*/ 2904309 h 4320213"/>
              <a:gd name="connsiteX15-1439" fmla="*/ 22134 w 6190706"/>
              <a:gd name="connsiteY15-1440" fmla="*/ 0 h 43202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6190706" h="4320213">
                <a:moveTo>
                  <a:pt x="22134" y="0"/>
                </a:moveTo>
                <a:lnTo>
                  <a:pt x="6190706" y="0"/>
                </a:lnTo>
                <a:cubicBezTo>
                  <a:pt x="6181030" y="241905"/>
                  <a:pt x="6186593" y="468569"/>
                  <a:pt x="6169297" y="710474"/>
                </a:cubicBezTo>
                <a:cubicBezTo>
                  <a:pt x="6186835" y="1087241"/>
                  <a:pt x="6036733" y="1425907"/>
                  <a:pt x="5871391" y="1741714"/>
                </a:cubicBezTo>
                <a:cubicBezTo>
                  <a:pt x="5695284" y="2062480"/>
                  <a:pt x="5496318" y="2375625"/>
                  <a:pt x="5160191" y="2612571"/>
                </a:cubicBezTo>
                <a:cubicBezTo>
                  <a:pt x="4880307" y="2869353"/>
                  <a:pt x="4630904" y="2874675"/>
                  <a:pt x="4244340" y="2979057"/>
                </a:cubicBezTo>
                <a:cubicBezTo>
                  <a:pt x="3942201" y="2997684"/>
                  <a:pt x="3784842" y="2970590"/>
                  <a:pt x="3528423" y="3050177"/>
                </a:cubicBezTo>
                <a:cubicBezTo>
                  <a:pt x="3357638" y="3177177"/>
                  <a:pt x="3179234" y="3357517"/>
                  <a:pt x="3084649" y="3614057"/>
                </a:cubicBezTo>
                <a:cubicBezTo>
                  <a:pt x="3083318" y="3855357"/>
                  <a:pt x="3036268" y="4005217"/>
                  <a:pt x="2852057" y="4231277"/>
                </a:cubicBezTo>
                <a:cubicBezTo>
                  <a:pt x="2525848" y="4359124"/>
                  <a:pt x="2275840" y="4326950"/>
                  <a:pt x="1972491" y="4271917"/>
                </a:cubicBezTo>
                <a:cubicBezTo>
                  <a:pt x="1718733" y="4191121"/>
                  <a:pt x="1556415" y="4102705"/>
                  <a:pt x="1386477" y="3938089"/>
                </a:cubicBezTo>
                <a:cubicBezTo>
                  <a:pt x="1273024" y="3740936"/>
                  <a:pt x="1228150" y="3452344"/>
                  <a:pt x="1122317" y="3255191"/>
                </a:cubicBezTo>
                <a:cubicBezTo>
                  <a:pt x="1020475" y="3027922"/>
                  <a:pt x="1101513" y="2953052"/>
                  <a:pt x="892991" y="2786743"/>
                </a:cubicBezTo>
                <a:cubicBezTo>
                  <a:pt x="728496" y="2699415"/>
                  <a:pt x="564001" y="2787348"/>
                  <a:pt x="399506" y="2844800"/>
                </a:cubicBezTo>
                <a:lnTo>
                  <a:pt x="0" y="2904309"/>
                </a:lnTo>
                <a:lnTo>
                  <a:pt x="22134" y="0"/>
                </a:lnTo>
                <a:close/>
              </a:path>
            </a:pathLst>
          </a:custGeom>
          <a:gradFill flip="none" rotWithShape="1">
            <a:gsLst>
              <a:gs pos="0">
                <a:srgbClr val="E0F9FC"/>
              </a:gs>
              <a:gs pos="100000">
                <a:srgbClr val="A2F3F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p:cNvSpPr/>
          <p:nvPr/>
        </p:nvSpPr>
        <p:spPr>
          <a:xfrm>
            <a:off x="-7619" y="-12699"/>
            <a:ext cx="5189518" cy="3849238"/>
          </a:xfrm>
          <a:custGeom>
            <a:avLst/>
            <a:gdLst>
              <a:gd name="connsiteX0" fmla="*/ 0 w 5123543"/>
              <a:gd name="connsiteY0" fmla="*/ 0 h 3802743"/>
              <a:gd name="connsiteX1" fmla="*/ 4122057 w 5123543"/>
              <a:gd name="connsiteY1" fmla="*/ 0 h 3802743"/>
              <a:gd name="connsiteX2" fmla="*/ 4934857 w 5123543"/>
              <a:gd name="connsiteY2" fmla="*/ 537028 h 3802743"/>
              <a:gd name="connsiteX3" fmla="*/ 5123543 w 5123543"/>
              <a:gd name="connsiteY3" fmla="*/ 1103085 h 3802743"/>
              <a:gd name="connsiteX4" fmla="*/ 5050971 w 5123543"/>
              <a:gd name="connsiteY4" fmla="*/ 1538514 h 3802743"/>
              <a:gd name="connsiteX5" fmla="*/ 4804229 w 5123543"/>
              <a:gd name="connsiteY5" fmla="*/ 1727200 h 3802743"/>
              <a:gd name="connsiteX6" fmla="*/ 1596571 w 5123543"/>
              <a:gd name="connsiteY6" fmla="*/ 3802743 h 3802743"/>
              <a:gd name="connsiteX7" fmla="*/ 0 w 5123543"/>
              <a:gd name="connsiteY7" fmla="*/ 2685143 h 3802743"/>
              <a:gd name="connsiteX8" fmla="*/ 0 w 5123543"/>
              <a:gd name="connsiteY8" fmla="*/ 0 h 3802743"/>
              <a:gd name="connsiteX0-1" fmla="*/ 0 w 5123543"/>
              <a:gd name="connsiteY0-2" fmla="*/ 0 h 3802743"/>
              <a:gd name="connsiteX1-3" fmla="*/ 4122057 w 5123543"/>
              <a:gd name="connsiteY1-4" fmla="*/ 0 h 3802743"/>
              <a:gd name="connsiteX2-5" fmla="*/ 4934857 w 5123543"/>
              <a:gd name="connsiteY2-6" fmla="*/ 537028 h 3802743"/>
              <a:gd name="connsiteX3-7" fmla="*/ 5123543 w 5123543"/>
              <a:gd name="connsiteY3-8" fmla="*/ 1103085 h 3802743"/>
              <a:gd name="connsiteX4-9" fmla="*/ 5050971 w 5123543"/>
              <a:gd name="connsiteY4-10" fmla="*/ 1538514 h 3802743"/>
              <a:gd name="connsiteX5-11" fmla="*/ 4804229 w 5123543"/>
              <a:gd name="connsiteY5-12" fmla="*/ 1727200 h 3802743"/>
              <a:gd name="connsiteX6-13" fmla="*/ 1596571 w 5123543"/>
              <a:gd name="connsiteY6-14" fmla="*/ 3802743 h 3802743"/>
              <a:gd name="connsiteX7-15" fmla="*/ 0 w 5123543"/>
              <a:gd name="connsiteY7-16" fmla="*/ 2685143 h 3802743"/>
              <a:gd name="connsiteX8-17" fmla="*/ 0 w 5123543"/>
              <a:gd name="connsiteY8-18" fmla="*/ 0 h 3802743"/>
              <a:gd name="connsiteX0-19" fmla="*/ 0 w 5123543"/>
              <a:gd name="connsiteY0-20" fmla="*/ 0 h 3802743"/>
              <a:gd name="connsiteX1-21" fmla="*/ 4122057 w 5123543"/>
              <a:gd name="connsiteY1-22" fmla="*/ 0 h 3802743"/>
              <a:gd name="connsiteX2-23" fmla="*/ 4934857 w 5123543"/>
              <a:gd name="connsiteY2-24" fmla="*/ 537028 h 3802743"/>
              <a:gd name="connsiteX3-25" fmla="*/ 5123543 w 5123543"/>
              <a:gd name="connsiteY3-26" fmla="*/ 1103085 h 3802743"/>
              <a:gd name="connsiteX4-27" fmla="*/ 5050971 w 5123543"/>
              <a:gd name="connsiteY4-28" fmla="*/ 1538514 h 3802743"/>
              <a:gd name="connsiteX5-29" fmla="*/ 4804229 w 5123543"/>
              <a:gd name="connsiteY5-30" fmla="*/ 1727200 h 3802743"/>
              <a:gd name="connsiteX6-31" fmla="*/ 1596571 w 5123543"/>
              <a:gd name="connsiteY6-32" fmla="*/ 3802743 h 3802743"/>
              <a:gd name="connsiteX7-33" fmla="*/ 0 w 5123543"/>
              <a:gd name="connsiteY7-34" fmla="*/ 2685143 h 3802743"/>
              <a:gd name="connsiteX8-35" fmla="*/ 0 w 5123543"/>
              <a:gd name="connsiteY8-36" fmla="*/ 0 h 3802743"/>
              <a:gd name="connsiteX0-37" fmla="*/ 0 w 5185456"/>
              <a:gd name="connsiteY0-38" fmla="*/ 0 h 3802743"/>
              <a:gd name="connsiteX1-39" fmla="*/ 4122057 w 5185456"/>
              <a:gd name="connsiteY1-40" fmla="*/ 0 h 3802743"/>
              <a:gd name="connsiteX2-41" fmla="*/ 4934857 w 5185456"/>
              <a:gd name="connsiteY2-42" fmla="*/ 537028 h 3802743"/>
              <a:gd name="connsiteX3-43" fmla="*/ 5185456 w 5185456"/>
              <a:gd name="connsiteY3-44" fmla="*/ 1098322 h 3802743"/>
              <a:gd name="connsiteX4-45" fmla="*/ 5050971 w 5185456"/>
              <a:gd name="connsiteY4-46" fmla="*/ 1538514 h 3802743"/>
              <a:gd name="connsiteX5-47" fmla="*/ 4804229 w 5185456"/>
              <a:gd name="connsiteY5-48" fmla="*/ 1727200 h 3802743"/>
              <a:gd name="connsiteX6-49" fmla="*/ 1596571 w 5185456"/>
              <a:gd name="connsiteY6-50" fmla="*/ 3802743 h 3802743"/>
              <a:gd name="connsiteX7-51" fmla="*/ 0 w 5185456"/>
              <a:gd name="connsiteY7-52" fmla="*/ 2685143 h 3802743"/>
              <a:gd name="connsiteX8-53" fmla="*/ 0 w 5185456"/>
              <a:gd name="connsiteY8-54" fmla="*/ 0 h 3802743"/>
              <a:gd name="connsiteX0-55" fmla="*/ 0 w 5185456"/>
              <a:gd name="connsiteY0-56" fmla="*/ 0 h 3802743"/>
              <a:gd name="connsiteX1-57" fmla="*/ 4122057 w 5185456"/>
              <a:gd name="connsiteY1-58" fmla="*/ 0 h 3802743"/>
              <a:gd name="connsiteX2-59" fmla="*/ 4934857 w 5185456"/>
              <a:gd name="connsiteY2-60" fmla="*/ 537028 h 3802743"/>
              <a:gd name="connsiteX3-61" fmla="*/ 5185456 w 5185456"/>
              <a:gd name="connsiteY3-62" fmla="*/ 1098322 h 3802743"/>
              <a:gd name="connsiteX4-63" fmla="*/ 5050971 w 5185456"/>
              <a:gd name="connsiteY4-64" fmla="*/ 1538514 h 3802743"/>
              <a:gd name="connsiteX5-65" fmla="*/ 4804229 w 5185456"/>
              <a:gd name="connsiteY5-66" fmla="*/ 1727200 h 3802743"/>
              <a:gd name="connsiteX6-67" fmla="*/ 1596571 w 5185456"/>
              <a:gd name="connsiteY6-68" fmla="*/ 3802743 h 3802743"/>
              <a:gd name="connsiteX7-69" fmla="*/ 0 w 5185456"/>
              <a:gd name="connsiteY7-70" fmla="*/ 2685143 h 3802743"/>
              <a:gd name="connsiteX8-71" fmla="*/ 0 w 5185456"/>
              <a:gd name="connsiteY8-72" fmla="*/ 0 h 3802743"/>
              <a:gd name="connsiteX0-73" fmla="*/ 0 w 5187290"/>
              <a:gd name="connsiteY0-74" fmla="*/ 0 h 3802743"/>
              <a:gd name="connsiteX1-75" fmla="*/ 4122057 w 5187290"/>
              <a:gd name="connsiteY1-76" fmla="*/ 0 h 3802743"/>
              <a:gd name="connsiteX2-77" fmla="*/ 4934857 w 5187290"/>
              <a:gd name="connsiteY2-78" fmla="*/ 537028 h 3802743"/>
              <a:gd name="connsiteX3-79" fmla="*/ 5185456 w 5187290"/>
              <a:gd name="connsiteY3-80" fmla="*/ 1098322 h 3802743"/>
              <a:gd name="connsiteX4-81" fmla="*/ 5050971 w 5187290"/>
              <a:gd name="connsiteY4-82" fmla="*/ 1538514 h 3802743"/>
              <a:gd name="connsiteX5-83" fmla="*/ 4804229 w 5187290"/>
              <a:gd name="connsiteY5-84" fmla="*/ 1727200 h 3802743"/>
              <a:gd name="connsiteX6-85" fmla="*/ 1596571 w 5187290"/>
              <a:gd name="connsiteY6-86" fmla="*/ 3802743 h 3802743"/>
              <a:gd name="connsiteX7-87" fmla="*/ 0 w 5187290"/>
              <a:gd name="connsiteY7-88" fmla="*/ 2685143 h 3802743"/>
              <a:gd name="connsiteX8-89" fmla="*/ 0 w 5187290"/>
              <a:gd name="connsiteY8-90" fmla="*/ 0 h 3802743"/>
              <a:gd name="connsiteX0-91" fmla="*/ 0 w 5189518"/>
              <a:gd name="connsiteY0-92" fmla="*/ 0 h 3802743"/>
              <a:gd name="connsiteX1-93" fmla="*/ 4122057 w 5189518"/>
              <a:gd name="connsiteY1-94" fmla="*/ 0 h 3802743"/>
              <a:gd name="connsiteX2-95" fmla="*/ 4934857 w 5189518"/>
              <a:gd name="connsiteY2-96" fmla="*/ 537028 h 3802743"/>
              <a:gd name="connsiteX3-97" fmla="*/ 5185456 w 5189518"/>
              <a:gd name="connsiteY3-98" fmla="*/ 1098322 h 3802743"/>
              <a:gd name="connsiteX4-99" fmla="*/ 5050971 w 5189518"/>
              <a:gd name="connsiteY4-100" fmla="*/ 1538514 h 3802743"/>
              <a:gd name="connsiteX5-101" fmla="*/ 4804229 w 5189518"/>
              <a:gd name="connsiteY5-102" fmla="*/ 1727200 h 3802743"/>
              <a:gd name="connsiteX6-103" fmla="*/ 1596571 w 5189518"/>
              <a:gd name="connsiteY6-104" fmla="*/ 3802743 h 3802743"/>
              <a:gd name="connsiteX7-105" fmla="*/ 0 w 5189518"/>
              <a:gd name="connsiteY7-106" fmla="*/ 2685143 h 3802743"/>
              <a:gd name="connsiteX8-107" fmla="*/ 0 w 5189518"/>
              <a:gd name="connsiteY8-108" fmla="*/ 0 h 3802743"/>
              <a:gd name="connsiteX0-109" fmla="*/ 0 w 5189518"/>
              <a:gd name="connsiteY0-110" fmla="*/ 0 h 3802743"/>
              <a:gd name="connsiteX1-111" fmla="*/ 4122057 w 5189518"/>
              <a:gd name="connsiteY1-112" fmla="*/ 0 h 3802743"/>
              <a:gd name="connsiteX2-113" fmla="*/ 4934857 w 5189518"/>
              <a:gd name="connsiteY2-114" fmla="*/ 537028 h 3802743"/>
              <a:gd name="connsiteX3-115" fmla="*/ 5185456 w 5189518"/>
              <a:gd name="connsiteY3-116" fmla="*/ 1098322 h 3802743"/>
              <a:gd name="connsiteX4-117" fmla="*/ 5050971 w 5189518"/>
              <a:gd name="connsiteY4-118" fmla="*/ 1538514 h 3802743"/>
              <a:gd name="connsiteX5-119" fmla="*/ 4804229 w 5189518"/>
              <a:gd name="connsiteY5-120" fmla="*/ 1727200 h 3802743"/>
              <a:gd name="connsiteX6-121" fmla="*/ 1596571 w 5189518"/>
              <a:gd name="connsiteY6-122" fmla="*/ 3802743 h 3802743"/>
              <a:gd name="connsiteX7-123" fmla="*/ 0 w 5189518"/>
              <a:gd name="connsiteY7-124" fmla="*/ 2685143 h 3802743"/>
              <a:gd name="connsiteX8-125" fmla="*/ 0 w 5189518"/>
              <a:gd name="connsiteY8-126" fmla="*/ 0 h 3802743"/>
              <a:gd name="connsiteX0-127" fmla="*/ 0 w 5189518"/>
              <a:gd name="connsiteY0-128" fmla="*/ 0 h 3802833"/>
              <a:gd name="connsiteX1-129" fmla="*/ 4122057 w 5189518"/>
              <a:gd name="connsiteY1-130" fmla="*/ 0 h 3802833"/>
              <a:gd name="connsiteX2-131" fmla="*/ 4934857 w 5189518"/>
              <a:gd name="connsiteY2-132" fmla="*/ 537028 h 3802833"/>
              <a:gd name="connsiteX3-133" fmla="*/ 5185456 w 5189518"/>
              <a:gd name="connsiteY3-134" fmla="*/ 1098322 h 3802833"/>
              <a:gd name="connsiteX4-135" fmla="*/ 5050971 w 5189518"/>
              <a:gd name="connsiteY4-136" fmla="*/ 1538514 h 3802833"/>
              <a:gd name="connsiteX5-137" fmla="*/ 4804229 w 5189518"/>
              <a:gd name="connsiteY5-138" fmla="*/ 1727200 h 3802833"/>
              <a:gd name="connsiteX6-139" fmla="*/ 1596571 w 5189518"/>
              <a:gd name="connsiteY6-140" fmla="*/ 3802743 h 3802833"/>
              <a:gd name="connsiteX7-141" fmla="*/ 0 w 5189518"/>
              <a:gd name="connsiteY7-142" fmla="*/ 2685143 h 3802833"/>
              <a:gd name="connsiteX8-143" fmla="*/ 0 w 5189518"/>
              <a:gd name="connsiteY8-144" fmla="*/ 0 h 3802833"/>
              <a:gd name="connsiteX0-145" fmla="*/ 0 w 5189518"/>
              <a:gd name="connsiteY0-146" fmla="*/ 0 h 3817955"/>
              <a:gd name="connsiteX1-147" fmla="*/ 4122057 w 5189518"/>
              <a:gd name="connsiteY1-148" fmla="*/ 0 h 3817955"/>
              <a:gd name="connsiteX2-149" fmla="*/ 4934857 w 5189518"/>
              <a:gd name="connsiteY2-150" fmla="*/ 537028 h 3817955"/>
              <a:gd name="connsiteX3-151" fmla="*/ 5185456 w 5189518"/>
              <a:gd name="connsiteY3-152" fmla="*/ 1098322 h 3817955"/>
              <a:gd name="connsiteX4-153" fmla="*/ 5050971 w 5189518"/>
              <a:gd name="connsiteY4-154" fmla="*/ 1538514 h 3817955"/>
              <a:gd name="connsiteX5-155" fmla="*/ 4804229 w 5189518"/>
              <a:gd name="connsiteY5-156" fmla="*/ 1727200 h 3817955"/>
              <a:gd name="connsiteX6-157" fmla="*/ 1596571 w 5189518"/>
              <a:gd name="connsiteY6-158" fmla="*/ 3802743 h 3817955"/>
              <a:gd name="connsiteX7-159" fmla="*/ 0 w 5189518"/>
              <a:gd name="connsiteY7-160" fmla="*/ 2685143 h 3817955"/>
              <a:gd name="connsiteX8-161" fmla="*/ 0 w 5189518"/>
              <a:gd name="connsiteY8-162" fmla="*/ 0 h 3817955"/>
              <a:gd name="connsiteX0-163" fmla="*/ 0 w 5189518"/>
              <a:gd name="connsiteY0-164" fmla="*/ 0 h 3833593"/>
              <a:gd name="connsiteX1-165" fmla="*/ 4122057 w 5189518"/>
              <a:gd name="connsiteY1-166" fmla="*/ 0 h 3833593"/>
              <a:gd name="connsiteX2-167" fmla="*/ 4934857 w 5189518"/>
              <a:gd name="connsiteY2-168" fmla="*/ 537028 h 3833593"/>
              <a:gd name="connsiteX3-169" fmla="*/ 5185456 w 5189518"/>
              <a:gd name="connsiteY3-170" fmla="*/ 1098322 h 3833593"/>
              <a:gd name="connsiteX4-171" fmla="*/ 5050971 w 5189518"/>
              <a:gd name="connsiteY4-172" fmla="*/ 1538514 h 3833593"/>
              <a:gd name="connsiteX5-173" fmla="*/ 4804229 w 5189518"/>
              <a:gd name="connsiteY5-174" fmla="*/ 1727200 h 3833593"/>
              <a:gd name="connsiteX6-175" fmla="*/ 1602921 w 5189518"/>
              <a:gd name="connsiteY6-176" fmla="*/ 3818618 h 3833593"/>
              <a:gd name="connsiteX7-177" fmla="*/ 0 w 5189518"/>
              <a:gd name="connsiteY7-178" fmla="*/ 2685143 h 3833593"/>
              <a:gd name="connsiteX8-179" fmla="*/ 0 w 5189518"/>
              <a:gd name="connsiteY8-180" fmla="*/ 0 h 3833593"/>
              <a:gd name="connsiteX0-181" fmla="*/ 0 w 5189518"/>
              <a:gd name="connsiteY0-182" fmla="*/ 0 h 3833593"/>
              <a:gd name="connsiteX1-183" fmla="*/ 4122057 w 5189518"/>
              <a:gd name="connsiteY1-184" fmla="*/ 0 h 3833593"/>
              <a:gd name="connsiteX2-185" fmla="*/ 4934857 w 5189518"/>
              <a:gd name="connsiteY2-186" fmla="*/ 537028 h 3833593"/>
              <a:gd name="connsiteX3-187" fmla="*/ 5185456 w 5189518"/>
              <a:gd name="connsiteY3-188" fmla="*/ 1098322 h 3833593"/>
              <a:gd name="connsiteX4-189" fmla="*/ 5050971 w 5189518"/>
              <a:gd name="connsiteY4-190" fmla="*/ 1538514 h 3833593"/>
              <a:gd name="connsiteX5-191" fmla="*/ 4804229 w 5189518"/>
              <a:gd name="connsiteY5-192" fmla="*/ 1727200 h 3833593"/>
              <a:gd name="connsiteX6-193" fmla="*/ 1602921 w 5189518"/>
              <a:gd name="connsiteY6-194" fmla="*/ 3818618 h 3833593"/>
              <a:gd name="connsiteX7-195" fmla="*/ 0 w 5189518"/>
              <a:gd name="connsiteY7-196" fmla="*/ 2685143 h 3833593"/>
              <a:gd name="connsiteX8-197" fmla="*/ 0 w 5189518"/>
              <a:gd name="connsiteY8-198" fmla="*/ 0 h 3833593"/>
              <a:gd name="connsiteX0-199" fmla="*/ 0 w 5189518"/>
              <a:gd name="connsiteY0-200" fmla="*/ 0 h 3839850"/>
              <a:gd name="connsiteX1-201" fmla="*/ 4122057 w 5189518"/>
              <a:gd name="connsiteY1-202" fmla="*/ 0 h 3839850"/>
              <a:gd name="connsiteX2-203" fmla="*/ 4934857 w 5189518"/>
              <a:gd name="connsiteY2-204" fmla="*/ 537028 h 3839850"/>
              <a:gd name="connsiteX3-205" fmla="*/ 5185456 w 5189518"/>
              <a:gd name="connsiteY3-206" fmla="*/ 1098322 h 3839850"/>
              <a:gd name="connsiteX4-207" fmla="*/ 5050971 w 5189518"/>
              <a:gd name="connsiteY4-208" fmla="*/ 1538514 h 3839850"/>
              <a:gd name="connsiteX5-209" fmla="*/ 4804229 w 5189518"/>
              <a:gd name="connsiteY5-210" fmla="*/ 1727200 h 3839850"/>
              <a:gd name="connsiteX6-211" fmla="*/ 1637846 w 5189518"/>
              <a:gd name="connsiteY6-212" fmla="*/ 3824968 h 3839850"/>
              <a:gd name="connsiteX7-213" fmla="*/ 0 w 5189518"/>
              <a:gd name="connsiteY7-214" fmla="*/ 2685143 h 3839850"/>
              <a:gd name="connsiteX8-215" fmla="*/ 0 w 5189518"/>
              <a:gd name="connsiteY8-216" fmla="*/ 0 h 3839850"/>
              <a:gd name="connsiteX0-217" fmla="*/ 0 w 5189518"/>
              <a:gd name="connsiteY0-218" fmla="*/ 0 h 3839850"/>
              <a:gd name="connsiteX1-219" fmla="*/ 4122057 w 5189518"/>
              <a:gd name="connsiteY1-220" fmla="*/ 0 h 3839850"/>
              <a:gd name="connsiteX2-221" fmla="*/ 4934857 w 5189518"/>
              <a:gd name="connsiteY2-222" fmla="*/ 537028 h 3839850"/>
              <a:gd name="connsiteX3-223" fmla="*/ 5185456 w 5189518"/>
              <a:gd name="connsiteY3-224" fmla="*/ 1098322 h 3839850"/>
              <a:gd name="connsiteX4-225" fmla="*/ 5050971 w 5189518"/>
              <a:gd name="connsiteY4-226" fmla="*/ 1538514 h 3839850"/>
              <a:gd name="connsiteX5-227" fmla="*/ 4804229 w 5189518"/>
              <a:gd name="connsiteY5-228" fmla="*/ 1727200 h 3839850"/>
              <a:gd name="connsiteX6-229" fmla="*/ 1637846 w 5189518"/>
              <a:gd name="connsiteY6-230" fmla="*/ 3824968 h 3839850"/>
              <a:gd name="connsiteX7-231" fmla="*/ 0 w 5189518"/>
              <a:gd name="connsiteY7-232" fmla="*/ 2685143 h 3839850"/>
              <a:gd name="connsiteX8-233" fmla="*/ 0 w 5189518"/>
              <a:gd name="connsiteY8-234" fmla="*/ 0 h 3839850"/>
              <a:gd name="connsiteX0-235" fmla="*/ 0 w 5189518"/>
              <a:gd name="connsiteY0-236" fmla="*/ 0 h 3849238"/>
              <a:gd name="connsiteX1-237" fmla="*/ 4122057 w 5189518"/>
              <a:gd name="connsiteY1-238" fmla="*/ 0 h 3849238"/>
              <a:gd name="connsiteX2-239" fmla="*/ 4934857 w 5189518"/>
              <a:gd name="connsiteY2-240" fmla="*/ 537028 h 3849238"/>
              <a:gd name="connsiteX3-241" fmla="*/ 5185456 w 5189518"/>
              <a:gd name="connsiteY3-242" fmla="*/ 1098322 h 3849238"/>
              <a:gd name="connsiteX4-243" fmla="*/ 5050971 w 5189518"/>
              <a:gd name="connsiteY4-244" fmla="*/ 1538514 h 3849238"/>
              <a:gd name="connsiteX5-245" fmla="*/ 4804229 w 5189518"/>
              <a:gd name="connsiteY5-246" fmla="*/ 1727200 h 3849238"/>
              <a:gd name="connsiteX6-247" fmla="*/ 1644196 w 5189518"/>
              <a:gd name="connsiteY6-248" fmla="*/ 3834493 h 3849238"/>
              <a:gd name="connsiteX7-249" fmla="*/ 0 w 5189518"/>
              <a:gd name="connsiteY7-250" fmla="*/ 2685143 h 3849238"/>
              <a:gd name="connsiteX8-251" fmla="*/ 0 w 5189518"/>
              <a:gd name="connsiteY8-252" fmla="*/ 0 h 38492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189518" h="3849238">
                <a:moveTo>
                  <a:pt x="0" y="0"/>
                </a:moveTo>
                <a:lnTo>
                  <a:pt x="4122057" y="0"/>
                </a:lnTo>
                <a:cubicBezTo>
                  <a:pt x="4392990" y="179009"/>
                  <a:pt x="4730599" y="305631"/>
                  <a:pt x="4934857" y="537028"/>
                </a:cubicBezTo>
                <a:cubicBezTo>
                  <a:pt x="5159677" y="778101"/>
                  <a:pt x="5174948" y="890586"/>
                  <a:pt x="5185456" y="1098322"/>
                </a:cubicBezTo>
                <a:cubicBezTo>
                  <a:pt x="5202541" y="1292678"/>
                  <a:pt x="5167237" y="1401308"/>
                  <a:pt x="5050971" y="1538514"/>
                </a:cubicBezTo>
                <a:cubicBezTo>
                  <a:pt x="4973487" y="1620459"/>
                  <a:pt x="5372025" y="1344537"/>
                  <a:pt x="4804229" y="1727200"/>
                </a:cubicBezTo>
                <a:cubicBezTo>
                  <a:pt x="4236433" y="2109863"/>
                  <a:pt x="1754565" y="3793520"/>
                  <a:pt x="1644196" y="3834493"/>
                </a:cubicBezTo>
                <a:cubicBezTo>
                  <a:pt x="1581906" y="3976310"/>
                  <a:pt x="532190" y="3057676"/>
                  <a:pt x="0" y="2685143"/>
                </a:cubicBezTo>
                <a:lnTo>
                  <a:pt x="0" y="0"/>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任意多边形: 形状 9"/>
          <p:cNvSpPr/>
          <p:nvPr/>
        </p:nvSpPr>
        <p:spPr>
          <a:xfrm rot="10800000">
            <a:off x="9127011" y="4623611"/>
            <a:ext cx="3064988" cy="2291103"/>
          </a:xfrm>
          <a:custGeom>
            <a:avLst/>
            <a:gdLst>
              <a:gd name="connsiteX0" fmla="*/ 0 w 2762250"/>
              <a:gd name="connsiteY0" fmla="*/ 9525 h 1543050"/>
              <a:gd name="connsiteX1" fmla="*/ 0 w 2762250"/>
              <a:gd name="connsiteY1" fmla="*/ 1543050 h 1543050"/>
              <a:gd name="connsiteX2" fmla="*/ 342900 w 2762250"/>
              <a:gd name="connsiteY2" fmla="*/ 981075 h 1543050"/>
              <a:gd name="connsiteX3" fmla="*/ 609600 w 2762250"/>
              <a:gd name="connsiteY3" fmla="*/ 638175 h 1543050"/>
              <a:gd name="connsiteX4" fmla="*/ 1133475 w 2762250"/>
              <a:gd name="connsiteY4" fmla="*/ 504825 h 1543050"/>
              <a:gd name="connsiteX5" fmla="*/ 1819275 w 2762250"/>
              <a:gd name="connsiteY5" fmla="*/ 495300 h 1543050"/>
              <a:gd name="connsiteX6" fmla="*/ 2438400 w 2762250"/>
              <a:gd name="connsiteY6" fmla="*/ 276225 h 1543050"/>
              <a:gd name="connsiteX7" fmla="*/ 2762250 w 2762250"/>
              <a:gd name="connsiteY7" fmla="*/ 0 h 1543050"/>
              <a:gd name="connsiteX8" fmla="*/ 0 w 2762250"/>
              <a:gd name="connsiteY8" fmla="*/ 9525 h 1543050"/>
              <a:gd name="connsiteX0-1" fmla="*/ 0 w 2762250"/>
              <a:gd name="connsiteY0-2" fmla="*/ 0 h 1547812"/>
              <a:gd name="connsiteX1-3" fmla="*/ 0 w 2762250"/>
              <a:gd name="connsiteY1-4" fmla="*/ 1547812 h 1547812"/>
              <a:gd name="connsiteX2-5" fmla="*/ 342900 w 2762250"/>
              <a:gd name="connsiteY2-6" fmla="*/ 985837 h 1547812"/>
              <a:gd name="connsiteX3-7" fmla="*/ 609600 w 2762250"/>
              <a:gd name="connsiteY3-8" fmla="*/ 642937 h 1547812"/>
              <a:gd name="connsiteX4-9" fmla="*/ 1133475 w 2762250"/>
              <a:gd name="connsiteY4-10" fmla="*/ 509587 h 1547812"/>
              <a:gd name="connsiteX5-11" fmla="*/ 1819275 w 2762250"/>
              <a:gd name="connsiteY5-12" fmla="*/ 500062 h 1547812"/>
              <a:gd name="connsiteX6-13" fmla="*/ 2438400 w 2762250"/>
              <a:gd name="connsiteY6-14" fmla="*/ 280987 h 1547812"/>
              <a:gd name="connsiteX7-15" fmla="*/ 2762250 w 2762250"/>
              <a:gd name="connsiteY7-16" fmla="*/ 4762 h 1547812"/>
              <a:gd name="connsiteX8-17" fmla="*/ 0 w 2762250"/>
              <a:gd name="connsiteY8-18" fmla="*/ 0 h 1547812"/>
              <a:gd name="connsiteX0-19" fmla="*/ 0 w 2762250"/>
              <a:gd name="connsiteY0-20" fmla="*/ 0 h 1547812"/>
              <a:gd name="connsiteX1-21" fmla="*/ 0 w 2762250"/>
              <a:gd name="connsiteY1-22" fmla="*/ 1547812 h 1547812"/>
              <a:gd name="connsiteX2-23" fmla="*/ 316706 w 2762250"/>
              <a:gd name="connsiteY2-24" fmla="*/ 919162 h 1547812"/>
              <a:gd name="connsiteX3-25" fmla="*/ 609600 w 2762250"/>
              <a:gd name="connsiteY3-26" fmla="*/ 642937 h 1547812"/>
              <a:gd name="connsiteX4-27" fmla="*/ 1133475 w 2762250"/>
              <a:gd name="connsiteY4-28" fmla="*/ 509587 h 1547812"/>
              <a:gd name="connsiteX5-29" fmla="*/ 1819275 w 2762250"/>
              <a:gd name="connsiteY5-30" fmla="*/ 500062 h 1547812"/>
              <a:gd name="connsiteX6-31" fmla="*/ 2438400 w 2762250"/>
              <a:gd name="connsiteY6-32" fmla="*/ 280987 h 1547812"/>
              <a:gd name="connsiteX7-33" fmla="*/ 2762250 w 2762250"/>
              <a:gd name="connsiteY7-34" fmla="*/ 4762 h 1547812"/>
              <a:gd name="connsiteX8-35" fmla="*/ 0 w 2762250"/>
              <a:gd name="connsiteY8-36" fmla="*/ 0 h 1547812"/>
              <a:gd name="connsiteX0-37" fmla="*/ 0 w 2762250"/>
              <a:gd name="connsiteY0-38" fmla="*/ 0 h 1547812"/>
              <a:gd name="connsiteX1-39" fmla="*/ 0 w 2762250"/>
              <a:gd name="connsiteY1-40" fmla="*/ 1547812 h 1547812"/>
              <a:gd name="connsiteX2-41" fmla="*/ 290512 w 2762250"/>
              <a:gd name="connsiteY2-42" fmla="*/ 862012 h 1547812"/>
              <a:gd name="connsiteX3-43" fmla="*/ 609600 w 2762250"/>
              <a:gd name="connsiteY3-44" fmla="*/ 642937 h 1547812"/>
              <a:gd name="connsiteX4-45" fmla="*/ 1133475 w 2762250"/>
              <a:gd name="connsiteY4-46" fmla="*/ 509587 h 1547812"/>
              <a:gd name="connsiteX5-47" fmla="*/ 1819275 w 2762250"/>
              <a:gd name="connsiteY5-48" fmla="*/ 500062 h 1547812"/>
              <a:gd name="connsiteX6-49" fmla="*/ 2438400 w 2762250"/>
              <a:gd name="connsiteY6-50" fmla="*/ 280987 h 1547812"/>
              <a:gd name="connsiteX7-51" fmla="*/ 2762250 w 2762250"/>
              <a:gd name="connsiteY7-52" fmla="*/ 4762 h 1547812"/>
              <a:gd name="connsiteX8-53" fmla="*/ 0 w 2762250"/>
              <a:gd name="connsiteY8-54" fmla="*/ 0 h 1547812"/>
              <a:gd name="connsiteX0-55" fmla="*/ 0 w 2762250"/>
              <a:gd name="connsiteY0-56" fmla="*/ 0 h 1547812"/>
              <a:gd name="connsiteX1-57" fmla="*/ 0 w 2762250"/>
              <a:gd name="connsiteY1-58" fmla="*/ 1547812 h 1547812"/>
              <a:gd name="connsiteX2-59" fmla="*/ 333375 w 2762250"/>
              <a:gd name="connsiteY2-60" fmla="*/ 902493 h 1547812"/>
              <a:gd name="connsiteX3-61" fmla="*/ 609600 w 2762250"/>
              <a:gd name="connsiteY3-62" fmla="*/ 642937 h 1547812"/>
              <a:gd name="connsiteX4-63" fmla="*/ 1133475 w 2762250"/>
              <a:gd name="connsiteY4-64" fmla="*/ 509587 h 1547812"/>
              <a:gd name="connsiteX5-65" fmla="*/ 1819275 w 2762250"/>
              <a:gd name="connsiteY5-66" fmla="*/ 500062 h 1547812"/>
              <a:gd name="connsiteX6-67" fmla="*/ 2438400 w 2762250"/>
              <a:gd name="connsiteY6-68" fmla="*/ 280987 h 1547812"/>
              <a:gd name="connsiteX7-69" fmla="*/ 2762250 w 2762250"/>
              <a:gd name="connsiteY7-70" fmla="*/ 4762 h 1547812"/>
              <a:gd name="connsiteX8-71" fmla="*/ 0 w 2762250"/>
              <a:gd name="connsiteY8-72" fmla="*/ 0 h 1547812"/>
              <a:gd name="connsiteX0-73" fmla="*/ 0 w 2762250"/>
              <a:gd name="connsiteY0-74" fmla="*/ 0 h 1547812"/>
              <a:gd name="connsiteX1-75" fmla="*/ 0 w 2762250"/>
              <a:gd name="connsiteY1-76" fmla="*/ 1547812 h 1547812"/>
              <a:gd name="connsiteX2-77" fmla="*/ 333375 w 2762250"/>
              <a:gd name="connsiteY2-78" fmla="*/ 902493 h 1547812"/>
              <a:gd name="connsiteX3-79" fmla="*/ 609600 w 2762250"/>
              <a:gd name="connsiteY3-80" fmla="*/ 642937 h 1547812"/>
              <a:gd name="connsiteX4-81" fmla="*/ 1133475 w 2762250"/>
              <a:gd name="connsiteY4-82" fmla="*/ 509587 h 1547812"/>
              <a:gd name="connsiteX5-83" fmla="*/ 1819275 w 2762250"/>
              <a:gd name="connsiteY5-84" fmla="*/ 500062 h 1547812"/>
              <a:gd name="connsiteX6-85" fmla="*/ 2438400 w 2762250"/>
              <a:gd name="connsiteY6-86" fmla="*/ 280987 h 1547812"/>
              <a:gd name="connsiteX7-87" fmla="*/ 2762250 w 2762250"/>
              <a:gd name="connsiteY7-88" fmla="*/ 4762 h 1547812"/>
              <a:gd name="connsiteX8-89" fmla="*/ 0 w 2762250"/>
              <a:gd name="connsiteY8-90" fmla="*/ 0 h 1547812"/>
              <a:gd name="connsiteX0-91" fmla="*/ 0 w 2762250"/>
              <a:gd name="connsiteY0-92" fmla="*/ 0 h 1547812"/>
              <a:gd name="connsiteX1-93" fmla="*/ 0 w 2762250"/>
              <a:gd name="connsiteY1-94" fmla="*/ 1547812 h 1547812"/>
              <a:gd name="connsiteX2-95" fmla="*/ 333375 w 2762250"/>
              <a:gd name="connsiteY2-96" fmla="*/ 902493 h 1547812"/>
              <a:gd name="connsiteX3-97" fmla="*/ 609600 w 2762250"/>
              <a:gd name="connsiteY3-98" fmla="*/ 642937 h 1547812"/>
              <a:gd name="connsiteX4-99" fmla="*/ 1133475 w 2762250"/>
              <a:gd name="connsiteY4-100" fmla="*/ 509587 h 1547812"/>
              <a:gd name="connsiteX5-101" fmla="*/ 1819275 w 2762250"/>
              <a:gd name="connsiteY5-102" fmla="*/ 500062 h 1547812"/>
              <a:gd name="connsiteX6-103" fmla="*/ 2438400 w 2762250"/>
              <a:gd name="connsiteY6-104" fmla="*/ 280987 h 1547812"/>
              <a:gd name="connsiteX7-105" fmla="*/ 2762250 w 2762250"/>
              <a:gd name="connsiteY7-106" fmla="*/ 4762 h 1547812"/>
              <a:gd name="connsiteX8-107" fmla="*/ 0 w 2762250"/>
              <a:gd name="connsiteY8-108" fmla="*/ 0 h 1547812"/>
              <a:gd name="connsiteX0-109" fmla="*/ 0 w 2762250"/>
              <a:gd name="connsiteY0-110" fmla="*/ 0 h 1547812"/>
              <a:gd name="connsiteX1-111" fmla="*/ 0 w 2762250"/>
              <a:gd name="connsiteY1-112" fmla="*/ 1547812 h 1547812"/>
              <a:gd name="connsiteX2-113" fmla="*/ 333375 w 2762250"/>
              <a:gd name="connsiteY2-114" fmla="*/ 902493 h 1547812"/>
              <a:gd name="connsiteX3-115" fmla="*/ 609600 w 2762250"/>
              <a:gd name="connsiteY3-116" fmla="*/ 642937 h 1547812"/>
              <a:gd name="connsiteX4-117" fmla="*/ 1133475 w 2762250"/>
              <a:gd name="connsiteY4-118" fmla="*/ 509587 h 1547812"/>
              <a:gd name="connsiteX5-119" fmla="*/ 1819275 w 2762250"/>
              <a:gd name="connsiteY5-120" fmla="*/ 500062 h 1547812"/>
              <a:gd name="connsiteX6-121" fmla="*/ 2438400 w 2762250"/>
              <a:gd name="connsiteY6-122" fmla="*/ 280987 h 1547812"/>
              <a:gd name="connsiteX7-123" fmla="*/ 2762250 w 2762250"/>
              <a:gd name="connsiteY7-124" fmla="*/ 4762 h 1547812"/>
              <a:gd name="connsiteX8-125" fmla="*/ 0 w 2762250"/>
              <a:gd name="connsiteY8-126" fmla="*/ 0 h 1547812"/>
              <a:gd name="connsiteX0-127" fmla="*/ 0 w 2762250"/>
              <a:gd name="connsiteY0-128" fmla="*/ 0 h 1547812"/>
              <a:gd name="connsiteX1-129" fmla="*/ 0 w 2762250"/>
              <a:gd name="connsiteY1-130" fmla="*/ 1547812 h 1547812"/>
              <a:gd name="connsiteX2-131" fmla="*/ 333375 w 2762250"/>
              <a:gd name="connsiteY2-132" fmla="*/ 902493 h 1547812"/>
              <a:gd name="connsiteX3-133" fmla="*/ 614362 w 2762250"/>
              <a:gd name="connsiteY3-134" fmla="*/ 588168 h 1547812"/>
              <a:gd name="connsiteX4-135" fmla="*/ 1133475 w 2762250"/>
              <a:gd name="connsiteY4-136" fmla="*/ 509587 h 1547812"/>
              <a:gd name="connsiteX5-137" fmla="*/ 1819275 w 2762250"/>
              <a:gd name="connsiteY5-138" fmla="*/ 500062 h 1547812"/>
              <a:gd name="connsiteX6-139" fmla="*/ 2438400 w 2762250"/>
              <a:gd name="connsiteY6-140" fmla="*/ 280987 h 1547812"/>
              <a:gd name="connsiteX7-141" fmla="*/ 2762250 w 2762250"/>
              <a:gd name="connsiteY7-142" fmla="*/ 4762 h 1547812"/>
              <a:gd name="connsiteX8-143" fmla="*/ 0 w 2762250"/>
              <a:gd name="connsiteY8-144" fmla="*/ 0 h 1547812"/>
              <a:gd name="connsiteX0-145" fmla="*/ 0 w 2762250"/>
              <a:gd name="connsiteY0-146" fmla="*/ 0 h 1547812"/>
              <a:gd name="connsiteX1-147" fmla="*/ 0 w 2762250"/>
              <a:gd name="connsiteY1-148" fmla="*/ 1547812 h 1547812"/>
              <a:gd name="connsiteX2-149" fmla="*/ 333375 w 2762250"/>
              <a:gd name="connsiteY2-150" fmla="*/ 902493 h 1547812"/>
              <a:gd name="connsiteX3-151" fmla="*/ 642937 w 2762250"/>
              <a:gd name="connsiteY3-152" fmla="*/ 597693 h 1547812"/>
              <a:gd name="connsiteX4-153" fmla="*/ 1133475 w 2762250"/>
              <a:gd name="connsiteY4-154" fmla="*/ 509587 h 1547812"/>
              <a:gd name="connsiteX5-155" fmla="*/ 1819275 w 2762250"/>
              <a:gd name="connsiteY5-156" fmla="*/ 500062 h 1547812"/>
              <a:gd name="connsiteX6-157" fmla="*/ 2438400 w 2762250"/>
              <a:gd name="connsiteY6-158" fmla="*/ 280987 h 1547812"/>
              <a:gd name="connsiteX7-159" fmla="*/ 2762250 w 2762250"/>
              <a:gd name="connsiteY7-160" fmla="*/ 4762 h 1547812"/>
              <a:gd name="connsiteX8-161" fmla="*/ 0 w 2762250"/>
              <a:gd name="connsiteY8-162" fmla="*/ 0 h 1547812"/>
              <a:gd name="connsiteX0-163" fmla="*/ 0 w 2762250"/>
              <a:gd name="connsiteY0-164" fmla="*/ 0 h 1547812"/>
              <a:gd name="connsiteX1-165" fmla="*/ 0 w 2762250"/>
              <a:gd name="connsiteY1-166" fmla="*/ 1547812 h 1547812"/>
              <a:gd name="connsiteX2-167" fmla="*/ 347663 w 2762250"/>
              <a:gd name="connsiteY2-168" fmla="*/ 902493 h 1547812"/>
              <a:gd name="connsiteX3-169" fmla="*/ 642937 w 2762250"/>
              <a:gd name="connsiteY3-170" fmla="*/ 597693 h 1547812"/>
              <a:gd name="connsiteX4-171" fmla="*/ 1133475 w 2762250"/>
              <a:gd name="connsiteY4-172" fmla="*/ 509587 h 1547812"/>
              <a:gd name="connsiteX5-173" fmla="*/ 1819275 w 2762250"/>
              <a:gd name="connsiteY5-174" fmla="*/ 500062 h 1547812"/>
              <a:gd name="connsiteX6-175" fmla="*/ 2438400 w 2762250"/>
              <a:gd name="connsiteY6-176" fmla="*/ 280987 h 1547812"/>
              <a:gd name="connsiteX7-177" fmla="*/ 2762250 w 2762250"/>
              <a:gd name="connsiteY7-178" fmla="*/ 4762 h 1547812"/>
              <a:gd name="connsiteX8-179" fmla="*/ 0 w 2762250"/>
              <a:gd name="connsiteY8-180" fmla="*/ 0 h 1547812"/>
              <a:gd name="connsiteX0-181" fmla="*/ 0 w 2762250"/>
              <a:gd name="connsiteY0-182" fmla="*/ 0 h 1547812"/>
              <a:gd name="connsiteX1-183" fmla="*/ 0 w 2762250"/>
              <a:gd name="connsiteY1-184" fmla="*/ 1547812 h 1547812"/>
              <a:gd name="connsiteX2-185" fmla="*/ 347663 w 2762250"/>
              <a:gd name="connsiteY2-186" fmla="*/ 902493 h 1547812"/>
              <a:gd name="connsiteX3-187" fmla="*/ 659606 w 2762250"/>
              <a:gd name="connsiteY3-188" fmla="*/ 609599 h 1547812"/>
              <a:gd name="connsiteX4-189" fmla="*/ 1133475 w 2762250"/>
              <a:gd name="connsiteY4-190" fmla="*/ 509587 h 1547812"/>
              <a:gd name="connsiteX5-191" fmla="*/ 1819275 w 2762250"/>
              <a:gd name="connsiteY5-192" fmla="*/ 500062 h 1547812"/>
              <a:gd name="connsiteX6-193" fmla="*/ 2438400 w 2762250"/>
              <a:gd name="connsiteY6-194" fmla="*/ 280987 h 1547812"/>
              <a:gd name="connsiteX7-195" fmla="*/ 2762250 w 2762250"/>
              <a:gd name="connsiteY7-196" fmla="*/ 4762 h 1547812"/>
              <a:gd name="connsiteX8-197" fmla="*/ 0 w 2762250"/>
              <a:gd name="connsiteY8-198" fmla="*/ 0 h 1547812"/>
              <a:gd name="connsiteX0-199" fmla="*/ 0 w 2762250"/>
              <a:gd name="connsiteY0-200" fmla="*/ 0 h 1547812"/>
              <a:gd name="connsiteX1-201" fmla="*/ 0 w 2762250"/>
              <a:gd name="connsiteY1-202" fmla="*/ 1547812 h 1547812"/>
              <a:gd name="connsiteX2-203" fmla="*/ 347663 w 2762250"/>
              <a:gd name="connsiteY2-204" fmla="*/ 902493 h 1547812"/>
              <a:gd name="connsiteX3-205" fmla="*/ 659606 w 2762250"/>
              <a:gd name="connsiteY3-206" fmla="*/ 609599 h 1547812"/>
              <a:gd name="connsiteX4-207" fmla="*/ 1133475 w 2762250"/>
              <a:gd name="connsiteY4-208" fmla="*/ 459580 h 1547812"/>
              <a:gd name="connsiteX5-209" fmla="*/ 1819275 w 2762250"/>
              <a:gd name="connsiteY5-210" fmla="*/ 500062 h 1547812"/>
              <a:gd name="connsiteX6-211" fmla="*/ 2438400 w 2762250"/>
              <a:gd name="connsiteY6-212" fmla="*/ 280987 h 1547812"/>
              <a:gd name="connsiteX7-213" fmla="*/ 2762250 w 2762250"/>
              <a:gd name="connsiteY7-214" fmla="*/ 4762 h 1547812"/>
              <a:gd name="connsiteX8-215" fmla="*/ 0 w 2762250"/>
              <a:gd name="connsiteY8-216" fmla="*/ 0 h 1547812"/>
              <a:gd name="connsiteX0-217" fmla="*/ 0 w 2762250"/>
              <a:gd name="connsiteY0-218" fmla="*/ 0 h 1547812"/>
              <a:gd name="connsiteX1-219" fmla="*/ 0 w 2762250"/>
              <a:gd name="connsiteY1-220" fmla="*/ 1547812 h 1547812"/>
              <a:gd name="connsiteX2-221" fmla="*/ 347663 w 2762250"/>
              <a:gd name="connsiteY2-222" fmla="*/ 902493 h 1547812"/>
              <a:gd name="connsiteX3-223" fmla="*/ 659606 w 2762250"/>
              <a:gd name="connsiteY3-224" fmla="*/ 609599 h 1547812"/>
              <a:gd name="connsiteX4-225" fmla="*/ 1133475 w 2762250"/>
              <a:gd name="connsiteY4-226" fmla="*/ 500062 h 1547812"/>
              <a:gd name="connsiteX5-227" fmla="*/ 1819275 w 2762250"/>
              <a:gd name="connsiteY5-228" fmla="*/ 500062 h 1547812"/>
              <a:gd name="connsiteX6-229" fmla="*/ 2438400 w 2762250"/>
              <a:gd name="connsiteY6-230" fmla="*/ 280987 h 1547812"/>
              <a:gd name="connsiteX7-231" fmla="*/ 2762250 w 2762250"/>
              <a:gd name="connsiteY7-232" fmla="*/ 4762 h 1547812"/>
              <a:gd name="connsiteX8-233" fmla="*/ 0 w 2762250"/>
              <a:gd name="connsiteY8-234" fmla="*/ 0 h 1547812"/>
              <a:gd name="connsiteX0-235" fmla="*/ 0 w 2762250"/>
              <a:gd name="connsiteY0-236" fmla="*/ 0 h 1547812"/>
              <a:gd name="connsiteX1-237" fmla="*/ 0 w 2762250"/>
              <a:gd name="connsiteY1-238" fmla="*/ 1547812 h 1547812"/>
              <a:gd name="connsiteX2-239" fmla="*/ 347663 w 2762250"/>
              <a:gd name="connsiteY2-240" fmla="*/ 902493 h 1547812"/>
              <a:gd name="connsiteX3-241" fmla="*/ 659606 w 2762250"/>
              <a:gd name="connsiteY3-242" fmla="*/ 609599 h 1547812"/>
              <a:gd name="connsiteX4-243" fmla="*/ 1133475 w 2762250"/>
              <a:gd name="connsiteY4-244" fmla="*/ 500062 h 1547812"/>
              <a:gd name="connsiteX5-245" fmla="*/ 1819275 w 2762250"/>
              <a:gd name="connsiteY5-246" fmla="*/ 500062 h 1547812"/>
              <a:gd name="connsiteX6-247" fmla="*/ 2438400 w 2762250"/>
              <a:gd name="connsiteY6-248" fmla="*/ 280987 h 1547812"/>
              <a:gd name="connsiteX7-249" fmla="*/ 2762250 w 2762250"/>
              <a:gd name="connsiteY7-250" fmla="*/ 4762 h 1547812"/>
              <a:gd name="connsiteX8-251" fmla="*/ 0 w 2762250"/>
              <a:gd name="connsiteY8-252" fmla="*/ 0 h 1547812"/>
              <a:gd name="connsiteX0-253" fmla="*/ 0 w 2762250"/>
              <a:gd name="connsiteY0-254" fmla="*/ 0 h 1547812"/>
              <a:gd name="connsiteX1-255" fmla="*/ 0 w 2762250"/>
              <a:gd name="connsiteY1-256" fmla="*/ 1547812 h 1547812"/>
              <a:gd name="connsiteX2-257" fmla="*/ 347663 w 2762250"/>
              <a:gd name="connsiteY2-258" fmla="*/ 902493 h 1547812"/>
              <a:gd name="connsiteX3-259" fmla="*/ 659606 w 2762250"/>
              <a:gd name="connsiteY3-260" fmla="*/ 609599 h 1547812"/>
              <a:gd name="connsiteX4-261" fmla="*/ 1133475 w 2762250"/>
              <a:gd name="connsiteY4-262" fmla="*/ 500062 h 1547812"/>
              <a:gd name="connsiteX5-263" fmla="*/ 1819275 w 2762250"/>
              <a:gd name="connsiteY5-264" fmla="*/ 500062 h 1547812"/>
              <a:gd name="connsiteX6-265" fmla="*/ 2438400 w 2762250"/>
              <a:gd name="connsiteY6-266" fmla="*/ 280987 h 1547812"/>
              <a:gd name="connsiteX7-267" fmla="*/ 2762250 w 2762250"/>
              <a:gd name="connsiteY7-268" fmla="*/ 4762 h 1547812"/>
              <a:gd name="connsiteX8-269" fmla="*/ 0 w 2762250"/>
              <a:gd name="connsiteY8-270" fmla="*/ 0 h 1547812"/>
              <a:gd name="connsiteX0-271" fmla="*/ 0 w 2762250"/>
              <a:gd name="connsiteY0-272" fmla="*/ 0 h 1547812"/>
              <a:gd name="connsiteX1-273" fmla="*/ 0 w 2762250"/>
              <a:gd name="connsiteY1-274" fmla="*/ 1547812 h 1547812"/>
              <a:gd name="connsiteX2-275" fmla="*/ 347663 w 2762250"/>
              <a:gd name="connsiteY2-276" fmla="*/ 902493 h 1547812"/>
              <a:gd name="connsiteX3-277" fmla="*/ 659606 w 2762250"/>
              <a:gd name="connsiteY3-278" fmla="*/ 609599 h 1547812"/>
              <a:gd name="connsiteX4-279" fmla="*/ 1138237 w 2762250"/>
              <a:gd name="connsiteY4-280" fmla="*/ 471487 h 1547812"/>
              <a:gd name="connsiteX5-281" fmla="*/ 1819275 w 2762250"/>
              <a:gd name="connsiteY5-282" fmla="*/ 500062 h 1547812"/>
              <a:gd name="connsiteX6-283" fmla="*/ 2438400 w 2762250"/>
              <a:gd name="connsiteY6-284" fmla="*/ 280987 h 1547812"/>
              <a:gd name="connsiteX7-285" fmla="*/ 2762250 w 2762250"/>
              <a:gd name="connsiteY7-286" fmla="*/ 4762 h 1547812"/>
              <a:gd name="connsiteX8-287" fmla="*/ 0 w 2762250"/>
              <a:gd name="connsiteY8-288" fmla="*/ 0 h 1547812"/>
              <a:gd name="connsiteX0-289" fmla="*/ 0 w 2762250"/>
              <a:gd name="connsiteY0-290" fmla="*/ 0 h 1547812"/>
              <a:gd name="connsiteX1-291" fmla="*/ 0 w 2762250"/>
              <a:gd name="connsiteY1-292" fmla="*/ 1547812 h 1547812"/>
              <a:gd name="connsiteX2-293" fmla="*/ 347663 w 2762250"/>
              <a:gd name="connsiteY2-294" fmla="*/ 902493 h 1547812"/>
              <a:gd name="connsiteX3-295" fmla="*/ 659606 w 2762250"/>
              <a:gd name="connsiteY3-296" fmla="*/ 609599 h 1547812"/>
              <a:gd name="connsiteX4-297" fmla="*/ 1135856 w 2762250"/>
              <a:gd name="connsiteY4-298" fmla="*/ 511968 h 1547812"/>
              <a:gd name="connsiteX5-299" fmla="*/ 1819275 w 2762250"/>
              <a:gd name="connsiteY5-300" fmla="*/ 500062 h 1547812"/>
              <a:gd name="connsiteX6-301" fmla="*/ 2438400 w 2762250"/>
              <a:gd name="connsiteY6-302" fmla="*/ 280987 h 1547812"/>
              <a:gd name="connsiteX7-303" fmla="*/ 2762250 w 2762250"/>
              <a:gd name="connsiteY7-304" fmla="*/ 4762 h 1547812"/>
              <a:gd name="connsiteX8-305" fmla="*/ 0 w 2762250"/>
              <a:gd name="connsiteY8-306" fmla="*/ 0 h 1547812"/>
              <a:gd name="connsiteX0-307" fmla="*/ 0 w 2762250"/>
              <a:gd name="connsiteY0-308" fmla="*/ 0 h 1547812"/>
              <a:gd name="connsiteX1-309" fmla="*/ 0 w 2762250"/>
              <a:gd name="connsiteY1-310" fmla="*/ 1547812 h 1547812"/>
              <a:gd name="connsiteX2-311" fmla="*/ 347663 w 2762250"/>
              <a:gd name="connsiteY2-312" fmla="*/ 902493 h 1547812"/>
              <a:gd name="connsiteX3-313" fmla="*/ 659606 w 2762250"/>
              <a:gd name="connsiteY3-314" fmla="*/ 609599 h 1547812"/>
              <a:gd name="connsiteX4-315" fmla="*/ 1135856 w 2762250"/>
              <a:gd name="connsiteY4-316" fmla="*/ 511968 h 1547812"/>
              <a:gd name="connsiteX5-317" fmla="*/ 1819275 w 2762250"/>
              <a:gd name="connsiteY5-318" fmla="*/ 500062 h 1547812"/>
              <a:gd name="connsiteX6-319" fmla="*/ 2438400 w 2762250"/>
              <a:gd name="connsiteY6-320" fmla="*/ 280987 h 1547812"/>
              <a:gd name="connsiteX7-321" fmla="*/ 2762250 w 2762250"/>
              <a:gd name="connsiteY7-322" fmla="*/ 4762 h 1547812"/>
              <a:gd name="connsiteX8-323" fmla="*/ 0 w 2762250"/>
              <a:gd name="connsiteY8-324" fmla="*/ 0 h 1547812"/>
              <a:gd name="connsiteX0-325" fmla="*/ 0 w 2762250"/>
              <a:gd name="connsiteY0-326" fmla="*/ 0 h 1547812"/>
              <a:gd name="connsiteX1-327" fmla="*/ 0 w 2762250"/>
              <a:gd name="connsiteY1-328" fmla="*/ 1547812 h 1547812"/>
              <a:gd name="connsiteX2-329" fmla="*/ 347663 w 2762250"/>
              <a:gd name="connsiteY2-330" fmla="*/ 902493 h 1547812"/>
              <a:gd name="connsiteX3-331" fmla="*/ 659606 w 2762250"/>
              <a:gd name="connsiteY3-332" fmla="*/ 609599 h 1547812"/>
              <a:gd name="connsiteX4-333" fmla="*/ 1135856 w 2762250"/>
              <a:gd name="connsiteY4-334" fmla="*/ 497681 h 1547812"/>
              <a:gd name="connsiteX5-335" fmla="*/ 1819275 w 2762250"/>
              <a:gd name="connsiteY5-336" fmla="*/ 500062 h 1547812"/>
              <a:gd name="connsiteX6-337" fmla="*/ 2438400 w 2762250"/>
              <a:gd name="connsiteY6-338" fmla="*/ 280987 h 1547812"/>
              <a:gd name="connsiteX7-339" fmla="*/ 2762250 w 2762250"/>
              <a:gd name="connsiteY7-340" fmla="*/ 4762 h 1547812"/>
              <a:gd name="connsiteX8-341" fmla="*/ 0 w 2762250"/>
              <a:gd name="connsiteY8-342" fmla="*/ 0 h 1547812"/>
              <a:gd name="connsiteX0-343" fmla="*/ 0 w 2762250"/>
              <a:gd name="connsiteY0-344" fmla="*/ 0 h 1547812"/>
              <a:gd name="connsiteX1-345" fmla="*/ 0 w 2762250"/>
              <a:gd name="connsiteY1-346" fmla="*/ 1547812 h 1547812"/>
              <a:gd name="connsiteX2-347" fmla="*/ 347663 w 2762250"/>
              <a:gd name="connsiteY2-348" fmla="*/ 902493 h 1547812"/>
              <a:gd name="connsiteX3-349" fmla="*/ 659606 w 2762250"/>
              <a:gd name="connsiteY3-350" fmla="*/ 609599 h 1547812"/>
              <a:gd name="connsiteX4-351" fmla="*/ 1135856 w 2762250"/>
              <a:gd name="connsiteY4-352" fmla="*/ 497681 h 1547812"/>
              <a:gd name="connsiteX5-353" fmla="*/ 1819275 w 2762250"/>
              <a:gd name="connsiteY5-354" fmla="*/ 500062 h 1547812"/>
              <a:gd name="connsiteX6-355" fmla="*/ 2438400 w 2762250"/>
              <a:gd name="connsiteY6-356" fmla="*/ 280987 h 1547812"/>
              <a:gd name="connsiteX7-357" fmla="*/ 2762250 w 2762250"/>
              <a:gd name="connsiteY7-358" fmla="*/ 4762 h 1547812"/>
              <a:gd name="connsiteX8-359" fmla="*/ 0 w 2762250"/>
              <a:gd name="connsiteY8-360" fmla="*/ 0 h 1547812"/>
              <a:gd name="connsiteX0-361" fmla="*/ 0 w 2762250"/>
              <a:gd name="connsiteY0-362" fmla="*/ 0 h 1547812"/>
              <a:gd name="connsiteX1-363" fmla="*/ 0 w 2762250"/>
              <a:gd name="connsiteY1-364" fmla="*/ 1547812 h 1547812"/>
              <a:gd name="connsiteX2-365" fmla="*/ 347663 w 2762250"/>
              <a:gd name="connsiteY2-366" fmla="*/ 902493 h 1547812"/>
              <a:gd name="connsiteX3-367" fmla="*/ 659606 w 2762250"/>
              <a:gd name="connsiteY3-368" fmla="*/ 609599 h 1547812"/>
              <a:gd name="connsiteX4-369" fmla="*/ 1135856 w 2762250"/>
              <a:gd name="connsiteY4-370" fmla="*/ 497681 h 1547812"/>
              <a:gd name="connsiteX5-371" fmla="*/ 1819275 w 2762250"/>
              <a:gd name="connsiteY5-372" fmla="*/ 419099 h 1547812"/>
              <a:gd name="connsiteX6-373" fmla="*/ 2438400 w 2762250"/>
              <a:gd name="connsiteY6-374" fmla="*/ 280987 h 1547812"/>
              <a:gd name="connsiteX7-375" fmla="*/ 2762250 w 2762250"/>
              <a:gd name="connsiteY7-376" fmla="*/ 4762 h 1547812"/>
              <a:gd name="connsiteX8-377" fmla="*/ 0 w 2762250"/>
              <a:gd name="connsiteY8-378" fmla="*/ 0 h 1547812"/>
              <a:gd name="connsiteX0-379" fmla="*/ 0 w 2762250"/>
              <a:gd name="connsiteY0-380" fmla="*/ 0 h 1547812"/>
              <a:gd name="connsiteX1-381" fmla="*/ 0 w 2762250"/>
              <a:gd name="connsiteY1-382" fmla="*/ 1547812 h 1547812"/>
              <a:gd name="connsiteX2-383" fmla="*/ 347663 w 2762250"/>
              <a:gd name="connsiteY2-384" fmla="*/ 902493 h 1547812"/>
              <a:gd name="connsiteX3-385" fmla="*/ 659606 w 2762250"/>
              <a:gd name="connsiteY3-386" fmla="*/ 609599 h 1547812"/>
              <a:gd name="connsiteX4-387" fmla="*/ 1135856 w 2762250"/>
              <a:gd name="connsiteY4-388" fmla="*/ 497681 h 1547812"/>
              <a:gd name="connsiteX5-389" fmla="*/ 1833562 w 2762250"/>
              <a:gd name="connsiteY5-390" fmla="*/ 459581 h 1547812"/>
              <a:gd name="connsiteX6-391" fmla="*/ 2438400 w 2762250"/>
              <a:gd name="connsiteY6-392" fmla="*/ 280987 h 1547812"/>
              <a:gd name="connsiteX7-393" fmla="*/ 2762250 w 2762250"/>
              <a:gd name="connsiteY7-394" fmla="*/ 4762 h 1547812"/>
              <a:gd name="connsiteX8-395" fmla="*/ 0 w 2762250"/>
              <a:gd name="connsiteY8-396" fmla="*/ 0 h 1547812"/>
              <a:gd name="connsiteX0-397" fmla="*/ 0 w 2762250"/>
              <a:gd name="connsiteY0-398" fmla="*/ 0 h 1547812"/>
              <a:gd name="connsiteX1-399" fmla="*/ 0 w 2762250"/>
              <a:gd name="connsiteY1-400" fmla="*/ 1547812 h 1547812"/>
              <a:gd name="connsiteX2-401" fmla="*/ 347663 w 2762250"/>
              <a:gd name="connsiteY2-402" fmla="*/ 902493 h 1547812"/>
              <a:gd name="connsiteX3-403" fmla="*/ 659606 w 2762250"/>
              <a:gd name="connsiteY3-404" fmla="*/ 609599 h 1547812"/>
              <a:gd name="connsiteX4-405" fmla="*/ 1135856 w 2762250"/>
              <a:gd name="connsiteY4-406" fmla="*/ 497681 h 1547812"/>
              <a:gd name="connsiteX5-407" fmla="*/ 1833562 w 2762250"/>
              <a:gd name="connsiteY5-408" fmla="*/ 459581 h 1547812"/>
              <a:gd name="connsiteX6-409" fmla="*/ 2438400 w 2762250"/>
              <a:gd name="connsiteY6-410" fmla="*/ 280987 h 1547812"/>
              <a:gd name="connsiteX7-411" fmla="*/ 2762250 w 2762250"/>
              <a:gd name="connsiteY7-412" fmla="*/ 4762 h 1547812"/>
              <a:gd name="connsiteX8-413" fmla="*/ 0 w 2762250"/>
              <a:gd name="connsiteY8-414" fmla="*/ 0 h 1547812"/>
              <a:gd name="connsiteX0-415" fmla="*/ 0 w 2762250"/>
              <a:gd name="connsiteY0-416" fmla="*/ 0 h 1547812"/>
              <a:gd name="connsiteX1-417" fmla="*/ 0 w 2762250"/>
              <a:gd name="connsiteY1-418" fmla="*/ 1547812 h 1547812"/>
              <a:gd name="connsiteX2-419" fmla="*/ 347663 w 2762250"/>
              <a:gd name="connsiteY2-420" fmla="*/ 902493 h 1547812"/>
              <a:gd name="connsiteX3-421" fmla="*/ 659606 w 2762250"/>
              <a:gd name="connsiteY3-422" fmla="*/ 609599 h 1547812"/>
              <a:gd name="connsiteX4-423" fmla="*/ 1135856 w 2762250"/>
              <a:gd name="connsiteY4-424" fmla="*/ 497681 h 1547812"/>
              <a:gd name="connsiteX5-425" fmla="*/ 1833562 w 2762250"/>
              <a:gd name="connsiteY5-426" fmla="*/ 459581 h 1547812"/>
              <a:gd name="connsiteX6-427" fmla="*/ 2438400 w 2762250"/>
              <a:gd name="connsiteY6-428" fmla="*/ 280987 h 1547812"/>
              <a:gd name="connsiteX7-429" fmla="*/ 2762250 w 2762250"/>
              <a:gd name="connsiteY7-430" fmla="*/ 4762 h 1547812"/>
              <a:gd name="connsiteX8-431" fmla="*/ 0 w 2762250"/>
              <a:gd name="connsiteY8-432" fmla="*/ 0 h 1547812"/>
              <a:gd name="connsiteX0-433" fmla="*/ 0 w 2762250"/>
              <a:gd name="connsiteY0-434" fmla="*/ 0 h 1547812"/>
              <a:gd name="connsiteX1-435" fmla="*/ 0 w 2762250"/>
              <a:gd name="connsiteY1-436" fmla="*/ 1547812 h 1547812"/>
              <a:gd name="connsiteX2-437" fmla="*/ 347663 w 2762250"/>
              <a:gd name="connsiteY2-438" fmla="*/ 902493 h 1547812"/>
              <a:gd name="connsiteX3-439" fmla="*/ 659606 w 2762250"/>
              <a:gd name="connsiteY3-440" fmla="*/ 609599 h 1547812"/>
              <a:gd name="connsiteX4-441" fmla="*/ 1135856 w 2762250"/>
              <a:gd name="connsiteY4-442" fmla="*/ 497681 h 1547812"/>
              <a:gd name="connsiteX5-443" fmla="*/ 1797844 w 2762250"/>
              <a:gd name="connsiteY5-444" fmla="*/ 433387 h 1547812"/>
              <a:gd name="connsiteX6-445" fmla="*/ 2438400 w 2762250"/>
              <a:gd name="connsiteY6-446" fmla="*/ 280987 h 1547812"/>
              <a:gd name="connsiteX7-447" fmla="*/ 2762250 w 2762250"/>
              <a:gd name="connsiteY7-448" fmla="*/ 4762 h 1547812"/>
              <a:gd name="connsiteX8-449" fmla="*/ 0 w 2762250"/>
              <a:gd name="connsiteY8-450" fmla="*/ 0 h 1547812"/>
              <a:gd name="connsiteX0-451" fmla="*/ 0 w 2762250"/>
              <a:gd name="connsiteY0-452" fmla="*/ 0 h 1547812"/>
              <a:gd name="connsiteX1-453" fmla="*/ 0 w 2762250"/>
              <a:gd name="connsiteY1-454" fmla="*/ 1547812 h 1547812"/>
              <a:gd name="connsiteX2-455" fmla="*/ 347663 w 2762250"/>
              <a:gd name="connsiteY2-456" fmla="*/ 902493 h 1547812"/>
              <a:gd name="connsiteX3-457" fmla="*/ 659606 w 2762250"/>
              <a:gd name="connsiteY3-458" fmla="*/ 609599 h 1547812"/>
              <a:gd name="connsiteX4-459" fmla="*/ 1135856 w 2762250"/>
              <a:gd name="connsiteY4-460" fmla="*/ 497681 h 1547812"/>
              <a:gd name="connsiteX5-461" fmla="*/ 1816894 w 2762250"/>
              <a:gd name="connsiteY5-462" fmla="*/ 461962 h 1547812"/>
              <a:gd name="connsiteX6-463" fmla="*/ 2438400 w 2762250"/>
              <a:gd name="connsiteY6-464" fmla="*/ 280987 h 1547812"/>
              <a:gd name="connsiteX7-465" fmla="*/ 2762250 w 2762250"/>
              <a:gd name="connsiteY7-466" fmla="*/ 4762 h 1547812"/>
              <a:gd name="connsiteX8-467" fmla="*/ 0 w 2762250"/>
              <a:gd name="connsiteY8-468" fmla="*/ 0 h 1547812"/>
              <a:gd name="connsiteX0-469" fmla="*/ 0 w 2762250"/>
              <a:gd name="connsiteY0-470" fmla="*/ 0 h 1547812"/>
              <a:gd name="connsiteX1-471" fmla="*/ 0 w 2762250"/>
              <a:gd name="connsiteY1-472" fmla="*/ 1547812 h 1547812"/>
              <a:gd name="connsiteX2-473" fmla="*/ 347663 w 2762250"/>
              <a:gd name="connsiteY2-474" fmla="*/ 902493 h 1547812"/>
              <a:gd name="connsiteX3-475" fmla="*/ 659606 w 2762250"/>
              <a:gd name="connsiteY3-476" fmla="*/ 609599 h 1547812"/>
              <a:gd name="connsiteX4-477" fmla="*/ 1135856 w 2762250"/>
              <a:gd name="connsiteY4-478" fmla="*/ 497681 h 1547812"/>
              <a:gd name="connsiteX5-479" fmla="*/ 1816894 w 2762250"/>
              <a:gd name="connsiteY5-480" fmla="*/ 461962 h 1547812"/>
              <a:gd name="connsiteX6-481" fmla="*/ 2407443 w 2762250"/>
              <a:gd name="connsiteY6-482" fmla="*/ 257175 h 1547812"/>
              <a:gd name="connsiteX7-483" fmla="*/ 2762250 w 2762250"/>
              <a:gd name="connsiteY7-484" fmla="*/ 4762 h 1547812"/>
              <a:gd name="connsiteX8-485" fmla="*/ 0 w 2762250"/>
              <a:gd name="connsiteY8-486" fmla="*/ 0 h 1547812"/>
              <a:gd name="connsiteX0-487" fmla="*/ 0 w 2762250"/>
              <a:gd name="connsiteY0-488" fmla="*/ 0 h 1547812"/>
              <a:gd name="connsiteX1-489" fmla="*/ 0 w 2762250"/>
              <a:gd name="connsiteY1-490" fmla="*/ 1547812 h 1547812"/>
              <a:gd name="connsiteX2-491" fmla="*/ 347663 w 2762250"/>
              <a:gd name="connsiteY2-492" fmla="*/ 902493 h 1547812"/>
              <a:gd name="connsiteX3-493" fmla="*/ 659606 w 2762250"/>
              <a:gd name="connsiteY3-494" fmla="*/ 609599 h 1547812"/>
              <a:gd name="connsiteX4-495" fmla="*/ 1135856 w 2762250"/>
              <a:gd name="connsiteY4-496" fmla="*/ 497681 h 1547812"/>
              <a:gd name="connsiteX5-497" fmla="*/ 1816894 w 2762250"/>
              <a:gd name="connsiteY5-498" fmla="*/ 461962 h 1547812"/>
              <a:gd name="connsiteX6-499" fmla="*/ 2383631 w 2762250"/>
              <a:gd name="connsiteY6-500" fmla="*/ 228600 h 1547812"/>
              <a:gd name="connsiteX7-501" fmla="*/ 2762250 w 2762250"/>
              <a:gd name="connsiteY7-502" fmla="*/ 4762 h 1547812"/>
              <a:gd name="connsiteX8-503" fmla="*/ 0 w 2762250"/>
              <a:gd name="connsiteY8-504" fmla="*/ 0 h 1547812"/>
              <a:gd name="connsiteX0-505" fmla="*/ 0 w 2762250"/>
              <a:gd name="connsiteY0-506" fmla="*/ 0 h 1547812"/>
              <a:gd name="connsiteX1-507" fmla="*/ 0 w 2762250"/>
              <a:gd name="connsiteY1-508" fmla="*/ 1547812 h 1547812"/>
              <a:gd name="connsiteX2-509" fmla="*/ 347663 w 2762250"/>
              <a:gd name="connsiteY2-510" fmla="*/ 902493 h 1547812"/>
              <a:gd name="connsiteX3-511" fmla="*/ 659606 w 2762250"/>
              <a:gd name="connsiteY3-512" fmla="*/ 609599 h 1547812"/>
              <a:gd name="connsiteX4-513" fmla="*/ 1135856 w 2762250"/>
              <a:gd name="connsiteY4-514" fmla="*/ 497681 h 1547812"/>
              <a:gd name="connsiteX5-515" fmla="*/ 1816894 w 2762250"/>
              <a:gd name="connsiteY5-516" fmla="*/ 461962 h 1547812"/>
              <a:gd name="connsiteX6-517" fmla="*/ 2393156 w 2762250"/>
              <a:gd name="connsiteY6-518" fmla="*/ 261937 h 1547812"/>
              <a:gd name="connsiteX7-519" fmla="*/ 2762250 w 2762250"/>
              <a:gd name="connsiteY7-520" fmla="*/ 4762 h 1547812"/>
              <a:gd name="connsiteX8-521" fmla="*/ 0 w 2762250"/>
              <a:gd name="connsiteY8-522" fmla="*/ 0 h 1547812"/>
              <a:gd name="connsiteX0-523" fmla="*/ 0 w 2762250"/>
              <a:gd name="connsiteY0-524" fmla="*/ 0 h 1547812"/>
              <a:gd name="connsiteX1-525" fmla="*/ 0 w 2762250"/>
              <a:gd name="connsiteY1-526" fmla="*/ 1547812 h 1547812"/>
              <a:gd name="connsiteX2-527" fmla="*/ 347663 w 2762250"/>
              <a:gd name="connsiteY2-528" fmla="*/ 902493 h 1547812"/>
              <a:gd name="connsiteX3-529" fmla="*/ 659606 w 2762250"/>
              <a:gd name="connsiteY3-530" fmla="*/ 609599 h 1547812"/>
              <a:gd name="connsiteX4-531" fmla="*/ 1135856 w 2762250"/>
              <a:gd name="connsiteY4-532" fmla="*/ 497681 h 1547812"/>
              <a:gd name="connsiteX5-533" fmla="*/ 1816894 w 2762250"/>
              <a:gd name="connsiteY5-534" fmla="*/ 461962 h 1547812"/>
              <a:gd name="connsiteX6-535" fmla="*/ 2393156 w 2762250"/>
              <a:gd name="connsiteY6-536" fmla="*/ 261937 h 1547812"/>
              <a:gd name="connsiteX7-537" fmla="*/ 2762250 w 2762250"/>
              <a:gd name="connsiteY7-538" fmla="*/ 4762 h 1547812"/>
              <a:gd name="connsiteX8-539" fmla="*/ 0 w 2762250"/>
              <a:gd name="connsiteY8-540" fmla="*/ 0 h 1547812"/>
              <a:gd name="connsiteX0-541" fmla="*/ 0 w 2762250"/>
              <a:gd name="connsiteY0-542" fmla="*/ 0 h 1547812"/>
              <a:gd name="connsiteX1-543" fmla="*/ 0 w 2762250"/>
              <a:gd name="connsiteY1-544" fmla="*/ 1547812 h 1547812"/>
              <a:gd name="connsiteX2-545" fmla="*/ 347663 w 2762250"/>
              <a:gd name="connsiteY2-546" fmla="*/ 902493 h 1547812"/>
              <a:gd name="connsiteX3-547" fmla="*/ 659606 w 2762250"/>
              <a:gd name="connsiteY3-548" fmla="*/ 609599 h 1547812"/>
              <a:gd name="connsiteX4-549" fmla="*/ 1135856 w 2762250"/>
              <a:gd name="connsiteY4-550" fmla="*/ 497681 h 1547812"/>
              <a:gd name="connsiteX5-551" fmla="*/ 1816894 w 2762250"/>
              <a:gd name="connsiteY5-552" fmla="*/ 461962 h 1547812"/>
              <a:gd name="connsiteX6-553" fmla="*/ 2393156 w 2762250"/>
              <a:gd name="connsiteY6-554" fmla="*/ 261937 h 1547812"/>
              <a:gd name="connsiteX7-555" fmla="*/ 2762250 w 2762250"/>
              <a:gd name="connsiteY7-556" fmla="*/ 4762 h 1547812"/>
              <a:gd name="connsiteX8-557" fmla="*/ 0 w 2762250"/>
              <a:gd name="connsiteY8-558" fmla="*/ 0 h 1547812"/>
              <a:gd name="connsiteX0-559" fmla="*/ 0 w 2688432"/>
              <a:gd name="connsiteY0-560" fmla="*/ 0 h 1547812"/>
              <a:gd name="connsiteX1-561" fmla="*/ 0 w 2688432"/>
              <a:gd name="connsiteY1-562" fmla="*/ 1547812 h 1547812"/>
              <a:gd name="connsiteX2-563" fmla="*/ 347663 w 2688432"/>
              <a:gd name="connsiteY2-564" fmla="*/ 902493 h 1547812"/>
              <a:gd name="connsiteX3-565" fmla="*/ 659606 w 2688432"/>
              <a:gd name="connsiteY3-566" fmla="*/ 609599 h 1547812"/>
              <a:gd name="connsiteX4-567" fmla="*/ 1135856 w 2688432"/>
              <a:gd name="connsiteY4-568" fmla="*/ 497681 h 1547812"/>
              <a:gd name="connsiteX5-569" fmla="*/ 1816894 w 2688432"/>
              <a:gd name="connsiteY5-570" fmla="*/ 461962 h 1547812"/>
              <a:gd name="connsiteX6-571" fmla="*/ 2393156 w 2688432"/>
              <a:gd name="connsiteY6-572" fmla="*/ 261937 h 1547812"/>
              <a:gd name="connsiteX7-573" fmla="*/ 2688432 w 2688432"/>
              <a:gd name="connsiteY7-574" fmla="*/ 0 h 1547812"/>
              <a:gd name="connsiteX8-575" fmla="*/ 0 w 2688432"/>
              <a:gd name="connsiteY8-576" fmla="*/ 0 h 1547812"/>
              <a:gd name="connsiteX0-577" fmla="*/ 0 w 2755107"/>
              <a:gd name="connsiteY0-578" fmla="*/ 0 h 1547812"/>
              <a:gd name="connsiteX1-579" fmla="*/ 0 w 2755107"/>
              <a:gd name="connsiteY1-580" fmla="*/ 1547812 h 1547812"/>
              <a:gd name="connsiteX2-581" fmla="*/ 347663 w 2755107"/>
              <a:gd name="connsiteY2-582" fmla="*/ 902493 h 1547812"/>
              <a:gd name="connsiteX3-583" fmla="*/ 659606 w 2755107"/>
              <a:gd name="connsiteY3-584" fmla="*/ 609599 h 1547812"/>
              <a:gd name="connsiteX4-585" fmla="*/ 1135856 w 2755107"/>
              <a:gd name="connsiteY4-586" fmla="*/ 497681 h 1547812"/>
              <a:gd name="connsiteX5-587" fmla="*/ 1816894 w 2755107"/>
              <a:gd name="connsiteY5-588" fmla="*/ 461962 h 1547812"/>
              <a:gd name="connsiteX6-589" fmla="*/ 2393156 w 2755107"/>
              <a:gd name="connsiteY6-590" fmla="*/ 261937 h 1547812"/>
              <a:gd name="connsiteX7-591" fmla="*/ 2755107 w 2755107"/>
              <a:gd name="connsiteY7-592" fmla="*/ 4762 h 1547812"/>
              <a:gd name="connsiteX8-593" fmla="*/ 0 w 2755107"/>
              <a:gd name="connsiteY8-594" fmla="*/ 0 h 1547812"/>
              <a:gd name="connsiteX0-595" fmla="*/ 0 w 2755107"/>
              <a:gd name="connsiteY0-596" fmla="*/ 0 h 1547812"/>
              <a:gd name="connsiteX1-597" fmla="*/ 0 w 2755107"/>
              <a:gd name="connsiteY1-598" fmla="*/ 1547812 h 1547812"/>
              <a:gd name="connsiteX2-599" fmla="*/ 347663 w 2755107"/>
              <a:gd name="connsiteY2-600" fmla="*/ 902493 h 1547812"/>
              <a:gd name="connsiteX3-601" fmla="*/ 659606 w 2755107"/>
              <a:gd name="connsiteY3-602" fmla="*/ 609599 h 1547812"/>
              <a:gd name="connsiteX4-603" fmla="*/ 1135856 w 2755107"/>
              <a:gd name="connsiteY4-604" fmla="*/ 497681 h 1547812"/>
              <a:gd name="connsiteX5-605" fmla="*/ 1816894 w 2755107"/>
              <a:gd name="connsiteY5-606" fmla="*/ 461962 h 1547812"/>
              <a:gd name="connsiteX6-607" fmla="*/ 2393156 w 2755107"/>
              <a:gd name="connsiteY6-608" fmla="*/ 261937 h 1547812"/>
              <a:gd name="connsiteX7-609" fmla="*/ 2755107 w 2755107"/>
              <a:gd name="connsiteY7-610" fmla="*/ 4762 h 1547812"/>
              <a:gd name="connsiteX8-611" fmla="*/ 0 w 2755107"/>
              <a:gd name="connsiteY8-612" fmla="*/ 0 h 1547812"/>
              <a:gd name="connsiteX0-613" fmla="*/ 0 w 2755107"/>
              <a:gd name="connsiteY0-614" fmla="*/ 0 h 1547812"/>
              <a:gd name="connsiteX1-615" fmla="*/ 0 w 2755107"/>
              <a:gd name="connsiteY1-616" fmla="*/ 1547812 h 1547812"/>
              <a:gd name="connsiteX2-617" fmla="*/ 347663 w 2755107"/>
              <a:gd name="connsiteY2-618" fmla="*/ 902493 h 1547812"/>
              <a:gd name="connsiteX3-619" fmla="*/ 659606 w 2755107"/>
              <a:gd name="connsiteY3-620" fmla="*/ 609599 h 1547812"/>
              <a:gd name="connsiteX4-621" fmla="*/ 1135856 w 2755107"/>
              <a:gd name="connsiteY4-622" fmla="*/ 497681 h 1547812"/>
              <a:gd name="connsiteX5-623" fmla="*/ 1816894 w 2755107"/>
              <a:gd name="connsiteY5-624" fmla="*/ 461962 h 1547812"/>
              <a:gd name="connsiteX6-625" fmla="*/ 2393156 w 2755107"/>
              <a:gd name="connsiteY6-626" fmla="*/ 261937 h 1547812"/>
              <a:gd name="connsiteX7-627" fmla="*/ 2755107 w 2755107"/>
              <a:gd name="connsiteY7-628" fmla="*/ 4762 h 1547812"/>
              <a:gd name="connsiteX8-629" fmla="*/ 0 w 2755107"/>
              <a:gd name="connsiteY8-630" fmla="*/ 0 h 1547812"/>
              <a:gd name="connsiteX0-631" fmla="*/ 0 w 2755107"/>
              <a:gd name="connsiteY0-632" fmla="*/ 0 h 1272309"/>
              <a:gd name="connsiteX1-633" fmla="*/ 0 w 2755107"/>
              <a:gd name="connsiteY1-634" fmla="*/ 1272309 h 1272309"/>
              <a:gd name="connsiteX2-635" fmla="*/ 347663 w 2755107"/>
              <a:gd name="connsiteY2-636" fmla="*/ 902493 h 1272309"/>
              <a:gd name="connsiteX3-637" fmla="*/ 659606 w 2755107"/>
              <a:gd name="connsiteY3-638" fmla="*/ 609599 h 1272309"/>
              <a:gd name="connsiteX4-639" fmla="*/ 1135856 w 2755107"/>
              <a:gd name="connsiteY4-640" fmla="*/ 497681 h 1272309"/>
              <a:gd name="connsiteX5-641" fmla="*/ 1816894 w 2755107"/>
              <a:gd name="connsiteY5-642" fmla="*/ 461962 h 1272309"/>
              <a:gd name="connsiteX6-643" fmla="*/ 2393156 w 2755107"/>
              <a:gd name="connsiteY6-644" fmla="*/ 261937 h 1272309"/>
              <a:gd name="connsiteX7-645" fmla="*/ 2755107 w 2755107"/>
              <a:gd name="connsiteY7-646" fmla="*/ 4762 h 1272309"/>
              <a:gd name="connsiteX8-647" fmla="*/ 0 w 2755107"/>
              <a:gd name="connsiteY8-648" fmla="*/ 0 h 1272309"/>
              <a:gd name="connsiteX0-649" fmla="*/ 0 w 2755107"/>
              <a:gd name="connsiteY0-650" fmla="*/ 0 h 1272309"/>
              <a:gd name="connsiteX1-651" fmla="*/ 0 w 2755107"/>
              <a:gd name="connsiteY1-652" fmla="*/ 1272309 h 1272309"/>
              <a:gd name="connsiteX2-653" fmla="*/ 347663 w 2755107"/>
              <a:gd name="connsiteY2-654" fmla="*/ 902493 h 1272309"/>
              <a:gd name="connsiteX3-655" fmla="*/ 659606 w 2755107"/>
              <a:gd name="connsiteY3-656" fmla="*/ 609599 h 1272309"/>
              <a:gd name="connsiteX4-657" fmla="*/ 1135856 w 2755107"/>
              <a:gd name="connsiteY4-658" fmla="*/ 497681 h 1272309"/>
              <a:gd name="connsiteX5-659" fmla="*/ 1816894 w 2755107"/>
              <a:gd name="connsiteY5-660" fmla="*/ 483570 h 1272309"/>
              <a:gd name="connsiteX6-661" fmla="*/ 2393156 w 2755107"/>
              <a:gd name="connsiteY6-662" fmla="*/ 261937 h 1272309"/>
              <a:gd name="connsiteX7-663" fmla="*/ 2755107 w 2755107"/>
              <a:gd name="connsiteY7-664" fmla="*/ 4762 h 1272309"/>
              <a:gd name="connsiteX8-665" fmla="*/ 0 w 2755107"/>
              <a:gd name="connsiteY8-666" fmla="*/ 0 h 1272309"/>
              <a:gd name="connsiteX0-667" fmla="*/ 0 w 2755107"/>
              <a:gd name="connsiteY0-668" fmla="*/ 0 h 1272309"/>
              <a:gd name="connsiteX1-669" fmla="*/ 0 w 2755107"/>
              <a:gd name="connsiteY1-670" fmla="*/ 1272309 h 1272309"/>
              <a:gd name="connsiteX2-671" fmla="*/ 347663 w 2755107"/>
              <a:gd name="connsiteY2-672" fmla="*/ 902493 h 1272309"/>
              <a:gd name="connsiteX3-673" fmla="*/ 659606 w 2755107"/>
              <a:gd name="connsiteY3-674" fmla="*/ 609599 h 1272309"/>
              <a:gd name="connsiteX4-675" fmla="*/ 1153345 w 2755107"/>
              <a:gd name="connsiteY4-676" fmla="*/ 594917 h 1272309"/>
              <a:gd name="connsiteX5-677" fmla="*/ 1816894 w 2755107"/>
              <a:gd name="connsiteY5-678" fmla="*/ 483570 h 1272309"/>
              <a:gd name="connsiteX6-679" fmla="*/ 2393156 w 2755107"/>
              <a:gd name="connsiteY6-680" fmla="*/ 261937 h 1272309"/>
              <a:gd name="connsiteX7-681" fmla="*/ 2755107 w 2755107"/>
              <a:gd name="connsiteY7-682" fmla="*/ 4762 h 1272309"/>
              <a:gd name="connsiteX8-683" fmla="*/ 0 w 2755107"/>
              <a:gd name="connsiteY8-684" fmla="*/ 0 h 1272309"/>
              <a:gd name="connsiteX0-685" fmla="*/ 0 w 2755107"/>
              <a:gd name="connsiteY0-686" fmla="*/ 0 h 1272309"/>
              <a:gd name="connsiteX1-687" fmla="*/ 0 w 2755107"/>
              <a:gd name="connsiteY1-688" fmla="*/ 1272309 h 1272309"/>
              <a:gd name="connsiteX2-689" fmla="*/ 347663 w 2755107"/>
              <a:gd name="connsiteY2-690" fmla="*/ 902493 h 1272309"/>
              <a:gd name="connsiteX3-691" fmla="*/ 589653 w 2755107"/>
              <a:gd name="connsiteY3-692" fmla="*/ 609599 h 1272309"/>
              <a:gd name="connsiteX4-693" fmla="*/ 1153345 w 2755107"/>
              <a:gd name="connsiteY4-694" fmla="*/ 594917 h 1272309"/>
              <a:gd name="connsiteX5-695" fmla="*/ 1816894 w 2755107"/>
              <a:gd name="connsiteY5-696" fmla="*/ 483570 h 1272309"/>
              <a:gd name="connsiteX6-697" fmla="*/ 2393156 w 2755107"/>
              <a:gd name="connsiteY6-698" fmla="*/ 261937 h 1272309"/>
              <a:gd name="connsiteX7-699" fmla="*/ 2755107 w 2755107"/>
              <a:gd name="connsiteY7-700" fmla="*/ 4762 h 1272309"/>
              <a:gd name="connsiteX8-701" fmla="*/ 0 w 2755107"/>
              <a:gd name="connsiteY8-702" fmla="*/ 0 h 1272309"/>
              <a:gd name="connsiteX0-703" fmla="*/ 0 w 2755107"/>
              <a:gd name="connsiteY0-704" fmla="*/ 0 h 1272309"/>
              <a:gd name="connsiteX1-705" fmla="*/ 0 w 2755107"/>
              <a:gd name="connsiteY1-706" fmla="*/ 1272309 h 1272309"/>
              <a:gd name="connsiteX2-707" fmla="*/ 347663 w 2755107"/>
              <a:gd name="connsiteY2-708" fmla="*/ 902493 h 1272309"/>
              <a:gd name="connsiteX3-709" fmla="*/ 589653 w 2755107"/>
              <a:gd name="connsiteY3-710" fmla="*/ 609599 h 1272309"/>
              <a:gd name="connsiteX4-711" fmla="*/ 1290337 w 2755107"/>
              <a:gd name="connsiteY4-712" fmla="*/ 594917 h 1272309"/>
              <a:gd name="connsiteX5-713" fmla="*/ 1816894 w 2755107"/>
              <a:gd name="connsiteY5-714" fmla="*/ 483570 h 1272309"/>
              <a:gd name="connsiteX6-715" fmla="*/ 2393156 w 2755107"/>
              <a:gd name="connsiteY6-716" fmla="*/ 261937 h 1272309"/>
              <a:gd name="connsiteX7-717" fmla="*/ 2755107 w 2755107"/>
              <a:gd name="connsiteY7-718" fmla="*/ 4762 h 1272309"/>
              <a:gd name="connsiteX8-719" fmla="*/ 0 w 2755107"/>
              <a:gd name="connsiteY8-720" fmla="*/ 0 h 1272309"/>
              <a:gd name="connsiteX0-721" fmla="*/ 0 w 2755107"/>
              <a:gd name="connsiteY0-722" fmla="*/ 0 h 1272309"/>
              <a:gd name="connsiteX1-723" fmla="*/ 0 w 2755107"/>
              <a:gd name="connsiteY1-724" fmla="*/ 1272309 h 1272309"/>
              <a:gd name="connsiteX2-725" fmla="*/ 347663 w 2755107"/>
              <a:gd name="connsiteY2-726" fmla="*/ 902493 h 1272309"/>
              <a:gd name="connsiteX3-727" fmla="*/ 589653 w 2755107"/>
              <a:gd name="connsiteY3-728" fmla="*/ 609599 h 1272309"/>
              <a:gd name="connsiteX4-729" fmla="*/ 1290337 w 2755107"/>
              <a:gd name="connsiteY4-730" fmla="*/ 594917 h 1272309"/>
              <a:gd name="connsiteX5-731" fmla="*/ 1816894 w 2755107"/>
              <a:gd name="connsiteY5-732" fmla="*/ 483570 h 1272309"/>
              <a:gd name="connsiteX6-733" fmla="*/ 2393156 w 2755107"/>
              <a:gd name="connsiteY6-734" fmla="*/ 261937 h 1272309"/>
              <a:gd name="connsiteX7-735" fmla="*/ 2755107 w 2755107"/>
              <a:gd name="connsiteY7-736" fmla="*/ 4762 h 1272309"/>
              <a:gd name="connsiteX8-737" fmla="*/ 0 w 2755107"/>
              <a:gd name="connsiteY8-738" fmla="*/ 0 h 1272309"/>
              <a:gd name="connsiteX0-739" fmla="*/ 0 w 2755107"/>
              <a:gd name="connsiteY0-740" fmla="*/ 0 h 1272309"/>
              <a:gd name="connsiteX1-741" fmla="*/ 0 w 2755107"/>
              <a:gd name="connsiteY1-742" fmla="*/ 1272309 h 1272309"/>
              <a:gd name="connsiteX2-743" fmla="*/ 347663 w 2755107"/>
              <a:gd name="connsiteY2-744" fmla="*/ 902493 h 1272309"/>
              <a:gd name="connsiteX3-745" fmla="*/ 678697 w 2755107"/>
              <a:gd name="connsiteY3-746" fmla="*/ 601136 h 1272309"/>
              <a:gd name="connsiteX4-747" fmla="*/ 1290337 w 2755107"/>
              <a:gd name="connsiteY4-748" fmla="*/ 594917 h 1272309"/>
              <a:gd name="connsiteX5-749" fmla="*/ 1816894 w 2755107"/>
              <a:gd name="connsiteY5-750" fmla="*/ 483570 h 1272309"/>
              <a:gd name="connsiteX6-751" fmla="*/ 2393156 w 2755107"/>
              <a:gd name="connsiteY6-752" fmla="*/ 261937 h 1272309"/>
              <a:gd name="connsiteX7-753" fmla="*/ 2755107 w 2755107"/>
              <a:gd name="connsiteY7-754" fmla="*/ 4762 h 1272309"/>
              <a:gd name="connsiteX8-755" fmla="*/ 0 w 2755107"/>
              <a:gd name="connsiteY8-756" fmla="*/ 0 h 1272309"/>
              <a:gd name="connsiteX0-757" fmla="*/ 0 w 2755107"/>
              <a:gd name="connsiteY0-758" fmla="*/ 0 h 1272309"/>
              <a:gd name="connsiteX1-759" fmla="*/ 0 w 2755107"/>
              <a:gd name="connsiteY1-760" fmla="*/ 1272309 h 1272309"/>
              <a:gd name="connsiteX2-761" fmla="*/ 347663 w 2755107"/>
              <a:gd name="connsiteY2-762" fmla="*/ 902493 h 1272309"/>
              <a:gd name="connsiteX3-763" fmla="*/ 678697 w 2755107"/>
              <a:gd name="connsiteY3-764" fmla="*/ 601136 h 1272309"/>
              <a:gd name="connsiteX4-765" fmla="*/ 1290337 w 2755107"/>
              <a:gd name="connsiteY4-766" fmla="*/ 594917 h 1272309"/>
              <a:gd name="connsiteX5-767" fmla="*/ 1816894 w 2755107"/>
              <a:gd name="connsiteY5-768" fmla="*/ 483570 h 1272309"/>
              <a:gd name="connsiteX6-769" fmla="*/ 2393156 w 2755107"/>
              <a:gd name="connsiteY6-770" fmla="*/ 261937 h 1272309"/>
              <a:gd name="connsiteX7-771" fmla="*/ 2755107 w 2755107"/>
              <a:gd name="connsiteY7-772" fmla="*/ 4762 h 1272309"/>
              <a:gd name="connsiteX8-773" fmla="*/ 0 w 2755107"/>
              <a:gd name="connsiteY8-774" fmla="*/ 0 h 1272309"/>
              <a:gd name="connsiteX0-775" fmla="*/ 0 w 2755107"/>
              <a:gd name="connsiteY0-776" fmla="*/ 0 h 1272309"/>
              <a:gd name="connsiteX1-777" fmla="*/ 0 w 2755107"/>
              <a:gd name="connsiteY1-778" fmla="*/ 1272309 h 1272309"/>
              <a:gd name="connsiteX2-779" fmla="*/ 347663 w 2755107"/>
              <a:gd name="connsiteY2-780" fmla="*/ 902493 h 1272309"/>
              <a:gd name="connsiteX3-781" fmla="*/ 678697 w 2755107"/>
              <a:gd name="connsiteY3-782" fmla="*/ 601136 h 1272309"/>
              <a:gd name="connsiteX4-783" fmla="*/ 1290337 w 2755107"/>
              <a:gd name="connsiteY4-784" fmla="*/ 594917 h 1272309"/>
              <a:gd name="connsiteX5-785" fmla="*/ 1837442 w 2755107"/>
              <a:gd name="connsiteY5-786" fmla="*/ 542812 h 1272309"/>
              <a:gd name="connsiteX6-787" fmla="*/ 2393156 w 2755107"/>
              <a:gd name="connsiteY6-788" fmla="*/ 261937 h 1272309"/>
              <a:gd name="connsiteX7-789" fmla="*/ 2755107 w 2755107"/>
              <a:gd name="connsiteY7-790" fmla="*/ 4762 h 1272309"/>
              <a:gd name="connsiteX8-791" fmla="*/ 0 w 2755107"/>
              <a:gd name="connsiteY8-792" fmla="*/ 0 h 1272309"/>
              <a:gd name="connsiteX0-793" fmla="*/ 0 w 2755107"/>
              <a:gd name="connsiteY0-794" fmla="*/ 0 h 1272309"/>
              <a:gd name="connsiteX1-795" fmla="*/ 0 w 2755107"/>
              <a:gd name="connsiteY1-796" fmla="*/ 1272309 h 1272309"/>
              <a:gd name="connsiteX2-797" fmla="*/ 347663 w 2755107"/>
              <a:gd name="connsiteY2-798" fmla="*/ 902493 h 1272309"/>
              <a:gd name="connsiteX3-799" fmla="*/ 678697 w 2755107"/>
              <a:gd name="connsiteY3-800" fmla="*/ 601136 h 1272309"/>
              <a:gd name="connsiteX4-801" fmla="*/ 1290337 w 2755107"/>
              <a:gd name="connsiteY4-802" fmla="*/ 594917 h 1272309"/>
              <a:gd name="connsiteX5-803" fmla="*/ 1837442 w 2755107"/>
              <a:gd name="connsiteY5-804" fmla="*/ 542812 h 1272309"/>
              <a:gd name="connsiteX6-805" fmla="*/ 2393156 w 2755107"/>
              <a:gd name="connsiteY6-806" fmla="*/ 261937 h 1272309"/>
              <a:gd name="connsiteX7-807" fmla="*/ 2755107 w 2755107"/>
              <a:gd name="connsiteY7-808" fmla="*/ 4762 h 1272309"/>
              <a:gd name="connsiteX8-809" fmla="*/ 0 w 2755107"/>
              <a:gd name="connsiteY8-810" fmla="*/ 0 h 1272309"/>
              <a:gd name="connsiteX0-811" fmla="*/ 0 w 2755107"/>
              <a:gd name="connsiteY0-812" fmla="*/ 0 h 1272309"/>
              <a:gd name="connsiteX1-813" fmla="*/ 0 w 2755107"/>
              <a:gd name="connsiteY1-814" fmla="*/ 1272309 h 1272309"/>
              <a:gd name="connsiteX2-815" fmla="*/ 347663 w 2755107"/>
              <a:gd name="connsiteY2-816" fmla="*/ 902493 h 1272309"/>
              <a:gd name="connsiteX3-817" fmla="*/ 678697 w 2755107"/>
              <a:gd name="connsiteY3-818" fmla="*/ 601136 h 1272309"/>
              <a:gd name="connsiteX4-819" fmla="*/ 1290337 w 2755107"/>
              <a:gd name="connsiteY4-820" fmla="*/ 594917 h 1272309"/>
              <a:gd name="connsiteX5-821" fmla="*/ 1837442 w 2755107"/>
              <a:gd name="connsiteY5-822" fmla="*/ 542812 h 1272309"/>
              <a:gd name="connsiteX6-823" fmla="*/ 2393156 w 2755107"/>
              <a:gd name="connsiteY6-824" fmla="*/ 261937 h 1272309"/>
              <a:gd name="connsiteX7-825" fmla="*/ 2755107 w 2755107"/>
              <a:gd name="connsiteY7-826" fmla="*/ 4762 h 1272309"/>
              <a:gd name="connsiteX8-827" fmla="*/ 0 w 2755107"/>
              <a:gd name="connsiteY8-828" fmla="*/ 0 h 1272309"/>
              <a:gd name="connsiteX0-829" fmla="*/ 0 w 2755107"/>
              <a:gd name="connsiteY0-830" fmla="*/ 0 h 1272309"/>
              <a:gd name="connsiteX1-831" fmla="*/ 0 w 2755107"/>
              <a:gd name="connsiteY1-832" fmla="*/ 1272309 h 1272309"/>
              <a:gd name="connsiteX2-833" fmla="*/ 347663 w 2755107"/>
              <a:gd name="connsiteY2-834" fmla="*/ 902493 h 1272309"/>
              <a:gd name="connsiteX3-835" fmla="*/ 678697 w 2755107"/>
              <a:gd name="connsiteY3-836" fmla="*/ 601136 h 1272309"/>
              <a:gd name="connsiteX4-837" fmla="*/ 1290337 w 2755107"/>
              <a:gd name="connsiteY4-838" fmla="*/ 594917 h 1272309"/>
              <a:gd name="connsiteX5-839" fmla="*/ 1844292 w 2755107"/>
              <a:gd name="connsiteY5-840" fmla="*/ 517423 h 1272309"/>
              <a:gd name="connsiteX6-841" fmla="*/ 2393156 w 2755107"/>
              <a:gd name="connsiteY6-842" fmla="*/ 261937 h 1272309"/>
              <a:gd name="connsiteX7-843" fmla="*/ 2755107 w 2755107"/>
              <a:gd name="connsiteY7-844" fmla="*/ 4762 h 1272309"/>
              <a:gd name="connsiteX8-845" fmla="*/ 0 w 2755107"/>
              <a:gd name="connsiteY8-846" fmla="*/ 0 h 12723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755107" h="1272309">
                <a:moveTo>
                  <a:pt x="0" y="0"/>
                </a:moveTo>
                <a:lnTo>
                  <a:pt x="0" y="1272309"/>
                </a:lnTo>
                <a:lnTo>
                  <a:pt x="347663" y="902493"/>
                </a:lnTo>
                <a:cubicBezTo>
                  <a:pt x="439738" y="773112"/>
                  <a:pt x="574716" y="642411"/>
                  <a:pt x="678697" y="601136"/>
                </a:cubicBezTo>
                <a:cubicBezTo>
                  <a:pt x="848559" y="535255"/>
                  <a:pt x="1051979" y="592546"/>
                  <a:pt x="1290337" y="594917"/>
                </a:cubicBezTo>
                <a:cubicBezTo>
                  <a:pt x="1523700" y="578248"/>
                  <a:pt x="1586206" y="570599"/>
                  <a:pt x="1844292" y="517423"/>
                </a:cubicBezTo>
                <a:cubicBezTo>
                  <a:pt x="2057811" y="444940"/>
                  <a:pt x="2215355" y="357186"/>
                  <a:pt x="2393156" y="261937"/>
                </a:cubicBezTo>
                <a:cubicBezTo>
                  <a:pt x="2537618" y="159542"/>
                  <a:pt x="2648745" y="107156"/>
                  <a:pt x="2755107" y="4762"/>
                </a:cubicBezTo>
                <a:lnTo>
                  <a:pt x="0" y="0"/>
                </a:lnTo>
                <a:close/>
              </a:path>
            </a:pathLst>
          </a:custGeom>
          <a:gradFill flip="none" rotWithShape="1">
            <a:gsLst>
              <a:gs pos="0">
                <a:srgbClr val="E0F9FC"/>
              </a:gs>
              <a:gs pos="100000">
                <a:srgbClr val="A2F3F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等腰三角形 10"/>
          <p:cNvSpPr/>
          <p:nvPr/>
        </p:nvSpPr>
        <p:spPr>
          <a:xfrm>
            <a:off x="10756901" y="6100873"/>
            <a:ext cx="1442718" cy="813841"/>
          </a:xfrm>
          <a:prstGeom prst="triangle">
            <a:avLst>
              <a:gd name="adj" fmla="val 100000"/>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 name="椭圆 28"/>
          <p:cNvSpPr/>
          <p:nvPr/>
        </p:nvSpPr>
        <p:spPr>
          <a:xfrm>
            <a:off x="84183" y="5487365"/>
            <a:ext cx="814310" cy="814310"/>
          </a:xfrm>
          <a:prstGeom prst="ellipse">
            <a:avLst/>
          </a:prstGeom>
          <a:gradFill flip="none" rotWithShape="1">
            <a:gsLst>
              <a:gs pos="99000">
                <a:srgbClr val="B7BAF9"/>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155" y="1901371"/>
            <a:ext cx="3836850" cy="4131992"/>
          </a:xfrm>
          <a:prstGeom prst="rect">
            <a:avLst/>
          </a:prstGeom>
        </p:spPr>
      </p:pic>
      <p:sp>
        <p:nvSpPr>
          <p:cNvPr id="30" name="椭圆 29"/>
          <p:cNvSpPr/>
          <p:nvPr/>
        </p:nvSpPr>
        <p:spPr>
          <a:xfrm>
            <a:off x="3522296" y="4457844"/>
            <a:ext cx="497867" cy="497867"/>
          </a:xfrm>
          <a:prstGeom prst="ellipse">
            <a:avLst/>
          </a:prstGeom>
          <a:gradFill flip="none" rotWithShape="1">
            <a:gsLst>
              <a:gs pos="99000">
                <a:srgbClr val="B7BAF9"/>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3" name="组合 32"/>
          <p:cNvGrpSpPr/>
          <p:nvPr/>
        </p:nvGrpSpPr>
        <p:grpSpPr>
          <a:xfrm>
            <a:off x="5809254" y="882182"/>
            <a:ext cx="5254986" cy="615902"/>
            <a:chOff x="6619360" y="1593420"/>
            <a:chExt cx="5576731" cy="615902"/>
          </a:xfrm>
        </p:grpSpPr>
        <p:sp>
          <p:nvSpPr>
            <p:cNvPr id="12" name="矩形: 圆角 11"/>
            <p:cNvSpPr/>
            <p:nvPr/>
          </p:nvSpPr>
          <p:spPr>
            <a:xfrm>
              <a:off x="6619360" y="1593420"/>
              <a:ext cx="5576731" cy="615902"/>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7072293" y="1594067"/>
              <a:ext cx="5073682"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营销人员的业务特点</a:t>
              </a:r>
            </a:p>
          </p:txBody>
        </p:sp>
      </p:grpSp>
      <p:sp>
        <p:nvSpPr>
          <p:cNvPr id="16" name="椭圆 15"/>
          <p:cNvSpPr/>
          <p:nvPr/>
        </p:nvSpPr>
        <p:spPr>
          <a:xfrm>
            <a:off x="5415587" y="790659"/>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1</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40" name="矩形 39"/>
          <p:cNvSpPr/>
          <p:nvPr/>
        </p:nvSpPr>
        <p:spPr>
          <a:xfrm>
            <a:off x="237780" y="454820"/>
            <a:ext cx="4013225" cy="1446550"/>
          </a:xfrm>
          <a:prstGeom prst="rect">
            <a:avLst/>
          </a:prstGeom>
        </p:spPr>
        <p:txBody>
          <a:bodyPr wrap="square">
            <a:spAutoFit/>
          </a:bodyPr>
          <a:lstStyle/>
          <a:p>
            <a:pPr lvl="0" algn="ctr"/>
            <a:r>
              <a:rPr lang="zh-CN" altLang="en-US" sz="4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营销人员绩效考核方案设计</a:t>
            </a:r>
            <a:endPar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45" name="组合 44"/>
          <p:cNvGrpSpPr/>
          <p:nvPr/>
        </p:nvGrpSpPr>
        <p:grpSpPr>
          <a:xfrm>
            <a:off x="5809254" y="1772652"/>
            <a:ext cx="5254986" cy="615902"/>
            <a:chOff x="6619360" y="1593420"/>
            <a:chExt cx="5872873" cy="615902"/>
          </a:xfrm>
        </p:grpSpPr>
        <p:sp>
          <p:nvSpPr>
            <p:cNvPr id="46" name="矩形: 圆角 45"/>
            <p:cNvSpPr/>
            <p:nvPr/>
          </p:nvSpPr>
          <p:spPr>
            <a:xfrm>
              <a:off x="6619360" y="1593420"/>
              <a:ext cx="5872873" cy="615902"/>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47" name="矩形 46"/>
            <p:cNvSpPr/>
            <p:nvPr/>
          </p:nvSpPr>
          <p:spPr>
            <a:xfrm>
              <a:off x="7072293" y="1594067"/>
              <a:ext cx="5249621" cy="5835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营销人员绩效考核的意义</a:t>
              </a:r>
            </a:p>
          </p:txBody>
        </p:sp>
      </p:grpSp>
      <p:sp>
        <p:nvSpPr>
          <p:cNvPr id="48" name="椭圆 47"/>
          <p:cNvSpPr/>
          <p:nvPr/>
        </p:nvSpPr>
        <p:spPr>
          <a:xfrm>
            <a:off x="5415587" y="1681129"/>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2</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49" name="组合 48"/>
          <p:cNvGrpSpPr/>
          <p:nvPr/>
        </p:nvGrpSpPr>
        <p:grpSpPr>
          <a:xfrm>
            <a:off x="5809254" y="2697430"/>
            <a:ext cx="5254986" cy="615902"/>
            <a:chOff x="6619360" y="1593420"/>
            <a:chExt cx="5872873" cy="615902"/>
          </a:xfrm>
        </p:grpSpPr>
        <p:sp>
          <p:nvSpPr>
            <p:cNvPr id="50" name="矩形: 圆角 49"/>
            <p:cNvSpPr/>
            <p:nvPr/>
          </p:nvSpPr>
          <p:spPr>
            <a:xfrm>
              <a:off x="6619360" y="1593420"/>
              <a:ext cx="5872873" cy="615902"/>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51" name="矩形 50"/>
            <p:cNvSpPr/>
            <p:nvPr/>
          </p:nvSpPr>
          <p:spPr>
            <a:xfrm>
              <a:off x="7072293" y="1594067"/>
              <a:ext cx="5073682" cy="5835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营销人员考核的原则</a:t>
              </a:r>
            </a:p>
          </p:txBody>
        </p:sp>
      </p:grpSp>
      <p:sp>
        <p:nvSpPr>
          <p:cNvPr id="52" name="椭圆 51"/>
          <p:cNvSpPr/>
          <p:nvPr/>
        </p:nvSpPr>
        <p:spPr>
          <a:xfrm>
            <a:off x="5415587" y="2605907"/>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3</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65" name="组合 64"/>
          <p:cNvGrpSpPr/>
          <p:nvPr/>
        </p:nvGrpSpPr>
        <p:grpSpPr>
          <a:xfrm>
            <a:off x="5766899" y="3676953"/>
            <a:ext cx="5250115" cy="615902"/>
            <a:chOff x="6619360" y="1593420"/>
            <a:chExt cx="5867430" cy="615902"/>
          </a:xfrm>
        </p:grpSpPr>
        <p:sp>
          <p:nvSpPr>
            <p:cNvPr id="66" name="矩形: 圆角 65"/>
            <p:cNvSpPr/>
            <p:nvPr/>
          </p:nvSpPr>
          <p:spPr>
            <a:xfrm>
              <a:off x="6619360" y="1593420"/>
              <a:ext cx="5867430" cy="615902"/>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7" name="矩形 66"/>
            <p:cNvSpPr/>
            <p:nvPr/>
          </p:nvSpPr>
          <p:spPr>
            <a:xfrm>
              <a:off x="7072293" y="1594067"/>
              <a:ext cx="5296957" cy="5835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营销人员绩效考核的方法</a:t>
              </a:r>
            </a:p>
          </p:txBody>
        </p:sp>
      </p:grpSp>
      <p:sp>
        <p:nvSpPr>
          <p:cNvPr id="68" name="椭圆 67"/>
          <p:cNvSpPr/>
          <p:nvPr/>
        </p:nvSpPr>
        <p:spPr>
          <a:xfrm>
            <a:off x="5373233" y="3585430"/>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4</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69" name="组合 68"/>
          <p:cNvGrpSpPr/>
          <p:nvPr/>
        </p:nvGrpSpPr>
        <p:grpSpPr>
          <a:xfrm>
            <a:off x="5766900" y="4567423"/>
            <a:ext cx="5250114" cy="615902"/>
            <a:chOff x="6619360" y="1593420"/>
            <a:chExt cx="5867428" cy="615902"/>
          </a:xfrm>
        </p:grpSpPr>
        <p:sp>
          <p:nvSpPr>
            <p:cNvPr id="70" name="矩形: 圆角 69"/>
            <p:cNvSpPr/>
            <p:nvPr/>
          </p:nvSpPr>
          <p:spPr>
            <a:xfrm>
              <a:off x="6619360" y="1593420"/>
              <a:ext cx="5867428" cy="615902"/>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71" name="矩形 70"/>
            <p:cNvSpPr/>
            <p:nvPr/>
          </p:nvSpPr>
          <p:spPr>
            <a:xfrm>
              <a:off x="7072293" y="1594067"/>
              <a:ext cx="5073682" cy="5835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营销人员考核内容</a:t>
              </a:r>
            </a:p>
          </p:txBody>
        </p:sp>
      </p:grpSp>
      <p:sp>
        <p:nvSpPr>
          <p:cNvPr id="72" name="椭圆 71"/>
          <p:cNvSpPr/>
          <p:nvPr/>
        </p:nvSpPr>
        <p:spPr>
          <a:xfrm>
            <a:off x="5373233" y="4475900"/>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5</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73" name="组合 72"/>
          <p:cNvGrpSpPr/>
          <p:nvPr/>
        </p:nvGrpSpPr>
        <p:grpSpPr>
          <a:xfrm>
            <a:off x="5766900" y="5492201"/>
            <a:ext cx="5250114" cy="615902"/>
            <a:chOff x="6619360" y="1593420"/>
            <a:chExt cx="5867428" cy="615902"/>
          </a:xfrm>
        </p:grpSpPr>
        <p:sp>
          <p:nvSpPr>
            <p:cNvPr id="74" name="矩形: 圆角 73"/>
            <p:cNvSpPr/>
            <p:nvPr/>
          </p:nvSpPr>
          <p:spPr>
            <a:xfrm>
              <a:off x="6619360" y="1593420"/>
              <a:ext cx="5867428" cy="615902"/>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75" name="矩形 74"/>
            <p:cNvSpPr/>
            <p:nvPr/>
          </p:nvSpPr>
          <p:spPr>
            <a:xfrm>
              <a:off x="7072293" y="1594067"/>
              <a:ext cx="5073682" cy="5835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营销人员方案设计实务</a:t>
              </a:r>
            </a:p>
          </p:txBody>
        </p:sp>
      </p:grpSp>
      <p:sp>
        <p:nvSpPr>
          <p:cNvPr id="76" name="椭圆 75"/>
          <p:cNvSpPr/>
          <p:nvPr/>
        </p:nvSpPr>
        <p:spPr>
          <a:xfrm>
            <a:off x="5373233" y="5400678"/>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6</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75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childTnLst>
                          </p:cTn>
                        </p:par>
                        <p:par>
                          <p:cTn id="12" fill="hold">
                            <p:stCondLst>
                              <p:cond delay="2000"/>
                            </p:stCondLst>
                            <p:childTnLst>
                              <p:par>
                                <p:cTn id="13" presetID="2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750"/>
                                        <p:tgtEl>
                                          <p:spTgt spid="10"/>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750"/>
                                        <p:tgtEl>
                                          <p:spTgt spid="11"/>
                                        </p:tgtEl>
                                      </p:cBhvr>
                                    </p:animEffect>
                                  </p:childTnLst>
                                </p:cTn>
                              </p:par>
                            </p:childTnLst>
                          </p:cTn>
                        </p:par>
                        <p:par>
                          <p:cTn id="20" fill="hold">
                            <p:stCondLst>
                              <p:cond delay="4000"/>
                            </p:stCondLst>
                            <p:childTnLst>
                              <p:par>
                                <p:cTn id="21" presetID="53" presetClass="entr" presetSubtype="16"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750" fill="hold"/>
                                        <p:tgtEl>
                                          <p:spTgt spid="14"/>
                                        </p:tgtEl>
                                        <p:attrNameLst>
                                          <p:attrName>ppt_w</p:attrName>
                                        </p:attrNameLst>
                                      </p:cBhvr>
                                      <p:tavLst>
                                        <p:tav tm="0">
                                          <p:val>
                                            <p:fltVal val="0"/>
                                          </p:val>
                                        </p:tav>
                                        <p:tav tm="100000">
                                          <p:val>
                                            <p:strVal val="#ppt_w"/>
                                          </p:val>
                                        </p:tav>
                                      </p:tavLst>
                                    </p:anim>
                                    <p:anim calcmode="lin" valueType="num">
                                      <p:cBhvr>
                                        <p:cTn id="24" dur="750" fill="hold"/>
                                        <p:tgtEl>
                                          <p:spTgt spid="14"/>
                                        </p:tgtEl>
                                        <p:attrNameLst>
                                          <p:attrName>ppt_h</p:attrName>
                                        </p:attrNameLst>
                                      </p:cBhvr>
                                      <p:tavLst>
                                        <p:tav tm="0">
                                          <p:val>
                                            <p:fltVal val="0"/>
                                          </p:val>
                                        </p:tav>
                                        <p:tav tm="100000">
                                          <p:val>
                                            <p:strVal val="#ppt_h"/>
                                          </p:val>
                                        </p:tav>
                                      </p:tavLst>
                                    </p:anim>
                                    <p:animEffect transition="in" filter="fade">
                                      <p:cBhvr>
                                        <p:cTn id="25" dur="750"/>
                                        <p:tgtEl>
                                          <p:spTgt spid="14"/>
                                        </p:tgtEl>
                                      </p:cBhvr>
                                    </p:animEffect>
                                  </p:childTnLst>
                                </p:cTn>
                              </p:par>
                            </p:childTnLst>
                          </p:cTn>
                        </p:par>
                        <p:par>
                          <p:cTn id="26" fill="hold">
                            <p:stCondLst>
                              <p:cond delay="5000"/>
                            </p:stCondLst>
                            <p:childTnLst>
                              <p:par>
                                <p:cTn id="27" presetID="15"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1250" fill="hold"/>
                                        <p:tgtEl>
                                          <p:spTgt spid="29"/>
                                        </p:tgtEl>
                                        <p:attrNameLst>
                                          <p:attrName>ppt_w</p:attrName>
                                        </p:attrNameLst>
                                      </p:cBhvr>
                                      <p:tavLst>
                                        <p:tav tm="0">
                                          <p:val>
                                            <p:fltVal val="0"/>
                                          </p:val>
                                        </p:tav>
                                        <p:tav tm="100000">
                                          <p:val>
                                            <p:strVal val="#ppt_w"/>
                                          </p:val>
                                        </p:tav>
                                      </p:tavLst>
                                    </p:anim>
                                    <p:anim calcmode="lin" valueType="num">
                                      <p:cBhvr>
                                        <p:cTn id="30" dur="1250" fill="hold"/>
                                        <p:tgtEl>
                                          <p:spTgt spid="29"/>
                                        </p:tgtEl>
                                        <p:attrNameLst>
                                          <p:attrName>ppt_h</p:attrName>
                                        </p:attrNameLst>
                                      </p:cBhvr>
                                      <p:tavLst>
                                        <p:tav tm="0">
                                          <p:val>
                                            <p:fltVal val="0"/>
                                          </p:val>
                                        </p:tav>
                                        <p:tav tm="100000">
                                          <p:val>
                                            <p:strVal val="#ppt_h"/>
                                          </p:val>
                                        </p:tav>
                                      </p:tavLst>
                                    </p:anim>
                                    <p:anim calcmode="lin" valueType="num">
                                      <p:cBhvr>
                                        <p:cTn id="31" dur="1250" fill="hold"/>
                                        <p:tgtEl>
                                          <p:spTgt spid="29"/>
                                        </p:tgtEl>
                                        <p:attrNameLst>
                                          <p:attrName>ppt_x</p:attrName>
                                        </p:attrNameLst>
                                      </p:cBhvr>
                                      <p:tavLst>
                                        <p:tav tm="0" fmla="#ppt_x+(cos(-2*pi*(1-$))*-#ppt_x-sin(-2*pi*(1-$))*(1-#ppt_y))*(1-$)">
                                          <p:val>
                                            <p:fltVal val="0"/>
                                          </p:val>
                                        </p:tav>
                                        <p:tav tm="100000">
                                          <p:val>
                                            <p:fltVal val="1"/>
                                          </p:val>
                                        </p:tav>
                                      </p:tavLst>
                                    </p:anim>
                                    <p:anim calcmode="lin" valueType="num">
                                      <p:cBhvr>
                                        <p:cTn id="32" dur="1250" fill="hold"/>
                                        <p:tgtEl>
                                          <p:spTgt spid="29"/>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p:cTn id="35" dur="1250" fill="hold"/>
                                        <p:tgtEl>
                                          <p:spTgt spid="30"/>
                                        </p:tgtEl>
                                        <p:attrNameLst>
                                          <p:attrName>ppt_w</p:attrName>
                                        </p:attrNameLst>
                                      </p:cBhvr>
                                      <p:tavLst>
                                        <p:tav tm="0">
                                          <p:val>
                                            <p:fltVal val="0"/>
                                          </p:val>
                                        </p:tav>
                                        <p:tav tm="100000">
                                          <p:val>
                                            <p:strVal val="#ppt_w"/>
                                          </p:val>
                                        </p:tav>
                                      </p:tavLst>
                                    </p:anim>
                                    <p:anim calcmode="lin" valueType="num">
                                      <p:cBhvr>
                                        <p:cTn id="36" dur="1250" fill="hold"/>
                                        <p:tgtEl>
                                          <p:spTgt spid="30"/>
                                        </p:tgtEl>
                                        <p:attrNameLst>
                                          <p:attrName>ppt_h</p:attrName>
                                        </p:attrNameLst>
                                      </p:cBhvr>
                                      <p:tavLst>
                                        <p:tav tm="0">
                                          <p:val>
                                            <p:fltVal val="0"/>
                                          </p:val>
                                        </p:tav>
                                        <p:tav tm="100000">
                                          <p:val>
                                            <p:strVal val="#ppt_h"/>
                                          </p:val>
                                        </p:tav>
                                      </p:tavLst>
                                    </p:anim>
                                    <p:anim calcmode="lin" valueType="num">
                                      <p:cBhvr>
                                        <p:cTn id="37" dur="1250" fill="hold"/>
                                        <p:tgtEl>
                                          <p:spTgt spid="30"/>
                                        </p:tgtEl>
                                        <p:attrNameLst>
                                          <p:attrName>ppt_x</p:attrName>
                                        </p:attrNameLst>
                                      </p:cBhvr>
                                      <p:tavLst>
                                        <p:tav tm="0" fmla="#ppt_x+(cos(-2*pi*(1-$))*-#ppt_x-sin(-2*pi*(1-$))*(1-#ppt_y))*(1-$)">
                                          <p:val>
                                            <p:fltVal val="0"/>
                                          </p:val>
                                        </p:tav>
                                        <p:tav tm="100000">
                                          <p:val>
                                            <p:fltVal val="1"/>
                                          </p:val>
                                        </p:tav>
                                      </p:tavLst>
                                    </p:anim>
                                    <p:anim calcmode="lin" valueType="num">
                                      <p:cBhvr>
                                        <p:cTn id="38" dur="1250" fill="hold"/>
                                        <p:tgtEl>
                                          <p:spTgt spid="30"/>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6500"/>
                            </p:stCondLst>
                            <p:childTnLst>
                              <p:par>
                                <p:cTn id="40" presetID="16" presetClass="entr" presetSubtype="37"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barn(outVertical)">
                                      <p:cBhvr>
                                        <p:cTn id="42" dur="750"/>
                                        <p:tgtEl>
                                          <p:spTgt spid="40"/>
                                        </p:tgtEl>
                                      </p:cBhvr>
                                    </p:animEffect>
                                  </p:childTnLst>
                                </p:cTn>
                              </p:par>
                            </p:childTnLst>
                          </p:cTn>
                        </p:par>
                        <p:par>
                          <p:cTn id="43" fill="hold">
                            <p:stCondLst>
                              <p:cond delay="7500"/>
                            </p:stCondLst>
                            <p:childTnLst>
                              <p:par>
                                <p:cTn id="44" presetID="53" presetClass="entr" presetSubtype="16"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750" fill="hold"/>
                                        <p:tgtEl>
                                          <p:spTgt spid="16"/>
                                        </p:tgtEl>
                                        <p:attrNameLst>
                                          <p:attrName>ppt_w</p:attrName>
                                        </p:attrNameLst>
                                      </p:cBhvr>
                                      <p:tavLst>
                                        <p:tav tm="0">
                                          <p:val>
                                            <p:fltVal val="0"/>
                                          </p:val>
                                        </p:tav>
                                        <p:tav tm="100000">
                                          <p:val>
                                            <p:strVal val="#ppt_w"/>
                                          </p:val>
                                        </p:tav>
                                      </p:tavLst>
                                    </p:anim>
                                    <p:anim calcmode="lin" valueType="num">
                                      <p:cBhvr>
                                        <p:cTn id="47" dur="750" fill="hold"/>
                                        <p:tgtEl>
                                          <p:spTgt spid="16"/>
                                        </p:tgtEl>
                                        <p:attrNameLst>
                                          <p:attrName>ppt_h</p:attrName>
                                        </p:attrNameLst>
                                      </p:cBhvr>
                                      <p:tavLst>
                                        <p:tav tm="0">
                                          <p:val>
                                            <p:fltVal val="0"/>
                                          </p:val>
                                        </p:tav>
                                        <p:tav tm="100000">
                                          <p:val>
                                            <p:strVal val="#ppt_h"/>
                                          </p:val>
                                        </p:tav>
                                      </p:tavLst>
                                    </p:anim>
                                    <p:animEffect transition="in" filter="fade">
                                      <p:cBhvr>
                                        <p:cTn id="48" dur="750"/>
                                        <p:tgtEl>
                                          <p:spTgt spid="16"/>
                                        </p:tgtEl>
                                      </p:cBhvr>
                                    </p:animEffect>
                                  </p:childTnLst>
                                </p:cTn>
                              </p:par>
                            </p:childTnLst>
                          </p:cTn>
                        </p:par>
                        <p:par>
                          <p:cTn id="49" fill="hold">
                            <p:stCondLst>
                              <p:cond delay="8500"/>
                            </p:stCondLst>
                            <p:childTnLst>
                              <p:par>
                                <p:cTn id="50" presetID="22" presetClass="entr" presetSubtype="8" fill="hold"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750"/>
                                        <p:tgtEl>
                                          <p:spTgt spid="33"/>
                                        </p:tgtEl>
                                      </p:cBhvr>
                                    </p:animEffect>
                                  </p:childTnLst>
                                </p:cTn>
                              </p:par>
                            </p:childTnLst>
                          </p:cTn>
                        </p:par>
                        <p:par>
                          <p:cTn id="53" fill="hold">
                            <p:stCondLst>
                              <p:cond delay="9500"/>
                            </p:stCondLst>
                            <p:childTnLst>
                              <p:par>
                                <p:cTn id="54" presetID="53" presetClass="entr" presetSubtype="16"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p:cTn id="56" dur="750" fill="hold"/>
                                        <p:tgtEl>
                                          <p:spTgt spid="48"/>
                                        </p:tgtEl>
                                        <p:attrNameLst>
                                          <p:attrName>ppt_w</p:attrName>
                                        </p:attrNameLst>
                                      </p:cBhvr>
                                      <p:tavLst>
                                        <p:tav tm="0">
                                          <p:val>
                                            <p:fltVal val="0"/>
                                          </p:val>
                                        </p:tav>
                                        <p:tav tm="100000">
                                          <p:val>
                                            <p:strVal val="#ppt_w"/>
                                          </p:val>
                                        </p:tav>
                                      </p:tavLst>
                                    </p:anim>
                                    <p:anim calcmode="lin" valueType="num">
                                      <p:cBhvr>
                                        <p:cTn id="57" dur="750" fill="hold"/>
                                        <p:tgtEl>
                                          <p:spTgt spid="48"/>
                                        </p:tgtEl>
                                        <p:attrNameLst>
                                          <p:attrName>ppt_h</p:attrName>
                                        </p:attrNameLst>
                                      </p:cBhvr>
                                      <p:tavLst>
                                        <p:tav tm="0">
                                          <p:val>
                                            <p:fltVal val="0"/>
                                          </p:val>
                                        </p:tav>
                                        <p:tav tm="100000">
                                          <p:val>
                                            <p:strVal val="#ppt_h"/>
                                          </p:val>
                                        </p:tav>
                                      </p:tavLst>
                                    </p:anim>
                                    <p:animEffect transition="in" filter="fade">
                                      <p:cBhvr>
                                        <p:cTn id="58" dur="750"/>
                                        <p:tgtEl>
                                          <p:spTgt spid="48"/>
                                        </p:tgtEl>
                                      </p:cBhvr>
                                    </p:animEffect>
                                  </p:childTnLst>
                                </p:cTn>
                              </p:par>
                            </p:childTnLst>
                          </p:cTn>
                        </p:par>
                        <p:par>
                          <p:cTn id="59" fill="hold">
                            <p:stCondLst>
                              <p:cond delay="10500"/>
                            </p:stCondLst>
                            <p:childTnLst>
                              <p:par>
                                <p:cTn id="60" presetID="22" presetClass="entr" presetSubtype="8" fill="hold" nodeType="after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wipe(left)">
                                      <p:cBhvr>
                                        <p:cTn id="62" dur="750"/>
                                        <p:tgtEl>
                                          <p:spTgt spid="45"/>
                                        </p:tgtEl>
                                      </p:cBhvr>
                                    </p:animEffect>
                                  </p:childTnLst>
                                </p:cTn>
                              </p:par>
                            </p:childTnLst>
                          </p:cTn>
                        </p:par>
                        <p:par>
                          <p:cTn id="63" fill="hold">
                            <p:stCondLst>
                              <p:cond delay="11500"/>
                            </p:stCondLst>
                            <p:childTnLst>
                              <p:par>
                                <p:cTn id="64" presetID="53" presetClass="entr" presetSubtype="16"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p:cTn id="66" dur="750" fill="hold"/>
                                        <p:tgtEl>
                                          <p:spTgt spid="52"/>
                                        </p:tgtEl>
                                        <p:attrNameLst>
                                          <p:attrName>ppt_w</p:attrName>
                                        </p:attrNameLst>
                                      </p:cBhvr>
                                      <p:tavLst>
                                        <p:tav tm="0">
                                          <p:val>
                                            <p:fltVal val="0"/>
                                          </p:val>
                                        </p:tav>
                                        <p:tav tm="100000">
                                          <p:val>
                                            <p:strVal val="#ppt_w"/>
                                          </p:val>
                                        </p:tav>
                                      </p:tavLst>
                                    </p:anim>
                                    <p:anim calcmode="lin" valueType="num">
                                      <p:cBhvr>
                                        <p:cTn id="67" dur="750" fill="hold"/>
                                        <p:tgtEl>
                                          <p:spTgt spid="52"/>
                                        </p:tgtEl>
                                        <p:attrNameLst>
                                          <p:attrName>ppt_h</p:attrName>
                                        </p:attrNameLst>
                                      </p:cBhvr>
                                      <p:tavLst>
                                        <p:tav tm="0">
                                          <p:val>
                                            <p:fltVal val="0"/>
                                          </p:val>
                                        </p:tav>
                                        <p:tav tm="100000">
                                          <p:val>
                                            <p:strVal val="#ppt_h"/>
                                          </p:val>
                                        </p:tav>
                                      </p:tavLst>
                                    </p:anim>
                                    <p:animEffect transition="in" filter="fade">
                                      <p:cBhvr>
                                        <p:cTn id="68" dur="750"/>
                                        <p:tgtEl>
                                          <p:spTgt spid="52"/>
                                        </p:tgtEl>
                                      </p:cBhvr>
                                    </p:animEffect>
                                  </p:childTnLst>
                                </p:cTn>
                              </p:par>
                            </p:childTnLst>
                          </p:cTn>
                        </p:par>
                        <p:par>
                          <p:cTn id="69" fill="hold">
                            <p:stCondLst>
                              <p:cond delay="12500"/>
                            </p:stCondLst>
                            <p:childTnLst>
                              <p:par>
                                <p:cTn id="70" presetID="22" presetClass="entr" presetSubtype="8"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left)">
                                      <p:cBhvr>
                                        <p:cTn id="72" dur="750"/>
                                        <p:tgtEl>
                                          <p:spTgt spid="49"/>
                                        </p:tgtEl>
                                      </p:cBhvr>
                                    </p:animEffect>
                                  </p:childTnLst>
                                </p:cTn>
                              </p:par>
                            </p:childTnLst>
                          </p:cTn>
                        </p:par>
                        <p:par>
                          <p:cTn id="73" fill="hold">
                            <p:stCondLst>
                              <p:cond delay="13500"/>
                            </p:stCondLst>
                            <p:childTnLst>
                              <p:par>
                                <p:cTn id="74" presetID="53" presetClass="entr" presetSubtype="16" fill="hold" grpId="0" nodeType="afterEffect">
                                  <p:stCondLst>
                                    <p:cond delay="0"/>
                                  </p:stCondLst>
                                  <p:childTnLst>
                                    <p:set>
                                      <p:cBhvr>
                                        <p:cTn id="75" dur="1" fill="hold">
                                          <p:stCondLst>
                                            <p:cond delay="0"/>
                                          </p:stCondLst>
                                        </p:cTn>
                                        <p:tgtEl>
                                          <p:spTgt spid="68"/>
                                        </p:tgtEl>
                                        <p:attrNameLst>
                                          <p:attrName>style.visibility</p:attrName>
                                        </p:attrNameLst>
                                      </p:cBhvr>
                                      <p:to>
                                        <p:strVal val="visible"/>
                                      </p:to>
                                    </p:set>
                                    <p:anim calcmode="lin" valueType="num">
                                      <p:cBhvr>
                                        <p:cTn id="76" dur="750" fill="hold"/>
                                        <p:tgtEl>
                                          <p:spTgt spid="68"/>
                                        </p:tgtEl>
                                        <p:attrNameLst>
                                          <p:attrName>ppt_w</p:attrName>
                                        </p:attrNameLst>
                                      </p:cBhvr>
                                      <p:tavLst>
                                        <p:tav tm="0">
                                          <p:val>
                                            <p:fltVal val="0"/>
                                          </p:val>
                                        </p:tav>
                                        <p:tav tm="100000">
                                          <p:val>
                                            <p:strVal val="#ppt_w"/>
                                          </p:val>
                                        </p:tav>
                                      </p:tavLst>
                                    </p:anim>
                                    <p:anim calcmode="lin" valueType="num">
                                      <p:cBhvr>
                                        <p:cTn id="77" dur="750" fill="hold"/>
                                        <p:tgtEl>
                                          <p:spTgt spid="68"/>
                                        </p:tgtEl>
                                        <p:attrNameLst>
                                          <p:attrName>ppt_h</p:attrName>
                                        </p:attrNameLst>
                                      </p:cBhvr>
                                      <p:tavLst>
                                        <p:tav tm="0">
                                          <p:val>
                                            <p:fltVal val="0"/>
                                          </p:val>
                                        </p:tav>
                                        <p:tav tm="100000">
                                          <p:val>
                                            <p:strVal val="#ppt_h"/>
                                          </p:val>
                                        </p:tav>
                                      </p:tavLst>
                                    </p:anim>
                                    <p:animEffect transition="in" filter="fade">
                                      <p:cBhvr>
                                        <p:cTn id="78" dur="750"/>
                                        <p:tgtEl>
                                          <p:spTgt spid="68"/>
                                        </p:tgtEl>
                                      </p:cBhvr>
                                    </p:animEffect>
                                  </p:childTnLst>
                                </p:cTn>
                              </p:par>
                            </p:childTnLst>
                          </p:cTn>
                        </p:par>
                        <p:par>
                          <p:cTn id="79" fill="hold">
                            <p:stCondLst>
                              <p:cond delay="14500"/>
                            </p:stCondLst>
                            <p:childTnLst>
                              <p:par>
                                <p:cTn id="80" presetID="22" presetClass="entr" presetSubtype="8" fill="hold"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wipe(left)">
                                      <p:cBhvr>
                                        <p:cTn id="82" dur="750"/>
                                        <p:tgtEl>
                                          <p:spTgt spid="65"/>
                                        </p:tgtEl>
                                      </p:cBhvr>
                                    </p:animEffect>
                                  </p:childTnLst>
                                </p:cTn>
                              </p:par>
                            </p:childTnLst>
                          </p:cTn>
                        </p:par>
                        <p:par>
                          <p:cTn id="83" fill="hold">
                            <p:stCondLst>
                              <p:cond delay="15500"/>
                            </p:stCondLst>
                            <p:childTnLst>
                              <p:par>
                                <p:cTn id="84" presetID="53" presetClass="entr" presetSubtype="16" fill="hold" grpId="0" nodeType="afterEffect">
                                  <p:stCondLst>
                                    <p:cond delay="0"/>
                                  </p:stCondLst>
                                  <p:childTnLst>
                                    <p:set>
                                      <p:cBhvr>
                                        <p:cTn id="85" dur="1" fill="hold">
                                          <p:stCondLst>
                                            <p:cond delay="0"/>
                                          </p:stCondLst>
                                        </p:cTn>
                                        <p:tgtEl>
                                          <p:spTgt spid="72"/>
                                        </p:tgtEl>
                                        <p:attrNameLst>
                                          <p:attrName>style.visibility</p:attrName>
                                        </p:attrNameLst>
                                      </p:cBhvr>
                                      <p:to>
                                        <p:strVal val="visible"/>
                                      </p:to>
                                    </p:set>
                                    <p:anim calcmode="lin" valueType="num">
                                      <p:cBhvr>
                                        <p:cTn id="86" dur="750" fill="hold"/>
                                        <p:tgtEl>
                                          <p:spTgt spid="72"/>
                                        </p:tgtEl>
                                        <p:attrNameLst>
                                          <p:attrName>ppt_w</p:attrName>
                                        </p:attrNameLst>
                                      </p:cBhvr>
                                      <p:tavLst>
                                        <p:tav tm="0">
                                          <p:val>
                                            <p:fltVal val="0"/>
                                          </p:val>
                                        </p:tav>
                                        <p:tav tm="100000">
                                          <p:val>
                                            <p:strVal val="#ppt_w"/>
                                          </p:val>
                                        </p:tav>
                                      </p:tavLst>
                                    </p:anim>
                                    <p:anim calcmode="lin" valueType="num">
                                      <p:cBhvr>
                                        <p:cTn id="87" dur="750" fill="hold"/>
                                        <p:tgtEl>
                                          <p:spTgt spid="72"/>
                                        </p:tgtEl>
                                        <p:attrNameLst>
                                          <p:attrName>ppt_h</p:attrName>
                                        </p:attrNameLst>
                                      </p:cBhvr>
                                      <p:tavLst>
                                        <p:tav tm="0">
                                          <p:val>
                                            <p:fltVal val="0"/>
                                          </p:val>
                                        </p:tav>
                                        <p:tav tm="100000">
                                          <p:val>
                                            <p:strVal val="#ppt_h"/>
                                          </p:val>
                                        </p:tav>
                                      </p:tavLst>
                                    </p:anim>
                                    <p:animEffect transition="in" filter="fade">
                                      <p:cBhvr>
                                        <p:cTn id="88" dur="750"/>
                                        <p:tgtEl>
                                          <p:spTgt spid="72"/>
                                        </p:tgtEl>
                                      </p:cBhvr>
                                    </p:animEffect>
                                  </p:childTnLst>
                                </p:cTn>
                              </p:par>
                            </p:childTnLst>
                          </p:cTn>
                        </p:par>
                        <p:par>
                          <p:cTn id="89" fill="hold">
                            <p:stCondLst>
                              <p:cond delay="16500"/>
                            </p:stCondLst>
                            <p:childTnLst>
                              <p:par>
                                <p:cTn id="90" presetID="22" presetClass="entr" presetSubtype="8" fill="hold"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wipe(left)">
                                      <p:cBhvr>
                                        <p:cTn id="92" dur="750"/>
                                        <p:tgtEl>
                                          <p:spTgt spid="69"/>
                                        </p:tgtEl>
                                      </p:cBhvr>
                                    </p:animEffect>
                                  </p:childTnLst>
                                </p:cTn>
                              </p:par>
                            </p:childTnLst>
                          </p:cTn>
                        </p:par>
                        <p:par>
                          <p:cTn id="93" fill="hold">
                            <p:stCondLst>
                              <p:cond delay="17500"/>
                            </p:stCondLst>
                            <p:childTnLst>
                              <p:par>
                                <p:cTn id="94" presetID="53" presetClass="entr" presetSubtype="16" fill="hold" grpId="0" nodeType="afterEffect">
                                  <p:stCondLst>
                                    <p:cond delay="0"/>
                                  </p:stCondLst>
                                  <p:childTnLst>
                                    <p:set>
                                      <p:cBhvr>
                                        <p:cTn id="95" dur="1" fill="hold">
                                          <p:stCondLst>
                                            <p:cond delay="0"/>
                                          </p:stCondLst>
                                        </p:cTn>
                                        <p:tgtEl>
                                          <p:spTgt spid="76"/>
                                        </p:tgtEl>
                                        <p:attrNameLst>
                                          <p:attrName>style.visibility</p:attrName>
                                        </p:attrNameLst>
                                      </p:cBhvr>
                                      <p:to>
                                        <p:strVal val="visible"/>
                                      </p:to>
                                    </p:set>
                                    <p:anim calcmode="lin" valueType="num">
                                      <p:cBhvr>
                                        <p:cTn id="96" dur="750" fill="hold"/>
                                        <p:tgtEl>
                                          <p:spTgt spid="76"/>
                                        </p:tgtEl>
                                        <p:attrNameLst>
                                          <p:attrName>ppt_w</p:attrName>
                                        </p:attrNameLst>
                                      </p:cBhvr>
                                      <p:tavLst>
                                        <p:tav tm="0">
                                          <p:val>
                                            <p:fltVal val="0"/>
                                          </p:val>
                                        </p:tav>
                                        <p:tav tm="100000">
                                          <p:val>
                                            <p:strVal val="#ppt_w"/>
                                          </p:val>
                                        </p:tav>
                                      </p:tavLst>
                                    </p:anim>
                                    <p:anim calcmode="lin" valueType="num">
                                      <p:cBhvr>
                                        <p:cTn id="97" dur="750" fill="hold"/>
                                        <p:tgtEl>
                                          <p:spTgt spid="76"/>
                                        </p:tgtEl>
                                        <p:attrNameLst>
                                          <p:attrName>ppt_h</p:attrName>
                                        </p:attrNameLst>
                                      </p:cBhvr>
                                      <p:tavLst>
                                        <p:tav tm="0">
                                          <p:val>
                                            <p:fltVal val="0"/>
                                          </p:val>
                                        </p:tav>
                                        <p:tav tm="100000">
                                          <p:val>
                                            <p:strVal val="#ppt_h"/>
                                          </p:val>
                                        </p:tav>
                                      </p:tavLst>
                                    </p:anim>
                                    <p:animEffect transition="in" filter="fade">
                                      <p:cBhvr>
                                        <p:cTn id="98" dur="750"/>
                                        <p:tgtEl>
                                          <p:spTgt spid="76"/>
                                        </p:tgtEl>
                                      </p:cBhvr>
                                    </p:animEffect>
                                  </p:childTnLst>
                                </p:cTn>
                              </p:par>
                            </p:childTnLst>
                          </p:cTn>
                        </p:par>
                        <p:par>
                          <p:cTn id="99" fill="hold">
                            <p:stCondLst>
                              <p:cond delay="18500"/>
                            </p:stCondLst>
                            <p:childTnLst>
                              <p:par>
                                <p:cTn id="100" presetID="22" presetClass="entr" presetSubtype="8" fill="hold" nodeType="after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wipe(left)">
                                      <p:cBhvr>
                                        <p:cTn id="102" dur="7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10" grpId="0" animBg="1"/>
      <p:bldP spid="11" grpId="0" animBg="1"/>
      <p:bldP spid="29" grpId="0" animBg="1"/>
      <p:bldP spid="30" grpId="0" animBg="1"/>
      <p:bldP spid="16" grpId="0" animBg="1"/>
      <p:bldP spid="40" grpId="0"/>
      <p:bldP spid="48" grpId="0" animBg="1"/>
      <p:bldP spid="52" grpId="0" animBg="1"/>
      <p:bldP spid="68" grpId="0" animBg="1"/>
      <p:bldP spid="72" grpId="0" animBg="1"/>
      <p:bldP spid="7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p:nvPr>
            <p:custDataLst>
              <p:tags r:id="rId1"/>
            </p:custDataLst>
          </p:nvPr>
        </p:nvGraphicFramePr>
        <p:xfrm>
          <a:off x="868680" y="1532254"/>
          <a:ext cx="10454640" cy="4616451"/>
        </p:xfrm>
        <a:graphic>
          <a:graphicData uri="http://schemas.openxmlformats.org/drawingml/2006/table">
            <a:tbl>
              <a:tblPr firstRow="1" bandRow="1">
                <a:tableStyleId>{00A15C55-8517-42AA-B614-E9B94910E393}</a:tableStyleId>
              </a:tblPr>
              <a:tblGrid>
                <a:gridCol w="2887560">
                  <a:extLst>
                    <a:ext uri="{9D8B030D-6E8A-4147-A177-3AD203B41FA5}">
                      <a16:colId xmlns:a16="http://schemas.microsoft.com/office/drawing/2014/main" val="20000"/>
                    </a:ext>
                  </a:extLst>
                </a:gridCol>
                <a:gridCol w="7567080">
                  <a:extLst>
                    <a:ext uri="{9D8B030D-6E8A-4147-A177-3AD203B41FA5}">
                      <a16:colId xmlns:a16="http://schemas.microsoft.com/office/drawing/2014/main" val="20001"/>
                    </a:ext>
                  </a:extLst>
                </a:gridCol>
              </a:tblGrid>
              <a:tr h="573484">
                <a:tc>
                  <a:txBody>
                    <a:bodyPr/>
                    <a:lstStyle/>
                    <a:p>
                      <a:pPr algn="ctr">
                        <a:buNone/>
                      </a:pPr>
                      <a:r>
                        <a:rPr lang="zh-CN" altLang="en-US" sz="2000">
                          <a:ea typeface="微软雅黑" panose="020B0503020204020204" pitchFamily="34" charset="-122"/>
                        </a:rPr>
                        <a:t>考核项目</a:t>
                      </a:r>
                    </a:p>
                  </a:txBody>
                  <a:tcPr anchor="ctr"/>
                </a:tc>
                <a:tc>
                  <a:txBody>
                    <a:bodyPr/>
                    <a:lstStyle/>
                    <a:p>
                      <a:pPr algn="ctr">
                        <a:buNone/>
                      </a:pPr>
                      <a:r>
                        <a:rPr lang="zh-CN" altLang="en-US" sz="2000">
                          <a:ea typeface="微软雅黑" panose="020B0503020204020204" pitchFamily="34" charset="-122"/>
                        </a:rPr>
                        <a:t>考核内容</a:t>
                      </a:r>
                    </a:p>
                  </a:txBody>
                  <a:tcPr anchor="ctr"/>
                </a:tc>
                <a:extLst>
                  <a:ext uri="{0D108BD9-81ED-4DB2-BD59-A6C34878D82A}">
                    <a16:rowId xmlns:a16="http://schemas.microsoft.com/office/drawing/2014/main" val="10000"/>
                  </a:ext>
                </a:extLst>
              </a:tr>
              <a:tr h="599204">
                <a:tc>
                  <a:txBody>
                    <a:bodyPr/>
                    <a:lstStyle/>
                    <a:p>
                      <a:pPr algn="ctr">
                        <a:buNone/>
                      </a:pPr>
                      <a:r>
                        <a:rPr lang="zh-CN" altLang="en-US">
                          <a:ea typeface="微软雅黑" panose="020B0503020204020204" pitchFamily="34" charset="-122"/>
                        </a:rPr>
                        <a:t>部门工作计划制定情况</a:t>
                      </a:r>
                    </a:p>
                  </a:txBody>
                  <a:tcPr anchor="ctr"/>
                </a:tc>
                <a:tc>
                  <a:txBody>
                    <a:bodyPr/>
                    <a:lstStyle/>
                    <a:p>
                      <a:pPr algn="ctr">
                        <a:buNone/>
                      </a:pPr>
                      <a:r>
                        <a:rPr lang="zh-CN" altLang="en-US">
                          <a:ea typeface="微软雅黑" panose="020B0503020204020204" pitchFamily="34" charset="-122"/>
                        </a:rPr>
                        <a:t>有无工作计划；计划中有无重大漏洞；是否有切实可行的配套实施方案</a:t>
                      </a:r>
                    </a:p>
                  </a:txBody>
                  <a:tcPr anchor="ctr"/>
                </a:tc>
                <a:extLst>
                  <a:ext uri="{0D108BD9-81ED-4DB2-BD59-A6C34878D82A}">
                    <a16:rowId xmlns:a16="http://schemas.microsoft.com/office/drawing/2014/main" val="10001"/>
                  </a:ext>
                </a:extLst>
              </a:tr>
              <a:tr h="574437">
                <a:tc>
                  <a:txBody>
                    <a:bodyPr/>
                    <a:lstStyle/>
                    <a:p>
                      <a:pPr algn="ctr">
                        <a:buNone/>
                      </a:pPr>
                      <a:r>
                        <a:rPr lang="zh-CN" altLang="en-US">
                          <a:ea typeface="微软雅黑" panose="020B0503020204020204" pitchFamily="34" charset="-122"/>
                        </a:rPr>
                        <a:t>部门工作计划完成情况</a:t>
                      </a:r>
                    </a:p>
                  </a:txBody>
                  <a:tcPr anchor="ctr"/>
                </a:tc>
                <a:tc>
                  <a:txBody>
                    <a:bodyPr/>
                    <a:lstStyle/>
                    <a:p>
                      <a:pPr algn="ctr">
                        <a:buNone/>
                      </a:pPr>
                      <a:r>
                        <a:rPr lang="zh-CN" altLang="en-US">
                          <a:ea typeface="微软雅黑" panose="020B0503020204020204" pitchFamily="34" charset="-122"/>
                        </a:rPr>
                        <a:t>是否按时、按质保量地完成部门工作计划</a:t>
                      </a:r>
                    </a:p>
                  </a:txBody>
                  <a:tcPr anchor="ctr"/>
                </a:tc>
                <a:extLst>
                  <a:ext uri="{0D108BD9-81ED-4DB2-BD59-A6C34878D82A}">
                    <a16:rowId xmlns:a16="http://schemas.microsoft.com/office/drawing/2014/main" val="10002"/>
                  </a:ext>
                </a:extLst>
              </a:tr>
              <a:tr h="573484">
                <a:tc>
                  <a:txBody>
                    <a:bodyPr/>
                    <a:lstStyle/>
                    <a:p>
                      <a:pPr algn="ctr">
                        <a:buNone/>
                      </a:pPr>
                      <a:r>
                        <a:rPr lang="zh-CN" altLang="en-US">
                          <a:ea typeface="微软雅黑" panose="020B0503020204020204" pitchFamily="34" charset="-122"/>
                        </a:rPr>
                        <a:t>安全生产</a:t>
                      </a:r>
                    </a:p>
                  </a:txBody>
                  <a:tcPr anchor="ctr"/>
                </a:tc>
                <a:tc>
                  <a:txBody>
                    <a:bodyPr/>
                    <a:lstStyle/>
                    <a:p>
                      <a:pPr algn="ctr">
                        <a:buNone/>
                      </a:pPr>
                      <a:r>
                        <a:rPr lang="zh-CN" altLang="en-US">
                          <a:ea typeface="微软雅黑" panose="020B0503020204020204" pitchFamily="34" charset="-122"/>
                        </a:rPr>
                        <a:t>生产过程中安全事故发生的次数</a:t>
                      </a:r>
                    </a:p>
                  </a:txBody>
                  <a:tcPr anchor="ctr"/>
                </a:tc>
                <a:extLst>
                  <a:ext uri="{0D108BD9-81ED-4DB2-BD59-A6C34878D82A}">
                    <a16:rowId xmlns:a16="http://schemas.microsoft.com/office/drawing/2014/main" val="10003"/>
                  </a:ext>
                </a:extLst>
              </a:tr>
              <a:tr h="574437">
                <a:tc>
                  <a:txBody>
                    <a:bodyPr/>
                    <a:lstStyle/>
                    <a:p>
                      <a:pPr algn="ctr">
                        <a:buNone/>
                      </a:pPr>
                      <a:r>
                        <a:rPr lang="zh-CN" altLang="en-US">
                          <a:ea typeface="微软雅黑" panose="020B0503020204020204" pitchFamily="34" charset="-122"/>
                        </a:rPr>
                        <a:t>生产设备管理</a:t>
                      </a:r>
                    </a:p>
                  </a:txBody>
                  <a:tcPr anchor="ctr"/>
                </a:tc>
                <a:tc>
                  <a:txBody>
                    <a:bodyPr/>
                    <a:lstStyle/>
                    <a:p>
                      <a:pPr algn="ctr">
                        <a:buNone/>
                      </a:pPr>
                      <a:r>
                        <a:rPr lang="zh-CN" altLang="en-US">
                          <a:ea typeface="微软雅黑" panose="020B0503020204020204" pitchFamily="34" charset="-122"/>
                        </a:rPr>
                        <a:t>生产设备出现故障影响生产的次数；是否造成重大经济损失</a:t>
                      </a:r>
                    </a:p>
                  </a:txBody>
                  <a:tcPr anchor="ctr"/>
                </a:tc>
                <a:extLst>
                  <a:ext uri="{0D108BD9-81ED-4DB2-BD59-A6C34878D82A}">
                    <a16:rowId xmlns:a16="http://schemas.microsoft.com/office/drawing/2014/main" val="10004"/>
                  </a:ext>
                </a:extLst>
              </a:tr>
              <a:tr h="573484">
                <a:tc>
                  <a:txBody>
                    <a:bodyPr/>
                    <a:lstStyle/>
                    <a:p>
                      <a:pPr algn="ctr">
                        <a:buNone/>
                      </a:pPr>
                      <a:r>
                        <a:rPr lang="zh-CN" altLang="en-US">
                          <a:ea typeface="微软雅黑" panose="020B0503020204020204" pitchFamily="34" charset="-122"/>
                        </a:rPr>
                        <a:t>生产成本控制</a:t>
                      </a:r>
                    </a:p>
                  </a:txBody>
                  <a:tcPr anchor="ctr"/>
                </a:tc>
                <a:tc>
                  <a:txBody>
                    <a:bodyPr/>
                    <a:lstStyle/>
                    <a:p>
                      <a:pPr algn="ctr">
                        <a:buNone/>
                      </a:pPr>
                      <a:r>
                        <a:rPr lang="zh-CN" altLang="en-US">
                          <a:ea typeface="微软雅黑" panose="020B0503020204020204" pitchFamily="34" charset="-122"/>
                        </a:rPr>
                        <a:t>单位生产成本是否控制在规定的范围之内</a:t>
                      </a:r>
                    </a:p>
                  </a:txBody>
                  <a:tcPr anchor="ctr"/>
                </a:tc>
                <a:extLst>
                  <a:ext uri="{0D108BD9-81ED-4DB2-BD59-A6C34878D82A}">
                    <a16:rowId xmlns:a16="http://schemas.microsoft.com/office/drawing/2014/main" val="10005"/>
                  </a:ext>
                </a:extLst>
              </a:tr>
              <a:tr h="574437">
                <a:tc>
                  <a:txBody>
                    <a:bodyPr/>
                    <a:lstStyle/>
                    <a:p>
                      <a:pPr algn="ctr">
                        <a:buNone/>
                      </a:pPr>
                      <a:r>
                        <a:rPr lang="zh-CN" altLang="en-US">
                          <a:ea typeface="微软雅黑" panose="020B0503020204020204" pitchFamily="34" charset="-122"/>
                        </a:rPr>
                        <a:t>内部管理工作情况</a:t>
                      </a:r>
                    </a:p>
                  </a:txBody>
                  <a:tcPr anchor="ctr"/>
                </a:tc>
                <a:tc>
                  <a:txBody>
                    <a:bodyPr/>
                    <a:lstStyle/>
                    <a:p>
                      <a:pPr algn="ctr">
                        <a:buNone/>
                      </a:pPr>
                      <a:r>
                        <a:rPr lang="zh-CN" altLang="en-US">
                          <a:ea typeface="微软雅黑" panose="020B0503020204020204" pitchFamily="34" charset="-122"/>
                        </a:rPr>
                        <a:t>工作分配是否合理；是否提供及时有效的业务指导</a:t>
                      </a:r>
                    </a:p>
                  </a:txBody>
                  <a:tcPr anchor="ctr"/>
                </a:tc>
                <a:extLst>
                  <a:ext uri="{0D108BD9-81ED-4DB2-BD59-A6C34878D82A}">
                    <a16:rowId xmlns:a16="http://schemas.microsoft.com/office/drawing/2014/main" val="10006"/>
                  </a:ext>
                </a:extLst>
              </a:tr>
              <a:tr h="573484">
                <a:tc>
                  <a:txBody>
                    <a:bodyPr/>
                    <a:lstStyle/>
                    <a:p>
                      <a:pPr algn="ctr">
                        <a:buNone/>
                      </a:pPr>
                      <a:r>
                        <a:rPr lang="zh-CN" altLang="en-US">
                          <a:ea typeface="微软雅黑" panose="020B0503020204020204" pitchFamily="34" charset="-122"/>
                        </a:rPr>
                        <a:t>领导交办的其他工作</a:t>
                      </a:r>
                    </a:p>
                  </a:txBody>
                  <a:tcPr anchor="ctr"/>
                </a:tc>
                <a:tc>
                  <a:txBody>
                    <a:bodyPr/>
                    <a:lstStyle/>
                    <a:p>
                      <a:pPr algn="ctr">
                        <a:buNone/>
                      </a:pPr>
                      <a:r>
                        <a:rPr lang="zh-CN" altLang="en-US">
                          <a:ea typeface="微软雅黑" panose="020B0503020204020204" pitchFamily="34" charset="-122"/>
                        </a:rPr>
                        <a:t>是否能够及时、安质完成领导交办的工作</a:t>
                      </a:r>
                    </a:p>
                  </a:txBody>
                  <a:tcPr anchor="ctr"/>
                </a:tc>
                <a:extLst>
                  <a:ext uri="{0D108BD9-81ED-4DB2-BD59-A6C34878D82A}">
                    <a16:rowId xmlns:a16="http://schemas.microsoft.com/office/drawing/2014/main" val="10007"/>
                  </a:ext>
                </a:extLst>
              </a:tr>
            </a:tbl>
          </a:graphicData>
        </a:graphic>
      </p:graphicFrame>
      <p:sp>
        <p:nvSpPr>
          <p:cNvPr id="22" name="文本框 21"/>
          <p:cNvSpPr txBox="1"/>
          <p:nvPr/>
        </p:nvSpPr>
        <p:spPr>
          <a:xfrm>
            <a:off x="868680" y="709295"/>
            <a:ext cx="920183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（一）生产部经理考核内容</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865166" y="587768"/>
            <a:ext cx="920183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（二）车间主任考核内容</a:t>
            </a:r>
          </a:p>
        </p:txBody>
      </p:sp>
      <p:sp>
        <p:nvSpPr>
          <p:cNvPr id="17" name="文本框 16"/>
          <p:cNvSpPr txBox="1"/>
          <p:nvPr/>
        </p:nvSpPr>
        <p:spPr>
          <a:xfrm>
            <a:off x="1063286" y="1156876"/>
            <a:ext cx="9818074"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根据车间主任的工作职责，将考核内容分为生产计划完成、安全生产、生产质量，成本管理和内部管理</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5</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个方面。</a:t>
            </a:r>
          </a:p>
        </p:txBody>
      </p:sp>
      <p:graphicFrame>
        <p:nvGraphicFramePr>
          <p:cNvPr id="6" name="表格 5"/>
          <p:cNvGraphicFramePr/>
          <p:nvPr>
            <p:custDataLst>
              <p:tags r:id="rId1"/>
            </p:custDataLst>
          </p:nvPr>
        </p:nvGraphicFramePr>
        <p:xfrm>
          <a:off x="1002326" y="2333062"/>
          <a:ext cx="10122874" cy="3921930"/>
        </p:xfrm>
        <a:graphic>
          <a:graphicData uri="http://schemas.openxmlformats.org/drawingml/2006/table">
            <a:tbl>
              <a:tblPr firstRow="1" bandRow="1">
                <a:tableStyleId>{00A15C55-8517-42AA-B614-E9B94910E393}</a:tableStyleId>
              </a:tblPr>
              <a:tblGrid>
                <a:gridCol w="1508460">
                  <a:extLst>
                    <a:ext uri="{9D8B030D-6E8A-4147-A177-3AD203B41FA5}">
                      <a16:colId xmlns:a16="http://schemas.microsoft.com/office/drawing/2014/main" val="20000"/>
                    </a:ext>
                  </a:extLst>
                </a:gridCol>
                <a:gridCol w="2356968">
                  <a:extLst>
                    <a:ext uri="{9D8B030D-6E8A-4147-A177-3AD203B41FA5}">
                      <a16:colId xmlns:a16="http://schemas.microsoft.com/office/drawing/2014/main" val="20001"/>
                    </a:ext>
                  </a:extLst>
                </a:gridCol>
                <a:gridCol w="1108415">
                  <a:extLst>
                    <a:ext uri="{9D8B030D-6E8A-4147-A177-3AD203B41FA5}">
                      <a16:colId xmlns:a16="http://schemas.microsoft.com/office/drawing/2014/main" val="20002"/>
                    </a:ext>
                  </a:extLst>
                </a:gridCol>
                <a:gridCol w="5149031">
                  <a:extLst>
                    <a:ext uri="{9D8B030D-6E8A-4147-A177-3AD203B41FA5}">
                      <a16:colId xmlns:a16="http://schemas.microsoft.com/office/drawing/2014/main" val="20003"/>
                    </a:ext>
                  </a:extLst>
                </a:gridCol>
              </a:tblGrid>
              <a:tr h="623962">
                <a:tc>
                  <a:txBody>
                    <a:bodyPr/>
                    <a:lstStyle/>
                    <a:p>
                      <a:pPr algn="ctr">
                        <a:buNone/>
                      </a:pPr>
                      <a:r>
                        <a:rPr lang="zh-CN" altLang="en-US" sz="1800">
                          <a:ea typeface="微软雅黑" panose="020B0503020204020204" pitchFamily="34" charset="-122"/>
                        </a:rPr>
                        <a:t>考核项目</a:t>
                      </a:r>
                    </a:p>
                  </a:txBody>
                  <a:tcPr marL="82831" marR="82831" marT="41415" marB="41415" anchor="ctr"/>
                </a:tc>
                <a:tc>
                  <a:txBody>
                    <a:bodyPr/>
                    <a:lstStyle/>
                    <a:p>
                      <a:pPr algn="ctr">
                        <a:buNone/>
                      </a:pPr>
                      <a:r>
                        <a:rPr lang="zh-CN" altLang="en-US" sz="1800">
                          <a:ea typeface="微软雅黑" panose="020B0503020204020204" pitchFamily="34" charset="-122"/>
                        </a:rPr>
                        <a:t>考核指标</a:t>
                      </a:r>
                    </a:p>
                  </a:txBody>
                  <a:tcPr marL="82831" marR="82831" marT="41415" marB="41415" anchor="ctr"/>
                </a:tc>
                <a:tc>
                  <a:txBody>
                    <a:bodyPr/>
                    <a:lstStyle/>
                    <a:p>
                      <a:pPr algn="ctr">
                        <a:buNone/>
                      </a:pPr>
                      <a:r>
                        <a:rPr lang="zh-CN" altLang="en-US" sz="1800">
                          <a:ea typeface="微软雅黑" panose="020B0503020204020204" pitchFamily="34" charset="-122"/>
                        </a:rPr>
                        <a:t>权重（</a:t>
                      </a:r>
                      <a:r>
                        <a:rPr lang="en-US" altLang="zh-CN" sz="1800">
                          <a:ea typeface="微软雅黑" panose="020B0503020204020204" pitchFamily="34" charset="-122"/>
                        </a:rPr>
                        <a:t>%</a:t>
                      </a:r>
                      <a:r>
                        <a:rPr lang="zh-CN" altLang="en-US" sz="1800">
                          <a:ea typeface="微软雅黑" panose="020B0503020204020204" pitchFamily="34" charset="-122"/>
                        </a:rPr>
                        <a:t>）</a:t>
                      </a:r>
                    </a:p>
                  </a:txBody>
                  <a:tcPr marL="82831" marR="82831" marT="41415" marB="41415" anchor="ctr"/>
                </a:tc>
                <a:tc>
                  <a:txBody>
                    <a:bodyPr/>
                    <a:lstStyle/>
                    <a:p>
                      <a:pPr algn="ctr">
                        <a:buNone/>
                      </a:pPr>
                      <a:r>
                        <a:rPr lang="zh-CN" altLang="en-US" sz="1800">
                          <a:ea typeface="微软雅黑" panose="020B0503020204020204" pitchFamily="34" charset="-122"/>
                        </a:rPr>
                        <a:t>评分标准</a:t>
                      </a:r>
                    </a:p>
                  </a:txBody>
                  <a:tcPr marL="82831" marR="82831" marT="41415" marB="41415" anchor="ctr"/>
                </a:tc>
                <a:extLst>
                  <a:ext uri="{0D108BD9-81ED-4DB2-BD59-A6C34878D82A}">
                    <a16:rowId xmlns:a16="http://schemas.microsoft.com/office/drawing/2014/main" val="10000"/>
                  </a:ext>
                </a:extLst>
              </a:tr>
              <a:tr h="891374">
                <a:tc rowSpan="2">
                  <a:txBody>
                    <a:bodyPr/>
                    <a:lstStyle/>
                    <a:p>
                      <a:pPr algn="ctr">
                        <a:buNone/>
                      </a:pPr>
                      <a:r>
                        <a:rPr lang="zh-CN" altLang="en-US" sz="1600">
                          <a:ea typeface="微软雅黑" panose="020B0503020204020204" pitchFamily="34" charset="-122"/>
                        </a:rPr>
                        <a:t>生产计划完成</a:t>
                      </a:r>
                    </a:p>
                  </a:txBody>
                  <a:tcPr marL="88374" marR="88374" marT="44187" marB="44187" anchor="ctr"/>
                </a:tc>
                <a:tc>
                  <a:txBody>
                    <a:bodyPr/>
                    <a:lstStyle/>
                    <a:p>
                      <a:pPr algn="ctr">
                        <a:buNone/>
                      </a:pPr>
                      <a:r>
                        <a:rPr lang="zh-CN" altLang="en-US" sz="1600">
                          <a:ea typeface="微软雅黑" panose="020B0503020204020204" pitchFamily="34" charset="-122"/>
                        </a:rPr>
                        <a:t>生产计划完成率</a:t>
                      </a:r>
                    </a:p>
                  </a:txBody>
                  <a:tcPr marL="82831" marR="82831" marT="41415" marB="41415" anchor="ctr"/>
                </a:tc>
                <a:tc>
                  <a:txBody>
                    <a:bodyPr/>
                    <a:lstStyle/>
                    <a:p>
                      <a:pPr algn="ctr">
                        <a:buNone/>
                      </a:pPr>
                      <a:r>
                        <a:rPr lang="en-US" altLang="zh-CN" sz="1600">
                          <a:ea typeface="微软雅黑" panose="020B0503020204020204" pitchFamily="34" charset="-122"/>
                        </a:rPr>
                        <a:t>15</a:t>
                      </a:r>
                    </a:p>
                  </a:txBody>
                  <a:tcPr marL="82831" marR="82831" marT="41415" marB="41415" anchor="ctr"/>
                </a:tc>
                <a:tc>
                  <a:txBody>
                    <a:bodyPr/>
                    <a:lstStyle/>
                    <a:p>
                      <a:pPr algn="ctr">
                        <a:buNone/>
                      </a:pPr>
                      <a:r>
                        <a:rPr lang="zh-CN" altLang="en-US" sz="1600">
                          <a:ea typeface="微软雅黑" panose="020B0503020204020204" pitchFamily="34" charset="-122"/>
                        </a:rPr>
                        <a:t>以产品转入下一车间或成品库为准，未完成计划，每低 </a:t>
                      </a:r>
                      <a:r>
                        <a:rPr lang="zh-CN" altLang="en-US" sz="1600" u="sng">
                          <a:ea typeface="微软雅黑" panose="020B0503020204020204" pitchFamily="34" charset="-122"/>
                        </a:rPr>
                        <a:t>   </a:t>
                      </a:r>
                      <a:r>
                        <a:rPr lang="en-US" altLang="zh-CN" sz="1600">
                          <a:ea typeface="微软雅黑" panose="020B0503020204020204" pitchFamily="34" charset="-122"/>
                        </a:rPr>
                        <a:t>%</a:t>
                      </a:r>
                      <a:r>
                        <a:rPr lang="zh-CN" altLang="en-US" sz="1600">
                          <a:ea typeface="微软雅黑" panose="020B0503020204020204" pitchFamily="34" charset="-122"/>
                        </a:rPr>
                        <a:t>，减 </a:t>
                      </a:r>
                      <a:r>
                        <a:rPr lang="zh-CN" altLang="en-US" sz="1600" u="sng">
                          <a:ea typeface="微软雅黑" panose="020B0503020204020204" pitchFamily="34" charset="-122"/>
                        </a:rPr>
                        <a:t>   </a:t>
                      </a:r>
                      <a:r>
                        <a:rPr lang="zh-CN" altLang="en-US" sz="1600">
                          <a:ea typeface="微软雅黑" panose="020B0503020204020204" pitchFamily="34" charset="-122"/>
                        </a:rPr>
                        <a:t>分。超计划完成生产任务，</a:t>
                      </a:r>
                      <a:r>
                        <a:rPr lang="zh-CN" altLang="en-US" sz="1600">
                          <a:ea typeface="微软雅黑" panose="020B0503020204020204" pitchFamily="34" charset="-122"/>
                          <a:sym typeface="+mn-ea"/>
                        </a:rPr>
                        <a:t>每超 </a:t>
                      </a:r>
                      <a:r>
                        <a:rPr lang="zh-CN" altLang="en-US" sz="1600" u="sng">
                          <a:ea typeface="微软雅黑" panose="020B0503020204020204" pitchFamily="34" charset="-122"/>
                          <a:sym typeface="+mn-ea"/>
                        </a:rPr>
                        <a:t>   </a:t>
                      </a:r>
                      <a:r>
                        <a:rPr lang="en-US" altLang="zh-CN" sz="1600">
                          <a:ea typeface="微软雅黑" panose="020B0503020204020204" pitchFamily="34" charset="-122"/>
                          <a:sym typeface="+mn-ea"/>
                        </a:rPr>
                        <a:t>%</a:t>
                      </a:r>
                      <a:r>
                        <a:rPr lang="zh-CN" altLang="en-US" sz="1600">
                          <a:ea typeface="微软雅黑" panose="020B0503020204020204" pitchFamily="34" charset="-122"/>
                          <a:sym typeface="+mn-ea"/>
                        </a:rPr>
                        <a:t>，加</a:t>
                      </a:r>
                      <a:r>
                        <a:rPr lang="zh-CN" altLang="en-US" sz="1600" u="sng">
                          <a:ea typeface="微软雅黑" panose="020B0503020204020204" pitchFamily="34" charset="-122"/>
                          <a:sym typeface="+mn-ea"/>
                        </a:rPr>
                        <a:t>   </a:t>
                      </a:r>
                      <a:r>
                        <a:rPr lang="zh-CN" altLang="en-US" sz="1600">
                          <a:ea typeface="微软雅黑" panose="020B0503020204020204" pitchFamily="34" charset="-122"/>
                          <a:sym typeface="+mn-ea"/>
                        </a:rPr>
                        <a:t>分</a:t>
                      </a:r>
                      <a:endParaRPr lang="zh-CN" altLang="en-US" sz="1600">
                        <a:ea typeface="微软雅黑" panose="020B0503020204020204" pitchFamily="34" charset="-122"/>
                      </a:endParaRPr>
                    </a:p>
                  </a:txBody>
                  <a:tcPr marL="82831" marR="82831" marT="41415" marB="41415" anchor="ctr"/>
                </a:tc>
                <a:extLst>
                  <a:ext uri="{0D108BD9-81ED-4DB2-BD59-A6C34878D82A}">
                    <a16:rowId xmlns:a16="http://schemas.microsoft.com/office/drawing/2014/main" val="10001"/>
                  </a:ext>
                </a:extLst>
              </a:tr>
              <a:tr h="623962">
                <a:tc vMerge="1">
                  <a:txBody>
                    <a:bodyPr/>
                    <a:lstStyle/>
                    <a:p>
                      <a:endParaRPr lang="zh-CN"/>
                    </a:p>
                  </a:txBody>
                  <a:tcPr/>
                </a:tc>
                <a:tc>
                  <a:txBody>
                    <a:bodyPr/>
                    <a:lstStyle/>
                    <a:p>
                      <a:pPr algn="ctr">
                        <a:buNone/>
                      </a:pPr>
                      <a:r>
                        <a:rPr lang="zh-CN" altLang="en-US" sz="1600">
                          <a:ea typeface="微软雅黑" panose="020B0503020204020204" pitchFamily="34" charset="-122"/>
                        </a:rPr>
                        <a:t>交期达成率</a:t>
                      </a:r>
                    </a:p>
                  </a:txBody>
                  <a:tcPr marL="82831" marR="82831" marT="41415" marB="41415" anchor="ctr"/>
                </a:tc>
                <a:tc>
                  <a:txBody>
                    <a:bodyPr/>
                    <a:lstStyle/>
                    <a:p>
                      <a:pPr algn="ctr">
                        <a:buNone/>
                      </a:pPr>
                      <a:r>
                        <a:rPr lang="en-US" altLang="zh-CN" sz="1600">
                          <a:ea typeface="微软雅黑" panose="020B0503020204020204" pitchFamily="34" charset="-122"/>
                        </a:rPr>
                        <a:t>10</a:t>
                      </a:r>
                    </a:p>
                  </a:txBody>
                  <a:tcPr marL="82831" marR="82831" marT="41415" marB="41415" anchor="ctr"/>
                </a:tc>
                <a:tc>
                  <a:txBody>
                    <a:bodyPr/>
                    <a:lstStyle/>
                    <a:p>
                      <a:pPr algn="ctr">
                        <a:buNone/>
                      </a:pPr>
                      <a:r>
                        <a:rPr lang="zh-CN" altLang="en-US" sz="1600">
                          <a:ea typeface="微软雅黑" panose="020B0503020204020204" pitchFamily="34" charset="-122"/>
                        </a:rPr>
                        <a:t>交期达成率应达到</a:t>
                      </a:r>
                      <a:r>
                        <a:rPr lang="zh-CN" altLang="en-US" sz="1600" u="sng">
                          <a:ea typeface="微软雅黑" panose="020B0503020204020204" pitchFamily="34" charset="-122"/>
                          <a:sym typeface="+mn-ea"/>
                        </a:rPr>
                        <a:t>   </a:t>
                      </a:r>
                      <a:r>
                        <a:rPr lang="en-US" altLang="zh-CN" sz="1600">
                          <a:ea typeface="微软雅黑" panose="020B0503020204020204" pitchFamily="34" charset="-122"/>
                          <a:sym typeface="+mn-ea"/>
                        </a:rPr>
                        <a:t>%</a:t>
                      </a:r>
                      <a:r>
                        <a:rPr lang="zh-CN" altLang="en-US" sz="1600">
                          <a:ea typeface="微软雅黑" panose="020B0503020204020204" pitchFamily="34" charset="-122"/>
                          <a:sym typeface="+mn-ea"/>
                        </a:rPr>
                        <a:t>，每延误交货期</a:t>
                      </a:r>
                      <a:r>
                        <a:rPr lang="en-US" altLang="zh-CN" sz="1600">
                          <a:ea typeface="微软雅黑" panose="020B0503020204020204" pitchFamily="34" charset="-122"/>
                          <a:sym typeface="+mn-ea"/>
                        </a:rPr>
                        <a:t>1</a:t>
                      </a:r>
                      <a:r>
                        <a:rPr lang="zh-CN" altLang="en-US" sz="1600">
                          <a:ea typeface="微软雅黑" panose="020B0503020204020204" pitchFamily="34" charset="-122"/>
                          <a:sym typeface="+mn-ea"/>
                        </a:rPr>
                        <a:t>天，减 </a:t>
                      </a:r>
                      <a:r>
                        <a:rPr lang="zh-CN" altLang="en-US" sz="1600" u="sng">
                          <a:ea typeface="微软雅黑" panose="020B0503020204020204" pitchFamily="34" charset="-122"/>
                          <a:sym typeface="+mn-ea"/>
                        </a:rPr>
                        <a:t>   </a:t>
                      </a:r>
                      <a:r>
                        <a:rPr lang="zh-CN" altLang="en-US" sz="1600">
                          <a:ea typeface="微软雅黑" panose="020B0503020204020204" pitchFamily="34" charset="-122"/>
                          <a:sym typeface="+mn-ea"/>
                        </a:rPr>
                        <a:t>分；造成重大损失的，该项不加分</a:t>
                      </a:r>
                    </a:p>
                  </a:txBody>
                  <a:tcPr marL="82831" marR="82831" marT="41415" marB="41415" anchor="ctr"/>
                </a:tc>
                <a:extLst>
                  <a:ext uri="{0D108BD9-81ED-4DB2-BD59-A6C34878D82A}">
                    <a16:rowId xmlns:a16="http://schemas.microsoft.com/office/drawing/2014/main" val="10002"/>
                  </a:ext>
                </a:extLst>
              </a:tr>
              <a:tr h="1158914">
                <a:tc rowSpan="2">
                  <a:txBody>
                    <a:bodyPr/>
                    <a:lstStyle/>
                    <a:p>
                      <a:pPr algn="ctr">
                        <a:buNone/>
                      </a:pPr>
                      <a:r>
                        <a:rPr lang="zh-CN" altLang="en-US" sz="1600">
                          <a:ea typeface="微软雅黑" panose="020B0503020204020204" pitchFamily="34" charset="-122"/>
                        </a:rPr>
                        <a:t>安全生产</a:t>
                      </a:r>
                    </a:p>
                  </a:txBody>
                  <a:tcPr marL="88374" marR="88374" marT="44187" marB="44187" anchor="ctr"/>
                </a:tc>
                <a:tc>
                  <a:txBody>
                    <a:bodyPr/>
                    <a:lstStyle/>
                    <a:p>
                      <a:pPr algn="ctr">
                        <a:buNone/>
                      </a:pPr>
                      <a:r>
                        <a:rPr lang="zh-CN" altLang="en-US" sz="1600">
                          <a:ea typeface="微软雅黑" panose="020B0503020204020204" pitchFamily="34" charset="-122"/>
                        </a:rPr>
                        <a:t>安全责任制落实情况</a:t>
                      </a:r>
                    </a:p>
                  </a:txBody>
                  <a:tcPr marL="82831" marR="82831" marT="41415" marB="41415" anchor="ctr"/>
                </a:tc>
                <a:tc>
                  <a:txBody>
                    <a:bodyPr/>
                    <a:lstStyle/>
                    <a:p>
                      <a:pPr algn="ctr">
                        <a:buNone/>
                      </a:pPr>
                      <a:r>
                        <a:rPr lang="en-US" altLang="zh-CN" sz="1600">
                          <a:ea typeface="微软雅黑" panose="020B0503020204020204" pitchFamily="34" charset="-122"/>
                        </a:rPr>
                        <a:t>10</a:t>
                      </a:r>
                    </a:p>
                  </a:txBody>
                  <a:tcPr marL="82831" marR="82831" marT="41415" marB="41415" anchor="ctr"/>
                </a:tc>
                <a:tc>
                  <a:txBody>
                    <a:bodyPr/>
                    <a:lstStyle/>
                    <a:p>
                      <a:pPr algn="ctr">
                        <a:buNone/>
                      </a:pPr>
                      <a:r>
                        <a:rPr lang="en-US" altLang="zh-CN" sz="1600">
                          <a:ea typeface="微软雅黑" panose="020B0503020204020204" pitchFamily="34" charset="-122"/>
                        </a:rPr>
                        <a:t>1</a:t>
                      </a:r>
                      <a:r>
                        <a:rPr lang="zh-CN" altLang="en-US" sz="1600">
                          <a:ea typeface="微软雅黑" panose="020B0503020204020204" pitchFamily="34" charset="-122"/>
                        </a:rPr>
                        <a:t>、是否健全安全责任制，开展安全活动，未按要求进行安全活动，发现</a:t>
                      </a:r>
                      <a:r>
                        <a:rPr lang="en-US" altLang="zh-CN" sz="1600">
                          <a:ea typeface="微软雅黑" panose="020B0503020204020204" pitchFamily="34" charset="-122"/>
                        </a:rPr>
                        <a:t>1</a:t>
                      </a:r>
                      <a:r>
                        <a:rPr lang="zh-CN" altLang="en-US" sz="1600">
                          <a:ea typeface="微软雅黑" panose="020B0503020204020204" pitchFamily="34" charset="-122"/>
                        </a:rPr>
                        <a:t>次，减</a:t>
                      </a:r>
                      <a:r>
                        <a:rPr lang="zh-CN" altLang="en-US" sz="1600" u="sng">
                          <a:ea typeface="微软雅黑" panose="020B0503020204020204" pitchFamily="34" charset="-122"/>
                        </a:rPr>
                        <a:t>   </a:t>
                      </a:r>
                      <a:r>
                        <a:rPr lang="zh-CN" altLang="en-US" sz="1600">
                          <a:ea typeface="微软雅黑" panose="020B0503020204020204" pitchFamily="34" charset="-122"/>
                        </a:rPr>
                        <a:t>分</a:t>
                      </a:r>
                    </a:p>
                    <a:p>
                      <a:pPr algn="ctr">
                        <a:buNone/>
                      </a:pPr>
                      <a:r>
                        <a:rPr lang="en-US" altLang="zh-CN" sz="1600">
                          <a:ea typeface="微软雅黑" panose="020B0503020204020204" pitchFamily="34" charset="-122"/>
                        </a:rPr>
                        <a:t>2</a:t>
                      </a:r>
                      <a:r>
                        <a:rPr lang="zh-CN" altLang="en-US" sz="1600">
                          <a:ea typeface="微软雅黑" panose="020B0503020204020204" pitchFamily="34" charset="-122"/>
                        </a:rPr>
                        <a:t>、是否有专人负责各区域安全管理、安全教育、安全生产</a:t>
                      </a:r>
                    </a:p>
                  </a:txBody>
                  <a:tcPr marL="82831" marR="82831" marT="41415" marB="41415" anchor="ctr"/>
                </a:tc>
                <a:extLst>
                  <a:ext uri="{0D108BD9-81ED-4DB2-BD59-A6C34878D82A}">
                    <a16:rowId xmlns:a16="http://schemas.microsoft.com/office/drawing/2014/main" val="10003"/>
                  </a:ext>
                </a:extLst>
              </a:tr>
              <a:tr h="623718">
                <a:tc vMerge="1">
                  <a:txBody>
                    <a:bodyPr/>
                    <a:lstStyle/>
                    <a:p>
                      <a:endParaRPr lang="zh-CN"/>
                    </a:p>
                  </a:txBody>
                  <a:tcPr/>
                </a:tc>
                <a:tc>
                  <a:txBody>
                    <a:bodyPr/>
                    <a:lstStyle/>
                    <a:p>
                      <a:pPr algn="ctr">
                        <a:buNone/>
                      </a:pPr>
                      <a:r>
                        <a:rPr lang="zh-CN" altLang="en-US" sz="1600">
                          <a:ea typeface="微软雅黑" panose="020B0503020204020204" pitchFamily="34" charset="-122"/>
                        </a:rPr>
                        <a:t>生产安全事故发生次数</a:t>
                      </a:r>
                    </a:p>
                  </a:txBody>
                  <a:tcPr marL="82831" marR="82831" marT="41415" marB="41415" anchor="ctr"/>
                </a:tc>
                <a:tc>
                  <a:txBody>
                    <a:bodyPr/>
                    <a:lstStyle/>
                    <a:p>
                      <a:pPr algn="ctr">
                        <a:buNone/>
                      </a:pPr>
                      <a:r>
                        <a:rPr lang="en-US" altLang="zh-CN" sz="1600">
                          <a:ea typeface="微软雅黑" panose="020B0503020204020204" pitchFamily="34" charset="-122"/>
                        </a:rPr>
                        <a:t>10</a:t>
                      </a:r>
                    </a:p>
                  </a:txBody>
                  <a:tcPr marL="82831" marR="82831" marT="41415" marB="41415" anchor="ctr"/>
                </a:tc>
                <a:tc>
                  <a:txBody>
                    <a:bodyPr/>
                    <a:lstStyle/>
                    <a:p>
                      <a:pPr algn="ctr">
                        <a:buNone/>
                      </a:pPr>
                      <a:r>
                        <a:rPr lang="zh-CN" altLang="en-US" sz="1600">
                          <a:ea typeface="微软雅黑" panose="020B0503020204020204" pitchFamily="34" charset="-122"/>
                        </a:rPr>
                        <a:t>发生一般生产安全事故，每次减</a:t>
                      </a:r>
                      <a:r>
                        <a:rPr lang="zh-CN" altLang="en-US" sz="1600" u="sng">
                          <a:ea typeface="微软雅黑" panose="020B0503020204020204" pitchFamily="34" charset="-122"/>
                        </a:rPr>
                        <a:t>    </a:t>
                      </a:r>
                      <a:r>
                        <a:rPr lang="zh-CN" altLang="en-US" sz="1600">
                          <a:ea typeface="微软雅黑" panose="020B0503020204020204" pitchFamily="34" charset="-122"/>
                        </a:rPr>
                        <a:t>分</a:t>
                      </a:r>
                    </a:p>
                    <a:p>
                      <a:pPr algn="ctr">
                        <a:buNone/>
                      </a:pPr>
                      <a:r>
                        <a:rPr lang="zh-CN" altLang="en-US" sz="1600">
                          <a:ea typeface="微软雅黑" panose="020B0503020204020204" pitchFamily="34" charset="-122"/>
                        </a:rPr>
                        <a:t>发生特大安全生产事故，安全生产项目得</a:t>
                      </a:r>
                      <a:r>
                        <a:rPr lang="en-US" altLang="zh-CN" sz="1600">
                          <a:ea typeface="微软雅黑" panose="020B0503020204020204" pitchFamily="34" charset="-122"/>
                        </a:rPr>
                        <a:t>0</a:t>
                      </a:r>
                      <a:r>
                        <a:rPr lang="zh-CN" altLang="en-US" sz="1600">
                          <a:ea typeface="微软雅黑" panose="020B0503020204020204" pitchFamily="34" charset="-122"/>
                        </a:rPr>
                        <a:t>分</a:t>
                      </a:r>
                    </a:p>
                  </a:txBody>
                  <a:tcPr marL="82831" marR="82831" marT="41415" marB="41415" anchor="ct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内容占位符 5"/>
          <p:cNvGraphicFramePr/>
          <p:nvPr>
            <p:custDataLst>
              <p:tags r:id="rId1"/>
            </p:custDataLst>
          </p:nvPr>
        </p:nvGraphicFramePr>
        <p:xfrm>
          <a:off x="670877" y="993138"/>
          <a:ext cx="10850245" cy="5133342"/>
        </p:xfrm>
        <a:graphic>
          <a:graphicData uri="http://schemas.openxmlformats.org/drawingml/2006/table">
            <a:tbl>
              <a:tblPr firstRow="1" bandRow="1">
                <a:tableStyleId>{00A15C55-8517-42AA-B614-E9B94910E393}</a:tableStyleId>
              </a:tblPr>
              <a:tblGrid>
                <a:gridCol w="1776095">
                  <a:extLst>
                    <a:ext uri="{9D8B030D-6E8A-4147-A177-3AD203B41FA5}">
                      <a16:colId xmlns:a16="http://schemas.microsoft.com/office/drawing/2014/main" val="20000"/>
                    </a:ext>
                  </a:extLst>
                </a:gridCol>
                <a:gridCol w="2416810">
                  <a:extLst>
                    <a:ext uri="{9D8B030D-6E8A-4147-A177-3AD203B41FA5}">
                      <a16:colId xmlns:a16="http://schemas.microsoft.com/office/drawing/2014/main" val="20001"/>
                    </a:ext>
                  </a:extLst>
                </a:gridCol>
                <a:gridCol w="1138555">
                  <a:extLst>
                    <a:ext uri="{9D8B030D-6E8A-4147-A177-3AD203B41FA5}">
                      <a16:colId xmlns:a16="http://schemas.microsoft.com/office/drawing/2014/main" val="20002"/>
                    </a:ext>
                  </a:extLst>
                </a:gridCol>
                <a:gridCol w="5518785">
                  <a:extLst>
                    <a:ext uri="{9D8B030D-6E8A-4147-A177-3AD203B41FA5}">
                      <a16:colId xmlns:a16="http://schemas.microsoft.com/office/drawing/2014/main" val="20003"/>
                    </a:ext>
                  </a:extLst>
                </a:gridCol>
              </a:tblGrid>
              <a:tr h="734058">
                <a:tc>
                  <a:txBody>
                    <a:bodyPr/>
                    <a:lstStyle/>
                    <a:p>
                      <a:pPr algn="ctr">
                        <a:buNone/>
                      </a:pPr>
                      <a:r>
                        <a:rPr lang="zh-CN" altLang="en-US" sz="2000">
                          <a:ea typeface="微软雅黑" panose="020B0503020204020204" pitchFamily="34" charset="-122"/>
                        </a:rPr>
                        <a:t>考核项目</a:t>
                      </a:r>
                    </a:p>
                  </a:txBody>
                  <a:tcPr anchor="ctr"/>
                </a:tc>
                <a:tc>
                  <a:txBody>
                    <a:bodyPr/>
                    <a:lstStyle/>
                    <a:p>
                      <a:pPr algn="ctr">
                        <a:buNone/>
                      </a:pPr>
                      <a:r>
                        <a:rPr lang="zh-CN" altLang="en-US" sz="2000">
                          <a:ea typeface="微软雅黑" panose="020B0503020204020204" pitchFamily="34" charset="-122"/>
                        </a:rPr>
                        <a:t>考核指标</a:t>
                      </a:r>
                    </a:p>
                  </a:txBody>
                  <a:tcPr anchor="ctr"/>
                </a:tc>
                <a:tc>
                  <a:txBody>
                    <a:bodyPr/>
                    <a:lstStyle/>
                    <a:p>
                      <a:pPr algn="ctr">
                        <a:buNone/>
                      </a:pPr>
                      <a:r>
                        <a:rPr lang="zh-CN" altLang="en-US" sz="2000">
                          <a:ea typeface="微软雅黑" panose="020B0503020204020204" pitchFamily="34" charset="-122"/>
                        </a:rPr>
                        <a:t>权重（</a:t>
                      </a:r>
                      <a:r>
                        <a:rPr lang="en-US" altLang="zh-CN" sz="2000">
                          <a:ea typeface="微软雅黑" panose="020B0503020204020204" pitchFamily="34" charset="-122"/>
                        </a:rPr>
                        <a:t>%</a:t>
                      </a:r>
                      <a:r>
                        <a:rPr lang="zh-CN" altLang="en-US" sz="2000">
                          <a:ea typeface="微软雅黑" panose="020B0503020204020204" pitchFamily="34" charset="-122"/>
                        </a:rPr>
                        <a:t>）</a:t>
                      </a:r>
                    </a:p>
                  </a:txBody>
                  <a:tcPr anchor="ctr"/>
                </a:tc>
                <a:tc>
                  <a:txBody>
                    <a:bodyPr/>
                    <a:lstStyle/>
                    <a:p>
                      <a:pPr algn="ctr">
                        <a:buNone/>
                      </a:pPr>
                      <a:r>
                        <a:rPr lang="zh-CN" altLang="en-US" sz="2000">
                          <a:ea typeface="微软雅黑" panose="020B0503020204020204" pitchFamily="34" charset="-122"/>
                        </a:rPr>
                        <a:t>评分标准</a:t>
                      </a:r>
                    </a:p>
                  </a:txBody>
                  <a:tcPr anchor="ctr"/>
                </a:tc>
                <a:extLst>
                  <a:ext uri="{0D108BD9-81ED-4DB2-BD59-A6C34878D82A}">
                    <a16:rowId xmlns:a16="http://schemas.microsoft.com/office/drawing/2014/main" val="10000"/>
                  </a:ext>
                </a:extLst>
              </a:tr>
              <a:tr h="728995">
                <a:tc rowSpan="2">
                  <a:txBody>
                    <a:bodyPr/>
                    <a:lstStyle/>
                    <a:p>
                      <a:pPr algn="ctr">
                        <a:buNone/>
                      </a:pPr>
                      <a:r>
                        <a:rPr lang="zh-CN" altLang="en-US">
                          <a:ea typeface="微软雅黑" panose="020B0503020204020204" pitchFamily="34" charset="-122"/>
                        </a:rPr>
                        <a:t>生产质量</a:t>
                      </a:r>
                    </a:p>
                  </a:txBody>
                  <a:tcPr anchor="ctr"/>
                </a:tc>
                <a:tc>
                  <a:txBody>
                    <a:bodyPr/>
                    <a:lstStyle/>
                    <a:p>
                      <a:pPr algn="ctr">
                        <a:buNone/>
                      </a:pPr>
                      <a:r>
                        <a:rPr lang="zh-CN" altLang="en-US">
                          <a:ea typeface="微软雅黑" panose="020B0503020204020204" pitchFamily="34" charset="-122"/>
                        </a:rPr>
                        <a:t>批次合格率</a:t>
                      </a:r>
                    </a:p>
                  </a:txBody>
                  <a:tcPr anchor="ctr"/>
                </a:tc>
                <a:tc>
                  <a:txBody>
                    <a:bodyPr/>
                    <a:lstStyle/>
                    <a:p>
                      <a:pPr algn="ctr">
                        <a:buNone/>
                      </a:pPr>
                      <a:r>
                        <a:rPr lang="en-US" altLang="zh-CN">
                          <a:ea typeface="微软雅黑" panose="020B0503020204020204" pitchFamily="34" charset="-122"/>
                        </a:rPr>
                        <a:t>15</a:t>
                      </a:r>
                    </a:p>
                  </a:txBody>
                  <a:tcPr anchor="ctr"/>
                </a:tc>
                <a:tc>
                  <a:txBody>
                    <a:bodyPr/>
                    <a:lstStyle/>
                    <a:p>
                      <a:pPr algn="ctr">
                        <a:buNone/>
                      </a:pPr>
                      <a:r>
                        <a:rPr lang="zh-CN" altLang="en-US">
                          <a:ea typeface="微软雅黑" panose="020B0503020204020204" pitchFamily="34" charset="-122"/>
                        </a:rPr>
                        <a:t>批次合格率达 </a:t>
                      </a:r>
                      <a:r>
                        <a:rPr lang="zh-CN" altLang="en-US" u="sng">
                          <a:ea typeface="微软雅黑" panose="020B0503020204020204" pitchFamily="34" charset="-122"/>
                        </a:rPr>
                        <a:t>   </a:t>
                      </a:r>
                      <a:r>
                        <a:rPr lang="en-US" altLang="zh-CN">
                          <a:ea typeface="微软雅黑" panose="020B0503020204020204" pitchFamily="34" charset="-122"/>
                        </a:rPr>
                        <a:t>%</a:t>
                      </a:r>
                      <a:r>
                        <a:rPr lang="zh-CN" altLang="en-US">
                          <a:ea typeface="微软雅黑" panose="020B0503020204020204" pitchFamily="34" charset="-122"/>
                        </a:rPr>
                        <a:t>，每低 </a:t>
                      </a:r>
                      <a:r>
                        <a:rPr lang="zh-CN" altLang="en-US" sz="1800" u="sng">
                          <a:ea typeface="微软雅黑" panose="020B0503020204020204" pitchFamily="34" charset="-122"/>
                          <a:sym typeface="+mn-ea"/>
                        </a:rPr>
                        <a:t>   </a:t>
                      </a:r>
                      <a:r>
                        <a:rPr lang="en-US" altLang="zh-CN" sz="1800">
                          <a:ea typeface="微软雅黑" panose="020B0503020204020204" pitchFamily="34" charset="-122"/>
                          <a:sym typeface="+mn-ea"/>
                        </a:rPr>
                        <a:t>%</a:t>
                      </a:r>
                      <a:r>
                        <a:rPr lang="zh-CN" altLang="en-US" sz="1800">
                          <a:ea typeface="微软雅黑" panose="020B0503020204020204" pitchFamily="34" charset="-122"/>
                          <a:sym typeface="+mn-ea"/>
                        </a:rPr>
                        <a:t>，减 </a:t>
                      </a:r>
                      <a:r>
                        <a:rPr lang="zh-CN" altLang="en-US" sz="1800" u="sng">
                          <a:ea typeface="微软雅黑" panose="020B0503020204020204" pitchFamily="34" charset="-122"/>
                          <a:sym typeface="+mn-ea"/>
                        </a:rPr>
                        <a:t>   </a:t>
                      </a:r>
                      <a:r>
                        <a:rPr lang="zh-CN" altLang="en-US" sz="1800">
                          <a:ea typeface="微软雅黑" panose="020B0503020204020204" pitchFamily="34" charset="-122"/>
                          <a:sym typeface="+mn-ea"/>
                        </a:rPr>
                        <a:t>分</a:t>
                      </a:r>
                    </a:p>
                    <a:p>
                      <a:pPr algn="ctr">
                        <a:buNone/>
                      </a:pPr>
                      <a:r>
                        <a:rPr lang="zh-CN" altLang="en-US">
                          <a:ea typeface="微软雅黑" panose="020B0503020204020204" pitchFamily="34" charset="-122"/>
                        </a:rPr>
                        <a:t>出现重大质量事故，该项不得分</a:t>
                      </a:r>
                    </a:p>
                  </a:txBody>
                  <a:tcPr anchor="ctr"/>
                </a:tc>
                <a:extLst>
                  <a:ext uri="{0D108BD9-81ED-4DB2-BD59-A6C34878D82A}">
                    <a16:rowId xmlns:a16="http://schemas.microsoft.com/office/drawing/2014/main" val="10001"/>
                  </a:ext>
                </a:extLst>
              </a:tr>
              <a:tr h="734058">
                <a:tc vMerge="1">
                  <a:txBody>
                    <a:bodyPr/>
                    <a:lstStyle/>
                    <a:p>
                      <a:endParaRPr lang="zh-CN"/>
                    </a:p>
                  </a:txBody>
                  <a:tcPr/>
                </a:tc>
                <a:tc>
                  <a:txBody>
                    <a:bodyPr/>
                    <a:lstStyle/>
                    <a:p>
                      <a:pPr algn="ctr">
                        <a:buNone/>
                      </a:pPr>
                      <a:r>
                        <a:rPr lang="zh-CN" altLang="en-US">
                          <a:ea typeface="微软雅黑" panose="020B0503020204020204" pitchFamily="34" charset="-122"/>
                        </a:rPr>
                        <a:t>客户因质量问题投诉次数</a:t>
                      </a:r>
                    </a:p>
                  </a:txBody>
                  <a:tcPr anchor="ctr"/>
                </a:tc>
                <a:tc>
                  <a:txBody>
                    <a:bodyPr/>
                    <a:lstStyle/>
                    <a:p>
                      <a:pPr algn="ctr">
                        <a:buNone/>
                      </a:pPr>
                      <a:r>
                        <a:rPr lang="en-US" altLang="zh-CN">
                          <a:ea typeface="微软雅黑" panose="020B0503020204020204" pitchFamily="34" charset="-122"/>
                        </a:rPr>
                        <a:t>5</a:t>
                      </a:r>
                    </a:p>
                  </a:txBody>
                  <a:tcPr anchor="ctr"/>
                </a:tc>
                <a:tc>
                  <a:txBody>
                    <a:bodyPr/>
                    <a:lstStyle/>
                    <a:p>
                      <a:pPr algn="ctr">
                        <a:buNone/>
                      </a:pPr>
                      <a:r>
                        <a:rPr lang="zh-CN" altLang="en-US" sz="1800">
                          <a:ea typeface="微软雅黑" panose="020B0503020204020204" pitchFamily="34" charset="-122"/>
                          <a:sym typeface="+mn-ea"/>
                        </a:rPr>
                        <a:t>客户因质量问题投诉，每次减</a:t>
                      </a:r>
                      <a:r>
                        <a:rPr lang="zh-CN" altLang="en-US" sz="1800" u="sng">
                          <a:ea typeface="微软雅黑" panose="020B0503020204020204" pitchFamily="34" charset="-122"/>
                          <a:sym typeface="+mn-ea"/>
                        </a:rPr>
                        <a:t>   </a:t>
                      </a:r>
                      <a:r>
                        <a:rPr lang="zh-CN" altLang="en-US" sz="1800">
                          <a:ea typeface="微软雅黑" panose="020B0503020204020204" pitchFamily="34" charset="-122"/>
                          <a:sym typeface="+mn-ea"/>
                        </a:rPr>
                        <a:t>分，扣完为止</a:t>
                      </a:r>
                    </a:p>
                  </a:txBody>
                  <a:tcPr anchor="ctr"/>
                </a:tc>
                <a:extLst>
                  <a:ext uri="{0D108BD9-81ED-4DB2-BD59-A6C34878D82A}">
                    <a16:rowId xmlns:a16="http://schemas.microsoft.com/office/drawing/2014/main" val="10002"/>
                  </a:ext>
                </a:extLst>
              </a:tr>
              <a:tr h="1041422">
                <a:tc>
                  <a:txBody>
                    <a:bodyPr/>
                    <a:lstStyle/>
                    <a:p>
                      <a:pPr algn="ctr">
                        <a:buNone/>
                      </a:pPr>
                      <a:r>
                        <a:rPr lang="zh-CN" altLang="en-US">
                          <a:ea typeface="微软雅黑" panose="020B0503020204020204" pitchFamily="34" charset="-122"/>
                        </a:rPr>
                        <a:t>成本管理</a:t>
                      </a:r>
                    </a:p>
                  </a:txBody>
                  <a:tcPr anchor="ctr"/>
                </a:tc>
                <a:tc>
                  <a:txBody>
                    <a:bodyPr/>
                    <a:lstStyle/>
                    <a:p>
                      <a:pPr algn="ctr">
                        <a:buNone/>
                      </a:pPr>
                      <a:r>
                        <a:rPr lang="zh-CN" altLang="en-US">
                          <a:ea typeface="微软雅黑" panose="020B0503020204020204" pitchFamily="34" charset="-122"/>
                        </a:rPr>
                        <a:t>生产成本控制</a:t>
                      </a:r>
                    </a:p>
                  </a:txBody>
                  <a:tcPr anchor="ctr"/>
                </a:tc>
                <a:tc>
                  <a:txBody>
                    <a:bodyPr/>
                    <a:lstStyle/>
                    <a:p>
                      <a:pPr algn="ctr">
                        <a:buNone/>
                      </a:pPr>
                      <a:r>
                        <a:rPr lang="en-US" altLang="zh-CN">
                          <a:ea typeface="微软雅黑" panose="020B0503020204020204" pitchFamily="34" charset="-122"/>
                        </a:rPr>
                        <a:t>20</a:t>
                      </a:r>
                    </a:p>
                  </a:txBody>
                  <a:tcPr anchor="ctr"/>
                </a:tc>
                <a:tc>
                  <a:txBody>
                    <a:bodyPr/>
                    <a:lstStyle/>
                    <a:p>
                      <a:pPr algn="ctr">
                        <a:buNone/>
                      </a:pPr>
                      <a:r>
                        <a:rPr lang="zh-CN" altLang="en-US" sz="1800">
                          <a:ea typeface="微软雅黑" panose="020B0503020204020204" pitchFamily="34" charset="-122"/>
                          <a:sym typeface="+mn-ea"/>
                        </a:rPr>
                        <a:t>由财务部核定标准成本和工时定额，实际成本在标准成本±</a:t>
                      </a:r>
                      <a:r>
                        <a:rPr lang="zh-CN" altLang="en-US" sz="1800" u="sng">
                          <a:ea typeface="微软雅黑" panose="020B0503020204020204" pitchFamily="34" charset="-122"/>
                          <a:sym typeface="+mn-ea"/>
                        </a:rPr>
                        <a:t>  </a:t>
                      </a:r>
                      <a:r>
                        <a:rPr lang="en-US" altLang="zh-CN" sz="1800">
                          <a:ea typeface="微软雅黑" panose="020B0503020204020204" pitchFamily="34" charset="-122"/>
                          <a:sym typeface="+mn-ea"/>
                        </a:rPr>
                        <a:t>%</a:t>
                      </a:r>
                      <a:r>
                        <a:rPr lang="zh-CN" altLang="en-US" sz="1800">
                          <a:ea typeface="微软雅黑" panose="020B0503020204020204" pitchFamily="34" charset="-122"/>
                          <a:sym typeface="+mn-ea"/>
                        </a:rPr>
                        <a:t>的，得</a:t>
                      </a:r>
                      <a:r>
                        <a:rPr lang="zh-CN" altLang="en-US" sz="1800" u="sng">
                          <a:ea typeface="微软雅黑" panose="020B0503020204020204" pitchFamily="34" charset="-122"/>
                          <a:sym typeface="+mn-ea"/>
                        </a:rPr>
                        <a:t>    </a:t>
                      </a:r>
                      <a:r>
                        <a:rPr lang="zh-CN" altLang="en-US" sz="1800">
                          <a:ea typeface="微软雅黑" panose="020B0503020204020204" pitchFamily="34" charset="-122"/>
                          <a:sym typeface="+mn-ea"/>
                        </a:rPr>
                        <a:t>分；出现较大成本浪费，此项不得分</a:t>
                      </a:r>
                    </a:p>
                  </a:txBody>
                  <a:tcPr anchor="ctr"/>
                </a:tc>
                <a:extLst>
                  <a:ext uri="{0D108BD9-81ED-4DB2-BD59-A6C34878D82A}">
                    <a16:rowId xmlns:a16="http://schemas.microsoft.com/office/drawing/2014/main" val="10003"/>
                  </a:ext>
                </a:extLst>
              </a:tr>
              <a:tr h="728995">
                <a:tc rowSpan="3">
                  <a:txBody>
                    <a:bodyPr/>
                    <a:lstStyle/>
                    <a:p>
                      <a:pPr algn="ctr">
                        <a:buNone/>
                      </a:pPr>
                      <a:r>
                        <a:rPr lang="zh-CN" altLang="en-US">
                          <a:ea typeface="微软雅黑" panose="020B0503020204020204" pitchFamily="34" charset="-122"/>
                        </a:rPr>
                        <a:t>安全生产</a:t>
                      </a:r>
                    </a:p>
                  </a:txBody>
                  <a:tcPr anchor="ctr"/>
                </a:tc>
                <a:tc>
                  <a:txBody>
                    <a:bodyPr/>
                    <a:lstStyle/>
                    <a:p>
                      <a:pPr algn="ctr">
                        <a:buNone/>
                      </a:pPr>
                      <a:r>
                        <a:rPr lang="zh-CN" altLang="en-US">
                          <a:ea typeface="微软雅黑" panose="020B0503020204020204" pitchFamily="34" charset="-122"/>
                        </a:rPr>
                        <a:t>下级员工违纪次数</a:t>
                      </a:r>
                    </a:p>
                  </a:txBody>
                  <a:tcPr anchor="ctr"/>
                </a:tc>
                <a:tc>
                  <a:txBody>
                    <a:bodyPr/>
                    <a:lstStyle/>
                    <a:p>
                      <a:pPr algn="ctr">
                        <a:buNone/>
                      </a:pPr>
                      <a:r>
                        <a:rPr lang="en-US" altLang="zh-CN">
                          <a:ea typeface="微软雅黑" panose="020B0503020204020204" pitchFamily="34" charset="-122"/>
                        </a:rPr>
                        <a:t>5</a:t>
                      </a:r>
                    </a:p>
                  </a:txBody>
                  <a:tcPr anchor="ctr"/>
                </a:tc>
                <a:tc>
                  <a:txBody>
                    <a:bodyPr/>
                    <a:lstStyle/>
                    <a:p>
                      <a:pPr algn="ctr">
                        <a:buNone/>
                      </a:pPr>
                      <a:r>
                        <a:rPr lang="zh-CN" altLang="en-US">
                          <a:ea typeface="微软雅黑" panose="020B0503020204020204" pitchFamily="34" charset="-122"/>
                        </a:rPr>
                        <a:t>下级员工在考核期间出现</a:t>
                      </a:r>
                      <a:r>
                        <a:rPr lang="en-US" altLang="zh-CN">
                          <a:ea typeface="微软雅黑" panose="020B0503020204020204" pitchFamily="34" charset="-122"/>
                        </a:rPr>
                        <a:t>1</a:t>
                      </a:r>
                      <a:r>
                        <a:rPr lang="zh-CN" altLang="en-US">
                          <a:ea typeface="微软雅黑" panose="020B0503020204020204" pitchFamily="34" charset="-122"/>
                        </a:rPr>
                        <a:t>次违纪情况，减</a:t>
                      </a:r>
                      <a:r>
                        <a:rPr lang="zh-CN" altLang="en-US" sz="1800">
                          <a:ea typeface="微软雅黑" panose="020B0503020204020204" pitchFamily="34" charset="-122"/>
                          <a:sym typeface="+mn-ea"/>
                        </a:rPr>
                        <a:t> </a:t>
                      </a:r>
                      <a:r>
                        <a:rPr lang="zh-CN" altLang="en-US" sz="1800" u="sng">
                          <a:ea typeface="微软雅黑" panose="020B0503020204020204" pitchFamily="34" charset="-122"/>
                          <a:sym typeface="+mn-ea"/>
                        </a:rPr>
                        <a:t>   </a:t>
                      </a:r>
                      <a:r>
                        <a:rPr lang="zh-CN" altLang="en-US" sz="1800">
                          <a:ea typeface="微软雅黑" panose="020B0503020204020204" pitchFamily="34" charset="-122"/>
                          <a:sym typeface="+mn-ea"/>
                        </a:rPr>
                        <a:t>分；下级员工在出现重大违规事件，该项得</a:t>
                      </a:r>
                      <a:r>
                        <a:rPr lang="en-US" altLang="zh-CN" sz="1800">
                          <a:ea typeface="微软雅黑" panose="020B0503020204020204" pitchFamily="34" charset="-122"/>
                          <a:sym typeface="+mn-ea"/>
                        </a:rPr>
                        <a:t>0</a:t>
                      </a:r>
                      <a:r>
                        <a:rPr lang="zh-CN" altLang="en-US" sz="1800">
                          <a:ea typeface="微软雅黑" panose="020B0503020204020204" pitchFamily="34" charset="-122"/>
                          <a:sym typeface="+mn-ea"/>
                        </a:rPr>
                        <a:t>分</a:t>
                      </a:r>
                    </a:p>
                  </a:txBody>
                  <a:tcPr anchor="ctr"/>
                </a:tc>
                <a:extLst>
                  <a:ext uri="{0D108BD9-81ED-4DB2-BD59-A6C34878D82A}">
                    <a16:rowId xmlns:a16="http://schemas.microsoft.com/office/drawing/2014/main" val="10004"/>
                  </a:ext>
                </a:extLst>
              </a:tr>
              <a:tr h="436819">
                <a:tc vMerge="1">
                  <a:txBody>
                    <a:bodyPr/>
                    <a:lstStyle/>
                    <a:p>
                      <a:endParaRPr lang="zh-CN"/>
                    </a:p>
                  </a:txBody>
                  <a:tcPr/>
                </a:tc>
                <a:tc>
                  <a:txBody>
                    <a:bodyPr/>
                    <a:lstStyle/>
                    <a:p>
                      <a:pPr algn="ctr">
                        <a:buNone/>
                      </a:pPr>
                      <a:r>
                        <a:rPr lang="zh-CN" altLang="en-US">
                          <a:ea typeface="微软雅黑" panose="020B0503020204020204" pitchFamily="34" charset="-122"/>
                        </a:rPr>
                        <a:t>培训计划完成率</a:t>
                      </a:r>
                    </a:p>
                  </a:txBody>
                  <a:tcPr anchor="ctr"/>
                </a:tc>
                <a:tc>
                  <a:txBody>
                    <a:bodyPr/>
                    <a:lstStyle/>
                    <a:p>
                      <a:pPr algn="ctr">
                        <a:buNone/>
                      </a:pPr>
                      <a:r>
                        <a:rPr lang="en-US" altLang="zh-CN">
                          <a:ea typeface="微软雅黑" panose="020B0503020204020204" pitchFamily="34" charset="-122"/>
                        </a:rPr>
                        <a:t>5</a:t>
                      </a:r>
                    </a:p>
                  </a:txBody>
                  <a:tcPr anchor="ctr"/>
                </a:tc>
                <a:tc>
                  <a:txBody>
                    <a:bodyPr/>
                    <a:lstStyle/>
                    <a:p>
                      <a:pPr algn="ctr">
                        <a:buNone/>
                      </a:pPr>
                      <a:r>
                        <a:rPr lang="zh-CN" altLang="en-US">
                          <a:ea typeface="微软雅黑" panose="020B0503020204020204" pitchFamily="34" charset="-122"/>
                        </a:rPr>
                        <a:t>每</a:t>
                      </a:r>
                      <a:r>
                        <a:rPr lang="en-US" altLang="zh-CN">
                          <a:ea typeface="微软雅黑" panose="020B0503020204020204" pitchFamily="34" charset="-122"/>
                        </a:rPr>
                        <a:t>1</a:t>
                      </a:r>
                      <a:r>
                        <a:rPr lang="zh-CN" altLang="en-US">
                          <a:ea typeface="微软雅黑" panose="020B0503020204020204" pitchFamily="34" charset="-122"/>
                        </a:rPr>
                        <a:t>项</a:t>
                      </a:r>
                      <a:r>
                        <a:rPr lang="en-US" altLang="zh-CN">
                          <a:ea typeface="微软雅黑" panose="020B0503020204020204" pitchFamily="34" charset="-122"/>
                        </a:rPr>
                        <a:t>/</a:t>
                      </a:r>
                      <a:r>
                        <a:rPr lang="zh-CN" altLang="en-US">
                          <a:ea typeface="微软雅黑" panose="020B0503020204020204" pitchFamily="34" charset="-122"/>
                        </a:rPr>
                        <a:t>次未按计划完成，减</a:t>
                      </a:r>
                      <a:r>
                        <a:rPr lang="zh-CN" altLang="en-US" sz="1800">
                          <a:ea typeface="微软雅黑" panose="020B0503020204020204" pitchFamily="34" charset="-122"/>
                          <a:sym typeface="+mn-ea"/>
                        </a:rPr>
                        <a:t> </a:t>
                      </a:r>
                      <a:r>
                        <a:rPr lang="zh-CN" altLang="en-US" sz="1800" u="sng">
                          <a:ea typeface="微软雅黑" panose="020B0503020204020204" pitchFamily="34" charset="-122"/>
                          <a:sym typeface="+mn-ea"/>
                        </a:rPr>
                        <a:t>   </a:t>
                      </a:r>
                      <a:r>
                        <a:rPr lang="zh-CN" altLang="en-US" sz="1800">
                          <a:ea typeface="微软雅黑" panose="020B0503020204020204" pitchFamily="34" charset="-122"/>
                          <a:sym typeface="+mn-ea"/>
                        </a:rPr>
                        <a:t>分</a:t>
                      </a:r>
                      <a:endParaRPr lang="zh-CN" altLang="en-US">
                        <a:ea typeface="微软雅黑" panose="020B0503020204020204" pitchFamily="34" charset="-122"/>
                      </a:endParaRPr>
                    </a:p>
                  </a:txBody>
                  <a:tcPr anchor="ctr"/>
                </a:tc>
                <a:extLst>
                  <a:ext uri="{0D108BD9-81ED-4DB2-BD59-A6C34878D82A}">
                    <a16:rowId xmlns:a16="http://schemas.microsoft.com/office/drawing/2014/main" val="10005"/>
                  </a:ext>
                </a:extLst>
              </a:tr>
              <a:tr h="728995">
                <a:tc vMerge="1">
                  <a:txBody>
                    <a:bodyPr/>
                    <a:lstStyle/>
                    <a:p>
                      <a:endParaRPr lang="zh-CN"/>
                    </a:p>
                  </a:txBody>
                  <a:tcPr/>
                </a:tc>
                <a:tc>
                  <a:txBody>
                    <a:bodyPr/>
                    <a:lstStyle/>
                    <a:p>
                      <a:pPr algn="ctr">
                        <a:buNone/>
                      </a:pPr>
                      <a:r>
                        <a:rPr lang="zh-CN" altLang="en-US">
                          <a:ea typeface="微软雅黑" panose="020B0503020204020204" pitchFamily="34" charset="-122"/>
                        </a:rPr>
                        <a:t>报表规范性与完整度</a:t>
                      </a:r>
                    </a:p>
                  </a:txBody>
                  <a:tcPr anchor="ctr"/>
                </a:tc>
                <a:tc>
                  <a:txBody>
                    <a:bodyPr/>
                    <a:lstStyle/>
                    <a:p>
                      <a:pPr algn="ctr">
                        <a:buNone/>
                      </a:pPr>
                      <a:r>
                        <a:rPr lang="en-US" altLang="zh-CN">
                          <a:ea typeface="微软雅黑" panose="020B0503020204020204" pitchFamily="34" charset="-122"/>
                        </a:rPr>
                        <a:t>5</a:t>
                      </a:r>
                    </a:p>
                  </a:txBody>
                  <a:tcPr anchor="ctr"/>
                </a:tc>
                <a:tc>
                  <a:txBody>
                    <a:bodyPr/>
                    <a:lstStyle/>
                    <a:p>
                      <a:pPr algn="ctr">
                        <a:buNone/>
                      </a:pPr>
                      <a:r>
                        <a:rPr lang="zh-CN" altLang="en-US">
                          <a:ea typeface="微软雅黑" panose="020B0503020204020204" pitchFamily="34" charset="-122"/>
                        </a:rPr>
                        <a:t>要求报表规范整齐，及时上交，出现报表遗失、损毁或未及时上交等情况，每次减</a:t>
                      </a:r>
                      <a:r>
                        <a:rPr lang="zh-CN" altLang="en-US" sz="1800">
                          <a:ea typeface="微软雅黑" panose="020B0503020204020204" pitchFamily="34" charset="-122"/>
                          <a:sym typeface="+mn-ea"/>
                        </a:rPr>
                        <a:t> </a:t>
                      </a:r>
                      <a:r>
                        <a:rPr lang="zh-CN" altLang="en-US" sz="1800" u="sng">
                          <a:ea typeface="微软雅黑" panose="020B0503020204020204" pitchFamily="34" charset="-122"/>
                          <a:sym typeface="+mn-ea"/>
                        </a:rPr>
                        <a:t>   </a:t>
                      </a:r>
                      <a:r>
                        <a:rPr lang="zh-CN" altLang="en-US" sz="1800">
                          <a:ea typeface="微软雅黑" panose="020B0503020204020204" pitchFamily="34" charset="-122"/>
                          <a:sym typeface="+mn-ea"/>
                        </a:rPr>
                        <a:t>分</a:t>
                      </a:r>
                      <a:endParaRPr lang="zh-CN" altLang="en-US">
                        <a:ea typeface="微软雅黑" panose="020B0503020204020204" pitchFamily="34" charset="-122"/>
                      </a:endParaRPr>
                    </a:p>
                  </a:txBody>
                  <a:tcPr anchor="ctr"/>
                </a:tc>
                <a:extLst>
                  <a:ext uri="{0D108BD9-81ED-4DB2-BD59-A6C34878D82A}">
                    <a16:rowId xmlns:a16="http://schemas.microsoft.com/office/drawing/2014/main" val="10006"/>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865166" y="587768"/>
            <a:ext cx="920183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（三）生产计划主管考核内容</a:t>
            </a:r>
          </a:p>
        </p:txBody>
      </p:sp>
      <p:sp>
        <p:nvSpPr>
          <p:cNvPr id="17" name="文本框 16"/>
          <p:cNvSpPr txBox="1"/>
          <p:nvPr/>
        </p:nvSpPr>
        <p:spPr>
          <a:xfrm>
            <a:off x="1063286" y="1156876"/>
            <a:ext cx="9818074"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生产计划主管的考核指标主要包括工作业绩、工作态度、工作能力</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3</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部分，其权重分别为工作业绩</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70%</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，工作态度</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15%</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，工作能力</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15%</a:t>
            </a:r>
          </a:p>
        </p:txBody>
      </p:sp>
      <p:graphicFrame>
        <p:nvGraphicFramePr>
          <p:cNvPr id="2" name="表格 1"/>
          <p:cNvGraphicFramePr/>
          <p:nvPr>
            <p:custDataLst>
              <p:tags r:id="rId1"/>
            </p:custDataLst>
          </p:nvPr>
        </p:nvGraphicFramePr>
        <p:xfrm>
          <a:off x="1075372" y="2252585"/>
          <a:ext cx="10041255" cy="4063367"/>
        </p:xfrm>
        <a:graphic>
          <a:graphicData uri="http://schemas.openxmlformats.org/drawingml/2006/table">
            <a:tbl>
              <a:tblPr firstRow="1" bandRow="1">
                <a:tableStyleId>{00A15C55-8517-42AA-B614-E9B94910E393}</a:tableStyleId>
              </a:tblPr>
              <a:tblGrid>
                <a:gridCol w="1107574">
                  <a:extLst>
                    <a:ext uri="{9D8B030D-6E8A-4147-A177-3AD203B41FA5}">
                      <a16:colId xmlns:a16="http://schemas.microsoft.com/office/drawing/2014/main" val="20000"/>
                    </a:ext>
                  </a:extLst>
                </a:gridCol>
                <a:gridCol w="779612">
                  <a:extLst>
                    <a:ext uri="{9D8B030D-6E8A-4147-A177-3AD203B41FA5}">
                      <a16:colId xmlns:a16="http://schemas.microsoft.com/office/drawing/2014/main" val="20001"/>
                    </a:ext>
                  </a:extLst>
                </a:gridCol>
                <a:gridCol w="2533740">
                  <a:extLst>
                    <a:ext uri="{9D8B030D-6E8A-4147-A177-3AD203B41FA5}">
                      <a16:colId xmlns:a16="http://schemas.microsoft.com/office/drawing/2014/main" val="20002"/>
                    </a:ext>
                  </a:extLst>
                </a:gridCol>
                <a:gridCol w="1019493">
                  <a:extLst>
                    <a:ext uri="{9D8B030D-6E8A-4147-A177-3AD203B41FA5}">
                      <a16:colId xmlns:a16="http://schemas.microsoft.com/office/drawing/2014/main" val="20003"/>
                    </a:ext>
                  </a:extLst>
                </a:gridCol>
                <a:gridCol w="4600836">
                  <a:extLst>
                    <a:ext uri="{9D8B030D-6E8A-4147-A177-3AD203B41FA5}">
                      <a16:colId xmlns:a16="http://schemas.microsoft.com/office/drawing/2014/main" val="20004"/>
                    </a:ext>
                  </a:extLst>
                </a:gridCol>
              </a:tblGrid>
              <a:tr h="403035">
                <a:tc gridSpan="2">
                  <a:txBody>
                    <a:bodyPr/>
                    <a:lstStyle/>
                    <a:p>
                      <a:pPr algn="ctr">
                        <a:buNone/>
                      </a:pPr>
                      <a:r>
                        <a:rPr lang="zh-CN" altLang="en-US">
                          <a:ea typeface="微软雅黑" panose="020B0503020204020204" pitchFamily="34" charset="-122"/>
                        </a:rPr>
                        <a:t>考核内容</a:t>
                      </a:r>
                    </a:p>
                  </a:txBody>
                  <a:tcPr anchor="ctr"/>
                </a:tc>
                <a:tc hMerge="1">
                  <a:txBody>
                    <a:bodyPr/>
                    <a:lstStyle/>
                    <a:p>
                      <a:endParaRPr lang="zh-CN"/>
                    </a:p>
                  </a:txBody>
                  <a:tcPr/>
                </a:tc>
                <a:tc>
                  <a:txBody>
                    <a:bodyPr/>
                    <a:lstStyle/>
                    <a:p>
                      <a:pPr algn="ctr">
                        <a:buNone/>
                      </a:pPr>
                      <a:r>
                        <a:rPr lang="zh-CN" altLang="en-US">
                          <a:ea typeface="微软雅黑" panose="020B0503020204020204" pitchFamily="34" charset="-122"/>
                        </a:rPr>
                        <a:t>考核指标</a:t>
                      </a:r>
                    </a:p>
                  </a:txBody>
                  <a:tcPr anchor="ctr"/>
                </a:tc>
                <a:tc>
                  <a:txBody>
                    <a:bodyPr/>
                    <a:lstStyle/>
                    <a:p>
                      <a:pPr algn="ctr">
                        <a:buNone/>
                      </a:pPr>
                      <a:r>
                        <a:rPr lang="zh-CN" altLang="en-US">
                          <a:ea typeface="微软雅黑" panose="020B0503020204020204" pitchFamily="34" charset="-122"/>
                        </a:rPr>
                        <a:t>权重（</a:t>
                      </a:r>
                      <a:r>
                        <a:rPr lang="en-US" altLang="zh-CN">
                          <a:ea typeface="微软雅黑" panose="020B0503020204020204" pitchFamily="34" charset="-122"/>
                        </a:rPr>
                        <a:t>%</a:t>
                      </a:r>
                      <a:r>
                        <a:rPr lang="zh-CN" altLang="en-US">
                          <a:ea typeface="微软雅黑" panose="020B0503020204020204" pitchFamily="34" charset="-122"/>
                        </a:rPr>
                        <a:t>）</a:t>
                      </a:r>
                    </a:p>
                  </a:txBody>
                  <a:tcPr anchor="ctr"/>
                </a:tc>
                <a:tc>
                  <a:txBody>
                    <a:bodyPr/>
                    <a:lstStyle/>
                    <a:p>
                      <a:pPr algn="ctr">
                        <a:buNone/>
                      </a:pPr>
                      <a:r>
                        <a:rPr lang="zh-CN" altLang="en-US">
                          <a:ea typeface="微软雅黑" panose="020B0503020204020204" pitchFamily="34" charset="-122"/>
                        </a:rPr>
                        <a:t>评分标准</a:t>
                      </a:r>
                    </a:p>
                  </a:txBody>
                  <a:tcPr anchor="ctr"/>
                </a:tc>
                <a:extLst>
                  <a:ext uri="{0D108BD9-81ED-4DB2-BD59-A6C34878D82A}">
                    <a16:rowId xmlns:a16="http://schemas.microsoft.com/office/drawing/2014/main" val="10000"/>
                  </a:ext>
                </a:extLst>
              </a:tr>
              <a:tr h="420230">
                <a:tc rowSpan="6">
                  <a:txBody>
                    <a:bodyPr/>
                    <a:lstStyle/>
                    <a:p>
                      <a:pPr algn="ctr">
                        <a:buNone/>
                      </a:pPr>
                      <a:r>
                        <a:rPr lang="zh-CN" altLang="en-US">
                          <a:ea typeface="微软雅黑" panose="020B0503020204020204" pitchFamily="34" charset="-122"/>
                        </a:rPr>
                        <a:t>工作业绩</a:t>
                      </a:r>
                    </a:p>
                  </a:txBody>
                  <a:tcPr anchor="ctr"/>
                </a:tc>
                <a:tc rowSpan="4">
                  <a:txBody>
                    <a:bodyPr/>
                    <a:lstStyle/>
                    <a:p>
                      <a:pPr algn="ctr">
                        <a:buNone/>
                      </a:pPr>
                      <a:r>
                        <a:rPr lang="zh-CN" altLang="en-US">
                          <a:ea typeface="微软雅黑" panose="020B0503020204020204" pitchFamily="34" charset="-122"/>
                        </a:rPr>
                        <a:t>定量</a:t>
                      </a:r>
                    </a:p>
                  </a:txBody>
                  <a:tcPr anchor="ctr"/>
                </a:tc>
                <a:tc>
                  <a:txBody>
                    <a:bodyPr/>
                    <a:lstStyle/>
                    <a:p>
                      <a:pPr algn="ctr">
                        <a:buNone/>
                      </a:pPr>
                      <a:r>
                        <a:rPr lang="zh-CN" altLang="en-US">
                          <a:ea typeface="微软雅黑" panose="020B0503020204020204" pitchFamily="34" charset="-122"/>
                        </a:rPr>
                        <a:t>生产计划排程准确率</a:t>
                      </a:r>
                    </a:p>
                  </a:txBody>
                  <a:tcPr anchor="ctr"/>
                </a:tc>
                <a:tc>
                  <a:txBody>
                    <a:bodyPr/>
                    <a:lstStyle/>
                    <a:p>
                      <a:pPr algn="ctr">
                        <a:buNone/>
                      </a:pPr>
                      <a:r>
                        <a:rPr lang="en-US" altLang="zh-CN">
                          <a:ea typeface="微软雅黑" panose="020B0503020204020204" pitchFamily="34" charset="-122"/>
                        </a:rPr>
                        <a:t>20</a:t>
                      </a:r>
                    </a:p>
                  </a:txBody>
                  <a:tcPr anchor="ctr"/>
                </a:tc>
                <a:tc>
                  <a:txBody>
                    <a:bodyPr/>
                    <a:lstStyle/>
                    <a:p>
                      <a:pPr algn="ctr">
                        <a:buNone/>
                      </a:pPr>
                      <a:r>
                        <a:rPr lang="zh-CN" altLang="en-US">
                          <a:ea typeface="微软雅黑" panose="020B0503020204020204" pitchFamily="34" charset="-122"/>
                        </a:rPr>
                        <a:t>达到</a:t>
                      </a:r>
                      <a:r>
                        <a:rPr lang="zh-CN" altLang="en-US" u="sng">
                          <a:ea typeface="微软雅黑" panose="020B0503020204020204" pitchFamily="34" charset="-122"/>
                        </a:rPr>
                        <a:t>   </a:t>
                      </a:r>
                      <a:r>
                        <a:rPr lang="en-US" altLang="zh-CN">
                          <a:ea typeface="微软雅黑" panose="020B0503020204020204" pitchFamily="34" charset="-122"/>
                        </a:rPr>
                        <a:t>%</a:t>
                      </a:r>
                      <a:r>
                        <a:rPr lang="zh-CN" altLang="en-US">
                          <a:ea typeface="微软雅黑" panose="020B0503020204020204" pitchFamily="34" charset="-122"/>
                        </a:rPr>
                        <a:t>，每低</a:t>
                      </a:r>
                      <a:r>
                        <a:rPr lang="zh-CN" altLang="en-US" u="sng">
                          <a:ea typeface="微软雅黑" panose="020B0503020204020204" pitchFamily="34" charset="-122"/>
                        </a:rPr>
                        <a:t>   </a:t>
                      </a:r>
                      <a:r>
                        <a:rPr lang="en-US" altLang="zh-CN">
                          <a:ea typeface="微软雅黑" panose="020B0503020204020204" pitchFamily="34" charset="-122"/>
                        </a:rPr>
                        <a:t>%</a:t>
                      </a:r>
                      <a:r>
                        <a:rPr lang="zh-CN" altLang="en-US">
                          <a:ea typeface="微软雅黑" panose="020B0503020204020204" pitchFamily="34" charset="-122"/>
                        </a:rPr>
                        <a:t>，减</a:t>
                      </a:r>
                      <a:r>
                        <a:rPr lang="zh-CN" altLang="en-US" u="sng">
                          <a:ea typeface="微软雅黑" panose="020B0503020204020204" pitchFamily="34" charset="-122"/>
                        </a:rPr>
                        <a:t>    </a:t>
                      </a:r>
                      <a:r>
                        <a:rPr lang="zh-CN" altLang="en-US">
                          <a:ea typeface="微软雅黑" panose="020B0503020204020204" pitchFamily="34" charset="-122"/>
                        </a:rPr>
                        <a:t>分</a:t>
                      </a:r>
                    </a:p>
                  </a:txBody>
                  <a:tcPr anchor="ctr"/>
                </a:tc>
                <a:extLst>
                  <a:ext uri="{0D108BD9-81ED-4DB2-BD59-A6C34878D82A}">
                    <a16:rowId xmlns:a16="http://schemas.microsoft.com/office/drawing/2014/main" val="10001"/>
                  </a:ext>
                </a:extLst>
              </a:tr>
              <a:tr h="419542">
                <a:tc vMerge="1">
                  <a:txBody>
                    <a:bodyPr/>
                    <a:lstStyle/>
                    <a:p>
                      <a:endParaRPr lang="zh-CN"/>
                    </a:p>
                  </a:txBody>
                  <a:tcPr/>
                </a:tc>
                <a:tc vMerge="1">
                  <a:txBody>
                    <a:bodyPr/>
                    <a:lstStyle/>
                    <a:p>
                      <a:endParaRPr lang="zh-CN"/>
                    </a:p>
                  </a:txBody>
                  <a:tcPr/>
                </a:tc>
                <a:tc>
                  <a:txBody>
                    <a:bodyPr/>
                    <a:lstStyle/>
                    <a:p>
                      <a:pPr algn="ctr">
                        <a:buNone/>
                      </a:pPr>
                      <a:r>
                        <a:rPr lang="zh-CN" altLang="en-US">
                          <a:ea typeface="微软雅黑" panose="020B0503020204020204" pitchFamily="34" charset="-122"/>
                        </a:rPr>
                        <a:t>在制品周转率</a:t>
                      </a:r>
                    </a:p>
                  </a:txBody>
                  <a:tcPr anchor="ctr"/>
                </a:tc>
                <a:tc>
                  <a:txBody>
                    <a:bodyPr/>
                    <a:lstStyle/>
                    <a:p>
                      <a:pPr algn="ctr">
                        <a:buNone/>
                      </a:pPr>
                      <a:r>
                        <a:rPr lang="en-US" altLang="zh-CN">
                          <a:ea typeface="微软雅黑" panose="020B0503020204020204" pitchFamily="34" charset="-122"/>
                        </a:rPr>
                        <a:t>10</a:t>
                      </a:r>
                    </a:p>
                  </a:txBody>
                  <a:tcPr anchor="ctr"/>
                </a:tc>
                <a:tc>
                  <a:txBody>
                    <a:bodyPr/>
                    <a:lstStyle/>
                    <a:p>
                      <a:pPr algn="ctr">
                        <a:buNone/>
                      </a:pPr>
                      <a:r>
                        <a:rPr lang="zh-CN" altLang="en-US" sz="1800">
                          <a:ea typeface="微软雅黑" panose="020B0503020204020204" pitchFamily="34" charset="-122"/>
                          <a:sym typeface="+mn-ea"/>
                        </a:rPr>
                        <a:t>达到</a:t>
                      </a:r>
                      <a:r>
                        <a:rPr lang="zh-CN" altLang="en-US" sz="1800" u="sng">
                          <a:ea typeface="微软雅黑" panose="020B0503020204020204" pitchFamily="34" charset="-122"/>
                          <a:sym typeface="+mn-ea"/>
                        </a:rPr>
                        <a:t>   次</a:t>
                      </a:r>
                      <a:r>
                        <a:rPr lang="zh-CN" altLang="en-US" sz="1800">
                          <a:ea typeface="微软雅黑" panose="020B0503020204020204" pitchFamily="34" charset="-122"/>
                          <a:sym typeface="+mn-ea"/>
                        </a:rPr>
                        <a:t>，低于</a:t>
                      </a:r>
                      <a:r>
                        <a:rPr lang="zh-CN" altLang="en-US" sz="1800" u="sng">
                          <a:ea typeface="微软雅黑" panose="020B0503020204020204" pitchFamily="34" charset="-122"/>
                          <a:sym typeface="+mn-ea"/>
                        </a:rPr>
                        <a:t>   </a:t>
                      </a:r>
                      <a:r>
                        <a:rPr lang="zh-CN" altLang="en-US" sz="1800">
                          <a:ea typeface="微软雅黑" panose="020B0503020204020204" pitchFamily="34" charset="-122"/>
                          <a:sym typeface="+mn-ea"/>
                        </a:rPr>
                        <a:t>次，减</a:t>
                      </a:r>
                      <a:r>
                        <a:rPr lang="zh-CN" altLang="en-US" sz="1800" u="sng">
                          <a:ea typeface="微软雅黑" panose="020B0503020204020204" pitchFamily="34" charset="-122"/>
                          <a:sym typeface="+mn-ea"/>
                        </a:rPr>
                        <a:t>    </a:t>
                      </a:r>
                      <a:r>
                        <a:rPr lang="zh-CN" altLang="en-US" sz="1800">
                          <a:ea typeface="微软雅黑" panose="020B0503020204020204" pitchFamily="34" charset="-122"/>
                          <a:sym typeface="+mn-ea"/>
                        </a:rPr>
                        <a:t>分</a:t>
                      </a:r>
                      <a:endParaRPr lang="zh-CN" altLang="en-US">
                        <a:ea typeface="微软雅黑" panose="020B0503020204020204" pitchFamily="34" charset="-122"/>
                      </a:endParaRPr>
                    </a:p>
                  </a:txBody>
                  <a:tcPr anchor="ctr"/>
                </a:tc>
                <a:extLst>
                  <a:ext uri="{0D108BD9-81ED-4DB2-BD59-A6C34878D82A}">
                    <a16:rowId xmlns:a16="http://schemas.microsoft.com/office/drawing/2014/main" val="10002"/>
                  </a:ext>
                </a:extLst>
              </a:tr>
              <a:tr h="420230">
                <a:tc vMerge="1">
                  <a:txBody>
                    <a:bodyPr/>
                    <a:lstStyle/>
                    <a:p>
                      <a:endParaRPr lang="zh-CN"/>
                    </a:p>
                  </a:txBody>
                  <a:tcPr/>
                </a:tc>
                <a:tc vMerge="1">
                  <a:txBody>
                    <a:bodyPr/>
                    <a:lstStyle/>
                    <a:p>
                      <a:endParaRPr lang="zh-CN"/>
                    </a:p>
                  </a:txBody>
                  <a:tcPr/>
                </a:tc>
                <a:tc>
                  <a:txBody>
                    <a:bodyPr/>
                    <a:lstStyle/>
                    <a:p>
                      <a:pPr algn="ctr">
                        <a:buNone/>
                      </a:pPr>
                      <a:r>
                        <a:rPr lang="zh-CN" altLang="en-US">
                          <a:ea typeface="微软雅黑" panose="020B0503020204020204" pitchFamily="34" charset="-122"/>
                        </a:rPr>
                        <a:t>标准产能实现率</a:t>
                      </a:r>
                    </a:p>
                  </a:txBody>
                  <a:tcPr anchor="ctr"/>
                </a:tc>
                <a:tc>
                  <a:txBody>
                    <a:bodyPr/>
                    <a:lstStyle/>
                    <a:p>
                      <a:pPr algn="ctr">
                        <a:buNone/>
                      </a:pPr>
                      <a:r>
                        <a:rPr lang="en-US" altLang="zh-CN">
                          <a:ea typeface="微软雅黑" panose="020B0503020204020204" pitchFamily="34" charset="-122"/>
                        </a:rPr>
                        <a:t>10</a:t>
                      </a:r>
                    </a:p>
                  </a:txBody>
                  <a:tcPr anchor="ctr"/>
                </a:tc>
                <a:tc>
                  <a:txBody>
                    <a:bodyPr/>
                    <a:lstStyle/>
                    <a:p>
                      <a:pPr algn="ctr">
                        <a:buNone/>
                      </a:pPr>
                      <a:r>
                        <a:rPr lang="zh-CN" altLang="en-US" sz="1800">
                          <a:ea typeface="微软雅黑" panose="020B0503020204020204" pitchFamily="34" charset="-122"/>
                          <a:sym typeface="+mn-ea"/>
                        </a:rPr>
                        <a:t>达到</a:t>
                      </a:r>
                      <a:r>
                        <a:rPr lang="zh-CN" altLang="en-US" sz="1800" u="sng">
                          <a:ea typeface="微软雅黑" panose="020B0503020204020204" pitchFamily="34" charset="-122"/>
                          <a:sym typeface="+mn-ea"/>
                        </a:rPr>
                        <a:t>   </a:t>
                      </a:r>
                      <a:r>
                        <a:rPr lang="en-US" altLang="zh-CN" sz="1800">
                          <a:ea typeface="微软雅黑" panose="020B0503020204020204" pitchFamily="34" charset="-122"/>
                          <a:sym typeface="+mn-ea"/>
                        </a:rPr>
                        <a:t>%</a:t>
                      </a:r>
                      <a:r>
                        <a:rPr lang="zh-CN" altLang="en-US" sz="1800">
                          <a:ea typeface="微软雅黑" panose="020B0503020204020204" pitchFamily="34" charset="-122"/>
                          <a:sym typeface="+mn-ea"/>
                        </a:rPr>
                        <a:t>，每低</a:t>
                      </a:r>
                      <a:r>
                        <a:rPr lang="zh-CN" altLang="en-US" sz="1800" u="sng">
                          <a:ea typeface="微软雅黑" panose="020B0503020204020204" pitchFamily="34" charset="-122"/>
                          <a:sym typeface="+mn-ea"/>
                        </a:rPr>
                        <a:t>   </a:t>
                      </a:r>
                      <a:r>
                        <a:rPr lang="en-US" altLang="zh-CN" sz="1800">
                          <a:ea typeface="微软雅黑" panose="020B0503020204020204" pitchFamily="34" charset="-122"/>
                          <a:sym typeface="+mn-ea"/>
                        </a:rPr>
                        <a:t>%</a:t>
                      </a:r>
                      <a:r>
                        <a:rPr lang="zh-CN" altLang="en-US" sz="1800">
                          <a:ea typeface="微软雅黑" panose="020B0503020204020204" pitchFamily="34" charset="-122"/>
                          <a:sym typeface="+mn-ea"/>
                        </a:rPr>
                        <a:t>，减</a:t>
                      </a:r>
                      <a:r>
                        <a:rPr lang="zh-CN" altLang="en-US" sz="1800" u="sng">
                          <a:ea typeface="微软雅黑" panose="020B0503020204020204" pitchFamily="34" charset="-122"/>
                          <a:sym typeface="+mn-ea"/>
                        </a:rPr>
                        <a:t>    </a:t>
                      </a:r>
                      <a:r>
                        <a:rPr lang="zh-CN" altLang="en-US" sz="1800">
                          <a:ea typeface="微软雅黑" panose="020B0503020204020204" pitchFamily="34" charset="-122"/>
                          <a:sym typeface="+mn-ea"/>
                        </a:rPr>
                        <a:t>分</a:t>
                      </a:r>
                      <a:endParaRPr lang="zh-CN" altLang="en-US">
                        <a:ea typeface="微软雅黑" panose="020B0503020204020204" pitchFamily="34" charset="-122"/>
                      </a:endParaRPr>
                    </a:p>
                  </a:txBody>
                  <a:tcPr anchor="ctr"/>
                </a:tc>
                <a:extLst>
                  <a:ext uri="{0D108BD9-81ED-4DB2-BD59-A6C34878D82A}">
                    <a16:rowId xmlns:a16="http://schemas.microsoft.com/office/drawing/2014/main" val="10003"/>
                  </a:ext>
                </a:extLst>
              </a:tr>
              <a:tr h="419542">
                <a:tc vMerge="1">
                  <a:txBody>
                    <a:bodyPr/>
                    <a:lstStyle/>
                    <a:p>
                      <a:endParaRPr lang="zh-CN"/>
                    </a:p>
                  </a:txBody>
                  <a:tcPr/>
                </a:tc>
                <a:tc vMerge="1">
                  <a:txBody>
                    <a:bodyPr/>
                    <a:lstStyle/>
                    <a:p>
                      <a:endParaRPr lang="zh-CN"/>
                    </a:p>
                  </a:txBody>
                  <a:tcPr/>
                </a:tc>
                <a:tc>
                  <a:txBody>
                    <a:bodyPr/>
                    <a:lstStyle/>
                    <a:p>
                      <a:pPr algn="ctr">
                        <a:buNone/>
                      </a:pPr>
                      <a:r>
                        <a:rPr lang="zh-CN" altLang="en-US">
                          <a:ea typeface="微软雅黑" panose="020B0503020204020204" pitchFamily="34" charset="-122"/>
                        </a:rPr>
                        <a:t>劳动生产效率</a:t>
                      </a:r>
                    </a:p>
                  </a:txBody>
                  <a:tcPr anchor="ctr"/>
                </a:tc>
                <a:tc>
                  <a:txBody>
                    <a:bodyPr/>
                    <a:lstStyle/>
                    <a:p>
                      <a:pPr algn="ctr">
                        <a:buNone/>
                      </a:pPr>
                      <a:r>
                        <a:rPr lang="en-US" altLang="zh-CN">
                          <a:ea typeface="微软雅黑" panose="020B0503020204020204" pitchFamily="34" charset="-122"/>
                        </a:rPr>
                        <a:t>5</a:t>
                      </a:r>
                    </a:p>
                  </a:txBody>
                  <a:tcPr anchor="ctr"/>
                </a:tc>
                <a:tc>
                  <a:txBody>
                    <a:bodyPr/>
                    <a:lstStyle/>
                    <a:p>
                      <a:pPr algn="ctr">
                        <a:buNone/>
                      </a:pPr>
                      <a:r>
                        <a:rPr lang="zh-CN" altLang="en-US" sz="1800">
                          <a:ea typeface="微软雅黑" panose="020B0503020204020204" pitchFamily="34" charset="-122"/>
                          <a:sym typeface="+mn-ea"/>
                        </a:rPr>
                        <a:t>达到</a:t>
                      </a:r>
                      <a:r>
                        <a:rPr lang="zh-CN" altLang="en-US" sz="1800" u="sng">
                          <a:ea typeface="微软雅黑" panose="020B0503020204020204" pitchFamily="34" charset="-122"/>
                          <a:sym typeface="+mn-ea"/>
                        </a:rPr>
                        <a:t>   </a:t>
                      </a:r>
                      <a:r>
                        <a:rPr lang="en-US" altLang="zh-CN" sz="1800">
                          <a:ea typeface="微软雅黑" panose="020B0503020204020204" pitchFamily="34" charset="-122"/>
                          <a:sym typeface="+mn-ea"/>
                        </a:rPr>
                        <a:t>%</a:t>
                      </a:r>
                      <a:r>
                        <a:rPr lang="zh-CN" altLang="en-US" sz="1800">
                          <a:ea typeface="微软雅黑" panose="020B0503020204020204" pitchFamily="34" charset="-122"/>
                          <a:sym typeface="+mn-ea"/>
                        </a:rPr>
                        <a:t>，每低</a:t>
                      </a:r>
                      <a:r>
                        <a:rPr lang="zh-CN" altLang="en-US" sz="1800" u="sng">
                          <a:ea typeface="微软雅黑" panose="020B0503020204020204" pitchFamily="34" charset="-122"/>
                          <a:sym typeface="+mn-ea"/>
                        </a:rPr>
                        <a:t>   </a:t>
                      </a:r>
                      <a:r>
                        <a:rPr lang="en-US" altLang="zh-CN" sz="1800">
                          <a:ea typeface="微软雅黑" panose="020B0503020204020204" pitchFamily="34" charset="-122"/>
                          <a:sym typeface="+mn-ea"/>
                        </a:rPr>
                        <a:t>%</a:t>
                      </a:r>
                      <a:r>
                        <a:rPr lang="zh-CN" altLang="en-US" sz="1800">
                          <a:ea typeface="微软雅黑" panose="020B0503020204020204" pitchFamily="34" charset="-122"/>
                          <a:sym typeface="+mn-ea"/>
                        </a:rPr>
                        <a:t>，减</a:t>
                      </a:r>
                      <a:r>
                        <a:rPr lang="zh-CN" altLang="en-US" sz="1800" u="sng">
                          <a:ea typeface="微软雅黑" panose="020B0503020204020204" pitchFamily="34" charset="-122"/>
                          <a:sym typeface="+mn-ea"/>
                        </a:rPr>
                        <a:t>    </a:t>
                      </a:r>
                      <a:r>
                        <a:rPr lang="zh-CN" altLang="en-US" sz="1800">
                          <a:ea typeface="微软雅黑" panose="020B0503020204020204" pitchFamily="34" charset="-122"/>
                          <a:sym typeface="+mn-ea"/>
                        </a:rPr>
                        <a:t>分</a:t>
                      </a:r>
                      <a:endParaRPr lang="zh-CN" altLang="en-US">
                        <a:ea typeface="微软雅黑" panose="020B0503020204020204" pitchFamily="34" charset="-122"/>
                      </a:endParaRPr>
                    </a:p>
                  </a:txBody>
                  <a:tcPr anchor="ctr"/>
                </a:tc>
                <a:extLst>
                  <a:ext uri="{0D108BD9-81ED-4DB2-BD59-A6C34878D82A}">
                    <a16:rowId xmlns:a16="http://schemas.microsoft.com/office/drawing/2014/main" val="10004"/>
                  </a:ext>
                </a:extLst>
              </a:tr>
              <a:tr h="990394">
                <a:tc vMerge="1">
                  <a:txBody>
                    <a:bodyPr/>
                    <a:lstStyle/>
                    <a:p>
                      <a:endParaRPr lang="zh-CN"/>
                    </a:p>
                  </a:txBody>
                  <a:tcPr/>
                </a:tc>
                <a:tc rowSpan="2">
                  <a:txBody>
                    <a:bodyPr/>
                    <a:lstStyle/>
                    <a:p>
                      <a:pPr algn="ctr">
                        <a:buNone/>
                      </a:pPr>
                      <a:r>
                        <a:rPr lang="zh-CN" altLang="en-US">
                          <a:ea typeface="微软雅黑" panose="020B0503020204020204" pitchFamily="34" charset="-122"/>
                        </a:rPr>
                        <a:t>定性</a:t>
                      </a:r>
                    </a:p>
                  </a:txBody>
                  <a:tcPr anchor="ctr"/>
                </a:tc>
                <a:tc>
                  <a:txBody>
                    <a:bodyPr/>
                    <a:lstStyle/>
                    <a:p>
                      <a:pPr algn="ctr">
                        <a:buNone/>
                      </a:pPr>
                      <a:r>
                        <a:rPr lang="zh-CN" altLang="en-US">
                          <a:ea typeface="微软雅黑" panose="020B0503020204020204" pitchFamily="34" charset="-122"/>
                        </a:rPr>
                        <a:t>各项生产计划制定情况</a:t>
                      </a:r>
                    </a:p>
                  </a:txBody>
                  <a:tcPr anchor="ctr"/>
                </a:tc>
                <a:tc>
                  <a:txBody>
                    <a:bodyPr/>
                    <a:lstStyle/>
                    <a:p>
                      <a:pPr algn="ctr">
                        <a:buNone/>
                      </a:pPr>
                      <a:r>
                        <a:rPr lang="en-US" altLang="zh-CN">
                          <a:ea typeface="微软雅黑" panose="020B0503020204020204" pitchFamily="34" charset="-122"/>
                        </a:rPr>
                        <a:t>15</a:t>
                      </a:r>
                    </a:p>
                  </a:txBody>
                  <a:tcPr anchor="ctr"/>
                </a:tc>
                <a:tc>
                  <a:txBody>
                    <a:bodyPr/>
                    <a:lstStyle/>
                    <a:p>
                      <a:pPr algn="ctr">
                        <a:buNone/>
                      </a:pPr>
                      <a:r>
                        <a:rPr lang="en-US" altLang="zh-CN">
                          <a:ea typeface="微软雅黑" panose="020B0503020204020204" pitchFamily="34" charset="-122"/>
                        </a:rPr>
                        <a:t>1</a:t>
                      </a:r>
                      <a:r>
                        <a:rPr lang="zh-CN" altLang="en-US">
                          <a:ea typeface="微软雅黑" panose="020B0503020204020204" pitchFamily="34" charset="-122"/>
                        </a:rPr>
                        <a:t>、生产计划未按时上交，减</a:t>
                      </a:r>
                      <a:r>
                        <a:rPr lang="zh-CN" altLang="en-US" sz="1800" u="sng">
                          <a:ea typeface="微软雅黑" panose="020B0503020204020204" pitchFamily="34" charset="-122"/>
                          <a:sym typeface="+mn-ea"/>
                        </a:rPr>
                        <a:t>    </a:t>
                      </a:r>
                      <a:r>
                        <a:rPr lang="zh-CN" altLang="en-US" sz="1800">
                          <a:ea typeface="微软雅黑" panose="020B0503020204020204" pitchFamily="34" charset="-122"/>
                          <a:sym typeface="+mn-ea"/>
                        </a:rPr>
                        <a:t>分</a:t>
                      </a:r>
                    </a:p>
                    <a:p>
                      <a:pPr algn="ctr">
                        <a:buNone/>
                      </a:pPr>
                      <a:r>
                        <a:rPr lang="en-US" altLang="zh-CN">
                          <a:ea typeface="微软雅黑" panose="020B0503020204020204" pitchFamily="34" charset="-122"/>
                        </a:rPr>
                        <a:t>2</a:t>
                      </a:r>
                      <a:r>
                        <a:rPr lang="zh-CN" altLang="en-US">
                          <a:ea typeface="微软雅黑" panose="020B0503020204020204" pitchFamily="34" charset="-122"/>
                        </a:rPr>
                        <a:t>、计划制定不合理，减</a:t>
                      </a:r>
                      <a:r>
                        <a:rPr lang="zh-CN" altLang="en-US" sz="1800" u="sng">
                          <a:ea typeface="微软雅黑" panose="020B0503020204020204" pitchFamily="34" charset="-122"/>
                          <a:sym typeface="+mn-ea"/>
                        </a:rPr>
                        <a:t>    </a:t>
                      </a:r>
                      <a:r>
                        <a:rPr lang="zh-CN" altLang="en-US" sz="1800">
                          <a:ea typeface="微软雅黑" panose="020B0503020204020204" pitchFamily="34" charset="-122"/>
                          <a:sym typeface="+mn-ea"/>
                        </a:rPr>
                        <a:t>分</a:t>
                      </a:r>
                    </a:p>
                    <a:p>
                      <a:pPr algn="ctr">
                        <a:buNone/>
                      </a:pPr>
                      <a:r>
                        <a:rPr lang="en-US" altLang="zh-CN">
                          <a:ea typeface="微软雅黑" panose="020B0503020204020204" pitchFamily="34" charset="-122"/>
                        </a:rPr>
                        <a:t>3</a:t>
                      </a:r>
                      <a:r>
                        <a:rPr lang="zh-CN" altLang="en-US">
                          <a:ea typeface="微软雅黑" panose="020B0503020204020204" pitchFamily="34" charset="-122"/>
                        </a:rPr>
                        <a:t>、未根据实际情况调整计划，每次减</a:t>
                      </a:r>
                      <a:r>
                        <a:rPr lang="zh-CN" altLang="en-US" sz="1800" u="sng">
                          <a:ea typeface="微软雅黑" panose="020B0503020204020204" pitchFamily="34" charset="-122"/>
                          <a:sym typeface="+mn-ea"/>
                        </a:rPr>
                        <a:t>    </a:t>
                      </a:r>
                      <a:r>
                        <a:rPr lang="zh-CN" altLang="en-US" sz="1800">
                          <a:ea typeface="微软雅黑" panose="020B0503020204020204" pitchFamily="34" charset="-122"/>
                          <a:sym typeface="+mn-ea"/>
                        </a:rPr>
                        <a:t>分</a:t>
                      </a:r>
                      <a:endParaRPr lang="zh-CN" altLang="en-US">
                        <a:ea typeface="微软雅黑" panose="020B0503020204020204" pitchFamily="34" charset="-122"/>
                      </a:endParaRPr>
                    </a:p>
                  </a:txBody>
                  <a:tcPr anchor="ctr"/>
                </a:tc>
                <a:extLst>
                  <a:ext uri="{0D108BD9-81ED-4DB2-BD59-A6C34878D82A}">
                    <a16:rowId xmlns:a16="http://schemas.microsoft.com/office/drawing/2014/main" val="10005"/>
                  </a:ext>
                </a:extLst>
              </a:tr>
              <a:tr h="990394">
                <a:tc vMerge="1">
                  <a:txBody>
                    <a:bodyPr/>
                    <a:lstStyle/>
                    <a:p>
                      <a:endParaRPr lang="zh-CN"/>
                    </a:p>
                  </a:txBody>
                  <a:tcPr/>
                </a:tc>
                <a:tc vMerge="1">
                  <a:txBody>
                    <a:bodyPr/>
                    <a:lstStyle/>
                    <a:p>
                      <a:endParaRPr lang="zh-CN"/>
                    </a:p>
                  </a:txBody>
                  <a:tcPr/>
                </a:tc>
                <a:tc>
                  <a:txBody>
                    <a:bodyPr/>
                    <a:lstStyle/>
                    <a:p>
                      <a:pPr algn="ctr">
                        <a:buNone/>
                      </a:pPr>
                      <a:r>
                        <a:rPr lang="zh-CN" altLang="en-US">
                          <a:ea typeface="微软雅黑" panose="020B0503020204020204" pitchFamily="34" charset="-122"/>
                        </a:rPr>
                        <a:t>订单登记与安排</a:t>
                      </a:r>
                    </a:p>
                  </a:txBody>
                  <a:tcPr anchor="ctr"/>
                </a:tc>
                <a:tc>
                  <a:txBody>
                    <a:bodyPr/>
                    <a:lstStyle/>
                    <a:p>
                      <a:pPr algn="ctr">
                        <a:buNone/>
                      </a:pPr>
                      <a:r>
                        <a:rPr lang="en-US" altLang="zh-CN">
                          <a:ea typeface="微软雅黑" panose="020B0503020204020204" pitchFamily="34" charset="-122"/>
                        </a:rPr>
                        <a:t>10</a:t>
                      </a:r>
                    </a:p>
                  </a:txBody>
                  <a:tcPr anchor="ctr"/>
                </a:tc>
                <a:tc>
                  <a:txBody>
                    <a:bodyPr/>
                    <a:lstStyle/>
                    <a:p>
                      <a:pPr algn="ctr">
                        <a:buNone/>
                      </a:pPr>
                      <a:r>
                        <a:rPr lang="en-US" altLang="zh-CN">
                          <a:ea typeface="微软雅黑" panose="020B0503020204020204" pitchFamily="34" charset="-122"/>
                        </a:rPr>
                        <a:t>1</a:t>
                      </a:r>
                      <a:r>
                        <a:rPr lang="zh-CN" altLang="en-US">
                          <a:ea typeface="微软雅黑" panose="020B0503020204020204" pitchFamily="34" charset="-122"/>
                        </a:rPr>
                        <a:t>、登记、安排收到的订单，无遗漏、延误情形发生，得</a:t>
                      </a:r>
                      <a:r>
                        <a:rPr lang="zh-CN" altLang="en-US" u="sng">
                          <a:ea typeface="微软雅黑" panose="020B0503020204020204" pitchFamily="34" charset="-122"/>
                        </a:rPr>
                        <a:t>    </a:t>
                      </a:r>
                      <a:r>
                        <a:rPr lang="zh-CN" altLang="en-US">
                          <a:ea typeface="微软雅黑" panose="020B0503020204020204" pitchFamily="34" charset="-122"/>
                        </a:rPr>
                        <a:t> 分</a:t>
                      </a:r>
                    </a:p>
                    <a:p>
                      <a:pPr algn="ctr">
                        <a:buNone/>
                      </a:pPr>
                      <a:r>
                        <a:rPr lang="en-US" altLang="zh-CN">
                          <a:ea typeface="微软雅黑" panose="020B0503020204020204" pitchFamily="34" charset="-122"/>
                        </a:rPr>
                        <a:t>2</a:t>
                      </a:r>
                      <a:r>
                        <a:rPr lang="zh-CN" altLang="en-US">
                          <a:ea typeface="微软雅黑" panose="020B0503020204020204" pitchFamily="34" charset="-122"/>
                        </a:rPr>
                        <a:t>、每发生一次延误、遗漏情形，减</a:t>
                      </a:r>
                      <a:r>
                        <a:rPr lang="zh-CN" altLang="en-US" u="sng">
                          <a:ea typeface="微软雅黑" panose="020B0503020204020204" pitchFamily="34" charset="-122"/>
                        </a:rPr>
                        <a:t>    </a:t>
                      </a:r>
                      <a:r>
                        <a:rPr lang="zh-CN" altLang="en-US">
                          <a:ea typeface="微软雅黑" panose="020B0503020204020204" pitchFamily="34" charset="-122"/>
                        </a:rPr>
                        <a:t>分</a:t>
                      </a:r>
                    </a:p>
                  </a:txBody>
                  <a:tcPr anchor="ctr"/>
                </a:tc>
                <a:extLst>
                  <a:ext uri="{0D108BD9-81ED-4DB2-BD59-A6C34878D82A}">
                    <a16:rowId xmlns:a16="http://schemas.microsoft.com/office/drawing/2014/main" val="10006"/>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5"/>
          <p:cNvGraphicFramePr/>
          <p:nvPr>
            <p:custDataLst>
              <p:tags r:id="rId1"/>
            </p:custDataLst>
          </p:nvPr>
        </p:nvGraphicFramePr>
        <p:xfrm>
          <a:off x="669925" y="1115058"/>
          <a:ext cx="10850880" cy="4919979"/>
        </p:xfrm>
        <a:graphic>
          <a:graphicData uri="http://schemas.openxmlformats.org/drawingml/2006/table">
            <a:tbl>
              <a:tblPr firstRow="1" bandRow="1">
                <a:tableStyleId>{00A15C55-8517-42AA-B614-E9B94910E393}</a:tableStyleId>
              </a:tblPr>
              <a:tblGrid>
                <a:gridCol w="1407066">
                  <a:extLst>
                    <a:ext uri="{9D8B030D-6E8A-4147-A177-3AD203B41FA5}">
                      <a16:colId xmlns:a16="http://schemas.microsoft.com/office/drawing/2014/main" val="20000"/>
                    </a:ext>
                  </a:extLst>
                </a:gridCol>
                <a:gridCol w="1000125">
                  <a:extLst>
                    <a:ext uri="{9D8B030D-6E8A-4147-A177-3AD203B41FA5}">
                      <a16:colId xmlns:a16="http://schemas.microsoft.com/office/drawing/2014/main" val="20001"/>
                    </a:ext>
                  </a:extLst>
                </a:gridCol>
                <a:gridCol w="1312004">
                  <a:extLst>
                    <a:ext uri="{9D8B030D-6E8A-4147-A177-3AD203B41FA5}">
                      <a16:colId xmlns:a16="http://schemas.microsoft.com/office/drawing/2014/main" val="20002"/>
                    </a:ext>
                  </a:extLst>
                </a:gridCol>
                <a:gridCol w="1432560">
                  <a:extLst>
                    <a:ext uri="{9D8B030D-6E8A-4147-A177-3AD203B41FA5}">
                      <a16:colId xmlns:a16="http://schemas.microsoft.com/office/drawing/2014/main" val="20003"/>
                    </a:ext>
                  </a:extLst>
                </a:gridCol>
                <a:gridCol w="5699125">
                  <a:extLst>
                    <a:ext uri="{9D8B030D-6E8A-4147-A177-3AD203B41FA5}">
                      <a16:colId xmlns:a16="http://schemas.microsoft.com/office/drawing/2014/main" val="20004"/>
                    </a:ext>
                  </a:extLst>
                </a:gridCol>
              </a:tblGrid>
              <a:tr h="779770">
                <a:tc gridSpan="2">
                  <a:txBody>
                    <a:bodyPr/>
                    <a:lstStyle/>
                    <a:p>
                      <a:pPr algn="ctr">
                        <a:buNone/>
                      </a:pPr>
                      <a:r>
                        <a:rPr lang="zh-CN" altLang="en-US" sz="2000">
                          <a:ea typeface="微软雅黑" panose="020B0503020204020204" pitchFamily="34" charset="-122"/>
                        </a:rPr>
                        <a:t>考核内容</a:t>
                      </a:r>
                    </a:p>
                  </a:txBody>
                  <a:tcPr anchor="ctr"/>
                </a:tc>
                <a:tc hMerge="1">
                  <a:txBody>
                    <a:bodyPr/>
                    <a:lstStyle/>
                    <a:p>
                      <a:endParaRPr lang="zh-CN"/>
                    </a:p>
                  </a:txBody>
                  <a:tcPr/>
                </a:tc>
                <a:tc>
                  <a:txBody>
                    <a:bodyPr/>
                    <a:lstStyle/>
                    <a:p>
                      <a:pPr algn="ctr">
                        <a:buNone/>
                      </a:pPr>
                      <a:r>
                        <a:rPr lang="zh-CN" altLang="en-US" sz="2000">
                          <a:ea typeface="微软雅黑" panose="020B0503020204020204" pitchFamily="34" charset="-122"/>
                        </a:rPr>
                        <a:t>考核级别</a:t>
                      </a:r>
                    </a:p>
                  </a:txBody>
                  <a:tcPr anchor="ctr"/>
                </a:tc>
                <a:tc>
                  <a:txBody>
                    <a:bodyPr/>
                    <a:lstStyle/>
                    <a:p>
                      <a:pPr algn="ctr">
                        <a:buNone/>
                      </a:pPr>
                      <a:r>
                        <a:rPr lang="zh-CN" altLang="en-US" sz="2000">
                          <a:ea typeface="微软雅黑" panose="020B0503020204020204" pitchFamily="34" charset="-122"/>
                        </a:rPr>
                        <a:t>权重（</a:t>
                      </a:r>
                      <a:r>
                        <a:rPr lang="en-US" altLang="zh-CN" sz="2000">
                          <a:ea typeface="微软雅黑" panose="020B0503020204020204" pitchFamily="34" charset="-122"/>
                          <a:sym typeface="+mn-ea"/>
                        </a:rPr>
                        <a:t>%</a:t>
                      </a:r>
                      <a:r>
                        <a:rPr lang="zh-CN" altLang="en-US" sz="2000">
                          <a:ea typeface="微软雅黑" panose="020B0503020204020204" pitchFamily="34" charset="-122"/>
                          <a:sym typeface="+mn-ea"/>
                        </a:rPr>
                        <a:t>）</a:t>
                      </a:r>
                      <a:endParaRPr lang="en-US" altLang="zh-CN" sz="2000">
                        <a:ea typeface="微软雅黑" panose="020B0503020204020204" pitchFamily="34" charset="-122"/>
                        <a:sym typeface="+mn-ea"/>
                      </a:endParaRPr>
                    </a:p>
                  </a:txBody>
                  <a:tcPr anchor="ctr"/>
                </a:tc>
                <a:tc>
                  <a:txBody>
                    <a:bodyPr/>
                    <a:lstStyle/>
                    <a:p>
                      <a:pPr algn="ctr">
                        <a:buNone/>
                      </a:pPr>
                      <a:r>
                        <a:rPr lang="zh-CN" altLang="en-US" sz="2000">
                          <a:ea typeface="微软雅黑" panose="020B0503020204020204" pitchFamily="34" charset="-122"/>
                        </a:rPr>
                        <a:t>评分标准</a:t>
                      </a:r>
                    </a:p>
                  </a:txBody>
                  <a:tcPr anchor="ctr"/>
                </a:tc>
                <a:extLst>
                  <a:ext uri="{0D108BD9-81ED-4DB2-BD59-A6C34878D82A}">
                    <a16:rowId xmlns:a16="http://schemas.microsoft.com/office/drawing/2014/main" val="10000"/>
                  </a:ext>
                </a:extLst>
              </a:tr>
              <a:tr h="464149">
                <a:tc rowSpan="9">
                  <a:txBody>
                    <a:bodyPr/>
                    <a:lstStyle/>
                    <a:p>
                      <a:pPr indent="0" algn="ctr">
                        <a:buNone/>
                      </a:pPr>
                      <a:r>
                        <a:rPr lang="zh-CN" altLang="en-US">
                          <a:ea typeface="微软雅黑" panose="020B0503020204020204" pitchFamily="34" charset="-122"/>
                        </a:rPr>
                        <a:t>工作态度</a:t>
                      </a:r>
                    </a:p>
                  </a:txBody>
                  <a:tcPr anchor="ctr"/>
                </a:tc>
                <a:tc rowSpan="4">
                  <a:txBody>
                    <a:bodyPr/>
                    <a:lstStyle/>
                    <a:p>
                      <a:pPr algn="ctr">
                        <a:buNone/>
                      </a:pPr>
                      <a:r>
                        <a:rPr lang="zh-CN" altLang="en-US">
                          <a:ea typeface="微软雅黑" panose="020B0503020204020204" pitchFamily="34" charset="-122"/>
                        </a:rPr>
                        <a:t>责任心</a:t>
                      </a:r>
                    </a:p>
                  </a:txBody>
                  <a:tcPr anchor="ctr"/>
                </a:tc>
                <a:tc>
                  <a:txBody>
                    <a:bodyPr/>
                    <a:lstStyle/>
                    <a:p>
                      <a:pPr algn="ctr">
                        <a:buNone/>
                      </a:pPr>
                      <a:r>
                        <a:rPr lang="zh-CN" altLang="en-US">
                          <a:ea typeface="微软雅黑" panose="020B0503020204020204" pitchFamily="34" charset="-122"/>
                        </a:rPr>
                        <a:t>优</a:t>
                      </a:r>
                    </a:p>
                  </a:txBody>
                  <a:tcPr anchor="ctr"/>
                </a:tc>
                <a:tc rowSpan="4">
                  <a:txBody>
                    <a:bodyPr/>
                    <a:lstStyle/>
                    <a:p>
                      <a:pPr algn="ctr">
                        <a:buNone/>
                      </a:pPr>
                      <a:r>
                        <a:rPr lang="en-US" altLang="zh-CN">
                          <a:ea typeface="微软雅黑" panose="020B0503020204020204" pitchFamily="34" charset="-122"/>
                        </a:rPr>
                        <a:t>5</a:t>
                      </a:r>
                    </a:p>
                  </a:txBody>
                  <a:tcPr anchor="ctr"/>
                </a:tc>
                <a:tc>
                  <a:txBody>
                    <a:bodyPr/>
                    <a:lstStyle/>
                    <a:p>
                      <a:pPr algn="ctr">
                        <a:buNone/>
                      </a:pPr>
                      <a:r>
                        <a:rPr lang="zh-CN" altLang="en-US">
                          <a:ea typeface="微软雅黑" panose="020B0503020204020204" pitchFamily="34" charset="-122"/>
                        </a:rPr>
                        <a:t>有强烈责任心，从来没有失职行为</a:t>
                      </a:r>
                    </a:p>
                  </a:txBody>
                  <a:tcPr anchor="ctr"/>
                </a:tc>
                <a:extLst>
                  <a:ext uri="{0D108BD9-81ED-4DB2-BD59-A6C34878D82A}">
                    <a16:rowId xmlns:a16="http://schemas.microsoft.com/office/drawing/2014/main" val="10001"/>
                  </a:ext>
                </a:extLst>
              </a:tr>
              <a:tr h="445583">
                <a:tc vMerge="1">
                  <a:txBody>
                    <a:bodyPr/>
                    <a:lstStyle/>
                    <a:p>
                      <a:endParaRPr lang="zh-CN"/>
                    </a:p>
                  </a:txBody>
                  <a:tcPr/>
                </a:tc>
                <a:tc vMerge="1">
                  <a:txBody>
                    <a:bodyPr/>
                    <a:lstStyle/>
                    <a:p>
                      <a:endParaRPr lang="zh-CN"/>
                    </a:p>
                  </a:txBody>
                  <a:tcPr/>
                </a:tc>
                <a:tc>
                  <a:txBody>
                    <a:bodyPr/>
                    <a:lstStyle/>
                    <a:p>
                      <a:pPr algn="ctr">
                        <a:buNone/>
                      </a:pPr>
                      <a:r>
                        <a:rPr lang="zh-CN" altLang="en-US">
                          <a:ea typeface="微软雅黑" panose="020B0503020204020204" pitchFamily="34" charset="-122"/>
                        </a:rPr>
                        <a:t>良</a:t>
                      </a:r>
                    </a:p>
                  </a:txBody>
                  <a:tcPr anchor="ctr"/>
                </a:tc>
                <a:tc vMerge="1">
                  <a:txBody>
                    <a:bodyPr/>
                    <a:lstStyle/>
                    <a:p>
                      <a:endParaRPr lang="zh-CN"/>
                    </a:p>
                  </a:txBody>
                  <a:tcPr/>
                </a:tc>
                <a:tc>
                  <a:txBody>
                    <a:bodyPr/>
                    <a:lstStyle/>
                    <a:p>
                      <a:pPr algn="ctr">
                        <a:buNone/>
                      </a:pPr>
                      <a:r>
                        <a:rPr lang="zh-CN" altLang="en-US">
                          <a:ea typeface="微软雅黑" panose="020B0503020204020204" pitchFamily="34" charset="-122"/>
                        </a:rPr>
                        <a:t>有较强</a:t>
                      </a:r>
                      <a:r>
                        <a:rPr lang="zh-CN" altLang="en-US" sz="1800">
                          <a:ea typeface="微软雅黑" panose="020B0503020204020204" pitchFamily="34" charset="-122"/>
                          <a:sym typeface="+mn-ea"/>
                        </a:rPr>
                        <a:t>强烈责任心，但是偶尔有失职行为</a:t>
                      </a:r>
                      <a:endParaRPr lang="zh-CN" altLang="en-US">
                        <a:ea typeface="微软雅黑" panose="020B0503020204020204" pitchFamily="34" charset="-122"/>
                      </a:endParaRPr>
                    </a:p>
                  </a:txBody>
                  <a:tcPr anchor="ctr"/>
                </a:tc>
                <a:extLst>
                  <a:ext uri="{0D108BD9-81ED-4DB2-BD59-A6C34878D82A}">
                    <a16:rowId xmlns:a16="http://schemas.microsoft.com/office/drawing/2014/main" val="10002"/>
                  </a:ext>
                </a:extLst>
              </a:tr>
              <a:tr h="464149">
                <a:tc vMerge="1">
                  <a:txBody>
                    <a:bodyPr/>
                    <a:lstStyle/>
                    <a:p>
                      <a:endParaRPr lang="zh-CN"/>
                    </a:p>
                  </a:txBody>
                  <a:tcPr/>
                </a:tc>
                <a:tc vMerge="1">
                  <a:txBody>
                    <a:bodyPr/>
                    <a:lstStyle/>
                    <a:p>
                      <a:endParaRPr lang="zh-CN"/>
                    </a:p>
                  </a:txBody>
                  <a:tcPr/>
                </a:tc>
                <a:tc>
                  <a:txBody>
                    <a:bodyPr/>
                    <a:lstStyle/>
                    <a:p>
                      <a:pPr algn="ctr">
                        <a:buNone/>
                      </a:pPr>
                      <a:r>
                        <a:rPr lang="zh-CN" altLang="en-US">
                          <a:ea typeface="微软雅黑" panose="020B0503020204020204" pitchFamily="34" charset="-122"/>
                        </a:rPr>
                        <a:t>中</a:t>
                      </a:r>
                    </a:p>
                  </a:txBody>
                  <a:tcPr anchor="ctr"/>
                </a:tc>
                <a:tc vMerge="1">
                  <a:txBody>
                    <a:bodyPr/>
                    <a:lstStyle/>
                    <a:p>
                      <a:endParaRPr lang="zh-CN"/>
                    </a:p>
                  </a:txBody>
                  <a:tcPr/>
                </a:tc>
                <a:tc>
                  <a:txBody>
                    <a:bodyPr/>
                    <a:lstStyle/>
                    <a:p>
                      <a:pPr algn="ctr">
                        <a:buNone/>
                      </a:pPr>
                      <a:r>
                        <a:rPr lang="zh-CN" altLang="en-US" sz="1800">
                          <a:ea typeface="微软雅黑" panose="020B0503020204020204" pitchFamily="34" charset="-122"/>
                          <a:sym typeface="+mn-ea"/>
                        </a:rPr>
                        <a:t>有一定责任心，经常有失职行为</a:t>
                      </a:r>
                      <a:endParaRPr lang="zh-CN" altLang="en-US">
                        <a:ea typeface="微软雅黑" panose="020B0503020204020204" pitchFamily="34" charset="-122"/>
                      </a:endParaRPr>
                    </a:p>
                  </a:txBody>
                  <a:tcPr anchor="ctr"/>
                </a:tc>
                <a:extLst>
                  <a:ext uri="{0D108BD9-81ED-4DB2-BD59-A6C34878D82A}">
                    <a16:rowId xmlns:a16="http://schemas.microsoft.com/office/drawing/2014/main" val="10003"/>
                  </a:ext>
                </a:extLst>
              </a:tr>
              <a:tr h="464149">
                <a:tc vMerge="1">
                  <a:txBody>
                    <a:bodyPr/>
                    <a:lstStyle/>
                    <a:p>
                      <a:endParaRPr lang="zh-CN"/>
                    </a:p>
                  </a:txBody>
                  <a:tcPr/>
                </a:tc>
                <a:tc vMerge="1">
                  <a:txBody>
                    <a:bodyPr/>
                    <a:lstStyle/>
                    <a:p>
                      <a:endParaRPr lang="zh-CN"/>
                    </a:p>
                  </a:txBody>
                  <a:tcPr/>
                </a:tc>
                <a:tc>
                  <a:txBody>
                    <a:bodyPr/>
                    <a:lstStyle/>
                    <a:p>
                      <a:pPr algn="ctr">
                        <a:buNone/>
                      </a:pPr>
                      <a:r>
                        <a:rPr lang="zh-CN" altLang="en-US">
                          <a:ea typeface="微软雅黑" panose="020B0503020204020204" pitchFamily="34" charset="-122"/>
                        </a:rPr>
                        <a:t>差</a:t>
                      </a:r>
                    </a:p>
                  </a:txBody>
                  <a:tcPr anchor="ctr"/>
                </a:tc>
                <a:tc vMerge="1">
                  <a:txBody>
                    <a:bodyPr/>
                    <a:lstStyle/>
                    <a:p>
                      <a:endParaRPr lang="zh-CN"/>
                    </a:p>
                  </a:txBody>
                  <a:tcPr/>
                </a:tc>
                <a:tc>
                  <a:txBody>
                    <a:bodyPr/>
                    <a:lstStyle/>
                    <a:p>
                      <a:pPr algn="ctr">
                        <a:buNone/>
                      </a:pPr>
                      <a:r>
                        <a:rPr lang="zh-CN" altLang="en-US" sz="1800">
                          <a:ea typeface="微软雅黑" panose="020B0503020204020204" pitchFamily="34" charset="-122"/>
                          <a:sym typeface="+mn-ea"/>
                        </a:rPr>
                        <a:t>基本上没有责任心，经常有工作失职行为</a:t>
                      </a:r>
                      <a:endParaRPr lang="zh-CN" altLang="en-US">
                        <a:ea typeface="微软雅黑" panose="020B0503020204020204" pitchFamily="34" charset="-122"/>
                      </a:endParaRPr>
                    </a:p>
                  </a:txBody>
                  <a:tcPr anchor="ctr"/>
                </a:tc>
                <a:extLst>
                  <a:ext uri="{0D108BD9-81ED-4DB2-BD59-A6C34878D82A}">
                    <a16:rowId xmlns:a16="http://schemas.microsoft.com/office/drawing/2014/main" val="10004"/>
                  </a:ext>
                </a:extLst>
              </a:tr>
              <a:tr h="445583">
                <a:tc vMerge="1">
                  <a:txBody>
                    <a:bodyPr/>
                    <a:lstStyle/>
                    <a:p>
                      <a:endParaRPr lang="zh-CN"/>
                    </a:p>
                  </a:txBody>
                  <a:tcPr/>
                </a:tc>
                <a:tc rowSpan="4">
                  <a:txBody>
                    <a:bodyPr/>
                    <a:lstStyle/>
                    <a:p>
                      <a:pPr algn="ctr">
                        <a:buNone/>
                      </a:pPr>
                      <a:r>
                        <a:rPr lang="zh-CN" altLang="en-US">
                          <a:ea typeface="微软雅黑" panose="020B0503020204020204" pitchFamily="34" charset="-122"/>
                        </a:rPr>
                        <a:t>员工培养意识</a:t>
                      </a:r>
                    </a:p>
                  </a:txBody>
                  <a:tcPr anchor="ctr"/>
                </a:tc>
                <a:tc>
                  <a:txBody>
                    <a:bodyPr/>
                    <a:lstStyle/>
                    <a:p>
                      <a:pPr algn="ctr">
                        <a:buNone/>
                      </a:pPr>
                      <a:r>
                        <a:rPr lang="zh-CN" altLang="en-US">
                          <a:ea typeface="微软雅黑" panose="020B0503020204020204" pitchFamily="34" charset="-122"/>
                        </a:rPr>
                        <a:t>优</a:t>
                      </a:r>
                    </a:p>
                  </a:txBody>
                  <a:tcPr anchor="ctr"/>
                </a:tc>
                <a:tc rowSpan="4">
                  <a:txBody>
                    <a:bodyPr/>
                    <a:lstStyle/>
                    <a:p>
                      <a:pPr algn="ctr">
                        <a:buNone/>
                      </a:pPr>
                      <a:r>
                        <a:rPr lang="en-US" altLang="zh-CN">
                          <a:ea typeface="微软雅黑" panose="020B0503020204020204" pitchFamily="34" charset="-122"/>
                        </a:rPr>
                        <a:t>5</a:t>
                      </a:r>
                    </a:p>
                  </a:txBody>
                  <a:tcPr anchor="ctr"/>
                </a:tc>
                <a:tc>
                  <a:txBody>
                    <a:bodyPr/>
                    <a:lstStyle/>
                    <a:p>
                      <a:pPr algn="ctr">
                        <a:buNone/>
                      </a:pPr>
                      <a:r>
                        <a:rPr lang="zh-CN" altLang="en-US">
                          <a:ea typeface="微软雅黑" panose="020B0503020204020204" pitchFamily="34" charset="-122"/>
                        </a:rPr>
                        <a:t>有强烈的员工培养意识，积极关注下属的成长</a:t>
                      </a:r>
                    </a:p>
                  </a:txBody>
                  <a:tcPr anchor="ctr"/>
                </a:tc>
                <a:extLst>
                  <a:ext uri="{0D108BD9-81ED-4DB2-BD59-A6C34878D82A}">
                    <a16:rowId xmlns:a16="http://schemas.microsoft.com/office/drawing/2014/main" val="10005"/>
                  </a:ext>
                </a:extLst>
              </a:tr>
              <a:tr h="464149">
                <a:tc vMerge="1">
                  <a:txBody>
                    <a:bodyPr/>
                    <a:lstStyle/>
                    <a:p>
                      <a:endParaRPr lang="zh-CN"/>
                    </a:p>
                  </a:txBody>
                  <a:tcPr/>
                </a:tc>
                <a:tc vMerge="1">
                  <a:txBody>
                    <a:bodyPr/>
                    <a:lstStyle/>
                    <a:p>
                      <a:endParaRPr lang="zh-CN"/>
                    </a:p>
                  </a:txBody>
                  <a:tcPr/>
                </a:tc>
                <a:tc>
                  <a:txBody>
                    <a:bodyPr/>
                    <a:lstStyle/>
                    <a:p>
                      <a:pPr algn="ctr">
                        <a:buNone/>
                      </a:pPr>
                      <a:r>
                        <a:rPr lang="zh-CN" altLang="en-US">
                          <a:ea typeface="微软雅黑" panose="020B0503020204020204" pitchFamily="34" charset="-122"/>
                        </a:rPr>
                        <a:t>良</a:t>
                      </a:r>
                    </a:p>
                  </a:txBody>
                  <a:tcPr anchor="ctr"/>
                </a:tc>
                <a:tc vMerge="1">
                  <a:txBody>
                    <a:bodyPr/>
                    <a:lstStyle/>
                    <a:p>
                      <a:endParaRPr lang="zh-CN"/>
                    </a:p>
                  </a:txBody>
                  <a:tcPr/>
                </a:tc>
                <a:tc>
                  <a:txBody>
                    <a:bodyPr/>
                    <a:lstStyle/>
                    <a:p>
                      <a:pPr algn="ctr">
                        <a:buNone/>
                      </a:pPr>
                      <a:r>
                        <a:rPr lang="zh-CN" altLang="en-US" sz="1800">
                          <a:ea typeface="微软雅黑" panose="020B0503020204020204" pitchFamily="34" charset="-122"/>
                          <a:sym typeface="+mn-ea"/>
                        </a:rPr>
                        <a:t>有一定的员工培养意识，关注关注下属的成长</a:t>
                      </a:r>
                      <a:endParaRPr lang="zh-CN" altLang="en-US">
                        <a:ea typeface="微软雅黑" panose="020B0503020204020204" pitchFamily="34" charset="-122"/>
                      </a:endParaRPr>
                    </a:p>
                  </a:txBody>
                  <a:tcPr anchor="ctr"/>
                </a:tc>
                <a:extLst>
                  <a:ext uri="{0D108BD9-81ED-4DB2-BD59-A6C34878D82A}">
                    <a16:rowId xmlns:a16="http://schemas.microsoft.com/office/drawing/2014/main" val="10006"/>
                  </a:ext>
                </a:extLst>
              </a:tr>
              <a:tr h="464149">
                <a:tc vMerge="1">
                  <a:txBody>
                    <a:bodyPr/>
                    <a:lstStyle/>
                    <a:p>
                      <a:endParaRPr lang="zh-CN"/>
                    </a:p>
                  </a:txBody>
                  <a:tcPr/>
                </a:tc>
                <a:tc vMerge="1">
                  <a:txBody>
                    <a:bodyPr/>
                    <a:lstStyle/>
                    <a:p>
                      <a:endParaRPr lang="zh-CN"/>
                    </a:p>
                  </a:txBody>
                  <a:tcPr/>
                </a:tc>
                <a:tc>
                  <a:txBody>
                    <a:bodyPr/>
                    <a:lstStyle/>
                    <a:p>
                      <a:pPr algn="ctr">
                        <a:buNone/>
                      </a:pPr>
                      <a:r>
                        <a:rPr lang="zh-CN" altLang="en-US">
                          <a:ea typeface="微软雅黑" panose="020B0503020204020204" pitchFamily="34" charset="-122"/>
                        </a:rPr>
                        <a:t>中</a:t>
                      </a:r>
                    </a:p>
                  </a:txBody>
                  <a:tcPr anchor="ctr"/>
                </a:tc>
                <a:tc vMerge="1">
                  <a:txBody>
                    <a:bodyPr/>
                    <a:lstStyle/>
                    <a:p>
                      <a:endParaRPr lang="zh-CN"/>
                    </a:p>
                  </a:txBody>
                  <a:tcPr/>
                </a:tc>
                <a:tc>
                  <a:txBody>
                    <a:bodyPr/>
                    <a:lstStyle/>
                    <a:p>
                      <a:pPr algn="ctr">
                        <a:buNone/>
                      </a:pPr>
                      <a:r>
                        <a:rPr lang="zh-CN" altLang="en-US" sz="1800">
                          <a:ea typeface="微软雅黑" panose="020B0503020204020204" pitchFamily="34" charset="-122"/>
                          <a:sym typeface="+mn-ea"/>
                        </a:rPr>
                        <a:t>员工培养意识淡薄，不大关注下属的成长</a:t>
                      </a:r>
                      <a:endParaRPr lang="zh-CN" altLang="en-US">
                        <a:ea typeface="微软雅黑" panose="020B0503020204020204" pitchFamily="34" charset="-122"/>
                      </a:endParaRPr>
                    </a:p>
                  </a:txBody>
                  <a:tcPr anchor="ctr"/>
                </a:tc>
                <a:extLst>
                  <a:ext uri="{0D108BD9-81ED-4DB2-BD59-A6C34878D82A}">
                    <a16:rowId xmlns:a16="http://schemas.microsoft.com/office/drawing/2014/main" val="10007"/>
                  </a:ext>
                </a:extLst>
              </a:tr>
              <a:tr h="464149">
                <a:tc vMerge="1">
                  <a:txBody>
                    <a:bodyPr/>
                    <a:lstStyle/>
                    <a:p>
                      <a:endParaRPr lang="zh-CN"/>
                    </a:p>
                  </a:txBody>
                  <a:tcPr/>
                </a:tc>
                <a:tc vMerge="1">
                  <a:txBody>
                    <a:bodyPr/>
                    <a:lstStyle/>
                    <a:p>
                      <a:endParaRPr lang="zh-CN"/>
                    </a:p>
                  </a:txBody>
                  <a:tcPr/>
                </a:tc>
                <a:tc>
                  <a:txBody>
                    <a:bodyPr/>
                    <a:lstStyle/>
                    <a:p>
                      <a:pPr algn="ctr">
                        <a:buNone/>
                      </a:pPr>
                      <a:r>
                        <a:rPr lang="zh-CN" altLang="en-US">
                          <a:ea typeface="微软雅黑" panose="020B0503020204020204" pitchFamily="34" charset="-122"/>
                        </a:rPr>
                        <a:t>差</a:t>
                      </a:r>
                    </a:p>
                  </a:txBody>
                  <a:tcPr anchor="ctr"/>
                </a:tc>
                <a:tc vMerge="1">
                  <a:txBody>
                    <a:bodyPr/>
                    <a:lstStyle/>
                    <a:p>
                      <a:endParaRPr lang="zh-CN"/>
                    </a:p>
                  </a:txBody>
                  <a:tcPr/>
                </a:tc>
                <a:tc>
                  <a:txBody>
                    <a:bodyPr/>
                    <a:lstStyle/>
                    <a:p>
                      <a:pPr algn="ctr">
                        <a:buNone/>
                      </a:pPr>
                      <a:r>
                        <a:rPr lang="zh-CN" altLang="en-US" sz="1800">
                          <a:ea typeface="微软雅黑" panose="020B0503020204020204" pitchFamily="34" charset="-122"/>
                          <a:sym typeface="+mn-ea"/>
                        </a:rPr>
                        <a:t>基本上没有员工培养意识，完全忽视下属的成长</a:t>
                      </a:r>
                      <a:endParaRPr lang="zh-CN" altLang="en-US">
                        <a:ea typeface="微软雅黑" panose="020B0503020204020204" pitchFamily="34" charset="-122"/>
                      </a:endParaRPr>
                    </a:p>
                  </a:txBody>
                  <a:tcPr anchor="ctr"/>
                </a:tc>
                <a:extLst>
                  <a:ext uri="{0D108BD9-81ED-4DB2-BD59-A6C34878D82A}">
                    <a16:rowId xmlns:a16="http://schemas.microsoft.com/office/drawing/2014/main" val="10008"/>
                  </a:ext>
                </a:extLst>
              </a:tr>
              <a:tr h="464149">
                <a:tc vMerge="1">
                  <a:txBody>
                    <a:bodyPr/>
                    <a:lstStyle/>
                    <a:p>
                      <a:endParaRPr lang="zh-CN"/>
                    </a:p>
                  </a:txBody>
                  <a:tcPr/>
                </a:tc>
                <a:tc>
                  <a:txBody>
                    <a:bodyPr/>
                    <a:lstStyle/>
                    <a:p>
                      <a:pPr algn="ctr">
                        <a:buNone/>
                      </a:pPr>
                      <a:r>
                        <a:rPr lang="zh-CN" altLang="en-US">
                          <a:ea typeface="微软雅黑" panose="020B0503020204020204" pitchFamily="34" charset="-122"/>
                        </a:rPr>
                        <a:t>纪律性</a:t>
                      </a:r>
                    </a:p>
                  </a:txBody>
                  <a:tcPr anchor="ctr"/>
                </a:tc>
                <a:tc>
                  <a:txBody>
                    <a:bodyPr/>
                    <a:lstStyle/>
                    <a:p>
                      <a:pPr algn="ctr">
                        <a:buNone/>
                      </a:pPr>
                      <a:endParaRPr lang="zh-CN" altLang="en-US">
                        <a:ea typeface="微软雅黑" panose="020B0503020204020204" pitchFamily="34" charset="-122"/>
                      </a:endParaRPr>
                    </a:p>
                  </a:txBody>
                  <a:tcPr anchor="ctr"/>
                </a:tc>
                <a:tc>
                  <a:txBody>
                    <a:bodyPr/>
                    <a:lstStyle/>
                    <a:p>
                      <a:pPr algn="ctr">
                        <a:buNone/>
                      </a:pPr>
                      <a:r>
                        <a:rPr lang="en-US" altLang="zh-CN">
                          <a:ea typeface="微软雅黑" panose="020B0503020204020204" pitchFamily="34" charset="-122"/>
                        </a:rPr>
                        <a:t>5</a:t>
                      </a:r>
                    </a:p>
                  </a:txBody>
                  <a:tcPr anchor="ctr"/>
                </a:tc>
                <a:tc>
                  <a:txBody>
                    <a:bodyPr/>
                    <a:lstStyle/>
                    <a:p>
                      <a:pPr algn="ctr">
                        <a:buNone/>
                      </a:pPr>
                      <a:r>
                        <a:rPr lang="zh-CN" altLang="en-US">
                          <a:ea typeface="微软雅黑" panose="020B0503020204020204" pitchFamily="34" charset="-122"/>
                        </a:rPr>
                        <a:t>违法公司各项规章管理制度的情况</a:t>
                      </a:r>
                    </a:p>
                  </a:txBody>
                  <a:tcPr anchor="ctr"/>
                </a:tc>
                <a:extLst>
                  <a:ext uri="{0D108BD9-81ED-4DB2-BD59-A6C34878D82A}">
                    <a16:rowId xmlns:a16="http://schemas.microsoft.com/office/drawing/2014/main" val="10009"/>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7"/>
          <p:cNvGraphicFramePr/>
          <p:nvPr>
            <p:custDataLst>
              <p:tags r:id="rId1"/>
            </p:custDataLst>
          </p:nvPr>
        </p:nvGraphicFramePr>
        <p:xfrm>
          <a:off x="669925" y="2148204"/>
          <a:ext cx="10748010" cy="2561592"/>
        </p:xfrm>
        <a:graphic>
          <a:graphicData uri="http://schemas.openxmlformats.org/drawingml/2006/table">
            <a:tbl>
              <a:tblPr firstRow="1" bandRow="1">
                <a:tableStyleId>{00A15C55-8517-42AA-B614-E9B94910E393}</a:tableStyleId>
              </a:tblPr>
              <a:tblGrid>
                <a:gridCol w="1485900">
                  <a:extLst>
                    <a:ext uri="{9D8B030D-6E8A-4147-A177-3AD203B41FA5}">
                      <a16:colId xmlns:a16="http://schemas.microsoft.com/office/drawing/2014/main" val="20000"/>
                    </a:ext>
                  </a:extLst>
                </a:gridCol>
                <a:gridCol w="2066925">
                  <a:extLst>
                    <a:ext uri="{9D8B030D-6E8A-4147-A177-3AD203B41FA5}">
                      <a16:colId xmlns:a16="http://schemas.microsoft.com/office/drawing/2014/main" val="20001"/>
                    </a:ext>
                  </a:extLst>
                </a:gridCol>
                <a:gridCol w="1407160">
                  <a:extLst>
                    <a:ext uri="{9D8B030D-6E8A-4147-A177-3AD203B41FA5}">
                      <a16:colId xmlns:a16="http://schemas.microsoft.com/office/drawing/2014/main" val="20002"/>
                    </a:ext>
                  </a:extLst>
                </a:gridCol>
                <a:gridCol w="5788025">
                  <a:extLst>
                    <a:ext uri="{9D8B030D-6E8A-4147-A177-3AD203B41FA5}">
                      <a16:colId xmlns:a16="http://schemas.microsoft.com/office/drawing/2014/main" val="20003"/>
                    </a:ext>
                  </a:extLst>
                </a:gridCol>
              </a:tblGrid>
              <a:tr h="640398">
                <a:tc gridSpan="2">
                  <a:txBody>
                    <a:bodyPr/>
                    <a:lstStyle/>
                    <a:p>
                      <a:pPr algn="ctr">
                        <a:buNone/>
                      </a:pPr>
                      <a:r>
                        <a:rPr lang="zh-CN" altLang="en-US" sz="2000">
                          <a:ea typeface="微软雅黑" panose="020B0503020204020204" pitchFamily="34" charset="-122"/>
                        </a:rPr>
                        <a:t>考核内容</a:t>
                      </a:r>
                    </a:p>
                  </a:txBody>
                  <a:tcPr anchor="ctr"/>
                </a:tc>
                <a:tc hMerge="1">
                  <a:txBody>
                    <a:bodyPr/>
                    <a:lstStyle/>
                    <a:p>
                      <a:endParaRPr lang="zh-CN"/>
                    </a:p>
                  </a:txBody>
                  <a:tcPr/>
                </a:tc>
                <a:tc>
                  <a:txBody>
                    <a:bodyPr/>
                    <a:lstStyle/>
                    <a:p>
                      <a:pPr algn="ctr">
                        <a:buNone/>
                      </a:pPr>
                      <a:r>
                        <a:rPr lang="zh-CN" altLang="en-US" sz="2000">
                          <a:ea typeface="微软雅黑" panose="020B0503020204020204" pitchFamily="34" charset="-122"/>
                        </a:rPr>
                        <a:t>权重（</a:t>
                      </a:r>
                      <a:r>
                        <a:rPr lang="en-US" altLang="zh-CN" sz="2000">
                          <a:ea typeface="微软雅黑" panose="020B0503020204020204" pitchFamily="34" charset="-122"/>
                        </a:rPr>
                        <a:t>%</a:t>
                      </a:r>
                      <a:r>
                        <a:rPr lang="zh-CN" altLang="en-US" sz="2000">
                          <a:ea typeface="微软雅黑" panose="020B0503020204020204" pitchFamily="34" charset="-122"/>
                        </a:rPr>
                        <a:t>）</a:t>
                      </a:r>
                    </a:p>
                  </a:txBody>
                  <a:tcPr anchor="ctr"/>
                </a:tc>
                <a:tc>
                  <a:txBody>
                    <a:bodyPr/>
                    <a:lstStyle/>
                    <a:p>
                      <a:pPr algn="ctr">
                        <a:buNone/>
                      </a:pPr>
                      <a:r>
                        <a:rPr lang="zh-CN" altLang="en-US" sz="2000">
                          <a:ea typeface="微软雅黑" panose="020B0503020204020204" pitchFamily="34" charset="-122"/>
                        </a:rPr>
                        <a:t>需达到的标准</a:t>
                      </a:r>
                    </a:p>
                  </a:txBody>
                  <a:tcPr anchor="ctr"/>
                </a:tc>
                <a:extLst>
                  <a:ext uri="{0D108BD9-81ED-4DB2-BD59-A6C34878D82A}">
                    <a16:rowId xmlns:a16="http://schemas.microsoft.com/office/drawing/2014/main" val="10000"/>
                  </a:ext>
                </a:extLst>
              </a:tr>
              <a:tr h="640398">
                <a:tc rowSpan="3">
                  <a:txBody>
                    <a:bodyPr/>
                    <a:lstStyle/>
                    <a:p>
                      <a:pPr algn="ctr">
                        <a:buNone/>
                      </a:pPr>
                      <a:r>
                        <a:rPr lang="zh-CN" altLang="en-US">
                          <a:ea typeface="微软雅黑" panose="020B0503020204020204" pitchFamily="34" charset="-122"/>
                        </a:rPr>
                        <a:t>工作能力</a:t>
                      </a:r>
                    </a:p>
                  </a:txBody>
                  <a:tcPr anchor="ctr"/>
                </a:tc>
                <a:tc>
                  <a:txBody>
                    <a:bodyPr/>
                    <a:lstStyle/>
                    <a:p>
                      <a:pPr algn="ctr">
                        <a:buNone/>
                      </a:pPr>
                      <a:r>
                        <a:rPr lang="zh-CN" altLang="en-US">
                          <a:ea typeface="微软雅黑" panose="020B0503020204020204" pitchFamily="34" charset="-122"/>
                        </a:rPr>
                        <a:t>计划执行能力</a:t>
                      </a:r>
                    </a:p>
                  </a:txBody>
                  <a:tcPr anchor="ctr"/>
                </a:tc>
                <a:tc>
                  <a:txBody>
                    <a:bodyPr/>
                    <a:lstStyle/>
                    <a:p>
                      <a:pPr algn="ctr">
                        <a:buNone/>
                      </a:pPr>
                      <a:r>
                        <a:rPr lang="en-US" altLang="zh-CN">
                          <a:ea typeface="微软雅黑" panose="020B0503020204020204" pitchFamily="34" charset="-122"/>
                        </a:rPr>
                        <a:t>5</a:t>
                      </a:r>
                    </a:p>
                  </a:txBody>
                  <a:tcPr anchor="ctr"/>
                </a:tc>
                <a:tc>
                  <a:txBody>
                    <a:bodyPr/>
                    <a:lstStyle/>
                    <a:p>
                      <a:pPr algn="ctr">
                        <a:buNone/>
                      </a:pPr>
                      <a:r>
                        <a:rPr lang="zh-CN" altLang="en-US">
                          <a:ea typeface="微软雅黑" panose="020B0503020204020204" pitchFamily="34" charset="-122"/>
                        </a:rPr>
                        <a:t>能按计划严格执行，确保在每个细节上减少差错</a:t>
                      </a:r>
                    </a:p>
                  </a:txBody>
                  <a:tcPr anchor="ctr"/>
                </a:tc>
                <a:extLst>
                  <a:ext uri="{0D108BD9-81ED-4DB2-BD59-A6C34878D82A}">
                    <a16:rowId xmlns:a16="http://schemas.microsoft.com/office/drawing/2014/main" val="10001"/>
                  </a:ext>
                </a:extLst>
              </a:tr>
              <a:tr h="640398">
                <a:tc vMerge="1">
                  <a:txBody>
                    <a:bodyPr/>
                    <a:lstStyle/>
                    <a:p>
                      <a:endParaRPr lang="zh-CN"/>
                    </a:p>
                  </a:txBody>
                  <a:tcPr/>
                </a:tc>
                <a:tc>
                  <a:txBody>
                    <a:bodyPr/>
                    <a:lstStyle/>
                    <a:p>
                      <a:pPr algn="ctr">
                        <a:buNone/>
                      </a:pPr>
                      <a:r>
                        <a:rPr lang="zh-CN" altLang="en-US">
                          <a:ea typeface="微软雅黑" panose="020B0503020204020204" pitchFamily="34" charset="-122"/>
                        </a:rPr>
                        <a:t>工作分配能力</a:t>
                      </a:r>
                    </a:p>
                  </a:txBody>
                  <a:tcPr anchor="ctr"/>
                </a:tc>
                <a:tc>
                  <a:txBody>
                    <a:bodyPr/>
                    <a:lstStyle/>
                    <a:p>
                      <a:pPr algn="ctr">
                        <a:buNone/>
                      </a:pPr>
                      <a:r>
                        <a:rPr lang="en-US" altLang="zh-CN">
                          <a:ea typeface="微软雅黑" panose="020B0503020204020204" pitchFamily="34" charset="-122"/>
                        </a:rPr>
                        <a:t>5</a:t>
                      </a:r>
                    </a:p>
                  </a:txBody>
                  <a:tcPr anchor="ctr"/>
                </a:tc>
                <a:tc>
                  <a:txBody>
                    <a:bodyPr/>
                    <a:lstStyle/>
                    <a:p>
                      <a:pPr algn="ctr">
                        <a:buNone/>
                      </a:pPr>
                      <a:r>
                        <a:rPr lang="zh-CN" altLang="en-US">
                          <a:ea typeface="微软雅黑" panose="020B0503020204020204" pitchFamily="34" charset="-122"/>
                        </a:rPr>
                        <a:t>善于分配工作任务，引导下级人员出色地完成任务</a:t>
                      </a:r>
                    </a:p>
                  </a:txBody>
                  <a:tcPr anchor="ctr"/>
                </a:tc>
                <a:extLst>
                  <a:ext uri="{0D108BD9-81ED-4DB2-BD59-A6C34878D82A}">
                    <a16:rowId xmlns:a16="http://schemas.microsoft.com/office/drawing/2014/main" val="10002"/>
                  </a:ext>
                </a:extLst>
              </a:tr>
              <a:tr h="640398">
                <a:tc vMerge="1">
                  <a:txBody>
                    <a:bodyPr/>
                    <a:lstStyle/>
                    <a:p>
                      <a:endParaRPr lang="zh-CN"/>
                    </a:p>
                  </a:txBody>
                  <a:tcPr/>
                </a:tc>
                <a:tc>
                  <a:txBody>
                    <a:bodyPr/>
                    <a:lstStyle/>
                    <a:p>
                      <a:pPr algn="ctr">
                        <a:buNone/>
                      </a:pPr>
                      <a:r>
                        <a:rPr lang="zh-CN" altLang="en-US">
                          <a:ea typeface="微软雅黑" panose="020B0503020204020204" pitchFamily="34" charset="-122"/>
                        </a:rPr>
                        <a:t>分析判断能力</a:t>
                      </a:r>
                    </a:p>
                  </a:txBody>
                  <a:tcPr anchor="ctr"/>
                </a:tc>
                <a:tc>
                  <a:txBody>
                    <a:bodyPr/>
                    <a:lstStyle/>
                    <a:p>
                      <a:pPr algn="ctr">
                        <a:buNone/>
                      </a:pPr>
                      <a:r>
                        <a:rPr lang="en-US" altLang="zh-CN">
                          <a:ea typeface="微软雅黑" panose="020B0503020204020204" pitchFamily="34" charset="-122"/>
                        </a:rPr>
                        <a:t>5</a:t>
                      </a:r>
                    </a:p>
                  </a:txBody>
                  <a:tcPr anchor="ctr"/>
                </a:tc>
                <a:tc>
                  <a:txBody>
                    <a:bodyPr/>
                    <a:lstStyle/>
                    <a:p>
                      <a:pPr algn="ctr">
                        <a:buNone/>
                      </a:pPr>
                      <a:r>
                        <a:rPr lang="zh-CN" altLang="en-US">
                          <a:ea typeface="微软雅黑" panose="020B0503020204020204" pitchFamily="34" charset="-122"/>
                        </a:rPr>
                        <a:t>对所做决策有良好的权衡和判断评估</a:t>
                      </a:r>
                    </a:p>
                  </a:txBody>
                  <a:tcPr anchor="ctr"/>
                </a:tc>
                <a:extLst>
                  <a:ext uri="{0D108BD9-81ED-4DB2-BD59-A6C34878D82A}">
                    <a16:rowId xmlns:a16="http://schemas.microsoft.com/office/drawing/2014/main" val="10003"/>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865166" y="481088"/>
            <a:ext cx="920183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（四）一般生产人员考核内容</a:t>
            </a:r>
          </a:p>
        </p:txBody>
      </p:sp>
      <p:sp>
        <p:nvSpPr>
          <p:cNvPr id="17" name="文本框 16"/>
          <p:cNvSpPr txBox="1"/>
          <p:nvPr/>
        </p:nvSpPr>
        <p:spPr>
          <a:xfrm>
            <a:off x="1063286" y="1050196"/>
            <a:ext cx="9818074"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一般生产人员考核主要从工作业绩、工作能力、工作态度三个方面进行考核。具体如下：</a:t>
            </a:r>
          </a:p>
        </p:txBody>
      </p:sp>
      <p:graphicFrame>
        <p:nvGraphicFramePr>
          <p:cNvPr id="3" name="表格 2"/>
          <p:cNvGraphicFramePr/>
          <p:nvPr>
            <p:custDataLst>
              <p:tags r:id="rId1"/>
            </p:custDataLst>
          </p:nvPr>
        </p:nvGraphicFramePr>
        <p:xfrm>
          <a:off x="1063287" y="2200910"/>
          <a:ext cx="9985714" cy="1697990"/>
        </p:xfrm>
        <a:graphic>
          <a:graphicData uri="http://schemas.openxmlformats.org/drawingml/2006/table">
            <a:tbl>
              <a:tblPr firstRow="1" bandRow="1">
                <a:tableStyleId>{00A15C55-8517-42AA-B614-E9B94910E393}</a:tableStyleId>
              </a:tblPr>
              <a:tblGrid>
                <a:gridCol w="1295842">
                  <a:extLst>
                    <a:ext uri="{9D8B030D-6E8A-4147-A177-3AD203B41FA5}">
                      <a16:colId xmlns:a16="http://schemas.microsoft.com/office/drawing/2014/main" val="20000"/>
                    </a:ext>
                  </a:extLst>
                </a:gridCol>
                <a:gridCol w="1321253">
                  <a:extLst>
                    <a:ext uri="{9D8B030D-6E8A-4147-A177-3AD203B41FA5}">
                      <a16:colId xmlns:a16="http://schemas.microsoft.com/office/drawing/2014/main" val="20001"/>
                    </a:ext>
                  </a:extLst>
                </a:gridCol>
                <a:gridCol w="1005301">
                  <a:extLst>
                    <a:ext uri="{9D8B030D-6E8A-4147-A177-3AD203B41FA5}">
                      <a16:colId xmlns:a16="http://schemas.microsoft.com/office/drawing/2014/main" val="20002"/>
                    </a:ext>
                  </a:extLst>
                </a:gridCol>
                <a:gridCol w="6363318">
                  <a:extLst>
                    <a:ext uri="{9D8B030D-6E8A-4147-A177-3AD203B41FA5}">
                      <a16:colId xmlns:a16="http://schemas.microsoft.com/office/drawing/2014/main" val="20003"/>
                    </a:ext>
                  </a:extLst>
                </a:gridCol>
              </a:tblGrid>
              <a:tr h="417830">
                <a:tc gridSpan="2">
                  <a:txBody>
                    <a:bodyPr/>
                    <a:lstStyle/>
                    <a:p>
                      <a:pPr algn="ctr">
                        <a:buNone/>
                      </a:pPr>
                      <a:r>
                        <a:rPr lang="zh-CN" altLang="en-US">
                          <a:ea typeface="微软雅黑" panose="020B0503020204020204" pitchFamily="34" charset="-122"/>
                        </a:rPr>
                        <a:t>考核内容</a:t>
                      </a:r>
                    </a:p>
                  </a:txBody>
                  <a:tcPr anchor="ctr"/>
                </a:tc>
                <a:tc hMerge="1">
                  <a:txBody>
                    <a:bodyPr/>
                    <a:lstStyle/>
                    <a:p>
                      <a:endParaRPr lang="zh-CN"/>
                    </a:p>
                  </a:txBody>
                  <a:tcPr/>
                </a:tc>
                <a:tc>
                  <a:txBody>
                    <a:bodyPr/>
                    <a:lstStyle/>
                    <a:p>
                      <a:pPr algn="ctr">
                        <a:buNone/>
                      </a:pPr>
                      <a:r>
                        <a:rPr lang="zh-CN" altLang="en-US">
                          <a:ea typeface="微软雅黑" panose="020B0503020204020204" pitchFamily="34" charset="-122"/>
                        </a:rPr>
                        <a:t>权重</a:t>
                      </a:r>
                    </a:p>
                  </a:txBody>
                  <a:tcPr anchor="ctr"/>
                </a:tc>
                <a:tc>
                  <a:txBody>
                    <a:bodyPr/>
                    <a:lstStyle/>
                    <a:p>
                      <a:pPr algn="ctr">
                        <a:buNone/>
                      </a:pPr>
                      <a:r>
                        <a:rPr lang="zh-CN" altLang="en-US">
                          <a:ea typeface="微软雅黑" panose="020B0503020204020204" pitchFamily="34" charset="-122"/>
                        </a:rPr>
                        <a:t>考核标准</a:t>
                      </a:r>
                    </a:p>
                  </a:txBody>
                  <a:tcPr anchor="ctr"/>
                </a:tc>
                <a:extLst>
                  <a:ext uri="{0D108BD9-81ED-4DB2-BD59-A6C34878D82A}">
                    <a16:rowId xmlns:a16="http://schemas.microsoft.com/office/drawing/2014/main" val="10000"/>
                  </a:ext>
                </a:extLst>
              </a:tr>
              <a:tr h="417830">
                <a:tc rowSpan="2">
                  <a:txBody>
                    <a:bodyPr/>
                    <a:lstStyle/>
                    <a:p>
                      <a:pPr algn="ctr">
                        <a:buNone/>
                      </a:pPr>
                      <a:r>
                        <a:rPr lang="zh-CN" altLang="en-US">
                          <a:ea typeface="微软雅黑" panose="020B0503020204020204" pitchFamily="34" charset="-122"/>
                        </a:rPr>
                        <a:t>工作业绩</a:t>
                      </a:r>
                    </a:p>
                  </a:txBody>
                  <a:tcPr anchor="ctr"/>
                </a:tc>
                <a:tc>
                  <a:txBody>
                    <a:bodyPr/>
                    <a:lstStyle/>
                    <a:p>
                      <a:pPr algn="ctr">
                        <a:buNone/>
                      </a:pPr>
                      <a:r>
                        <a:rPr lang="zh-CN" altLang="en-US">
                          <a:ea typeface="微软雅黑" panose="020B0503020204020204" pitchFamily="34" charset="-122"/>
                        </a:rPr>
                        <a:t>产品产量</a:t>
                      </a:r>
                    </a:p>
                  </a:txBody>
                  <a:tcPr anchor="ctr"/>
                </a:tc>
                <a:tc>
                  <a:txBody>
                    <a:bodyPr/>
                    <a:lstStyle/>
                    <a:p>
                      <a:pPr algn="ctr">
                        <a:buNone/>
                      </a:pPr>
                      <a:r>
                        <a:rPr lang="en-US" altLang="zh-CN">
                          <a:ea typeface="微软雅黑" panose="020B0503020204020204" pitchFamily="34" charset="-122"/>
                        </a:rPr>
                        <a:t>50%</a:t>
                      </a:r>
                    </a:p>
                  </a:txBody>
                  <a:tcPr anchor="ctr"/>
                </a:tc>
                <a:tc>
                  <a:txBody>
                    <a:bodyPr/>
                    <a:lstStyle/>
                    <a:p>
                      <a:pPr algn="ctr">
                        <a:buNone/>
                      </a:pPr>
                      <a:r>
                        <a:rPr lang="zh-CN" altLang="en-US">
                          <a:ea typeface="微软雅黑" panose="020B0503020204020204" pitchFamily="34" charset="-122"/>
                        </a:rPr>
                        <a:t>达到生产计划规定标准，该项得满分，每超出计划产量的  </a:t>
                      </a:r>
                      <a:r>
                        <a:rPr lang="en-US" altLang="zh-CN">
                          <a:ea typeface="微软雅黑" panose="020B0503020204020204" pitchFamily="34" charset="-122"/>
                        </a:rPr>
                        <a:t>%</a:t>
                      </a:r>
                      <a:r>
                        <a:rPr lang="zh-CN" altLang="en-US">
                          <a:ea typeface="微软雅黑" panose="020B0503020204020204" pitchFamily="34" charset="-122"/>
                        </a:rPr>
                        <a:t>，加    分；每减少计划产量的    </a:t>
                      </a:r>
                      <a:r>
                        <a:rPr lang="en-US" altLang="zh-CN">
                          <a:ea typeface="微软雅黑" panose="020B0503020204020204" pitchFamily="34" charset="-122"/>
                        </a:rPr>
                        <a:t>%</a:t>
                      </a:r>
                      <a:r>
                        <a:rPr lang="zh-CN" altLang="en-US">
                          <a:ea typeface="微软雅黑" panose="020B0503020204020204" pitchFamily="34" charset="-122"/>
                        </a:rPr>
                        <a:t>，减    分</a:t>
                      </a:r>
                    </a:p>
                  </a:txBody>
                  <a:tcPr anchor="ctr"/>
                </a:tc>
                <a:extLst>
                  <a:ext uri="{0D108BD9-81ED-4DB2-BD59-A6C34878D82A}">
                    <a16:rowId xmlns:a16="http://schemas.microsoft.com/office/drawing/2014/main" val="10001"/>
                  </a:ext>
                </a:extLst>
              </a:tr>
              <a:tr h="417830">
                <a:tc vMerge="1">
                  <a:txBody>
                    <a:bodyPr/>
                    <a:lstStyle/>
                    <a:p>
                      <a:endParaRPr lang="zh-CN"/>
                    </a:p>
                  </a:txBody>
                  <a:tcPr/>
                </a:tc>
                <a:tc>
                  <a:txBody>
                    <a:bodyPr/>
                    <a:lstStyle/>
                    <a:p>
                      <a:pPr algn="ctr">
                        <a:buNone/>
                      </a:pPr>
                      <a:r>
                        <a:rPr lang="zh-CN" altLang="en-US">
                          <a:ea typeface="微软雅黑" panose="020B0503020204020204" pitchFamily="34" charset="-122"/>
                        </a:rPr>
                        <a:t>产品质量</a:t>
                      </a:r>
                    </a:p>
                  </a:txBody>
                  <a:tcPr anchor="ctr"/>
                </a:tc>
                <a:tc>
                  <a:txBody>
                    <a:bodyPr/>
                    <a:lstStyle/>
                    <a:p>
                      <a:pPr algn="ctr">
                        <a:buNone/>
                      </a:pPr>
                      <a:r>
                        <a:rPr lang="en-US" altLang="zh-CN">
                          <a:ea typeface="微软雅黑" panose="020B0503020204020204" pitchFamily="34" charset="-122"/>
                        </a:rPr>
                        <a:t>50%</a:t>
                      </a:r>
                    </a:p>
                  </a:txBody>
                  <a:tcPr anchor="ctr"/>
                </a:tc>
                <a:tc>
                  <a:txBody>
                    <a:bodyPr/>
                    <a:lstStyle/>
                    <a:p>
                      <a:pPr algn="ctr">
                        <a:buNone/>
                      </a:pPr>
                      <a:r>
                        <a:rPr lang="zh-CN" altLang="en-US">
                          <a:ea typeface="微软雅黑" panose="020B0503020204020204" pitchFamily="34" charset="-122"/>
                        </a:rPr>
                        <a:t>产品质量合格率达到</a:t>
                      </a:r>
                      <a:r>
                        <a:rPr lang="zh-CN" altLang="en-US" u="sng">
                          <a:ea typeface="微软雅黑" panose="020B0503020204020204" pitchFamily="34" charset="-122"/>
                        </a:rPr>
                        <a:t>   </a:t>
                      </a:r>
                      <a:r>
                        <a:rPr lang="en-US" altLang="zh-CN">
                          <a:ea typeface="微软雅黑" panose="020B0503020204020204" pitchFamily="34" charset="-122"/>
                        </a:rPr>
                        <a:t>%</a:t>
                      </a:r>
                      <a:r>
                        <a:rPr lang="zh-CN" altLang="en-US">
                          <a:ea typeface="微软雅黑" panose="020B0503020204020204" pitchFamily="34" charset="-122"/>
                        </a:rPr>
                        <a:t>，每低于目标值</a:t>
                      </a:r>
                      <a:r>
                        <a:rPr lang="zh-CN" altLang="en-US" u="sng">
                          <a:ea typeface="微软雅黑" panose="020B0503020204020204" pitchFamily="34" charset="-122"/>
                        </a:rPr>
                        <a:t>    </a:t>
                      </a:r>
                      <a:r>
                        <a:rPr lang="en-US" altLang="zh-CN">
                          <a:ea typeface="微软雅黑" panose="020B0503020204020204" pitchFamily="34" charset="-122"/>
                        </a:rPr>
                        <a:t>%</a:t>
                      </a:r>
                      <a:r>
                        <a:rPr lang="zh-CN" altLang="en-US">
                          <a:ea typeface="微软雅黑" panose="020B0503020204020204" pitchFamily="34" charset="-122"/>
                        </a:rPr>
                        <a:t>，减 </a:t>
                      </a:r>
                      <a:r>
                        <a:rPr lang="zh-CN" altLang="en-US" u="sng">
                          <a:ea typeface="微软雅黑" panose="020B0503020204020204" pitchFamily="34" charset="-122"/>
                        </a:rPr>
                        <a:t>   </a:t>
                      </a:r>
                      <a:r>
                        <a:rPr lang="zh-CN" altLang="en-US">
                          <a:ea typeface="微软雅黑" panose="020B0503020204020204" pitchFamily="34" charset="-122"/>
                        </a:rPr>
                        <a:t>分；产品质量合格率低于</a:t>
                      </a:r>
                      <a:r>
                        <a:rPr lang="zh-CN" altLang="en-US" u="sng">
                          <a:ea typeface="微软雅黑" panose="020B0503020204020204" pitchFamily="34" charset="-122"/>
                        </a:rPr>
                        <a:t>    </a:t>
                      </a:r>
                      <a:r>
                        <a:rPr lang="en-US" altLang="zh-CN">
                          <a:ea typeface="微软雅黑" panose="020B0503020204020204" pitchFamily="34" charset="-122"/>
                        </a:rPr>
                        <a:t>%</a:t>
                      </a:r>
                      <a:r>
                        <a:rPr lang="zh-CN" altLang="en-US">
                          <a:ea typeface="微软雅黑" panose="020B0503020204020204" pitchFamily="34" charset="-122"/>
                        </a:rPr>
                        <a:t>，该项得分为</a:t>
                      </a:r>
                      <a:r>
                        <a:rPr lang="en-US" altLang="zh-CN">
                          <a:ea typeface="微软雅黑" panose="020B0503020204020204" pitchFamily="34" charset="-122"/>
                        </a:rPr>
                        <a:t>0</a:t>
                      </a:r>
                      <a:r>
                        <a:rPr lang="zh-CN" altLang="en-US">
                          <a:ea typeface="微软雅黑" panose="020B0503020204020204" pitchFamily="34" charset="-122"/>
                        </a:rPr>
                        <a:t>分</a:t>
                      </a:r>
                    </a:p>
                  </a:txBody>
                  <a:tcPr anchor="ctr"/>
                </a:tc>
                <a:extLst>
                  <a:ext uri="{0D108BD9-81ED-4DB2-BD59-A6C34878D82A}">
                    <a16:rowId xmlns:a16="http://schemas.microsoft.com/office/drawing/2014/main" val="10002"/>
                  </a:ext>
                </a:extLst>
              </a:tr>
            </a:tbl>
          </a:graphicData>
        </a:graphic>
      </p:graphicFrame>
      <p:graphicFrame>
        <p:nvGraphicFramePr>
          <p:cNvPr id="4" name="表格 3"/>
          <p:cNvGraphicFramePr/>
          <p:nvPr>
            <p:custDataLst>
              <p:tags r:id="rId2"/>
            </p:custDataLst>
          </p:nvPr>
        </p:nvGraphicFramePr>
        <p:xfrm>
          <a:off x="1063285" y="4202430"/>
          <a:ext cx="9985715" cy="2137410"/>
        </p:xfrm>
        <a:graphic>
          <a:graphicData uri="http://schemas.openxmlformats.org/drawingml/2006/table">
            <a:tbl>
              <a:tblPr firstRow="1" bandRow="1">
                <a:tableStyleId>{7DF18680-E054-41AD-8BC1-D1AEF772440D}</a:tableStyleId>
              </a:tblPr>
              <a:tblGrid>
                <a:gridCol w="1621300">
                  <a:extLst>
                    <a:ext uri="{9D8B030D-6E8A-4147-A177-3AD203B41FA5}">
                      <a16:colId xmlns:a16="http://schemas.microsoft.com/office/drawing/2014/main" val="20000"/>
                    </a:ext>
                  </a:extLst>
                </a:gridCol>
                <a:gridCol w="1592258">
                  <a:extLst>
                    <a:ext uri="{9D8B030D-6E8A-4147-A177-3AD203B41FA5}">
                      <a16:colId xmlns:a16="http://schemas.microsoft.com/office/drawing/2014/main" val="20001"/>
                    </a:ext>
                  </a:extLst>
                </a:gridCol>
                <a:gridCol w="6772157">
                  <a:extLst>
                    <a:ext uri="{9D8B030D-6E8A-4147-A177-3AD203B41FA5}">
                      <a16:colId xmlns:a16="http://schemas.microsoft.com/office/drawing/2014/main" val="20002"/>
                    </a:ext>
                  </a:extLst>
                </a:gridCol>
              </a:tblGrid>
              <a:tr h="400050">
                <a:tc gridSpan="2">
                  <a:txBody>
                    <a:bodyPr/>
                    <a:lstStyle/>
                    <a:p>
                      <a:pPr algn="ctr">
                        <a:buNone/>
                      </a:pPr>
                      <a:r>
                        <a:rPr lang="zh-CN" altLang="en-US">
                          <a:ea typeface="微软雅黑" panose="020B0503020204020204" pitchFamily="34" charset="-122"/>
                        </a:rPr>
                        <a:t>考核内容</a:t>
                      </a:r>
                    </a:p>
                  </a:txBody>
                  <a:tcPr anchor="ctr">
                    <a:solidFill>
                      <a:srgbClr val="5CA4EC"/>
                    </a:solidFill>
                  </a:tcPr>
                </a:tc>
                <a:tc hMerge="1">
                  <a:txBody>
                    <a:bodyPr/>
                    <a:lstStyle/>
                    <a:p>
                      <a:endParaRPr lang="zh-CN"/>
                    </a:p>
                  </a:txBody>
                  <a:tcPr/>
                </a:tc>
                <a:tc>
                  <a:txBody>
                    <a:bodyPr/>
                    <a:lstStyle/>
                    <a:p>
                      <a:pPr algn="ctr">
                        <a:buNone/>
                      </a:pPr>
                      <a:r>
                        <a:rPr lang="zh-CN" altLang="en-US">
                          <a:ea typeface="微软雅黑" panose="020B0503020204020204" pitchFamily="34" charset="-122"/>
                        </a:rPr>
                        <a:t>考核要点</a:t>
                      </a:r>
                    </a:p>
                  </a:txBody>
                  <a:tcPr anchor="ctr">
                    <a:solidFill>
                      <a:srgbClr val="5CA4EC"/>
                    </a:solidFill>
                  </a:tcPr>
                </a:tc>
                <a:extLst>
                  <a:ext uri="{0D108BD9-81ED-4DB2-BD59-A6C34878D82A}">
                    <a16:rowId xmlns:a16="http://schemas.microsoft.com/office/drawing/2014/main" val="10000"/>
                  </a:ext>
                </a:extLst>
              </a:tr>
              <a:tr h="365760">
                <a:tc rowSpan="4">
                  <a:txBody>
                    <a:bodyPr/>
                    <a:lstStyle/>
                    <a:p>
                      <a:pPr algn="ctr">
                        <a:buNone/>
                      </a:pPr>
                      <a:r>
                        <a:rPr lang="zh-CN" altLang="en-US">
                          <a:ea typeface="微软雅黑" panose="020B0503020204020204" pitchFamily="34" charset="-122"/>
                        </a:rPr>
                        <a:t>工作能力考核</a:t>
                      </a:r>
                    </a:p>
                  </a:txBody>
                  <a:tcPr anchor="ctr"/>
                </a:tc>
                <a:tc>
                  <a:txBody>
                    <a:bodyPr/>
                    <a:lstStyle/>
                    <a:p>
                      <a:pPr algn="ctr">
                        <a:buNone/>
                      </a:pPr>
                      <a:r>
                        <a:rPr lang="zh-CN" altLang="en-US">
                          <a:ea typeface="微软雅黑" panose="020B0503020204020204" pitchFamily="34" charset="-122"/>
                        </a:rPr>
                        <a:t>岗位技能</a:t>
                      </a:r>
                    </a:p>
                  </a:txBody>
                  <a:tcPr anchor="ctr"/>
                </a:tc>
                <a:tc>
                  <a:txBody>
                    <a:bodyPr/>
                    <a:lstStyle/>
                    <a:p>
                      <a:pPr algn="ctr">
                        <a:buNone/>
                      </a:pPr>
                      <a:r>
                        <a:rPr lang="zh-CN" altLang="en-US">
                          <a:ea typeface="微软雅黑" panose="020B0503020204020204" pitchFamily="34" charset="-122"/>
                        </a:rPr>
                        <a:t>能熟练掌握所在岗位要求的技能（</a:t>
                      </a:r>
                      <a:r>
                        <a:rPr lang="en-US" altLang="zh-CN">
                          <a:ea typeface="微软雅黑" panose="020B0503020204020204" pitchFamily="34" charset="-122"/>
                        </a:rPr>
                        <a:t>30</a:t>
                      </a:r>
                      <a:r>
                        <a:rPr lang="zh-CN" altLang="en-US">
                          <a:ea typeface="微软雅黑" panose="020B0503020204020204" pitchFamily="34" charset="-122"/>
                        </a:rPr>
                        <a:t>分）</a:t>
                      </a:r>
                    </a:p>
                  </a:txBody>
                  <a:tcPr anchor="ctr"/>
                </a:tc>
                <a:extLst>
                  <a:ext uri="{0D108BD9-81ED-4DB2-BD59-A6C34878D82A}">
                    <a16:rowId xmlns:a16="http://schemas.microsoft.com/office/drawing/2014/main" val="10001"/>
                  </a:ext>
                </a:extLst>
              </a:tr>
              <a:tr h="365760">
                <a:tc vMerge="1">
                  <a:txBody>
                    <a:bodyPr/>
                    <a:lstStyle/>
                    <a:p>
                      <a:endParaRPr lang="zh-CN"/>
                    </a:p>
                  </a:txBody>
                  <a:tcPr/>
                </a:tc>
                <a:tc>
                  <a:txBody>
                    <a:bodyPr/>
                    <a:lstStyle/>
                    <a:p>
                      <a:pPr algn="ctr">
                        <a:buNone/>
                      </a:pPr>
                      <a:r>
                        <a:rPr lang="zh-CN" altLang="en-US">
                          <a:ea typeface="微软雅黑" panose="020B0503020204020204" pitchFamily="34" charset="-122"/>
                        </a:rPr>
                        <a:t>熟练程度</a:t>
                      </a:r>
                    </a:p>
                  </a:txBody>
                  <a:tcPr anchor="ctr"/>
                </a:tc>
                <a:tc>
                  <a:txBody>
                    <a:bodyPr/>
                    <a:lstStyle/>
                    <a:p>
                      <a:pPr algn="ctr">
                        <a:buNone/>
                      </a:pPr>
                      <a:r>
                        <a:rPr lang="zh-CN" altLang="en-US">
                          <a:ea typeface="微软雅黑" panose="020B0503020204020204" pitchFamily="34" charset="-122"/>
                        </a:rPr>
                        <a:t>能迅速提高岗位技能（</a:t>
                      </a:r>
                      <a:r>
                        <a:rPr lang="en-US" altLang="zh-CN">
                          <a:ea typeface="微软雅黑" panose="020B0503020204020204" pitchFamily="34" charset="-122"/>
                        </a:rPr>
                        <a:t>20</a:t>
                      </a:r>
                      <a:r>
                        <a:rPr lang="zh-CN" altLang="en-US">
                          <a:ea typeface="微软雅黑" panose="020B0503020204020204" pitchFamily="34" charset="-122"/>
                        </a:rPr>
                        <a:t>分）</a:t>
                      </a:r>
                    </a:p>
                  </a:txBody>
                  <a:tcPr anchor="ctr"/>
                </a:tc>
                <a:extLst>
                  <a:ext uri="{0D108BD9-81ED-4DB2-BD59-A6C34878D82A}">
                    <a16:rowId xmlns:a16="http://schemas.microsoft.com/office/drawing/2014/main" val="10002"/>
                  </a:ext>
                </a:extLst>
              </a:tr>
              <a:tr h="365760">
                <a:tc vMerge="1">
                  <a:txBody>
                    <a:bodyPr/>
                    <a:lstStyle/>
                    <a:p>
                      <a:endParaRPr lang="zh-CN"/>
                    </a:p>
                  </a:txBody>
                  <a:tcPr/>
                </a:tc>
                <a:tc rowSpan="2">
                  <a:txBody>
                    <a:bodyPr/>
                    <a:lstStyle/>
                    <a:p>
                      <a:pPr algn="ctr">
                        <a:buNone/>
                      </a:pPr>
                      <a:r>
                        <a:rPr lang="zh-CN" altLang="en-US" sz="1800">
                          <a:ea typeface="微软雅黑" panose="020B0503020204020204" pitchFamily="34" charset="-122"/>
                          <a:sym typeface="+mn-ea"/>
                        </a:rPr>
                        <a:t>沟通能力</a:t>
                      </a:r>
                      <a:endParaRPr lang="zh-CN" altLang="en-US">
                        <a:ea typeface="微软雅黑" panose="020B0503020204020204" pitchFamily="34" charset="-122"/>
                      </a:endParaRPr>
                    </a:p>
                  </a:txBody>
                  <a:tcPr anchor="ctr"/>
                </a:tc>
                <a:tc>
                  <a:txBody>
                    <a:bodyPr/>
                    <a:lstStyle/>
                    <a:p>
                      <a:pPr algn="ctr">
                        <a:buNone/>
                      </a:pPr>
                      <a:r>
                        <a:rPr lang="zh-CN" altLang="en-US">
                          <a:ea typeface="微软雅黑" panose="020B0503020204020204" pitchFamily="34" charset="-122"/>
                        </a:rPr>
                        <a:t>能否主动听取不同意见，广泛搜集来自不同方面的情况（</a:t>
                      </a:r>
                      <a:r>
                        <a:rPr lang="en-US" altLang="zh-CN">
                          <a:ea typeface="微软雅黑" panose="020B0503020204020204" pitchFamily="34" charset="-122"/>
                        </a:rPr>
                        <a:t>25</a:t>
                      </a:r>
                      <a:r>
                        <a:rPr lang="zh-CN" altLang="en-US">
                          <a:ea typeface="微软雅黑" panose="020B0503020204020204" pitchFamily="34" charset="-122"/>
                        </a:rPr>
                        <a:t>分）</a:t>
                      </a:r>
                    </a:p>
                  </a:txBody>
                  <a:tcPr anchor="ctr"/>
                </a:tc>
                <a:extLst>
                  <a:ext uri="{0D108BD9-81ED-4DB2-BD59-A6C34878D82A}">
                    <a16:rowId xmlns:a16="http://schemas.microsoft.com/office/drawing/2014/main" val="10003"/>
                  </a:ext>
                </a:extLst>
              </a:tr>
              <a:tr h="365760">
                <a:tc vMerge="1">
                  <a:txBody>
                    <a:bodyPr/>
                    <a:lstStyle/>
                    <a:p>
                      <a:endParaRPr lang="zh-CN"/>
                    </a:p>
                  </a:txBody>
                  <a:tcPr/>
                </a:tc>
                <a:tc vMerge="1">
                  <a:txBody>
                    <a:bodyPr/>
                    <a:lstStyle/>
                    <a:p>
                      <a:endParaRPr lang="zh-CN"/>
                    </a:p>
                  </a:txBody>
                  <a:tcPr/>
                </a:tc>
                <a:tc>
                  <a:txBody>
                    <a:bodyPr/>
                    <a:lstStyle/>
                    <a:p>
                      <a:pPr algn="ctr">
                        <a:buNone/>
                      </a:pPr>
                      <a:r>
                        <a:rPr lang="zh-CN" altLang="en-US">
                          <a:ea typeface="微软雅黑" panose="020B0503020204020204" pitchFamily="34" charset="-122"/>
                        </a:rPr>
                        <a:t>能否倾听不同意见，用具有说服力的证据清晰阐明自己的观点，力求让别人接受，以便共同实施（</a:t>
                      </a:r>
                      <a:r>
                        <a:rPr lang="en-US" altLang="zh-CN">
                          <a:ea typeface="微软雅黑" panose="020B0503020204020204" pitchFamily="34" charset="-122"/>
                        </a:rPr>
                        <a:t>25</a:t>
                      </a:r>
                      <a:r>
                        <a:rPr lang="zh-CN" altLang="en-US">
                          <a:ea typeface="微软雅黑" panose="020B0503020204020204" pitchFamily="34" charset="-122"/>
                        </a:rPr>
                        <a:t>分）</a:t>
                      </a:r>
                    </a:p>
                  </a:txBody>
                  <a:tcPr anchor="ct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5"/>
          <p:cNvGraphicFramePr/>
          <p:nvPr>
            <p:custDataLst>
              <p:tags r:id="rId1"/>
            </p:custDataLst>
          </p:nvPr>
        </p:nvGraphicFramePr>
        <p:xfrm>
          <a:off x="670877" y="571500"/>
          <a:ext cx="10850245" cy="5715000"/>
        </p:xfrm>
        <a:graphic>
          <a:graphicData uri="http://schemas.openxmlformats.org/drawingml/2006/table">
            <a:tbl>
              <a:tblPr firstRow="1" bandRow="1">
                <a:tableStyleId>{00A15C55-8517-42AA-B614-E9B94910E393}</a:tableStyleId>
              </a:tblPr>
              <a:tblGrid>
                <a:gridCol w="1550035">
                  <a:extLst>
                    <a:ext uri="{9D8B030D-6E8A-4147-A177-3AD203B41FA5}">
                      <a16:colId xmlns:a16="http://schemas.microsoft.com/office/drawing/2014/main" val="20000"/>
                    </a:ext>
                  </a:extLst>
                </a:gridCol>
                <a:gridCol w="1550035">
                  <a:extLst>
                    <a:ext uri="{9D8B030D-6E8A-4147-A177-3AD203B41FA5}">
                      <a16:colId xmlns:a16="http://schemas.microsoft.com/office/drawing/2014/main" val="20001"/>
                    </a:ext>
                  </a:extLst>
                </a:gridCol>
                <a:gridCol w="1550035">
                  <a:extLst>
                    <a:ext uri="{9D8B030D-6E8A-4147-A177-3AD203B41FA5}">
                      <a16:colId xmlns:a16="http://schemas.microsoft.com/office/drawing/2014/main" val="20002"/>
                    </a:ext>
                  </a:extLst>
                </a:gridCol>
                <a:gridCol w="1550035">
                  <a:extLst>
                    <a:ext uri="{9D8B030D-6E8A-4147-A177-3AD203B41FA5}">
                      <a16:colId xmlns:a16="http://schemas.microsoft.com/office/drawing/2014/main" val="20003"/>
                    </a:ext>
                  </a:extLst>
                </a:gridCol>
                <a:gridCol w="1550035">
                  <a:extLst>
                    <a:ext uri="{9D8B030D-6E8A-4147-A177-3AD203B41FA5}">
                      <a16:colId xmlns:a16="http://schemas.microsoft.com/office/drawing/2014/main" val="20004"/>
                    </a:ext>
                  </a:extLst>
                </a:gridCol>
                <a:gridCol w="1550035">
                  <a:extLst>
                    <a:ext uri="{9D8B030D-6E8A-4147-A177-3AD203B41FA5}">
                      <a16:colId xmlns:a16="http://schemas.microsoft.com/office/drawing/2014/main" val="20005"/>
                    </a:ext>
                  </a:extLst>
                </a:gridCol>
                <a:gridCol w="1550035">
                  <a:extLst>
                    <a:ext uri="{9D8B030D-6E8A-4147-A177-3AD203B41FA5}">
                      <a16:colId xmlns:a16="http://schemas.microsoft.com/office/drawing/2014/main" val="20006"/>
                    </a:ext>
                  </a:extLst>
                </a:gridCol>
              </a:tblGrid>
              <a:tr h="381000">
                <a:tc rowSpan="2" gridSpan="2">
                  <a:txBody>
                    <a:bodyPr/>
                    <a:lstStyle/>
                    <a:p>
                      <a:pPr algn="ctr">
                        <a:buNone/>
                      </a:pPr>
                      <a:r>
                        <a:rPr lang="zh-CN" altLang="en-US" sz="2000">
                          <a:ea typeface="微软雅黑" panose="020B0503020204020204" pitchFamily="34" charset="-122"/>
                        </a:rPr>
                        <a:t>考核内容</a:t>
                      </a:r>
                    </a:p>
                  </a:txBody>
                  <a:tcPr anchor="ctr"/>
                </a:tc>
                <a:tc rowSpan="2" hMerge="1">
                  <a:txBody>
                    <a:bodyPr/>
                    <a:lstStyle/>
                    <a:p>
                      <a:endParaRPr lang="zh-CN"/>
                    </a:p>
                  </a:txBody>
                  <a:tcPr/>
                </a:tc>
                <a:tc gridSpan="5">
                  <a:txBody>
                    <a:bodyPr/>
                    <a:lstStyle/>
                    <a:p>
                      <a:pPr algn="ctr">
                        <a:buNone/>
                      </a:pPr>
                      <a:r>
                        <a:rPr lang="zh-CN" altLang="en-US" sz="2000">
                          <a:ea typeface="微软雅黑" panose="020B0503020204020204" pitchFamily="34" charset="-122"/>
                        </a:rPr>
                        <a:t>考核标准</a:t>
                      </a:r>
                    </a:p>
                  </a:txBody>
                  <a:tcPr anchor="ct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381000">
                <a:tc gridSpan="2" vMerge="1">
                  <a:txBody>
                    <a:bodyPr/>
                    <a:lstStyle/>
                    <a:p>
                      <a:endParaRPr lang="zh-CN"/>
                    </a:p>
                  </a:txBody>
                  <a:tcPr/>
                </a:tc>
                <a:tc hMerge="1" vMerge="1">
                  <a:txBody>
                    <a:bodyPr/>
                    <a:lstStyle/>
                    <a:p>
                      <a:endParaRPr lang="zh-CN"/>
                    </a:p>
                  </a:txBody>
                  <a:tcPr/>
                </a:tc>
                <a:tc>
                  <a:txBody>
                    <a:bodyPr/>
                    <a:lstStyle/>
                    <a:p>
                      <a:pPr algn="ctr">
                        <a:buNone/>
                      </a:pPr>
                      <a:r>
                        <a:rPr lang="zh-CN" altLang="en-US">
                          <a:ea typeface="微软雅黑" panose="020B0503020204020204" pitchFamily="34" charset="-122"/>
                        </a:rPr>
                        <a:t>差（</a:t>
                      </a:r>
                      <a:r>
                        <a:rPr lang="en-US" altLang="zh-CN">
                          <a:ea typeface="微软雅黑" panose="020B0503020204020204" pitchFamily="34" charset="-122"/>
                        </a:rPr>
                        <a:t>0</a:t>
                      </a:r>
                      <a:r>
                        <a:rPr lang="zh-CN" altLang="en-US">
                          <a:ea typeface="微软雅黑" panose="020B0503020204020204" pitchFamily="34" charset="-122"/>
                        </a:rPr>
                        <a:t>分）</a:t>
                      </a:r>
                    </a:p>
                  </a:txBody>
                  <a:tcPr anchor="ctr"/>
                </a:tc>
                <a:tc>
                  <a:txBody>
                    <a:bodyPr/>
                    <a:lstStyle/>
                    <a:p>
                      <a:pPr algn="ctr">
                        <a:buNone/>
                      </a:pPr>
                      <a:r>
                        <a:rPr lang="zh-CN" altLang="en-US">
                          <a:ea typeface="微软雅黑" panose="020B0503020204020204" pitchFamily="34" charset="-122"/>
                        </a:rPr>
                        <a:t>一般（</a:t>
                      </a:r>
                      <a:r>
                        <a:rPr lang="en-US" altLang="zh-CN">
                          <a:ea typeface="微软雅黑" panose="020B0503020204020204" pitchFamily="34" charset="-122"/>
                        </a:rPr>
                        <a:t>1</a:t>
                      </a:r>
                      <a:r>
                        <a:rPr lang="zh-CN" altLang="en-US">
                          <a:ea typeface="微软雅黑" panose="020B0503020204020204" pitchFamily="34" charset="-122"/>
                        </a:rPr>
                        <a:t>分）</a:t>
                      </a:r>
                    </a:p>
                  </a:txBody>
                  <a:tcPr anchor="ctr"/>
                </a:tc>
                <a:tc>
                  <a:txBody>
                    <a:bodyPr/>
                    <a:lstStyle/>
                    <a:p>
                      <a:pPr algn="ctr">
                        <a:buNone/>
                      </a:pPr>
                      <a:r>
                        <a:rPr lang="zh-CN" altLang="en-US">
                          <a:ea typeface="微软雅黑" panose="020B0503020204020204" pitchFamily="34" charset="-122"/>
                        </a:rPr>
                        <a:t>好（</a:t>
                      </a:r>
                      <a:r>
                        <a:rPr lang="en-US" altLang="zh-CN">
                          <a:ea typeface="微软雅黑" panose="020B0503020204020204" pitchFamily="34" charset="-122"/>
                        </a:rPr>
                        <a:t>2</a:t>
                      </a:r>
                      <a:r>
                        <a:rPr lang="zh-CN" altLang="en-US">
                          <a:ea typeface="微软雅黑" panose="020B0503020204020204" pitchFamily="34" charset="-122"/>
                        </a:rPr>
                        <a:t>分）</a:t>
                      </a:r>
                    </a:p>
                  </a:txBody>
                  <a:tcPr anchor="ctr"/>
                </a:tc>
                <a:tc>
                  <a:txBody>
                    <a:bodyPr/>
                    <a:lstStyle/>
                    <a:p>
                      <a:pPr algn="ctr">
                        <a:buNone/>
                      </a:pPr>
                      <a:r>
                        <a:rPr lang="zh-CN" altLang="en-US">
                          <a:ea typeface="微软雅黑" panose="020B0503020204020204" pitchFamily="34" charset="-122"/>
                        </a:rPr>
                        <a:t>良（</a:t>
                      </a:r>
                      <a:r>
                        <a:rPr lang="en-US" altLang="zh-CN">
                          <a:ea typeface="微软雅黑" panose="020B0503020204020204" pitchFamily="34" charset="-122"/>
                        </a:rPr>
                        <a:t>3</a:t>
                      </a:r>
                      <a:r>
                        <a:rPr lang="zh-CN" altLang="en-US">
                          <a:ea typeface="微软雅黑" panose="020B0503020204020204" pitchFamily="34" charset="-122"/>
                        </a:rPr>
                        <a:t>分）</a:t>
                      </a:r>
                    </a:p>
                  </a:txBody>
                  <a:tcPr anchor="ctr"/>
                </a:tc>
                <a:tc>
                  <a:txBody>
                    <a:bodyPr/>
                    <a:lstStyle/>
                    <a:p>
                      <a:pPr algn="ctr">
                        <a:buNone/>
                      </a:pPr>
                      <a:r>
                        <a:rPr lang="zh-CN" altLang="en-US">
                          <a:ea typeface="微软雅黑" panose="020B0503020204020204" pitchFamily="34" charset="-122"/>
                        </a:rPr>
                        <a:t>优秀（</a:t>
                      </a:r>
                      <a:r>
                        <a:rPr lang="en-US" altLang="zh-CN">
                          <a:ea typeface="微软雅黑" panose="020B0503020204020204" pitchFamily="34" charset="-122"/>
                        </a:rPr>
                        <a:t>4</a:t>
                      </a:r>
                      <a:r>
                        <a:rPr lang="zh-CN" altLang="en-US">
                          <a:ea typeface="微软雅黑" panose="020B0503020204020204" pitchFamily="34" charset="-122"/>
                        </a:rPr>
                        <a:t>分）</a:t>
                      </a:r>
                    </a:p>
                  </a:txBody>
                  <a:tcPr anchor="ctr"/>
                </a:tc>
                <a:extLst>
                  <a:ext uri="{0D108BD9-81ED-4DB2-BD59-A6C34878D82A}">
                    <a16:rowId xmlns:a16="http://schemas.microsoft.com/office/drawing/2014/main" val="10001"/>
                  </a:ext>
                </a:extLst>
              </a:tr>
              <a:tr h="381000">
                <a:tc rowSpan="3">
                  <a:txBody>
                    <a:bodyPr/>
                    <a:lstStyle/>
                    <a:p>
                      <a:pPr algn="ctr">
                        <a:buNone/>
                      </a:pPr>
                      <a:r>
                        <a:rPr lang="zh-CN" altLang="en-US">
                          <a:ea typeface="微软雅黑" panose="020B0503020204020204" pitchFamily="34" charset="-122"/>
                        </a:rPr>
                        <a:t>工作态度</a:t>
                      </a:r>
                    </a:p>
                  </a:txBody>
                  <a:tcPr anchor="ctr"/>
                </a:tc>
                <a:tc>
                  <a:txBody>
                    <a:bodyPr/>
                    <a:lstStyle/>
                    <a:p>
                      <a:pPr algn="ctr">
                        <a:buNone/>
                      </a:pPr>
                      <a:r>
                        <a:rPr lang="zh-CN" altLang="en-US">
                          <a:ea typeface="微软雅黑" panose="020B0503020204020204" pitchFamily="34" charset="-122"/>
                        </a:rPr>
                        <a:t>工作纪律性</a:t>
                      </a:r>
                    </a:p>
                  </a:txBody>
                  <a:tcPr anchor="ctr"/>
                </a:tc>
                <a:tc>
                  <a:txBody>
                    <a:bodyPr/>
                    <a:lstStyle/>
                    <a:p>
                      <a:pPr algn="ctr">
                        <a:buNone/>
                      </a:pPr>
                      <a:r>
                        <a:rPr lang="zh-CN" altLang="en-US">
                          <a:ea typeface="微软雅黑" panose="020B0503020204020204" pitchFamily="34" charset="-122"/>
                        </a:rPr>
                        <a:t>经常迟到、早退且不服从领导工作上的安排</a:t>
                      </a:r>
                    </a:p>
                  </a:txBody>
                  <a:tcPr anchor="ctr"/>
                </a:tc>
                <a:tc>
                  <a:txBody>
                    <a:bodyPr/>
                    <a:lstStyle/>
                    <a:p>
                      <a:pPr algn="ctr">
                        <a:buNone/>
                      </a:pPr>
                      <a:r>
                        <a:rPr lang="zh-CN" altLang="en-US">
                          <a:ea typeface="微软雅黑" panose="020B0503020204020204" pitchFamily="34" charset="-122"/>
                        </a:rPr>
                        <a:t>较少情况下迟到、早退，基本上服从领导工作上的安排</a:t>
                      </a:r>
                    </a:p>
                  </a:txBody>
                  <a:tcPr anchor="ctr"/>
                </a:tc>
                <a:tc>
                  <a:txBody>
                    <a:bodyPr/>
                    <a:lstStyle/>
                    <a:p>
                      <a:pPr algn="ctr">
                        <a:buNone/>
                      </a:pPr>
                      <a:r>
                        <a:rPr lang="zh-CN" altLang="en-US">
                          <a:ea typeface="微软雅黑" panose="020B0503020204020204" pitchFamily="34" charset="-122"/>
                        </a:rPr>
                        <a:t>偶尔迟到、早退、服从领导工作上的安排</a:t>
                      </a:r>
                    </a:p>
                  </a:txBody>
                  <a:tcPr anchor="ctr"/>
                </a:tc>
                <a:tc>
                  <a:txBody>
                    <a:bodyPr/>
                    <a:lstStyle/>
                    <a:p>
                      <a:pPr algn="ctr">
                        <a:buNone/>
                      </a:pPr>
                      <a:r>
                        <a:rPr lang="zh-CN" altLang="en-US">
                          <a:ea typeface="微软雅黑" panose="020B0503020204020204" pitchFamily="34" charset="-122"/>
                        </a:rPr>
                        <a:t>从不迟到、早退，服从领导工作上的安排</a:t>
                      </a:r>
                    </a:p>
                  </a:txBody>
                  <a:tcPr anchor="ctr"/>
                </a:tc>
                <a:tc>
                  <a:txBody>
                    <a:bodyPr/>
                    <a:lstStyle/>
                    <a:p>
                      <a:pPr algn="ctr">
                        <a:buNone/>
                      </a:pPr>
                      <a:r>
                        <a:rPr lang="zh-CN" altLang="en-US">
                          <a:ea typeface="微软雅黑" panose="020B0503020204020204" pitchFamily="34" charset="-122"/>
                        </a:rPr>
                        <a:t>经常加班，积极服从领导工作上的安排</a:t>
                      </a:r>
                    </a:p>
                  </a:txBody>
                  <a:tcPr anchor="ctr"/>
                </a:tc>
                <a:extLst>
                  <a:ext uri="{0D108BD9-81ED-4DB2-BD59-A6C34878D82A}">
                    <a16:rowId xmlns:a16="http://schemas.microsoft.com/office/drawing/2014/main" val="10002"/>
                  </a:ext>
                </a:extLst>
              </a:tr>
              <a:tr h="381000">
                <a:tc vMerge="1">
                  <a:txBody>
                    <a:bodyPr/>
                    <a:lstStyle/>
                    <a:p>
                      <a:endParaRPr lang="zh-CN"/>
                    </a:p>
                  </a:txBody>
                  <a:tcPr/>
                </a:tc>
                <a:tc>
                  <a:txBody>
                    <a:bodyPr/>
                    <a:lstStyle/>
                    <a:p>
                      <a:pPr algn="ctr">
                        <a:buNone/>
                      </a:pPr>
                      <a:r>
                        <a:rPr lang="zh-CN" altLang="en-US">
                          <a:ea typeface="微软雅黑" panose="020B0503020204020204" pitchFamily="34" charset="-122"/>
                        </a:rPr>
                        <a:t>工作主动性</a:t>
                      </a:r>
                    </a:p>
                  </a:txBody>
                  <a:tcPr anchor="ctr"/>
                </a:tc>
                <a:tc>
                  <a:txBody>
                    <a:bodyPr/>
                    <a:lstStyle/>
                    <a:p>
                      <a:pPr algn="ctr">
                        <a:buNone/>
                      </a:pPr>
                      <a:r>
                        <a:rPr lang="zh-CN" altLang="en-US">
                          <a:ea typeface="微软雅黑" panose="020B0503020204020204" pitchFamily="34" charset="-122"/>
                        </a:rPr>
                        <a:t>工作懈怠且工作业绩达不到工作标准</a:t>
                      </a:r>
                    </a:p>
                  </a:txBody>
                  <a:tcPr anchor="ctr"/>
                </a:tc>
                <a:tc>
                  <a:txBody>
                    <a:bodyPr/>
                    <a:lstStyle/>
                    <a:p>
                      <a:pPr algn="ctr">
                        <a:buNone/>
                      </a:pPr>
                      <a:r>
                        <a:rPr lang="zh-CN" altLang="en-US">
                          <a:ea typeface="微软雅黑" panose="020B0503020204020204" pitchFamily="34" charset="-122"/>
                        </a:rPr>
                        <a:t>在外人的监督下能较好的完成工作</a:t>
                      </a:r>
                    </a:p>
                  </a:txBody>
                  <a:tcPr anchor="ctr"/>
                </a:tc>
                <a:tc>
                  <a:txBody>
                    <a:bodyPr/>
                    <a:lstStyle/>
                    <a:p>
                      <a:pPr algn="ctr">
                        <a:buNone/>
                      </a:pPr>
                      <a:r>
                        <a:rPr lang="zh-CN" altLang="en-US">
                          <a:ea typeface="微软雅黑" panose="020B0503020204020204" pitchFamily="34" charset="-122"/>
                        </a:rPr>
                        <a:t>工作主动，能较好地完成本职工作</a:t>
                      </a:r>
                    </a:p>
                  </a:txBody>
                  <a:tcPr anchor="ctr"/>
                </a:tc>
                <a:tc>
                  <a:txBody>
                    <a:bodyPr/>
                    <a:lstStyle/>
                    <a:p>
                      <a:pPr algn="ctr">
                        <a:buNone/>
                      </a:pPr>
                      <a:r>
                        <a:rPr lang="zh-CN" altLang="en-US">
                          <a:ea typeface="微软雅黑" panose="020B0503020204020204" pitchFamily="34" charset="-122"/>
                        </a:rPr>
                        <a:t>积极主动完成本职工作</a:t>
                      </a:r>
                    </a:p>
                  </a:txBody>
                  <a:tcPr anchor="ctr"/>
                </a:tc>
                <a:tc>
                  <a:txBody>
                    <a:bodyPr/>
                    <a:lstStyle/>
                    <a:p>
                      <a:pPr algn="ctr">
                        <a:buNone/>
                      </a:pPr>
                      <a:r>
                        <a:rPr lang="zh-CN" altLang="en-US">
                          <a:ea typeface="微软雅黑" panose="020B0503020204020204" pitchFamily="34" charset="-122"/>
                        </a:rPr>
                        <a:t>除做好本职工作外，还经常承担一些额外的工作</a:t>
                      </a:r>
                    </a:p>
                  </a:txBody>
                  <a:tcPr anchor="ctr"/>
                </a:tc>
                <a:extLst>
                  <a:ext uri="{0D108BD9-81ED-4DB2-BD59-A6C34878D82A}">
                    <a16:rowId xmlns:a16="http://schemas.microsoft.com/office/drawing/2014/main" val="10003"/>
                  </a:ext>
                </a:extLst>
              </a:tr>
              <a:tr h="381000">
                <a:tc vMerge="1">
                  <a:txBody>
                    <a:bodyPr/>
                    <a:lstStyle/>
                    <a:p>
                      <a:endParaRPr lang="zh-CN"/>
                    </a:p>
                  </a:txBody>
                  <a:tcPr/>
                </a:tc>
                <a:tc>
                  <a:txBody>
                    <a:bodyPr/>
                    <a:lstStyle/>
                    <a:p>
                      <a:pPr algn="ctr">
                        <a:buNone/>
                      </a:pPr>
                      <a:r>
                        <a:rPr lang="zh-CN" altLang="en-US">
                          <a:ea typeface="微软雅黑" panose="020B0503020204020204" pitchFamily="34" charset="-122"/>
                        </a:rPr>
                        <a:t>工作责任感</a:t>
                      </a:r>
                    </a:p>
                  </a:txBody>
                  <a:tcPr anchor="ctr"/>
                </a:tc>
                <a:tc>
                  <a:txBody>
                    <a:bodyPr/>
                    <a:lstStyle/>
                    <a:p>
                      <a:pPr algn="ctr">
                        <a:buNone/>
                      </a:pPr>
                      <a:r>
                        <a:rPr lang="zh-CN" altLang="en-US">
                          <a:ea typeface="微软雅黑" panose="020B0503020204020204" pitchFamily="34" charset="-122"/>
                        </a:rPr>
                        <a:t>工作敷衍，当工作出现失误时，极力地推卸责任</a:t>
                      </a:r>
                    </a:p>
                  </a:txBody>
                  <a:tcPr anchor="ctr"/>
                </a:tc>
                <a:tc>
                  <a:txBody>
                    <a:bodyPr/>
                    <a:lstStyle/>
                    <a:p>
                      <a:pPr algn="ctr">
                        <a:buNone/>
                      </a:pPr>
                      <a:r>
                        <a:rPr lang="zh-CN" altLang="en-US">
                          <a:ea typeface="微软雅黑" panose="020B0503020204020204" pitchFamily="34" charset="-122"/>
                        </a:rPr>
                        <a:t>工作上满足于基本完成任务，当工作出现失误时，能意识到自己的错误</a:t>
                      </a:r>
                    </a:p>
                  </a:txBody>
                  <a:tcPr anchor="ctr"/>
                </a:tc>
                <a:tc>
                  <a:txBody>
                    <a:bodyPr/>
                    <a:lstStyle/>
                    <a:p>
                      <a:pPr algn="ctr">
                        <a:buNone/>
                      </a:pPr>
                      <a:r>
                        <a:rPr lang="zh-CN" altLang="en-US">
                          <a:ea typeface="微软雅黑" panose="020B0503020204020204" pitchFamily="34" charset="-122"/>
                        </a:rPr>
                        <a:t>工作中主动承担责任</a:t>
                      </a:r>
                    </a:p>
                  </a:txBody>
                  <a:tcPr anchor="ctr"/>
                </a:tc>
                <a:tc>
                  <a:txBody>
                    <a:bodyPr/>
                    <a:lstStyle/>
                    <a:p>
                      <a:pPr algn="ctr">
                        <a:buNone/>
                      </a:pPr>
                      <a:r>
                        <a:rPr lang="zh-CN" altLang="en-US">
                          <a:ea typeface="微软雅黑" panose="020B0503020204020204" pitchFamily="34" charset="-122"/>
                        </a:rPr>
                        <a:t>工作中主动承担责任且积极寻求解决问题的办法</a:t>
                      </a:r>
                    </a:p>
                  </a:txBody>
                  <a:tcPr anchor="ctr"/>
                </a:tc>
                <a:tc>
                  <a:txBody>
                    <a:bodyPr/>
                    <a:lstStyle/>
                    <a:p>
                      <a:pPr algn="ctr">
                        <a:buNone/>
                      </a:pPr>
                      <a:r>
                        <a:rPr lang="zh-CN" altLang="en-US">
                          <a:ea typeface="微软雅黑" panose="020B0503020204020204" pitchFamily="34" charset="-122"/>
                        </a:rPr>
                        <a:t>对他人起到榜样作用</a:t>
                      </a:r>
                    </a:p>
                  </a:txBody>
                  <a:tcPr anchor="ct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3"/>
          <p:cNvSpPr/>
          <p:nvPr/>
        </p:nvSpPr>
        <p:spPr>
          <a:xfrm>
            <a:off x="1128761" y="1402081"/>
            <a:ext cx="9883677" cy="4236719"/>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5560695" cy="521970"/>
          </a:xfrm>
          <a:prstGeom prst="rect">
            <a:avLst/>
          </a:prstGeom>
        </p:spPr>
        <p:txBody>
          <a:bodyPr wrap="none">
            <a:spAutoFit/>
          </a:bodyPr>
          <a:lstStyle/>
          <a:p>
            <a:pPr lvl="0" algn="l"/>
            <a:r>
              <a:rPr lang="en-US" altLang="zh-CN" sz="2800">
                <a:solidFill>
                  <a:prstClr val="black">
                    <a:lumMod val="65000"/>
                    <a:lumOff val="35000"/>
                  </a:prstClr>
                </a:solidFill>
                <a:latin typeface="微软雅黑" panose="020B0503020204020204" pitchFamily="34" charset="-122"/>
                <a:ea typeface="微软雅黑" panose="020B0503020204020204" pitchFamily="34" charset="-122"/>
                <a:sym typeface="+mn-ea"/>
              </a:rPr>
              <a:t>6. </a:t>
            </a:r>
            <a:r>
              <a:rPr lang="zh-CN" altLang="en-US" sz="2800">
                <a:sym typeface="+mn-ea"/>
              </a:rPr>
              <a:t>生产人员绩效考核方案设计实务</a:t>
            </a:r>
            <a:endParaRPr lang="zh-CN" altLang="en-US" sz="28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p:cNvGrpSpPr/>
          <p:nvPr/>
        </p:nvGrpSpPr>
        <p:grpSpPr>
          <a:xfrm>
            <a:off x="1128761" y="1728022"/>
            <a:ext cx="5711046" cy="546411"/>
            <a:chOff x="1128761" y="1560382"/>
            <a:chExt cx="5711046" cy="546411"/>
          </a:xfrm>
        </p:grpSpPr>
        <p:sp>
          <p:nvSpPr>
            <p:cNvPr id="9" name="Freeform: Shape 13"/>
            <p:cNvSpPr/>
            <p:nvPr/>
          </p:nvSpPr>
          <p:spPr>
            <a:xfrm>
              <a:off x="1128761" y="1600124"/>
              <a:ext cx="24221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0" name="矩形 9"/>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4</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）考核实施</a:t>
              </a:r>
            </a:p>
          </p:txBody>
        </p:sp>
      </p:grpSp>
      <p:sp>
        <p:nvSpPr>
          <p:cNvPr id="11" name="文本框 10"/>
          <p:cNvSpPr txBox="1"/>
          <p:nvPr/>
        </p:nvSpPr>
        <p:spPr>
          <a:xfrm>
            <a:off x="1447976" y="2459835"/>
            <a:ext cx="9174304" cy="2807948"/>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1</a:t>
            </a:r>
            <a:r>
              <a:rPr lang="zh-CN" altLang="en-US" sz="2000" b="1">
                <a:solidFill>
                  <a:srgbClr val="5CA4EC"/>
                </a:solidFill>
                <a:latin typeface="微软雅黑" panose="020B0503020204020204" pitchFamily="34" charset="-122"/>
                <a:ea typeface="微软雅黑" panose="020B0503020204020204" pitchFamily="34" charset="-122"/>
              </a:rPr>
              <a:t>）考核评估</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考核者根据被考核者在考核期间的工作表现和考核标准，对被考核者进行评分</a:t>
            </a:r>
          </a:p>
          <a:p>
            <a:pPr lvl="0">
              <a:lnSpc>
                <a:spcPct val="15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2</a:t>
            </a:r>
            <a:r>
              <a:rPr lang="zh-CN" altLang="en-US" sz="2000" b="1">
                <a:solidFill>
                  <a:srgbClr val="5CA4EC"/>
                </a:solidFill>
                <a:latin typeface="微软雅黑" panose="020B0503020204020204" pitchFamily="34" charset="-122"/>
                <a:ea typeface="微软雅黑" panose="020B0503020204020204" pitchFamily="34" charset="-122"/>
              </a:rPr>
              <a:t>）结构审核</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人力资源部和被考核者直接对考核结果进行审核，并负责处理考核评估过程中所发生的争议</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wipe(left)">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Effect transition="in" filter="wipe(left)">
                                      <p:cBhvr>
                                        <p:cTn id="27" dur="500"/>
                                        <p:tgtEl>
                                          <p:spTgt spid="11">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1">
                                            <p:txEl>
                                              <p:pRg st="2" end="2"/>
                                            </p:txEl>
                                          </p:spTgt>
                                        </p:tgtEl>
                                        <p:attrNameLst>
                                          <p:attrName>style.visibility</p:attrName>
                                        </p:attrNameLst>
                                      </p:cBhvr>
                                      <p:to>
                                        <p:strVal val="visible"/>
                                      </p:to>
                                    </p:set>
                                    <p:animEffect transition="in" filter="wipe(left)">
                                      <p:cBhvr>
                                        <p:cTn id="32" dur="500"/>
                                        <p:tgtEl>
                                          <p:spTgt spid="11">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1">
                                            <p:txEl>
                                              <p:pRg st="3" end="3"/>
                                            </p:txEl>
                                          </p:spTgt>
                                        </p:tgtEl>
                                        <p:attrNameLst>
                                          <p:attrName>style.visibility</p:attrName>
                                        </p:attrNameLst>
                                      </p:cBhvr>
                                      <p:to>
                                        <p:strVal val="visible"/>
                                      </p:to>
                                    </p:set>
                                    <p:animEffect transition="in" filter="wipe(left)">
                                      <p:cBhvr>
                                        <p:cTn id="37"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3"/>
          <p:cNvSpPr/>
          <p:nvPr/>
        </p:nvSpPr>
        <p:spPr>
          <a:xfrm>
            <a:off x="1128761" y="1447801"/>
            <a:ext cx="9883677" cy="4056953"/>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5560695" cy="521970"/>
          </a:xfrm>
          <a:prstGeom prst="rect">
            <a:avLst/>
          </a:prstGeom>
        </p:spPr>
        <p:txBody>
          <a:bodyPr wrap="none">
            <a:spAutoFit/>
          </a:bodyPr>
          <a:lstStyle/>
          <a:p>
            <a:pPr lvl="0" algn="l"/>
            <a:r>
              <a:rPr lang="en-US" altLang="zh-CN" sz="2800">
                <a:solidFill>
                  <a:prstClr val="black">
                    <a:lumMod val="65000"/>
                    <a:lumOff val="35000"/>
                  </a:prstClr>
                </a:solidFill>
                <a:latin typeface="微软雅黑" panose="020B0503020204020204" pitchFamily="34" charset="-122"/>
                <a:ea typeface="微软雅黑" panose="020B0503020204020204" pitchFamily="34" charset="-122"/>
                <a:sym typeface="+mn-ea"/>
              </a:rPr>
              <a:t>6. </a:t>
            </a:r>
            <a:r>
              <a:rPr lang="zh-CN" altLang="en-US" sz="2800">
                <a:sym typeface="+mn-ea"/>
              </a:rPr>
              <a:t>生产人员绩效考核方案设计实务</a:t>
            </a:r>
            <a:endParaRPr lang="zh-CN" altLang="en-US" sz="28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p:cNvGrpSpPr/>
          <p:nvPr/>
        </p:nvGrpSpPr>
        <p:grpSpPr>
          <a:xfrm>
            <a:off x="1128761" y="1773742"/>
            <a:ext cx="5711046" cy="546411"/>
            <a:chOff x="1128761" y="1560382"/>
            <a:chExt cx="5711046" cy="546411"/>
          </a:xfrm>
        </p:grpSpPr>
        <p:sp>
          <p:nvSpPr>
            <p:cNvPr id="9" name="Freeform: Shape 13"/>
            <p:cNvSpPr/>
            <p:nvPr/>
          </p:nvSpPr>
          <p:spPr>
            <a:xfrm>
              <a:off x="1128761" y="1600124"/>
              <a:ext cx="24221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0" name="矩形 9"/>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4</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）考核实施</a:t>
              </a:r>
            </a:p>
          </p:txBody>
        </p:sp>
      </p:grpSp>
      <p:sp>
        <p:nvSpPr>
          <p:cNvPr id="11" name="文本框 10"/>
          <p:cNvSpPr txBox="1"/>
          <p:nvPr/>
        </p:nvSpPr>
        <p:spPr>
          <a:xfrm>
            <a:off x="1447976" y="2544819"/>
            <a:ext cx="9204784" cy="2346283"/>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en-US" altLang="zh-CN" sz="2000" b="1">
                <a:solidFill>
                  <a:srgbClr val="5CA4EC"/>
                </a:solidFill>
                <a:latin typeface="微软雅黑" panose="020B0503020204020204" pitchFamily="34" charset="-122"/>
                <a:ea typeface="微软雅黑" panose="020B0503020204020204" pitchFamily="34" charset="-122"/>
              </a:rPr>
              <a:t>3</a:t>
            </a:r>
            <a:r>
              <a:rPr lang="zh-CN" altLang="en-US" sz="2000" b="1">
                <a:solidFill>
                  <a:srgbClr val="5CA4EC"/>
                </a:solidFill>
                <a:latin typeface="微软雅黑" panose="020B0503020204020204" pitchFamily="34" charset="-122"/>
                <a:ea typeface="微软雅黑" panose="020B0503020204020204" pitchFamily="34" charset="-122"/>
              </a:rPr>
              <a:t>）沟通与反馈</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考核评价结束后，人力资源部或生产部门相关领导应及时与被考评者进行沟通，将考核结果告知被考核者</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在反馈考核结果的同时，应当向被考核者就评语进行说明和解释，肯定成绩，说明不足之处。</a:t>
            </a:r>
          </a:p>
        </p:txBody>
      </p:sp>
      <p:pic>
        <p:nvPicPr>
          <p:cNvPr id="12" name="图形 11"/>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27843" y="4459130"/>
            <a:ext cx="1288264" cy="128826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53" presetClass="entr" presetSubtype="16"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750" fill="hold"/>
                                        <p:tgtEl>
                                          <p:spTgt spid="12"/>
                                        </p:tgtEl>
                                        <p:attrNameLst>
                                          <p:attrName>ppt_w</p:attrName>
                                        </p:attrNameLst>
                                      </p:cBhvr>
                                      <p:tavLst>
                                        <p:tav tm="0">
                                          <p:val>
                                            <p:fltVal val="0"/>
                                          </p:val>
                                        </p:tav>
                                        <p:tav tm="100000">
                                          <p:val>
                                            <p:strVal val="#ppt_w"/>
                                          </p:val>
                                        </p:tav>
                                      </p:tavLst>
                                    </p:anim>
                                    <p:anim calcmode="lin" valueType="num">
                                      <p:cBhvr>
                                        <p:cTn id="16" dur="750" fill="hold"/>
                                        <p:tgtEl>
                                          <p:spTgt spid="12"/>
                                        </p:tgtEl>
                                        <p:attrNameLst>
                                          <p:attrName>ppt_h</p:attrName>
                                        </p:attrNameLst>
                                      </p:cBhvr>
                                      <p:tavLst>
                                        <p:tav tm="0">
                                          <p:val>
                                            <p:fltVal val="0"/>
                                          </p:val>
                                        </p:tav>
                                        <p:tav tm="100000">
                                          <p:val>
                                            <p:strVal val="#ppt_h"/>
                                          </p:val>
                                        </p:tav>
                                      </p:tavLst>
                                    </p:anim>
                                    <p:animEffect transition="in" filter="fade">
                                      <p:cBhvr>
                                        <p:cTn id="17" dur="75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wipe(left)">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Effect transition="in" filter="wipe(left)">
                                      <p:cBhvr>
                                        <p:cTn id="27" dur="500"/>
                                        <p:tgtEl>
                                          <p:spTgt spid="11">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1">
                                            <p:txEl>
                                              <p:pRg st="2" end="2"/>
                                            </p:txEl>
                                          </p:spTgt>
                                        </p:tgtEl>
                                        <p:attrNameLst>
                                          <p:attrName>style.visibility</p:attrName>
                                        </p:attrNameLst>
                                      </p:cBhvr>
                                      <p:to>
                                        <p:strVal val="visible"/>
                                      </p:to>
                                    </p:set>
                                    <p:animEffect transition="in" filter="wipe(left)">
                                      <p:cBhvr>
                                        <p:cTn id="32"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320114" y="284624"/>
            <a:ext cx="3818674"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1.</a:t>
            </a:r>
            <a:r>
              <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 营销人员的业务特点</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Rectangle: Rounded Corners 3"/>
          <p:cNvSpPr/>
          <p:nvPr/>
        </p:nvSpPr>
        <p:spPr>
          <a:xfrm>
            <a:off x="1128761" y="1722217"/>
            <a:ext cx="9883677" cy="3675283"/>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10" name="文本框 9"/>
          <p:cNvSpPr txBox="1"/>
          <p:nvPr/>
        </p:nvSpPr>
        <p:spPr>
          <a:xfrm>
            <a:off x="1600376" y="1897428"/>
            <a:ext cx="9201831" cy="3351046"/>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1</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工作时间相对自由</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2</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工作方式灵活</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3</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具有明确的工作业绩指标</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4</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工作业绩具有不稳定性</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5</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职位进入壁垒较低</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6</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管理相对松散</a:t>
            </a:r>
          </a:p>
        </p:txBody>
      </p:sp>
      <p:grpSp>
        <p:nvGrpSpPr>
          <p:cNvPr id="92" name="310e5a48-adc4-4f4b-aead-a980846bc6fc"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629400" y="1930967"/>
            <a:ext cx="3321701" cy="3317507"/>
            <a:chOff x="3562350" y="955675"/>
            <a:chExt cx="5029201" cy="5022851"/>
          </a:xfrm>
        </p:grpSpPr>
        <p:sp>
          <p:nvSpPr>
            <p:cNvPr id="94" name="iṥliḋê"/>
            <p:cNvSpPr/>
            <p:nvPr/>
          </p:nvSpPr>
          <p:spPr bwMode="auto">
            <a:xfrm>
              <a:off x="6665913" y="1319213"/>
              <a:ext cx="1360488" cy="841375"/>
            </a:xfrm>
            <a:custGeom>
              <a:avLst/>
              <a:gdLst>
                <a:gd name="T0" fmla="*/ 142 w 142"/>
                <a:gd name="T1" fmla="*/ 44 h 88"/>
                <a:gd name="T2" fmla="*/ 71 w 142"/>
                <a:gd name="T3" fmla="*/ 88 h 88"/>
                <a:gd name="T4" fmla="*/ 42 w 142"/>
                <a:gd name="T5" fmla="*/ 84 h 88"/>
                <a:gd name="T6" fmla="*/ 20 w 142"/>
                <a:gd name="T7" fmla="*/ 88 h 88"/>
                <a:gd name="T8" fmla="*/ 26 w 142"/>
                <a:gd name="T9" fmla="*/ 78 h 88"/>
                <a:gd name="T10" fmla="*/ 0 w 142"/>
                <a:gd name="T11" fmla="*/ 44 h 88"/>
                <a:gd name="T12" fmla="*/ 71 w 142"/>
                <a:gd name="T13" fmla="*/ 0 h 88"/>
                <a:gd name="T14" fmla="*/ 142 w 142"/>
                <a:gd name="T15" fmla="*/ 44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88">
                  <a:moveTo>
                    <a:pt x="142" y="44"/>
                  </a:moveTo>
                  <a:cubicBezTo>
                    <a:pt x="142" y="68"/>
                    <a:pt x="110" y="88"/>
                    <a:pt x="71" y="88"/>
                  </a:cubicBezTo>
                  <a:cubicBezTo>
                    <a:pt x="61" y="88"/>
                    <a:pt x="51" y="86"/>
                    <a:pt x="42" y="84"/>
                  </a:cubicBezTo>
                  <a:cubicBezTo>
                    <a:pt x="40" y="83"/>
                    <a:pt x="20" y="88"/>
                    <a:pt x="20" y="88"/>
                  </a:cubicBezTo>
                  <a:cubicBezTo>
                    <a:pt x="20" y="88"/>
                    <a:pt x="29" y="79"/>
                    <a:pt x="26" y="78"/>
                  </a:cubicBezTo>
                  <a:cubicBezTo>
                    <a:pt x="10" y="69"/>
                    <a:pt x="0" y="57"/>
                    <a:pt x="0" y="44"/>
                  </a:cubicBezTo>
                  <a:cubicBezTo>
                    <a:pt x="0" y="19"/>
                    <a:pt x="32" y="0"/>
                    <a:pt x="71" y="0"/>
                  </a:cubicBezTo>
                  <a:cubicBezTo>
                    <a:pt x="110" y="0"/>
                    <a:pt x="142" y="19"/>
                    <a:pt x="142" y="44"/>
                  </a:cubicBezTo>
                  <a:close/>
                </a:path>
              </a:pathLst>
            </a:custGeom>
            <a:solidFill>
              <a:srgbClr val="CDE0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5" name="íṣ1ïḋè"/>
            <p:cNvSpPr/>
            <p:nvPr/>
          </p:nvSpPr>
          <p:spPr bwMode="auto">
            <a:xfrm>
              <a:off x="7029450" y="1682750"/>
              <a:ext cx="115888" cy="1143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6" name="îṥḷïdé"/>
            <p:cNvSpPr/>
            <p:nvPr/>
          </p:nvSpPr>
          <p:spPr bwMode="auto">
            <a:xfrm>
              <a:off x="7297738" y="1682750"/>
              <a:ext cx="115888" cy="1143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7" name="îṧḷiḋe"/>
            <p:cNvSpPr/>
            <p:nvPr/>
          </p:nvSpPr>
          <p:spPr bwMode="auto">
            <a:xfrm>
              <a:off x="7556500" y="1682750"/>
              <a:ext cx="115888" cy="1143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8" name="íŝlíḓê"/>
            <p:cNvSpPr/>
            <p:nvPr/>
          </p:nvSpPr>
          <p:spPr bwMode="auto">
            <a:xfrm>
              <a:off x="3562350" y="1214438"/>
              <a:ext cx="4884738" cy="4400550"/>
            </a:xfrm>
            <a:custGeom>
              <a:avLst/>
              <a:gdLst>
                <a:gd name="T0" fmla="*/ 302 w 510"/>
                <a:gd name="T1" fmla="*/ 449 h 460"/>
                <a:gd name="T2" fmla="*/ 260 w 510"/>
                <a:gd name="T3" fmla="*/ 445 h 460"/>
                <a:gd name="T4" fmla="*/ 170 w 510"/>
                <a:gd name="T5" fmla="*/ 455 h 460"/>
                <a:gd name="T6" fmla="*/ 104 w 510"/>
                <a:gd name="T7" fmla="*/ 455 h 460"/>
                <a:gd name="T8" fmla="*/ 27 w 510"/>
                <a:gd name="T9" fmla="*/ 296 h 460"/>
                <a:gd name="T10" fmla="*/ 32 w 510"/>
                <a:gd name="T11" fmla="*/ 193 h 460"/>
                <a:gd name="T12" fmla="*/ 100 w 510"/>
                <a:gd name="T13" fmla="*/ 26 h 460"/>
                <a:gd name="T14" fmla="*/ 229 w 510"/>
                <a:gd name="T15" fmla="*/ 18 h 460"/>
                <a:gd name="T16" fmla="*/ 298 w 510"/>
                <a:gd name="T17" fmla="*/ 84 h 460"/>
                <a:gd name="T18" fmla="*/ 360 w 510"/>
                <a:gd name="T19" fmla="*/ 151 h 460"/>
                <a:gd name="T20" fmla="*/ 445 w 510"/>
                <a:gd name="T21" fmla="*/ 160 h 460"/>
                <a:gd name="T22" fmla="*/ 478 w 510"/>
                <a:gd name="T23" fmla="*/ 179 h 460"/>
                <a:gd name="T24" fmla="*/ 468 w 510"/>
                <a:gd name="T25" fmla="*/ 242 h 460"/>
                <a:gd name="T26" fmla="*/ 490 w 510"/>
                <a:gd name="T27" fmla="*/ 309 h 460"/>
                <a:gd name="T28" fmla="*/ 497 w 510"/>
                <a:gd name="T29" fmla="*/ 393 h 460"/>
                <a:gd name="T30" fmla="*/ 471 w 510"/>
                <a:gd name="T31" fmla="*/ 424 h 460"/>
                <a:gd name="T32" fmla="*/ 326 w 510"/>
                <a:gd name="T33" fmla="*/ 453 h 460"/>
                <a:gd name="T34" fmla="*/ 302 w 510"/>
                <a:gd name="T35" fmla="*/ 449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0" h="460">
                  <a:moveTo>
                    <a:pt x="302" y="449"/>
                  </a:moveTo>
                  <a:cubicBezTo>
                    <a:pt x="288" y="446"/>
                    <a:pt x="275" y="443"/>
                    <a:pt x="260" y="445"/>
                  </a:cubicBezTo>
                  <a:cubicBezTo>
                    <a:pt x="230" y="448"/>
                    <a:pt x="200" y="452"/>
                    <a:pt x="170" y="455"/>
                  </a:cubicBezTo>
                  <a:cubicBezTo>
                    <a:pt x="153" y="457"/>
                    <a:pt x="120" y="460"/>
                    <a:pt x="104" y="455"/>
                  </a:cubicBezTo>
                  <a:cubicBezTo>
                    <a:pt x="34" y="434"/>
                    <a:pt x="0" y="351"/>
                    <a:pt x="27" y="296"/>
                  </a:cubicBezTo>
                  <a:cubicBezTo>
                    <a:pt x="44" y="260"/>
                    <a:pt x="40" y="226"/>
                    <a:pt x="32" y="193"/>
                  </a:cubicBezTo>
                  <a:cubicBezTo>
                    <a:pt x="15" y="130"/>
                    <a:pt x="44" y="50"/>
                    <a:pt x="100" y="26"/>
                  </a:cubicBezTo>
                  <a:cubicBezTo>
                    <a:pt x="141" y="8"/>
                    <a:pt x="188" y="0"/>
                    <a:pt x="229" y="18"/>
                  </a:cubicBezTo>
                  <a:cubicBezTo>
                    <a:pt x="257" y="30"/>
                    <a:pt x="283" y="56"/>
                    <a:pt x="298" y="84"/>
                  </a:cubicBezTo>
                  <a:cubicBezTo>
                    <a:pt x="315" y="116"/>
                    <a:pt x="325" y="141"/>
                    <a:pt x="360" y="151"/>
                  </a:cubicBezTo>
                  <a:cubicBezTo>
                    <a:pt x="388" y="159"/>
                    <a:pt x="417" y="156"/>
                    <a:pt x="445" y="160"/>
                  </a:cubicBezTo>
                  <a:cubicBezTo>
                    <a:pt x="458" y="162"/>
                    <a:pt x="472" y="166"/>
                    <a:pt x="478" y="179"/>
                  </a:cubicBezTo>
                  <a:cubicBezTo>
                    <a:pt x="488" y="198"/>
                    <a:pt x="473" y="221"/>
                    <a:pt x="468" y="242"/>
                  </a:cubicBezTo>
                  <a:cubicBezTo>
                    <a:pt x="463" y="269"/>
                    <a:pt x="480" y="287"/>
                    <a:pt x="490" y="309"/>
                  </a:cubicBezTo>
                  <a:cubicBezTo>
                    <a:pt x="502" y="335"/>
                    <a:pt x="510" y="365"/>
                    <a:pt x="497" y="393"/>
                  </a:cubicBezTo>
                  <a:cubicBezTo>
                    <a:pt x="491" y="405"/>
                    <a:pt x="482" y="415"/>
                    <a:pt x="471" y="424"/>
                  </a:cubicBezTo>
                  <a:cubicBezTo>
                    <a:pt x="429" y="456"/>
                    <a:pt x="375" y="458"/>
                    <a:pt x="326" y="453"/>
                  </a:cubicBezTo>
                  <a:cubicBezTo>
                    <a:pt x="317" y="452"/>
                    <a:pt x="310" y="450"/>
                    <a:pt x="302" y="449"/>
                  </a:cubicBezTo>
                </a:path>
              </a:pathLst>
            </a:custGeom>
            <a:solidFill>
              <a:srgbClr val="CDE0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9" name="íš1ide"/>
            <p:cNvSpPr/>
            <p:nvPr/>
          </p:nvSpPr>
          <p:spPr bwMode="auto">
            <a:xfrm>
              <a:off x="3763963" y="1797050"/>
              <a:ext cx="4348163" cy="3817938"/>
            </a:xfrm>
            <a:custGeom>
              <a:avLst/>
              <a:gdLst>
                <a:gd name="T0" fmla="*/ 446 w 454"/>
                <a:gd name="T1" fmla="*/ 326 h 399"/>
                <a:gd name="T2" fmla="*/ 390 w 454"/>
                <a:gd name="T3" fmla="*/ 280 h 399"/>
                <a:gd name="T4" fmla="*/ 433 w 454"/>
                <a:gd name="T5" fmla="*/ 182 h 399"/>
                <a:gd name="T6" fmla="*/ 409 w 454"/>
                <a:gd name="T7" fmla="*/ 113 h 399"/>
                <a:gd name="T8" fmla="*/ 331 w 454"/>
                <a:gd name="T9" fmla="*/ 137 h 399"/>
                <a:gd name="T10" fmla="*/ 284 w 454"/>
                <a:gd name="T11" fmla="*/ 123 h 399"/>
                <a:gd name="T12" fmla="*/ 263 w 454"/>
                <a:gd name="T13" fmla="*/ 80 h 399"/>
                <a:gd name="T14" fmla="*/ 239 w 454"/>
                <a:gd name="T15" fmla="*/ 25 h 399"/>
                <a:gd name="T16" fmla="*/ 218 w 454"/>
                <a:gd name="T17" fmla="*/ 17 h 399"/>
                <a:gd name="T18" fmla="*/ 90 w 454"/>
                <a:gd name="T19" fmla="*/ 33 h 399"/>
                <a:gd name="T20" fmla="*/ 66 w 454"/>
                <a:gd name="T21" fmla="*/ 80 h 399"/>
                <a:gd name="T22" fmla="*/ 91 w 454"/>
                <a:gd name="T23" fmla="*/ 150 h 399"/>
                <a:gd name="T24" fmla="*/ 77 w 454"/>
                <a:gd name="T25" fmla="*/ 197 h 399"/>
                <a:gd name="T26" fmla="*/ 23 w 454"/>
                <a:gd name="T27" fmla="*/ 259 h 399"/>
                <a:gd name="T28" fmla="*/ 59 w 454"/>
                <a:gd name="T29" fmla="*/ 388 h 399"/>
                <a:gd name="T30" fmla="*/ 74 w 454"/>
                <a:gd name="T31" fmla="*/ 394 h 399"/>
                <a:gd name="T32" fmla="*/ 144 w 454"/>
                <a:gd name="T33" fmla="*/ 394 h 399"/>
                <a:gd name="T34" fmla="*/ 240 w 454"/>
                <a:gd name="T35" fmla="*/ 383 h 399"/>
                <a:gd name="T36" fmla="*/ 284 w 454"/>
                <a:gd name="T37" fmla="*/ 387 h 399"/>
                <a:gd name="T38" fmla="*/ 310 w 454"/>
                <a:gd name="T39" fmla="*/ 392 h 399"/>
                <a:gd name="T40" fmla="*/ 422 w 454"/>
                <a:gd name="T41" fmla="*/ 383 h 399"/>
                <a:gd name="T42" fmla="*/ 446 w 454"/>
                <a:gd name="T43" fmla="*/ 326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4" h="399">
                  <a:moveTo>
                    <a:pt x="446" y="326"/>
                  </a:moveTo>
                  <a:cubicBezTo>
                    <a:pt x="441" y="309"/>
                    <a:pt x="395" y="309"/>
                    <a:pt x="390" y="280"/>
                  </a:cubicBezTo>
                  <a:cubicBezTo>
                    <a:pt x="382" y="241"/>
                    <a:pt x="424" y="220"/>
                    <a:pt x="433" y="182"/>
                  </a:cubicBezTo>
                  <a:cubicBezTo>
                    <a:pt x="439" y="159"/>
                    <a:pt x="442" y="116"/>
                    <a:pt x="409" y="113"/>
                  </a:cubicBezTo>
                  <a:cubicBezTo>
                    <a:pt x="382" y="112"/>
                    <a:pt x="358" y="134"/>
                    <a:pt x="331" y="137"/>
                  </a:cubicBezTo>
                  <a:cubicBezTo>
                    <a:pt x="314" y="140"/>
                    <a:pt x="297" y="134"/>
                    <a:pt x="284" y="123"/>
                  </a:cubicBezTo>
                  <a:cubicBezTo>
                    <a:pt x="270" y="111"/>
                    <a:pt x="266" y="97"/>
                    <a:pt x="263" y="80"/>
                  </a:cubicBezTo>
                  <a:cubicBezTo>
                    <a:pt x="260" y="61"/>
                    <a:pt x="256" y="36"/>
                    <a:pt x="239" y="25"/>
                  </a:cubicBezTo>
                  <a:cubicBezTo>
                    <a:pt x="232" y="21"/>
                    <a:pt x="225" y="19"/>
                    <a:pt x="218" y="17"/>
                  </a:cubicBezTo>
                  <a:cubicBezTo>
                    <a:pt x="173" y="3"/>
                    <a:pt x="127" y="0"/>
                    <a:pt x="90" y="33"/>
                  </a:cubicBezTo>
                  <a:cubicBezTo>
                    <a:pt x="76" y="45"/>
                    <a:pt x="66" y="62"/>
                    <a:pt x="66" y="80"/>
                  </a:cubicBezTo>
                  <a:cubicBezTo>
                    <a:pt x="67" y="105"/>
                    <a:pt x="88" y="125"/>
                    <a:pt x="91" y="150"/>
                  </a:cubicBezTo>
                  <a:cubicBezTo>
                    <a:pt x="93" y="167"/>
                    <a:pt x="87" y="183"/>
                    <a:pt x="77" y="197"/>
                  </a:cubicBezTo>
                  <a:cubicBezTo>
                    <a:pt x="59" y="218"/>
                    <a:pt x="36" y="233"/>
                    <a:pt x="23" y="259"/>
                  </a:cubicBezTo>
                  <a:cubicBezTo>
                    <a:pt x="0" y="304"/>
                    <a:pt x="23" y="357"/>
                    <a:pt x="59" y="388"/>
                  </a:cubicBezTo>
                  <a:cubicBezTo>
                    <a:pt x="64" y="390"/>
                    <a:pt x="69" y="392"/>
                    <a:pt x="74" y="394"/>
                  </a:cubicBezTo>
                  <a:cubicBezTo>
                    <a:pt x="91" y="399"/>
                    <a:pt x="126" y="396"/>
                    <a:pt x="144" y="394"/>
                  </a:cubicBezTo>
                  <a:cubicBezTo>
                    <a:pt x="176" y="390"/>
                    <a:pt x="208" y="387"/>
                    <a:pt x="240" y="383"/>
                  </a:cubicBezTo>
                  <a:cubicBezTo>
                    <a:pt x="256" y="381"/>
                    <a:pt x="270" y="384"/>
                    <a:pt x="284" y="387"/>
                  </a:cubicBezTo>
                  <a:cubicBezTo>
                    <a:pt x="292" y="389"/>
                    <a:pt x="301" y="391"/>
                    <a:pt x="310" y="392"/>
                  </a:cubicBezTo>
                  <a:cubicBezTo>
                    <a:pt x="347" y="395"/>
                    <a:pt x="386" y="395"/>
                    <a:pt x="422" y="383"/>
                  </a:cubicBezTo>
                  <a:cubicBezTo>
                    <a:pt x="443" y="371"/>
                    <a:pt x="454" y="354"/>
                    <a:pt x="446" y="326"/>
                  </a:cubicBezTo>
                </a:path>
              </a:pathLst>
            </a:custGeom>
            <a:solidFill>
              <a:srgbClr val="B6CD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0" name="ïSḷiḍê"/>
            <p:cNvSpPr/>
            <p:nvPr/>
          </p:nvSpPr>
          <p:spPr bwMode="auto">
            <a:xfrm>
              <a:off x="3935413" y="2093913"/>
              <a:ext cx="4013200" cy="3521075"/>
            </a:xfrm>
            <a:custGeom>
              <a:avLst/>
              <a:gdLst>
                <a:gd name="T0" fmla="*/ 411 w 419"/>
                <a:gd name="T1" fmla="*/ 301 h 368"/>
                <a:gd name="T2" fmla="*/ 360 w 419"/>
                <a:gd name="T3" fmla="*/ 258 h 368"/>
                <a:gd name="T4" fmla="*/ 399 w 419"/>
                <a:gd name="T5" fmla="*/ 168 h 368"/>
                <a:gd name="T6" fmla="*/ 377 w 419"/>
                <a:gd name="T7" fmla="*/ 105 h 368"/>
                <a:gd name="T8" fmla="*/ 305 w 419"/>
                <a:gd name="T9" fmla="*/ 127 h 368"/>
                <a:gd name="T10" fmla="*/ 262 w 419"/>
                <a:gd name="T11" fmla="*/ 114 h 368"/>
                <a:gd name="T12" fmla="*/ 242 w 419"/>
                <a:gd name="T13" fmla="*/ 73 h 368"/>
                <a:gd name="T14" fmla="*/ 220 w 419"/>
                <a:gd name="T15" fmla="*/ 23 h 368"/>
                <a:gd name="T16" fmla="*/ 201 w 419"/>
                <a:gd name="T17" fmla="*/ 16 h 368"/>
                <a:gd name="T18" fmla="*/ 83 w 419"/>
                <a:gd name="T19" fmla="*/ 31 h 368"/>
                <a:gd name="T20" fmla="*/ 61 w 419"/>
                <a:gd name="T21" fmla="*/ 74 h 368"/>
                <a:gd name="T22" fmla="*/ 84 w 419"/>
                <a:gd name="T23" fmla="*/ 138 h 368"/>
                <a:gd name="T24" fmla="*/ 71 w 419"/>
                <a:gd name="T25" fmla="*/ 181 h 368"/>
                <a:gd name="T26" fmla="*/ 21 w 419"/>
                <a:gd name="T27" fmla="*/ 239 h 368"/>
                <a:gd name="T28" fmla="*/ 54 w 419"/>
                <a:gd name="T29" fmla="*/ 358 h 368"/>
                <a:gd name="T30" fmla="*/ 68 w 419"/>
                <a:gd name="T31" fmla="*/ 363 h 368"/>
                <a:gd name="T32" fmla="*/ 133 w 419"/>
                <a:gd name="T33" fmla="*/ 363 h 368"/>
                <a:gd name="T34" fmla="*/ 221 w 419"/>
                <a:gd name="T35" fmla="*/ 353 h 368"/>
                <a:gd name="T36" fmla="*/ 262 w 419"/>
                <a:gd name="T37" fmla="*/ 357 h 368"/>
                <a:gd name="T38" fmla="*/ 285 w 419"/>
                <a:gd name="T39" fmla="*/ 361 h 368"/>
                <a:gd name="T40" fmla="*/ 389 w 419"/>
                <a:gd name="T41" fmla="*/ 353 h 368"/>
                <a:gd name="T42" fmla="*/ 411 w 419"/>
                <a:gd name="T43" fmla="*/ 30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9" h="368">
                  <a:moveTo>
                    <a:pt x="411" y="301"/>
                  </a:moveTo>
                  <a:cubicBezTo>
                    <a:pt x="407" y="285"/>
                    <a:pt x="364" y="285"/>
                    <a:pt x="360" y="258"/>
                  </a:cubicBezTo>
                  <a:cubicBezTo>
                    <a:pt x="352" y="223"/>
                    <a:pt x="391" y="203"/>
                    <a:pt x="399" y="168"/>
                  </a:cubicBezTo>
                  <a:cubicBezTo>
                    <a:pt x="404" y="146"/>
                    <a:pt x="407" y="107"/>
                    <a:pt x="377" y="105"/>
                  </a:cubicBezTo>
                  <a:cubicBezTo>
                    <a:pt x="352" y="103"/>
                    <a:pt x="330" y="123"/>
                    <a:pt x="305" y="127"/>
                  </a:cubicBezTo>
                  <a:cubicBezTo>
                    <a:pt x="290" y="129"/>
                    <a:pt x="274" y="124"/>
                    <a:pt x="262" y="114"/>
                  </a:cubicBezTo>
                  <a:cubicBezTo>
                    <a:pt x="249" y="103"/>
                    <a:pt x="245" y="90"/>
                    <a:pt x="242" y="73"/>
                  </a:cubicBezTo>
                  <a:cubicBezTo>
                    <a:pt x="240" y="56"/>
                    <a:pt x="236" y="34"/>
                    <a:pt x="220" y="23"/>
                  </a:cubicBezTo>
                  <a:cubicBezTo>
                    <a:pt x="214" y="20"/>
                    <a:pt x="208" y="18"/>
                    <a:pt x="201" y="16"/>
                  </a:cubicBezTo>
                  <a:cubicBezTo>
                    <a:pt x="160" y="3"/>
                    <a:pt x="117" y="0"/>
                    <a:pt x="83" y="31"/>
                  </a:cubicBezTo>
                  <a:cubicBezTo>
                    <a:pt x="70" y="42"/>
                    <a:pt x="61" y="57"/>
                    <a:pt x="61" y="74"/>
                  </a:cubicBezTo>
                  <a:cubicBezTo>
                    <a:pt x="62" y="97"/>
                    <a:pt x="81" y="115"/>
                    <a:pt x="84" y="138"/>
                  </a:cubicBezTo>
                  <a:cubicBezTo>
                    <a:pt x="86" y="154"/>
                    <a:pt x="80" y="169"/>
                    <a:pt x="71" y="181"/>
                  </a:cubicBezTo>
                  <a:cubicBezTo>
                    <a:pt x="55" y="201"/>
                    <a:pt x="33" y="215"/>
                    <a:pt x="21" y="239"/>
                  </a:cubicBezTo>
                  <a:cubicBezTo>
                    <a:pt x="0" y="280"/>
                    <a:pt x="22" y="329"/>
                    <a:pt x="54" y="358"/>
                  </a:cubicBezTo>
                  <a:cubicBezTo>
                    <a:pt x="59" y="360"/>
                    <a:pt x="63" y="362"/>
                    <a:pt x="68" y="363"/>
                  </a:cubicBezTo>
                  <a:cubicBezTo>
                    <a:pt x="84" y="368"/>
                    <a:pt x="116" y="365"/>
                    <a:pt x="133" y="363"/>
                  </a:cubicBezTo>
                  <a:cubicBezTo>
                    <a:pt x="162" y="360"/>
                    <a:pt x="192" y="356"/>
                    <a:pt x="221" y="353"/>
                  </a:cubicBezTo>
                  <a:cubicBezTo>
                    <a:pt x="236" y="352"/>
                    <a:pt x="249" y="354"/>
                    <a:pt x="262" y="357"/>
                  </a:cubicBezTo>
                  <a:cubicBezTo>
                    <a:pt x="269" y="359"/>
                    <a:pt x="277" y="360"/>
                    <a:pt x="285" y="361"/>
                  </a:cubicBezTo>
                  <a:cubicBezTo>
                    <a:pt x="320" y="364"/>
                    <a:pt x="356" y="364"/>
                    <a:pt x="389" y="353"/>
                  </a:cubicBezTo>
                  <a:cubicBezTo>
                    <a:pt x="408" y="342"/>
                    <a:pt x="419" y="326"/>
                    <a:pt x="411" y="301"/>
                  </a:cubicBezTo>
                </a:path>
              </a:pathLst>
            </a:custGeom>
            <a:solidFill>
              <a:srgbClr val="9ABC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1" name="iš1ïdé"/>
            <p:cNvSpPr/>
            <p:nvPr/>
          </p:nvSpPr>
          <p:spPr bwMode="auto">
            <a:xfrm>
              <a:off x="3657600" y="1214438"/>
              <a:ext cx="1006475" cy="2860675"/>
            </a:xfrm>
            <a:custGeom>
              <a:avLst/>
              <a:gdLst>
                <a:gd name="T0" fmla="*/ 105 w 105"/>
                <a:gd name="T1" fmla="*/ 20 h 299"/>
                <a:gd name="T2" fmla="*/ 104 w 105"/>
                <a:gd name="T3" fmla="*/ 256 h 299"/>
                <a:gd name="T4" fmla="*/ 25 w 105"/>
                <a:gd name="T5" fmla="*/ 294 h 299"/>
                <a:gd name="T6" fmla="*/ 2 w 105"/>
                <a:gd name="T7" fmla="*/ 280 h 299"/>
                <a:gd name="T8" fmla="*/ 2 w 105"/>
                <a:gd name="T9" fmla="*/ 196 h 299"/>
                <a:gd name="T10" fmla="*/ 55 w 105"/>
                <a:gd name="T11" fmla="*/ 42 h 299"/>
                <a:gd name="T12" fmla="*/ 67 w 105"/>
                <a:gd name="T13" fmla="*/ 32 h 299"/>
                <a:gd name="T14" fmla="*/ 105 w 105"/>
                <a:gd name="T15" fmla="*/ 2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299">
                  <a:moveTo>
                    <a:pt x="105" y="20"/>
                  </a:moveTo>
                  <a:cubicBezTo>
                    <a:pt x="104" y="256"/>
                    <a:pt x="104" y="256"/>
                    <a:pt x="104" y="256"/>
                  </a:cubicBezTo>
                  <a:cubicBezTo>
                    <a:pt x="25" y="294"/>
                    <a:pt x="25" y="294"/>
                    <a:pt x="25" y="294"/>
                  </a:cubicBezTo>
                  <a:cubicBezTo>
                    <a:pt x="14" y="299"/>
                    <a:pt x="2" y="291"/>
                    <a:pt x="2" y="280"/>
                  </a:cubicBezTo>
                  <a:cubicBezTo>
                    <a:pt x="2" y="196"/>
                    <a:pt x="2" y="196"/>
                    <a:pt x="2" y="196"/>
                  </a:cubicBezTo>
                  <a:cubicBezTo>
                    <a:pt x="0" y="132"/>
                    <a:pt x="21" y="72"/>
                    <a:pt x="55" y="42"/>
                  </a:cubicBezTo>
                  <a:cubicBezTo>
                    <a:pt x="67" y="32"/>
                    <a:pt x="67" y="32"/>
                    <a:pt x="67" y="32"/>
                  </a:cubicBezTo>
                  <a:cubicBezTo>
                    <a:pt x="81" y="19"/>
                    <a:pt x="105" y="0"/>
                    <a:pt x="105" y="20"/>
                  </a:cubicBezTo>
                  <a:close/>
                </a:path>
              </a:pathLst>
            </a:custGeom>
            <a:solidFill>
              <a:srgbClr val="2A2B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2" name="îṩļïďè"/>
            <p:cNvSpPr/>
            <p:nvPr/>
          </p:nvSpPr>
          <p:spPr bwMode="auto">
            <a:xfrm>
              <a:off x="4481513" y="3367088"/>
              <a:ext cx="38100" cy="762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3" name="íSlïḓé"/>
            <p:cNvSpPr/>
            <p:nvPr/>
          </p:nvSpPr>
          <p:spPr bwMode="auto">
            <a:xfrm>
              <a:off x="3916363" y="2944813"/>
              <a:ext cx="584200" cy="460375"/>
            </a:xfrm>
            <a:custGeom>
              <a:avLst/>
              <a:gdLst>
                <a:gd name="T0" fmla="*/ 61 w 61"/>
                <a:gd name="T1" fmla="*/ 48 h 48"/>
                <a:gd name="T2" fmla="*/ 46 w 61"/>
                <a:gd name="T3" fmla="*/ 35 h 48"/>
                <a:gd name="T4" fmla="*/ 47 w 61"/>
                <a:gd name="T5" fmla="*/ 35 h 48"/>
                <a:gd name="T6" fmla="*/ 34 w 61"/>
                <a:gd name="T7" fmla="*/ 47 h 48"/>
                <a:gd name="T8" fmla="*/ 32 w 61"/>
                <a:gd name="T9" fmla="*/ 48 h 48"/>
                <a:gd name="T10" fmla="*/ 32 w 61"/>
                <a:gd name="T11" fmla="*/ 47 h 48"/>
                <a:gd name="T12" fmla="*/ 15 w 61"/>
                <a:gd name="T13" fmla="*/ 24 h 48"/>
                <a:gd name="T14" fmla="*/ 7 w 61"/>
                <a:gd name="T15" fmla="*/ 12 h 48"/>
                <a:gd name="T16" fmla="*/ 0 w 61"/>
                <a:gd name="T17" fmla="*/ 0 h 48"/>
                <a:gd name="T18" fmla="*/ 0 w 61"/>
                <a:gd name="T19" fmla="*/ 0 h 48"/>
                <a:gd name="T20" fmla="*/ 9 w 61"/>
                <a:gd name="T21" fmla="*/ 10 h 48"/>
                <a:gd name="T22" fmla="*/ 18 w 61"/>
                <a:gd name="T23" fmla="*/ 22 h 48"/>
                <a:gd name="T24" fmla="*/ 34 w 61"/>
                <a:gd name="T25" fmla="*/ 45 h 48"/>
                <a:gd name="T26" fmla="*/ 32 w 61"/>
                <a:gd name="T27" fmla="*/ 45 h 48"/>
                <a:gd name="T28" fmla="*/ 46 w 61"/>
                <a:gd name="T29" fmla="*/ 33 h 48"/>
                <a:gd name="T30" fmla="*/ 47 w 61"/>
                <a:gd name="T31" fmla="*/ 33 h 48"/>
                <a:gd name="T32" fmla="*/ 47 w 61"/>
                <a:gd name="T33" fmla="*/ 33 h 48"/>
                <a:gd name="T34" fmla="*/ 61 w 61"/>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48">
                  <a:moveTo>
                    <a:pt x="61" y="48"/>
                  </a:moveTo>
                  <a:cubicBezTo>
                    <a:pt x="46" y="35"/>
                    <a:pt x="46" y="35"/>
                    <a:pt x="46" y="35"/>
                  </a:cubicBezTo>
                  <a:cubicBezTo>
                    <a:pt x="47" y="35"/>
                    <a:pt x="47" y="35"/>
                    <a:pt x="47" y="35"/>
                  </a:cubicBezTo>
                  <a:cubicBezTo>
                    <a:pt x="34" y="47"/>
                    <a:pt x="34" y="47"/>
                    <a:pt x="34" y="47"/>
                  </a:cubicBezTo>
                  <a:cubicBezTo>
                    <a:pt x="32" y="48"/>
                    <a:pt x="32" y="48"/>
                    <a:pt x="32" y="48"/>
                  </a:cubicBezTo>
                  <a:cubicBezTo>
                    <a:pt x="32" y="47"/>
                    <a:pt x="32" y="47"/>
                    <a:pt x="32" y="47"/>
                  </a:cubicBezTo>
                  <a:cubicBezTo>
                    <a:pt x="26" y="39"/>
                    <a:pt x="20" y="32"/>
                    <a:pt x="15" y="24"/>
                  </a:cubicBezTo>
                  <a:cubicBezTo>
                    <a:pt x="12" y="20"/>
                    <a:pt x="9" y="16"/>
                    <a:pt x="7" y="12"/>
                  </a:cubicBezTo>
                  <a:cubicBezTo>
                    <a:pt x="4" y="8"/>
                    <a:pt x="2" y="4"/>
                    <a:pt x="0" y="0"/>
                  </a:cubicBezTo>
                  <a:cubicBezTo>
                    <a:pt x="0" y="0"/>
                    <a:pt x="0" y="0"/>
                    <a:pt x="0" y="0"/>
                  </a:cubicBezTo>
                  <a:cubicBezTo>
                    <a:pt x="3" y="3"/>
                    <a:pt x="6" y="7"/>
                    <a:pt x="9" y="10"/>
                  </a:cubicBezTo>
                  <a:cubicBezTo>
                    <a:pt x="12" y="14"/>
                    <a:pt x="15" y="18"/>
                    <a:pt x="18" y="22"/>
                  </a:cubicBezTo>
                  <a:cubicBezTo>
                    <a:pt x="24" y="29"/>
                    <a:pt x="28" y="37"/>
                    <a:pt x="34" y="45"/>
                  </a:cubicBezTo>
                  <a:cubicBezTo>
                    <a:pt x="32" y="45"/>
                    <a:pt x="32" y="45"/>
                    <a:pt x="32" y="45"/>
                  </a:cubicBezTo>
                  <a:cubicBezTo>
                    <a:pt x="46" y="33"/>
                    <a:pt x="46" y="33"/>
                    <a:pt x="46" y="33"/>
                  </a:cubicBezTo>
                  <a:cubicBezTo>
                    <a:pt x="47" y="33"/>
                    <a:pt x="47" y="33"/>
                    <a:pt x="47" y="33"/>
                  </a:cubicBezTo>
                  <a:cubicBezTo>
                    <a:pt x="47" y="33"/>
                    <a:pt x="47" y="33"/>
                    <a:pt x="47" y="33"/>
                  </a:cubicBezTo>
                  <a:cubicBezTo>
                    <a:pt x="61" y="48"/>
                    <a:pt x="61" y="48"/>
                    <a:pt x="61"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4" name="îSḻiḍè"/>
            <p:cNvSpPr/>
            <p:nvPr/>
          </p:nvSpPr>
          <p:spPr bwMode="auto">
            <a:xfrm>
              <a:off x="3916363" y="2935288"/>
              <a:ext cx="38100" cy="58738"/>
            </a:xfrm>
            <a:custGeom>
              <a:avLst/>
              <a:gdLst>
                <a:gd name="T0" fmla="*/ 24 w 24"/>
                <a:gd name="T1" fmla="*/ 12 h 37"/>
                <a:gd name="T2" fmla="*/ 0 w 24"/>
                <a:gd name="T3" fmla="*/ 0 h 37"/>
                <a:gd name="T4" fmla="*/ 0 w 24"/>
                <a:gd name="T5" fmla="*/ 37 h 37"/>
                <a:gd name="T6" fmla="*/ 24 w 24"/>
                <a:gd name="T7" fmla="*/ 12 h 37"/>
              </a:gdLst>
              <a:ahLst/>
              <a:cxnLst>
                <a:cxn ang="0">
                  <a:pos x="T0" y="T1"/>
                </a:cxn>
                <a:cxn ang="0">
                  <a:pos x="T2" y="T3"/>
                </a:cxn>
                <a:cxn ang="0">
                  <a:pos x="T4" y="T5"/>
                </a:cxn>
                <a:cxn ang="0">
                  <a:pos x="T6" y="T7"/>
                </a:cxn>
              </a:cxnLst>
              <a:rect l="0" t="0" r="r" b="b"/>
              <a:pathLst>
                <a:path w="24" h="37">
                  <a:moveTo>
                    <a:pt x="24" y="12"/>
                  </a:moveTo>
                  <a:lnTo>
                    <a:pt x="0" y="0"/>
                  </a:lnTo>
                  <a:lnTo>
                    <a:pt x="0" y="37"/>
                  </a:lnTo>
                  <a:lnTo>
                    <a:pt x="24"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5" name="iṡľîde"/>
            <p:cNvSpPr/>
            <p:nvPr/>
          </p:nvSpPr>
          <p:spPr bwMode="auto">
            <a:xfrm>
              <a:off x="3916363" y="2935288"/>
              <a:ext cx="38100" cy="58738"/>
            </a:xfrm>
            <a:custGeom>
              <a:avLst/>
              <a:gdLst>
                <a:gd name="T0" fmla="*/ 24 w 24"/>
                <a:gd name="T1" fmla="*/ 12 h 37"/>
                <a:gd name="T2" fmla="*/ 0 w 24"/>
                <a:gd name="T3" fmla="*/ 0 h 37"/>
                <a:gd name="T4" fmla="*/ 0 w 24"/>
                <a:gd name="T5" fmla="*/ 37 h 37"/>
              </a:gdLst>
              <a:ahLst/>
              <a:cxnLst>
                <a:cxn ang="0">
                  <a:pos x="T0" y="T1"/>
                </a:cxn>
                <a:cxn ang="0">
                  <a:pos x="T2" y="T3"/>
                </a:cxn>
                <a:cxn ang="0">
                  <a:pos x="T4" y="T5"/>
                </a:cxn>
              </a:cxnLst>
              <a:rect l="0" t="0" r="r" b="b"/>
              <a:pathLst>
                <a:path w="24" h="37">
                  <a:moveTo>
                    <a:pt x="24" y="12"/>
                  </a:moveTo>
                  <a:lnTo>
                    <a:pt x="0" y="0"/>
                  </a:lnTo>
                  <a:lnTo>
                    <a:pt x="0"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6" name="ïṥľïdè"/>
            <p:cNvSpPr/>
            <p:nvPr/>
          </p:nvSpPr>
          <p:spPr bwMode="auto">
            <a:xfrm>
              <a:off x="3859213" y="2716213"/>
              <a:ext cx="688975" cy="1023938"/>
            </a:xfrm>
            <a:custGeom>
              <a:avLst/>
              <a:gdLst>
                <a:gd name="T0" fmla="*/ 428 w 434"/>
                <a:gd name="T1" fmla="*/ 0 h 645"/>
                <a:gd name="T2" fmla="*/ 428 w 434"/>
                <a:gd name="T3" fmla="*/ 464 h 645"/>
                <a:gd name="T4" fmla="*/ 0 w 434"/>
                <a:gd name="T5" fmla="*/ 639 h 645"/>
                <a:gd name="T6" fmla="*/ 0 w 434"/>
                <a:gd name="T7" fmla="*/ 645 h 645"/>
                <a:gd name="T8" fmla="*/ 434 w 434"/>
                <a:gd name="T9" fmla="*/ 470 h 645"/>
                <a:gd name="T10" fmla="*/ 434 w 434"/>
                <a:gd name="T11" fmla="*/ 0 h 645"/>
                <a:gd name="T12" fmla="*/ 428 w 434"/>
                <a:gd name="T13" fmla="*/ 0 h 645"/>
                <a:gd name="T14" fmla="*/ 428 w 434"/>
                <a:gd name="T15" fmla="*/ 0 h 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645">
                  <a:moveTo>
                    <a:pt x="428" y="0"/>
                  </a:moveTo>
                  <a:lnTo>
                    <a:pt x="428" y="464"/>
                  </a:lnTo>
                  <a:lnTo>
                    <a:pt x="0" y="639"/>
                  </a:lnTo>
                  <a:lnTo>
                    <a:pt x="0" y="645"/>
                  </a:lnTo>
                  <a:lnTo>
                    <a:pt x="434" y="470"/>
                  </a:lnTo>
                  <a:lnTo>
                    <a:pt x="434" y="0"/>
                  </a:lnTo>
                  <a:lnTo>
                    <a:pt x="428" y="0"/>
                  </a:lnTo>
                  <a:lnTo>
                    <a:pt x="42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7" name="iṣļîďè"/>
            <p:cNvSpPr/>
            <p:nvPr/>
          </p:nvSpPr>
          <p:spPr bwMode="auto">
            <a:xfrm>
              <a:off x="4127500" y="1854200"/>
              <a:ext cx="382588" cy="708025"/>
            </a:xfrm>
            <a:custGeom>
              <a:avLst/>
              <a:gdLst>
                <a:gd name="T0" fmla="*/ 4 w 40"/>
                <a:gd name="T1" fmla="*/ 37 h 74"/>
                <a:gd name="T2" fmla="*/ 0 w 40"/>
                <a:gd name="T3" fmla="*/ 37 h 74"/>
                <a:gd name="T4" fmla="*/ 5 w 40"/>
                <a:gd name="T5" fmla="*/ 62 h 74"/>
                <a:gd name="T6" fmla="*/ 11 w 40"/>
                <a:gd name="T7" fmla="*/ 71 h 74"/>
                <a:gd name="T8" fmla="*/ 20 w 40"/>
                <a:gd name="T9" fmla="*/ 74 h 74"/>
                <a:gd name="T10" fmla="*/ 29 w 40"/>
                <a:gd name="T11" fmla="*/ 71 h 74"/>
                <a:gd name="T12" fmla="*/ 37 w 40"/>
                <a:gd name="T13" fmla="*/ 57 h 74"/>
                <a:gd name="T14" fmla="*/ 40 w 40"/>
                <a:gd name="T15" fmla="*/ 37 h 74"/>
                <a:gd name="T16" fmla="*/ 35 w 40"/>
                <a:gd name="T17" fmla="*/ 12 h 74"/>
                <a:gd name="T18" fmla="*/ 29 w 40"/>
                <a:gd name="T19" fmla="*/ 4 h 74"/>
                <a:gd name="T20" fmla="*/ 20 w 40"/>
                <a:gd name="T21" fmla="*/ 0 h 74"/>
                <a:gd name="T22" fmla="*/ 11 w 40"/>
                <a:gd name="T23" fmla="*/ 4 h 74"/>
                <a:gd name="T24" fmla="*/ 3 w 40"/>
                <a:gd name="T25" fmla="*/ 17 h 74"/>
                <a:gd name="T26" fmla="*/ 0 w 40"/>
                <a:gd name="T27" fmla="*/ 37 h 74"/>
                <a:gd name="T28" fmla="*/ 4 w 40"/>
                <a:gd name="T29" fmla="*/ 37 h 74"/>
                <a:gd name="T30" fmla="*/ 8 w 40"/>
                <a:gd name="T31" fmla="*/ 37 h 74"/>
                <a:gd name="T32" fmla="*/ 13 w 40"/>
                <a:gd name="T33" fmla="*/ 16 h 74"/>
                <a:gd name="T34" fmla="*/ 17 w 40"/>
                <a:gd name="T35" fmla="*/ 10 h 74"/>
                <a:gd name="T36" fmla="*/ 20 w 40"/>
                <a:gd name="T37" fmla="*/ 8 h 74"/>
                <a:gd name="T38" fmla="*/ 23 w 40"/>
                <a:gd name="T39" fmla="*/ 10 h 74"/>
                <a:gd name="T40" fmla="*/ 29 w 40"/>
                <a:gd name="T41" fmla="*/ 20 h 74"/>
                <a:gd name="T42" fmla="*/ 32 w 40"/>
                <a:gd name="T43" fmla="*/ 37 h 74"/>
                <a:gd name="T44" fmla="*/ 27 w 40"/>
                <a:gd name="T45" fmla="*/ 59 h 74"/>
                <a:gd name="T46" fmla="*/ 23 w 40"/>
                <a:gd name="T47" fmla="*/ 65 h 74"/>
                <a:gd name="T48" fmla="*/ 20 w 40"/>
                <a:gd name="T49" fmla="*/ 66 h 74"/>
                <a:gd name="T50" fmla="*/ 17 w 40"/>
                <a:gd name="T51" fmla="*/ 65 h 74"/>
                <a:gd name="T52" fmla="*/ 11 w 40"/>
                <a:gd name="T53" fmla="*/ 55 h 74"/>
                <a:gd name="T54" fmla="*/ 8 w 40"/>
                <a:gd name="T55" fmla="*/ 37 h 74"/>
                <a:gd name="T56" fmla="*/ 4 w 40"/>
                <a:gd name="T57" fmla="*/ 3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74">
                  <a:moveTo>
                    <a:pt x="4" y="37"/>
                  </a:moveTo>
                  <a:cubicBezTo>
                    <a:pt x="0" y="37"/>
                    <a:pt x="0" y="37"/>
                    <a:pt x="0" y="37"/>
                  </a:cubicBezTo>
                  <a:cubicBezTo>
                    <a:pt x="0" y="47"/>
                    <a:pt x="2" y="56"/>
                    <a:pt x="5" y="62"/>
                  </a:cubicBezTo>
                  <a:cubicBezTo>
                    <a:pt x="7" y="66"/>
                    <a:pt x="9" y="69"/>
                    <a:pt x="11" y="71"/>
                  </a:cubicBezTo>
                  <a:cubicBezTo>
                    <a:pt x="14" y="73"/>
                    <a:pt x="17" y="74"/>
                    <a:pt x="20" y="74"/>
                  </a:cubicBezTo>
                  <a:cubicBezTo>
                    <a:pt x="23" y="74"/>
                    <a:pt x="26" y="73"/>
                    <a:pt x="29" y="71"/>
                  </a:cubicBezTo>
                  <a:cubicBezTo>
                    <a:pt x="32" y="68"/>
                    <a:pt x="35" y="63"/>
                    <a:pt x="37" y="57"/>
                  </a:cubicBezTo>
                  <a:cubicBezTo>
                    <a:pt x="39" y="51"/>
                    <a:pt x="40" y="45"/>
                    <a:pt x="40" y="37"/>
                  </a:cubicBezTo>
                  <a:cubicBezTo>
                    <a:pt x="40" y="28"/>
                    <a:pt x="38" y="19"/>
                    <a:pt x="35" y="12"/>
                  </a:cubicBezTo>
                  <a:cubicBezTo>
                    <a:pt x="33" y="9"/>
                    <a:pt x="31" y="6"/>
                    <a:pt x="29" y="4"/>
                  </a:cubicBezTo>
                  <a:cubicBezTo>
                    <a:pt x="26" y="2"/>
                    <a:pt x="23" y="0"/>
                    <a:pt x="20" y="0"/>
                  </a:cubicBezTo>
                  <a:cubicBezTo>
                    <a:pt x="17" y="0"/>
                    <a:pt x="14" y="2"/>
                    <a:pt x="11" y="4"/>
                  </a:cubicBezTo>
                  <a:cubicBezTo>
                    <a:pt x="8" y="7"/>
                    <a:pt x="5" y="12"/>
                    <a:pt x="3" y="17"/>
                  </a:cubicBezTo>
                  <a:cubicBezTo>
                    <a:pt x="1" y="23"/>
                    <a:pt x="0" y="30"/>
                    <a:pt x="0" y="37"/>
                  </a:cubicBezTo>
                  <a:cubicBezTo>
                    <a:pt x="4" y="37"/>
                    <a:pt x="4" y="37"/>
                    <a:pt x="4" y="37"/>
                  </a:cubicBezTo>
                  <a:cubicBezTo>
                    <a:pt x="8" y="37"/>
                    <a:pt x="8" y="37"/>
                    <a:pt x="8" y="37"/>
                  </a:cubicBezTo>
                  <a:cubicBezTo>
                    <a:pt x="8" y="29"/>
                    <a:pt x="10" y="21"/>
                    <a:pt x="13" y="16"/>
                  </a:cubicBezTo>
                  <a:cubicBezTo>
                    <a:pt x="14" y="13"/>
                    <a:pt x="15" y="11"/>
                    <a:pt x="17" y="10"/>
                  </a:cubicBezTo>
                  <a:cubicBezTo>
                    <a:pt x="18" y="8"/>
                    <a:pt x="19" y="8"/>
                    <a:pt x="20" y="8"/>
                  </a:cubicBezTo>
                  <a:cubicBezTo>
                    <a:pt x="21" y="8"/>
                    <a:pt x="22" y="8"/>
                    <a:pt x="23" y="10"/>
                  </a:cubicBezTo>
                  <a:cubicBezTo>
                    <a:pt x="25" y="11"/>
                    <a:pt x="28" y="15"/>
                    <a:pt x="29" y="20"/>
                  </a:cubicBezTo>
                  <a:cubicBezTo>
                    <a:pt x="31" y="25"/>
                    <a:pt x="32" y="31"/>
                    <a:pt x="32" y="37"/>
                  </a:cubicBezTo>
                  <a:cubicBezTo>
                    <a:pt x="32" y="46"/>
                    <a:pt x="30" y="54"/>
                    <a:pt x="27" y="59"/>
                  </a:cubicBezTo>
                  <a:cubicBezTo>
                    <a:pt x="26" y="62"/>
                    <a:pt x="25" y="64"/>
                    <a:pt x="23" y="65"/>
                  </a:cubicBezTo>
                  <a:cubicBezTo>
                    <a:pt x="22" y="66"/>
                    <a:pt x="21" y="66"/>
                    <a:pt x="20" y="66"/>
                  </a:cubicBezTo>
                  <a:cubicBezTo>
                    <a:pt x="19" y="66"/>
                    <a:pt x="18" y="66"/>
                    <a:pt x="17" y="65"/>
                  </a:cubicBezTo>
                  <a:cubicBezTo>
                    <a:pt x="15" y="63"/>
                    <a:pt x="12" y="59"/>
                    <a:pt x="11" y="55"/>
                  </a:cubicBezTo>
                  <a:cubicBezTo>
                    <a:pt x="9" y="50"/>
                    <a:pt x="8" y="44"/>
                    <a:pt x="8" y="37"/>
                  </a:cubicBezTo>
                  <a:lnTo>
                    <a:pt x="4" y="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8" name="íṩ1ïďe"/>
            <p:cNvSpPr/>
            <p:nvPr/>
          </p:nvSpPr>
          <p:spPr bwMode="auto">
            <a:xfrm>
              <a:off x="4146550" y="1873250"/>
              <a:ext cx="344488" cy="669925"/>
            </a:xfrm>
            <a:custGeom>
              <a:avLst/>
              <a:gdLst>
                <a:gd name="T0" fmla="*/ 0 w 36"/>
                <a:gd name="T1" fmla="*/ 35 h 70"/>
                <a:gd name="T2" fmla="*/ 5 w 36"/>
                <a:gd name="T3" fmla="*/ 60 h 70"/>
                <a:gd name="T4" fmla="*/ 11 w 36"/>
                <a:gd name="T5" fmla="*/ 67 h 70"/>
                <a:gd name="T6" fmla="*/ 18 w 36"/>
                <a:gd name="T7" fmla="*/ 70 h 70"/>
                <a:gd name="T8" fmla="*/ 25 w 36"/>
                <a:gd name="T9" fmla="*/ 67 h 70"/>
                <a:gd name="T10" fmla="*/ 33 w 36"/>
                <a:gd name="T11" fmla="*/ 54 h 70"/>
                <a:gd name="T12" fmla="*/ 36 w 36"/>
                <a:gd name="T13" fmla="*/ 35 h 70"/>
                <a:gd name="T14" fmla="*/ 31 w 36"/>
                <a:gd name="T15" fmla="*/ 11 h 70"/>
                <a:gd name="T16" fmla="*/ 25 w 36"/>
                <a:gd name="T17" fmla="*/ 3 h 70"/>
                <a:gd name="T18" fmla="*/ 18 w 36"/>
                <a:gd name="T19" fmla="*/ 0 h 70"/>
                <a:gd name="T20" fmla="*/ 18 w 36"/>
                <a:gd name="T21" fmla="*/ 4 h 70"/>
                <a:gd name="T22" fmla="*/ 23 w 36"/>
                <a:gd name="T23" fmla="*/ 6 h 70"/>
                <a:gd name="T24" fmla="*/ 29 w 36"/>
                <a:gd name="T25" fmla="*/ 17 h 70"/>
                <a:gd name="T26" fmla="*/ 32 w 36"/>
                <a:gd name="T27" fmla="*/ 35 h 70"/>
                <a:gd name="T28" fmla="*/ 27 w 36"/>
                <a:gd name="T29" fmla="*/ 58 h 70"/>
                <a:gd name="T30" fmla="*/ 23 w 36"/>
                <a:gd name="T31" fmla="*/ 64 h 70"/>
                <a:gd name="T32" fmla="*/ 18 w 36"/>
                <a:gd name="T33" fmla="*/ 66 h 70"/>
                <a:gd name="T34" fmla="*/ 13 w 36"/>
                <a:gd name="T35" fmla="*/ 64 h 70"/>
                <a:gd name="T36" fmla="*/ 7 w 36"/>
                <a:gd name="T37" fmla="*/ 53 h 70"/>
                <a:gd name="T38" fmla="*/ 4 w 36"/>
                <a:gd name="T39" fmla="*/ 35 h 70"/>
                <a:gd name="T40" fmla="*/ 0 w 36"/>
                <a:gd name="T41" fmla="*/ 3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70">
                  <a:moveTo>
                    <a:pt x="0" y="35"/>
                  </a:moveTo>
                  <a:cubicBezTo>
                    <a:pt x="0" y="45"/>
                    <a:pt x="2" y="53"/>
                    <a:pt x="5" y="60"/>
                  </a:cubicBezTo>
                  <a:cubicBezTo>
                    <a:pt x="7" y="63"/>
                    <a:pt x="8" y="65"/>
                    <a:pt x="11" y="67"/>
                  </a:cubicBezTo>
                  <a:cubicBezTo>
                    <a:pt x="13" y="69"/>
                    <a:pt x="15" y="70"/>
                    <a:pt x="18" y="70"/>
                  </a:cubicBezTo>
                  <a:cubicBezTo>
                    <a:pt x="21" y="70"/>
                    <a:pt x="23" y="69"/>
                    <a:pt x="25" y="67"/>
                  </a:cubicBezTo>
                  <a:cubicBezTo>
                    <a:pt x="29" y="64"/>
                    <a:pt x="31" y="60"/>
                    <a:pt x="33" y="54"/>
                  </a:cubicBezTo>
                  <a:cubicBezTo>
                    <a:pt x="35" y="49"/>
                    <a:pt x="36" y="42"/>
                    <a:pt x="36" y="35"/>
                  </a:cubicBezTo>
                  <a:cubicBezTo>
                    <a:pt x="36" y="26"/>
                    <a:pt x="34" y="17"/>
                    <a:pt x="31" y="11"/>
                  </a:cubicBezTo>
                  <a:cubicBezTo>
                    <a:pt x="29" y="8"/>
                    <a:pt x="28" y="5"/>
                    <a:pt x="25" y="3"/>
                  </a:cubicBezTo>
                  <a:cubicBezTo>
                    <a:pt x="23" y="1"/>
                    <a:pt x="21" y="0"/>
                    <a:pt x="18" y="0"/>
                  </a:cubicBezTo>
                  <a:cubicBezTo>
                    <a:pt x="18" y="4"/>
                    <a:pt x="18" y="4"/>
                    <a:pt x="18" y="4"/>
                  </a:cubicBezTo>
                  <a:cubicBezTo>
                    <a:pt x="20" y="4"/>
                    <a:pt x="21" y="5"/>
                    <a:pt x="23" y="6"/>
                  </a:cubicBezTo>
                  <a:cubicBezTo>
                    <a:pt x="25" y="8"/>
                    <a:pt x="27" y="12"/>
                    <a:pt x="29" y="17"/>
                  </a:cubicBezTo>
                  <a:cubicBezTo>
                    <a:pt x="31" y="22"/>
                    <a:pt x="32" y="29"/>
                    <a:pt x="32" y="35"/>
                  </a:cubicBezTo>
                  <a:cubicBezTo>
                    <a:pt x="32" y="44"/>
                    <a:pt x="30" y="52"/>
                    <a:pt x="27" y="58"/>
                  </a:cubicBezTo>
                  <a:cubicBezTo>
                    <a:pt x="26" y="61"/>
                    <a:pt x="24" y="63"/>
                    <a:pt x="23" y="64"/>
                  </a:cubicBezTo>
                  <a:cubicBezTo>
                    <a:pt x="21" y="66"/>
                    <a:pt x="20" y="66"/>
                    <a:pt x="18" y="66"/>
                  </a:cubicBezTo>
                  <a:cubicBezTo>
                    <a:pt x="16" y="66"/>
                    <a:pt x="15" y="66"/>
                    <a:pt x="13" y="64"/>
                  </a:cubicBezTo>
                  <a:cubicBezTo>
                    <a:pt x="11" y="62"/>
                    <a:pt x="8" y="58"/>
                    <a:pt x="7" y="53"/>
                  </a:cubicBezTo>
                  <a:cubicBezTo>
                    <a:pt x="5" y="48"/>
                    <a:pt x="4" y="42"/>
                    <a:pt x="4" y="35"/>
                  </a:cubicBezTo>
                  <a:cubicBezTo>
                    <a:pt x="0" y="35"/>
                    <a:pt x="0" y="35"/>
                    <a:pt x="0" y="35"/>
                  </a:cubicBezTo>
                  <a:close/>
                </a:path>
              </a:pathLst>
            </a:custGeom>
            <a:solidFill>
              <a:srgbClr val="FA70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9" name="işliḑè"/>
            <p:cNvSpPr/>
            <p:nvPr/>
          </p:nvSpPr>
          <p:spPr bwMode="auto">
            <a:xfrm>
              <a:off x="3787674" y="2198687"/>
              <a:ext cx="263625" cy="498475"/>
            </a:xfrm>
            <a:custGeom>
              <a:avLst/>
              <a:gdLst>
                <a:gd name="T0" fmla="*/ 5 w 47"/>
                <a:gd name="T1" fmla="*/ 44 h 89"/>
                <a:gd name="T2" fmla="*/ 0 w 47"/>
                <a:gd name="T3" fmla="*/ 44 h 89"/>
                <a:gd name="T4" fmla="*/ 6 w 47"/>
                <a:gd name="T5" fmla="*/ 74 h 89"/>
                <a:gd name="T6" fmla="*/ 13 w 47"/>
                <a:gd name="T7" fmla="*/ 84 h 89"/>
                <a:gd name="T8" fmla="*/ 24 w 47"/>
                <a:gd name="T9" fmla="*/ 89 h 89"/>
                <a:gd name="T10" fmla="*/ 34 w 47"/>
                <a:gd name="T11" fmla="*/ 84 h 89"/>
                <a:gd name="T12" fmla="*/ 44 w 47"/>
                <a:gd name="T13" fmla="*/ 68 h 89"/>
                <a:gd name="T14" fmla="*/ 47 w 47"/>
                <a:gd name="T15" fmla="*/ 44 h 89"/>
                <a:gd name="T16" fmla="*/ 41 w 47"/>
                <a:gd name="T17" fmla="*/ 15 h 89"/>
                <a:gd name="T18" fmla="*/ 34 w 47"/>
                <a:gd name="T19" fmla="*/ 5 h 89"/>
                <a:gd name="T20" fmla="*/ 24 w 47"/>
                <a:gd name="T21" fmla="*/ 0 h 89"/>
                <a:gd name="T22" fmla="*/ 13 w 47"/>
                <a:gd name="T23" fmla="*/ 5 h 89"/>
                <a:gd name="T24" fmla="*/ 4 w 47"/>
                <a:gd name="T25" fmla="*/ 21 h 89"/>
                <a:gd name="T26" fmla="*/ 0 w 47"/>
                <a:gd name="T27" fmla="*/ 44 h 89"/>
                <a:gd name="T28" fmla="*/ 5 w 47"/>
                <a:gd name="T29" fmla="*/ 44 h 89"/>
                <a:gd name="T30" fmla="*/ 10 w 47"/>
                <a:gd name="T31" fmla="*/ 44 h 89"/>
                <a:gd name="T32" fmla="*/ 15 w 47"/>
                <a:gd name="T33" fmla="*/ 19 h 89"/>
                <a:gd name="T34" fmla="*/ 20 w 47"/>
                <a:gd name="T35" fmla="*/ 12 h 89"/>
                <a:gd name="T36" fmla="*/ 24 w 47"/>
                <a:gd name="T37" fmla="*/ 10 h 89"/>
                <a:gd name="T38" fmla="*/ 28 w 47"/>
                <a:gd name="T39" fmla="*/ 12 h 89"/>
                <a:gd name="T40" fmla="*/ 35 w 47"/>
                <a:gd name="T41" fmla="*/ 24 h 89"/>
                <a:gd name="T42" fmla="*/ 38 w 47"/>
                <a:gd name="T43" fmla="*/ 44 h 89"/>
                <a:gd name="T44" fmla="*/ 33 w 47"/>
                <a:gd name="T45" fmla="*/ 70 h 89"/>
                <a:gd name="T46" fmla="*/ 28 w 47"/>
                <a:gd name="T47" fmla="*/ 77 h 89"/>
                <a:gd name="T48" fmla="*/ 24 w 47"/>
                <a:gd name="T49" fmla="*/ 79 h 89"/>
                <a:gd name="T50" fmla="*/ 20 w 47"/>
                <a:gd name="T51" fmla="*/ 77 h 89"/>
                <a:gd name="T52" fmla="*/ 13 w 47"/>
                <a:gd name="T53" fmla="*/ 65 h 89"/>
                <a:gd name="T54" fmla="*/ 10 w 47"/>
                <a:gd name="T55" fmla="*/ 44 h 89"/>
                <a:gd name="T56" fmla="*/ 5 w 47"/>
                <a:gd name="T57"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89">
                  <a:moveTo>
                    <a:pt x="5" y="44"/>
                  </a:moveTo>
                  <a:cubicBezTo>
                    <a:pt x="0" y="44"/>
                    <a:pt x="0" y="44"/>
                    <a:pt x="0" y="44"/>
                  </a:cubicBezTo>
                  <a:cubicBezTo>
                    <a:pt x="0" y="56"/>
                    <a:pt x="3" y="66"/>
                    <a:pt x="6" y="74"/>
                  </a:cubicBezTo>
                  <a:cubicBezTo>
                    <a:pt x="8" y="78"/>
                    <a:pt x="11" y="82"/>
                    <a:pt x="13" y="84"/>
                  </a:cubicBezTo>
                  <a:cubicBezTo>
                    <a:pt x="16" y="87"/>
                    <a:pt x="20" y="89"/>
                    <a:pt x="24" y="89"/>
                  </a:cubicBezTo>
                  <a:cubicBezTo>
                    <a:pt x="28" y="89"/>
                    <a:pt x="31" y="87"/>
                    <a:pt x="34" y="84"/>
                  </a:cubicBezTo>
                  <a:cubicBezTo>
                    <a:pt x="38" y="80"/>
                    <a:pt x="42" y="75"/>
                    <a:pt x="44" y="68"/>
                  </a:cubicBezTo>
                  <a:cubicBezTo>
                    <a:pt x="46" y="61"/>
                    <a:pt x="47" y="53"/>
                    <a:pt x="47" y="44"/>
                  </a:cubicBezTo>
                  <a:cubicBezTo>
                    <a:pt x="47" y="33"/>
                    <a:pt x="45" y="23"/>
                    <a:pt x="41" y="15"/>
                  </a:cubicBezTo>
                  <a:cubicBezTo>
                    <a:pt x="39" y="11"/>
                    <a:pt x="37" y="7"/>
                    <a:pt x="34" y="5"/>
                  </a:cubicBezTo>
                  <a:cubicBezTo>
                    <a:pt x="31" y="2"/>
                    <a:pt x="28" y="0"/>
                    <a:pt x="24" y="0"/>
                  </a:cubicBezTo>
                  <a:cubicBezTo>
                    <a:pt x="20" y="0"/>
                    <a:pt x="16" y="2"/>
                    <a:pt x="13" y="5"/>
                  </a:cubicBezTo>
                  <a:cubicBezTo>
                    <a:pt x="9" y="8"/>
                    <a:pt x="6" y="14"/>
                    <a:pt x="4" y="21"/>
                  </a:cubicBezTo>
                  <a:cubicBezTo>
                    <a:pt x="2" y="28"/>
                    <a:pt x="0" y="36"/>
                    <a:pt x="0" y="44"/>
                  </a:cubicBezTo>
                  <a:cubicBezTo>
                    <a:pt x="5" y="44"/>
                    <a:pt x="5" y="44"/>
                    <a:pt x="5" y="44"/>
                  </a:cubicBezTo>
                  <a:cubicBezTo>
                    <a:pt x="10" y="44"/>
                    <a:pt x="10" y="44"/>
                    <a:pt x="10" y="44"/>
                  </a:cubicBezTo>
                  <a:cubicBezTo>
                    <a:pt x="10" y="34"/>
                    <a:pt x="12" y="25"/>
                    <a:pt x="15" y="19"/>
                  </a:cubicBezTo>
                  <a:cubicBezTo>
                    <a:pt x="16" y="15"/>
                    <a:pt x="18" y="13"/>
                    <a:pt x="20" y="12"/>
                  </a:cubicBezTo>
                  <a:cubicBezTo>
                    <a:pt x="21" y="10"/>
                    <a:pt x="23" y="10"/>
                    <a:pt x="24" y="10"/>
                  </a:cubicBezTo>
                  <a:cubicBezTo>
                    <a:pt x="25" y="10"/>
                    <a:pt x="26" y="10"/>
                    <a:pt x="28" y="12"/>
                  </a:cubicBezTo>
                  <a:cubicBezTo>
                    <a:pt x="30" y="14"/>
                    <a:pt x="33" y="18"/>
                    <a:pt x="35" y="24"/>
                  </a:cubicBezTo>
                  <a:cubicBezTo>
                    <a:pt x="37" y="30"/>
                    <a:pt x="38" y="37"/>
                    <a:pt x="38" y="44"/>
                  </a:cubicBezTo>
                  <a:cubicBezTo>
                    <a:pt x="38" y="55"/>
                    <a:pt x="36" y="64"/>
                    <a:pt x="33" y="70"/>
                  </a:cubicBezTo>
                  <a:cubicBezTo>
                    <a:pt x="31" y="73"/>
                    <a:pt x="29" y="76"/>
                    <a:pt x="28" y="77"/>
                  </a:cubicBezTo>
                  <a:cubicBezTo>
                    <a:pt x="26" y="79"/>
                    <a:pt x="25" y="79"/>
                    <a:pt x="24" y="79"/>
                  </a:cubicBezTo>
                  <a:cubicBezTo>
                    <a:pt x="23" y="79"/>
                    <a:pt x="21" y="79"/>
                    <a:pt x="20" y="77"/>
                  </a:cubicBezTo>
                  <a:cubicBezTo>
                    <a:pt x="17" y="75"/>
                    <a:pt x="15" y="71"/>
                    <a:pt x="13" y="65"/>
                  </a:cubicBezTo>
                  <a:cubicBezTo>
                    <a:pt x="11" y="59"/>
                    <a:pt x="10" y="52"/>
                    <a:pt x="10" y="44"/>
                  </a:cubicBezTo>
                  <a:lnTo>
                    <a:pt x="5" y="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0" name="iṧľïḑê"/>
            <p:cNvSpPr/>
            <p:nvPr/>
          </p:nvSpPr>
          <p:spPr bwMode="auto">
            <a:xfrm>
              <a:off x="3804383" y="2215396"/>
              <a:ext cx="235777" cy="465058"/>
            </a:xfrm>
            <a:custGeom>
              <a:avLst/>
              <a:gdLst>
                <a:gd name="T0" fmla="*/ 0 w 42"/>
                <a:gd name="T1" fmla="*/ 41 h 83"/>
                <a:gd name="T2" fmla="*/ 5 w 42"/>
                <a:gd name="T3" fmla="*/ 70 h 83"/>
                <a:gd name="T4" fmla="*/ 12 w 42"/>
                <a:gd name="T5" fmla="*/ 79 h 83"/>
                <a:gd name="T6" fmla="*/ 21 w 42"/>
                <a:gd name="T7" fmla="*/ 83 h 83"/>
                <a:gd name="T8" fmla="*/ 30 w 42"/>
                <a:gd name="T9" fmla="*/ 79 h 83"/>
                <a:gd name="T10" fmla="*/ 38 w 42"/>
                <a:gd name="T11" fmla="*/ 64 h 83"/>
                <a:gd name="T12" fmla="*/ 42 w 42"/>
                <a:gd name="T13" fmla="*/ 41 h 83"/>
                <a:gd name="T14" fmla="*/ 36 w 42"/>
                <a:gd name="T15" fmla="*/ 13 h 83"/>
                <a:gd name="T16" fmla="*/ 30 w 42"/>
                <a:gd name="T17" fmla="*/ 3 h 83"/>
                <a:gd name="T18" fmla="*/ 21 w 42"/>
                <a:gd name="T19" fmla="*/ 0 h 83"/>
                <a:gd name="T20" fmla="*/ 21 w 42"/>
                <a:gd name="T21" fmla="*/ 4 h 83"/>
                <a:gd name="T22" fmla="*/ 26 w 42"/>
                <a:gd name="T23" fmla="*/ 7 h 83"/>
                <a:gd name="T24" fmla="*/ 34 w 42"/>
                <a:gd name="T25" fmla="*/ 20 h 83"/>
                <a:gd name="T26" fmla="*/ 37 w 42"/>
                <a:gd name="T27" fmla="*/ 41 h 83"/>
                <a:gd name="T28" fmla="*/ 32 w 42"/>
                <a:gd name="T29" fmla="*/ 68 h 83"/>
                <a:gd name="T30" fmla="*/ 26 w 42"/>
                <a:gd name="T31" fmla="*/ 76 h 83"/>
                <a:gd name="T32" fmla="*/ 21 w 42"/>
                <a:gd name="T33" fmla="*/ 78 h 83"/>
                <a:gd name="T34" fmla="*/ 15 w 42"/>
                <a:gd name="T35" fmla="*/ 76 h 83"/>
                <a:gd name="T36" fmla="*/ 8 w 42"/>
                <a:gd name="T37" fmla="*/ 63 h 83"/>
                <a:gd name="T38" fmla="*/ 5 w 42"/>
                <a:gd name="T39" fmla="*/ 41 h 83"/>
                <a:gd name="T40" fmla="*/ 0 w 42"/>
                <a:gd name="T41"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83">
                  <a:moveTo>
                    <a:pt x="0" y="41"/>
                  </a:moveTo>
                  <a:cubicBezTo>
                    <a:pt x="0" y="53"/>
                    <a:pt x="2" y="63"/>
                    <a:pt x="5" y="70"/>
                  </a:cubicBezTo>
                  <a:cubicBezTo>
                    <a:pt x="7" y="74"/>
                    <a:pt x="9" y="77"/>
                    <a:pt x="12" y="79"/>
                  </a:cubicBezTo>
                  <a:cubicBezTo>
                    <a:pt x="14" y="82"/>
                    <a:pt x="18" y="83"/>
                    <a:pt x="21" y="83"/>
                  </a:cubicBezTo>
                  <a:cubicBezTo>
                    <a:pt x="24" y="83"/>
                    <a:pt x="27" y="82"/>
                    <a:pt x="30" y="79"/>
                  </a:cubicBezTo>
                  <a:cubicBezTo>
                    <a:pt x="33" y="76"/>
                    <a:pt x="36" y="71"/>
                    <a:pt x="38" y="64"/>
                  </a:cubicBezTo>
                  <a:cubicBezTo>
                    <a:pt x="41" y="58"/>
                    <a:pt x="42" y="50"/>
                    <a:pt x="42" y="41"/>
                  </a:cubicBezTo>
                  <a:cubicBezTo>
                    <a:pt x="42" y="30"/>
                    <a:pt x="40" y="20"/>
                    <a:pt x="36" y="13"/>
                  </a:cubicBezTo>
                  <a:cubicBezTo>
                    <a:pt x="34" y="9"/>
                    <a:pt x="32" y="6"/>
                    <a:pt x="30" y="3"/>
                  </a:cubicBezTo>
                  <a:cubicBezTo>
                    <a:pt x="27" y="1"/>
                    <a:pt x="24" y="0"/>
                    <a:pt x="21" y="0"/>
                  </a:cubicBezTo>
                  <a:cubicBezTo>
                    <a:pt x="21" y="4"/>
                    <a:pt x="21" y="4"/>
                    <a:pt x="21" y="4"/>
                  </a:cubicBezTo>
                  <a:cubicBezTo>
                    <a:pt x="23" y="4"/>
                    <a:pt x="25" y="5"/>
                    <a:pt x="26" y="7"/>
                  </a:cubicBezTo>
                  <a:cubicBezTo>
                    <a:pt x="29" y="9"/>
                    <a:pt x="32" y="14"/>
                    <a:pt x="34" y="20"/>
                  </a:cubicBezTo>
                  <a:cubicBezTo>
                    <a:pt x="36" y="26"/>
                    <a:pt x="37" y="33"/>
                    <a:pt x="37" y="41"/>
                  </a:cubicBezTo>
                  <a:cubicBezTo>
                    <a:pt x="37" y="52"/>
                    <a:pt x="35" y="62"/>
                    <a:pt x="32" y="68"/>
                  </a:cubicBezTo>
                  <a:cubicBezTo>
                    <a:pt x="30" y="72"/>
                    <a:pt x="28" y="74"/>
                    <a:pt x="26" y="76"/>
                  </a:cubicBezTo>
                  <a:cubicBezTo>
                    <a:pt x="25" y="78"/>
                    <a:pt x="23" y="78"/>
                    <a:pt x="21" y="78"/>
                  </a:cubicBezTo>
                  <a:cubicBezTo>
                    <a:pt x="19" y="78"/>
                    <a:pt x="17" y="78"/>
                    <a:pt x="15" y="76"/>
                  </a:cubicBezTo>
                  <a:cubicBezTo>
                    <a:pt x="12" y="73"/>
                    <a:pt x="10" y="69"/>
                    <a:pt x="8" y="63"/>
                  </a:cubicBezTo>
                  <a:cubicBezTo>
                    <a:pt x="6" y="57"/>
                    <a:pt x="5" y="49"/>
                    <a:pt x="5" y="41"/>
                  </a:cubicBezTo>
                  <a:cubicBezTo>
                    <a:pt x="0" y="41"/>
                    <a:pt x="0" y="41"/>
                    <a:pt x="0" y="41"/>
                  </a:cubicBezTo>
                  <a:close/>
                </a:path>
              </a:pathLst>
            </a:custGeom>
            <a:solidFill>
              <a:srgbClr val="FA70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1" name="íşľîdè"/>
            <p:cNvSpPr/>
            <p:nvPr/>
          </p:nvSpPr>
          <p:spPr bwMode="auto">
            <a:xfrm>
              <a:off x="5956300" y="5413375"/>
              <a:ext cx="546100" cy="365125"/>
            </a:xfrm>
            <a:custGeom>
              <a:avLst/>
              <a:gdLst>
                <a:gd name="T0" fmla="*/ 1 w 57"/>
                <a:gd name="T1" fmla="*/ 31 h 38"/>
                <a:gd name="T2" fmla="*/ 13 w 57"/>
                <a:gd name="T3" fmla="*/ 0 h 38"/>
                <a:gd name="T4" fmla="*/ 15 w 57"/>
                <a:gd name="T5" fmla="*/ 0 h 38"/>
                <a:gd name="T6" fmla="*/ 44 w 57"/>
                <a:gd name="T7" fmla="*/ 10 h 38"/>
                <a:gd name="T8" fmla="*/ 44 w 57"/>
                <a:gd name="T9" fmla="*/ 11 h 38"/>
                <a:gd name="T10" fmla="*/ 44 w 57"/>
                <a:gd name="T11" fmla="*/ 10 h 38"/>
                <a:gd name="T12" fmla="*/ 46 w 57"/>
                <a:gd name="T13" fmla="*/ 10 h 38"/>
                <a:gd name="T14" fmla="*/ 49 w 57"/>
                <a:gd name="T15" fmla="*/ 10 h 38"/>
                <a:gd name="T16" fmla="*/ 55 w 57"/>
                <a:gd name="T17" fmla="*/ 14 h 38"/>
                <a:gd name="T18" fmla="*/ 37 w 57"/>
                <a:gd name="T19" fmla="*/ 38 h 38"/>
                <a:gd name="T20" fmla="*/ 34 w 57"/>
                <a:gd name="T21" fmla="*/ 37 h 38"/>
                <a:gd name="T22" fmla="*/ 1 w 57"/>
                <a:gd name="T23"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38">
                  <a:moveTo>
                    <a:pt x="1" y="31"/>
                  </a:moveTo>
                  <a:cubicBezTo>
                    <a:pt x="0" y="31"/>
                    <a:pt x="13" y="0"/>
                    <a:pt x="13" y="0"/>
                  </a:cubicBezTo>
                  <a:cubicBezTo>
                    <a:pt x="15" y="0"/>
                    <a:pt x="15" y="0"/>
                    <a:pt x="15" y="0"/>
                  </a:cubicBezTo>
                  <a:cubicBezTo>
                    <a:pt x="44" y="10"/>
                    <a:pt x="44" y="10"/>
                    <a:pt x="44" y="10"/>
                  </a:cubicBezTo>
                  <a:cubicBezTo>
                    <a:pt x="44" y="11"/>
                    <a:pt x="44" y="11"/>
                    <a:pt x="44" y="11"/>
                  </a:cubicBezTo>
                  <a:cubicBezTo>
                    <a:pt x="44" y="10"/>
                    <a:pt x="44" y="10"/>
                    <a:pt x="44" y="10"/>
                  </a:cubicBezTo>
                  <a:cubicBezTo>
                    <a:pt x="46" y="10"/>
                    <a:pt x="46" y="10"/>
                    <a:pt x="46" y="10"/>
                  </a:cubicBezTo>
                  <a:cubicBezTo>
                    <a:pt x="46" y="10"/>
                    <a:pt x="47" y="10"/>
                    <a:pt x="49" y="10"/>
                  </a:cubicBezTo>
                  <a:cubicBezTo>
                    <a:pt x="52" y="12"/>
                    <a:pt x="55" y="14"/>
                    <a:pt x="55" y="14"/>
                  </a:cubicBezTo>
                  <a:cubicBezTo>
                    <a:pt x="57" y="27"/>
                    <a:pt x="48" y="34"/>
                    <a:pt x="37" y="38"/>
                  </a:cubicBezTo>
                  <a:cubicBezTo>
                    <a:pt x="35" y="37"/>
                    <a:pt x="34" y="37"/>
                    <a:pt x="34" y="37"/>
                  </a:cubicBezTo>
                  <a:cubicBezTo>
                    <a:pt x="34" y="37"/>
                    <a:pt x="2" y="31"/>
                    <a:pt x="1"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2" name="ïṩḻïḓe"/>
            <p:cNvSpPr/>
            <p:nvPr/>
          </p:nvSpPr>
          <p:spPr bwMode="auto">
            <a:xfrm>
              <a:off x="6283325" y="5491163"/>
              <a:ext cx="862013" cy="420688"/>
            </a:xfrm>
            <a:custGeom>
              <a:avLst/>
              <a:gdLst>
                <a:gd name="T0" fmla="*/ 21 w 90"/>
                <a:gd name="T1" fmla="*/ 5 h 44"/>
                <a:gd name="T2" fmla="*/ 15 w 90"/>
                <a:gd name="T3" fmla="*/ 1 h 44"/>
                <a:gd name="T4" fmla="*/ 76 w 90"/>
                <a:gd name="T5" fmla="*/ 5 h 44"/>
                <a:gd name="T6" fmla="*/ 90 w 90"/>
                <a:gd name="T7" fmla="*/ 21 h 44"/>
                <a:gd name="T8" fmla="*/ 51 w 90"/>
                <a:gd name="T9" fmla="*/ 41 h 44"/>
                <a:gd name="T10" fmla="*/ 3 w 90"/>
                <a:gd name="T11" fmla="*/ 29 h 44"/>
                <a:gd name="T12" fmla="*/ 21 w 90"/>
                <a:gd name="T13" fmla="*/ 5 h 44"/>
              </a:gdLst>
              <a:ahLst/>
              <a:cxnLst>
                <a:cxn ang="0">
                  <a:pos x="T0" y="T1"/>
                </a:cxn>
                <a:cxn ang="0">
                  <a:pos x="T2" y="T3"/>
                </a:cxn>
                <a:cxn ang="0">
                  <a:pos x="T4" y="T5"/>
                </a:cxn>
                <a:cxn ang="0">
                  <a:pos x="T6" y="T7"/>
                </a:cxn>
                <a:cxn ang="0">
                  <a:pos x="T8" y="T9"/>
                </a:cxn>
                <a:cxn ang="0">
                  <a:pos x="T10" y="T11"/>
                </a:cxn>
                <a:cxn ang="0">
                  <a:pos x="T12" y="T13"/>
                </a:cxn>
              </a:cxnLst>
              <a:rect l="0" t="0" r="r" b="b"/>
              <a:pathLst>
                <a:path w="90" h="44">
                  <a:moveTo>
                    <a:pt x="21" y="5"/>
                  </a:moveTo>
                  <a:cubicBezTo>
                    <a:pt x="21" y="5"/>
                    <a:pt x="18" y="3"/>
                    <a:pt x="15" y="1"/>
                  </a:cubicBezTo>
                  <a:cubicBezTo>
                    <a:pt x="27" y="1"/>
                    <a:pt x="68" y="0"/>
                    <a:pt x="76" y="5"/>
                  </a:cubicBezTo>
                  <a:cubicBezTo>
                    <a:pt x="86" y="11"/>
                    <a:pt x="90" y="16"/>
                    <a:pt x="90" y="21"/>
                  </a:cubicBezTo>
                  <a:cubicBezTo>
                    <a:pt x="90" y="26"/>
                    <a:pt x="84" y="44"/>
                    <a:pt x="51" y="41"/>
                  </a:cubicBezTo>
                  <a:cubicBezTo>
                    <a:pt x="26" y="38"/>
                    <a:pt x="0" y="33"/>
                    <a:pt x="3" y="29"/>
                  </a:cubicBezTo>
                  <a:cubicBezTo>
                    <a:pt x="14" y="26"/>
                    <a:pt x="23" y="18"/>
                    <a:pt x="21" y="5"/>
                  </a:cubicBezTo>
                  <a:close/>
                </a:path>
              </a:pathLst>
            </a:custGeom>
            <a:solidFill>
              <a:srgbClr val="EF6A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3" name="ïSlîďê"/>
            <p:cNvSpPr/>
            <p:nvPr/>
          </p:nvSpPr>
          <p:spPr bwMode="auto">
            <a:xfrm>
              <a:off x="6283325" y="5500688"/>
              <a:ext cx="862013" cy="420688"/>
            </a:xfrm>
            <a:custGeom>
              <a:avLst/>
              <a:gdLst>
                <a:gd name="T0" fmla="*/ 3 w 90"/>
                <a:gd name="T1" fmla="*/ 29 h 44"/>
                <a:gd name="T2" fmla="*/ 16 w 90"/>
                <a:gd name="T3" fmla="*/ 21 h 44"/>
                <a:gd name="T4" fmla="*/ 59 w 90"/>
                <a:gd name="T5" fmla="*/ 25 h 44"/>
                <a:gd name="T6" fmla="*/ 60 w 90"/>
                <a:gd name="T7" fmla="*/ 11 h 44"/>
                <a:gd name="T8" fmla="*/ 21 w 90"/>
                <a:gd name="T9" fmla="*/ 5 h 44"/>
                <a:gd name="T10" fmla="*/ 15 w 90"/>
                <a:gd name="T11" fmla="*/ 1 h 44"/>
                <a:gd name="T12" fmla="*/ 76 w 90"/>
                <a:gd name="T13" fmla="*/ 5 h 44"/>
                <a:gd name="T14" fmla="*/ 90 w 90"/>
                <a:gd name="T15" fmla="*/ 21 h 44"/>
                <a:gd name="T16" fmla="*/ 51 w 90"/>
                <a:gd name="T17" fmla="*/ 40 h 44"/>
                <a:gd name="T18" fmla="*/ 3 w 90"/>
                <a:gd name="T19" fmla="*/ 2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44">
                  <a:moveTo>
                    <a:pt x="3" y="29"/>
                  </a:moveTo>
                  <a:cubicBezTo>
                    <a:pt x="8" y="27"/>
                    <a:pt x="13" y="25"/>
                    <a:pt x="16" y="21"/>
                  </a:cubicBezTo>
                  <a:cubicBezTo>
                    <a:pt x="31" y="26"/>
                    <a:pt x="44" y="25"/>
                    <a:pt x="59" y="25"/>
                  </a:cubicBezTo>
                  <a:cubicBezTo>
                    <a:pt x="61" y="23"/>
                    <a:pt x="63" y="13"/>
                    <a:pt x="60" y="11"/>
                  </a:cubicBezTo>
                  <a:cubicBezTo>
                    <a:pt x="52" y="6"/>
                    <a:pt x="30" y="7"/>
                    <a:pt x="21" y="5"/>
                  </a:cubicBezTo>
                  <a:cubicBezTo>
                    <a:pt x="21" y="5"/>
                    <a:pt x="18" y="3"/>
                    <a:pt x="15" y="1"/>
                  </a:cubicBezTo>
                  <a:cubicBezTo>
                    <a:pt x="27" y="1"/>
                    <a:pt x="68" y="0"/>
                    <a:pt x="76" y="5"/>
                  </a:cubicBezTo>
                  <a:cubicBezTo>
                    <a:pt x="86" y="11"/>
                    <a:pt x="90" y="16"/>
                    <a:pt x="90" y="21"/>
                  </a:cubicBezTo>
                  <a:cubicBezTo>
                    <a:pt x="90" y="26"/>
                    <a:pt x="84" y="44"/>
                    <a:pt x="51" y="40"/>
                  </a:cubicBezTo>
                  <a:cubicBezTo>
                    <a:pt x="26" y="37"/>
                    <a:pt x="0" y="33"/>
                    <a:pt x="3" y="29"/>
                  </a:cubicBezTo>
                  <a:close/>
                </a:path>
              </a:pathLst>
            </a:custGeom>
            <a:solidFill>
              <a:srgbClr val="FA70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4" name="iśľíḑe"/>
            <p:cNvSpPr/>
            <p:nvPr/>
          </p:nvSpPr>
          <p:spPr bwMode="auto">
            <a:xfrm>
              <a:off x="6953250" y="5538788"/>
              <a:ext cx="192088" cy="334963"/>
            </a:xfrm>
            <a:custGeom>
              <a:avLst/>
              <a:gdLst>
                <a:gd name="T0" fmla="*/ 5 w 20"/>
                <a:gd name="T1" fmla="*/ 0 h 35"/>
                <a:gd name="T2" fmla="*/ 6 w 20"/>
                <a:gd name="T3" fmla="*/ 1 h 35"/>
                <a:gd name="T4" fmla="*/ 20 w 20"/>
                <a:gd name="T5" fmla="*/ 17 h 35"/>
                <a:gd name="T6" fmla="*/ 2 w 20"/>
                <a:gd name="T7" fmla="*/ 35 h 35"/>
                <a:gd name="T8" fmla="*/ 5 w 20"/>
                <a:gd name="T9" fmla="*/ 0 h 35"/>
              </a:gdLst>
              <a:ahLst/>
              <a:cxnLst>
                <a:cxn ang="0">
                  <a:pos x="T0" y="T1"/>
                </a:cxn>
                <a:cxn ang="0">
                  <a:pos x="T2" y="T3"/>
                </a:cxn>
                <a:cxn ang="0">
                  <a:pos x="T4" y="T5"/>
                </a:cxn>
                <a:cxn ang="0">
                  <a:pos x="T6" y="T7"/>
                </a:cxn>
                <a:cxn ang="0">
                  <a:pos x="T8" y="T9"/>
                </a:cxn>
              </a:cxnLst>
              <a:rect l="0" t="0" r="r" b="b"/>
              <a:pathLst>
                <a:path w="20" h="35">
                  <a:moveTo>
                    <a:pt x="5" y="0"/>
                  </a:moveTo>
                  <a:cubicBezTo>
                    <a:pt x="5" y="0"/>
                    <a:pt x="6" y="1"/>
                    <a:pt x="6" y="1"/>
                  </a:cubicBezTo>
                  <a:cubicBezTo>
                    <a:pt x="16" y="7"/>
                    <a:pt x="20" y="12"/>
                    <a:pt x="20" y="17"/>
                  </a:cubicBezTo>
                  <a:cubicBezTo>
                    <a:pt x="20" y="21"/>
                    <a:pt x="17" y="31"/>
                    <a:pt x="2" y="35"/>
                  </a:cubicBezTo>
                  <a:cubicBezTo>
                    <a:pt x="2" y="24"/>
                    <a:pt x="0" y="12"/>
                    <a:pt x="5" y="0"/>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5" name="ïŝ1iḓe"/>
            <p:cNvSpPr/>
            <p:nvPr/>
          </p:nvSpPr>
          <p:spPr bwMode="auto">
            <a:xfrm>
              <a:off x="6502400" y="5529263"/>
              <a:ext cx="125413" cy="238125"/>
            </a:xfrm>
            <a:custGeom>
              <a:avLst/>
              <a:gdLst>
                <a:gd name="T0" fmla="*/ 1 w 13"/>
                <a:gd name="T1" fmla="*/ 2 h 25"/>
                <a:gd name="T2" fmla="*/ 11 w 13"/>
                <a:gd name="T3" fmla="*/ 25 h 25"/>
                <a:gd name="T4" fmla="*/ 12 w 13"/>
                <a:gd name="T5" fmla="*/ 25 h 25"/>
                <a:gd name="T6" fmla="*/ 12 w 13"/>
                <a:gd name="T7" fmla="*/ 24 h 25"/>
                <a:gd name="T8" fmla="*/ 2 w 13"/>
                <a:gd name="T9" fmla="*/ 1 h 25"/>
                <a:gd name="T10" fmla="*/ 1 w 13"/>
                <a:gd name="T11" fmla="*/ 0 h 25"/>
                <a:gd name="T12" fmla="*/ 1 w 13"/>
                <a:gd name="T13" fmla="*/ 2 h 25"/>
              </a:gdLst>
              <a:ahLst/>
              <a:cxnLst>
                <a:cxn ang="0">
                  <a:pos x="T0" y="T1"/>
                </a:cxn>
                <a:cxn ang="0">
                  <a:pos x="T2" y="T3"/>
                </a:cxn>
                <a:cxn ang="0">
                  <a:pos x="T4" y="T5"/>
                </a:cxn>
                <a:cxn ang="0">
                  <a:pos x="T6" y="T7"/>
                </a:cxn>
                <a:cxn ang="0">
                  <a:pos x="T8" y="T9"/>
                </a:cxn>
                <a:cxn ang="0">
                  <a:pos x="T10" y="T11"/>
                </a:cxn>
                <a:cxn ang="0">
                  <a:pos x="T12" y="T13"/>
                </a:cxn>
              </a:cxnLst>
              <a:rect l="0" t="0" r="r" b="b"/>
              <a:pathLst>
                <a:path w="13" h="25">
                  <a:moveTo>
                    <a:pt x="1" y="2"/>
                  </a:moveTo>
                  <a:cubicBezTo>
                    <a:pt x="11" y="25"/>
                    <a:pt x="11" y="25"/>
                    <a:pt x="11" y="25"/>
                  </a:cubicBezTo>
                  <a:cubicBezTo>
                    <a:pt x="11" y="25"/>
                    <a:pt x="11" y="25"/>
                    <a:pt x="12" y="25"/>
                  </a:cubicBezTo>
                  <a:cubicBezTo>
                    <a:pt x="12" y="25"/>
                    <a:pt x="13" y="24"/>
                    <a:pt x="12" y="24"/>
                  </a:cubicBezTo>
                  <a:cubicBezTo>
                    <a:pt x="2" y="1"/>
                    <a:pt x="2" y="1"/>
                    <a:pt x="2" y="1"/>
                  </a:cubicBezTo>
                  <a:cubicBezTo>
                    <a:pt x="2" y="0"/>
                    <a:pt x="2" y="0"/>
                    <a:pt x="1" y="0"/>
                  </a:cubicBezTo>
                  <a:cubicBezTo>
                    <a:pt x="1" y="1"/>
                    <a:pt x="0" y="1"/>
                    <a:pt x="1" y="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6" name="iṡ1ïḋê"/>
            <p:cNvSpPr/>
            <p:nvPr/>
          </p:nvSpPr>
          <p:spPr bwMode="auto">
            <a:xfrm>
              <a:off x="6589713" y="5548313"/>
              <a:ext cx="114300" cy="209550"/>
            </a:xfrm>
            <a:custGeom>
              <a:avLst/>
              <a:gdLst>
                <a:gd name="T0" fmla="*/ 0 w 12"/>
                <a:gd name="T1" fmla="*/ 1 h 22"/>
                <a:gd name="T2" fmla="*/ 10 w 12"/>
                <a:gd name="T3" fmla="*/ 22 h 22"/>
                <a:gd name="T4" fmla="*/ 11 w 12"/>
                <a:gd name="T5" fmla="*/ 22 h 22"/>
                <a:gd name="T6" fmla="*/ 12 w 12"/>
                <a:gd name="T7" fmla="*/ 21 h 22"/>
                <a:gd name="T8" fmla="*/ 2 w 12"/>
                <a:gd name="T9" fmla="*/ 0 h 22"/>
                <a:gd name="T10" fmla="*/ 1 w 12"/>
                <a:gd name="T11" fmla="*/ 0 h 22"/>
                <a:gd name="T12" fmla="*/ 0 w 12"/>
                <a:gd name="T13" fmla="*/ 1 h 22"/>
              </a:gdLst>
              <a:ahLst/>
              <a:cxnLst>
                <a:cxn ang="0">
                  <a:pos x="T0" y="T1"/>
                </a:cxn>
                <a:cxn ang="0">
                  <a:pos x="T2" y="T3"/>
                </a:cxn>
                <a:cxn ang="0">
                  <a:pos x="T4" y="T5"/>
                </a:cxn>
                <a:cxn ang="0">
                  <a:pos x="T6" y="T7"/>
                </a:cxn>
                <a:cxn ang="0">
                  <a:pos x="T8" y="T9"/>
                </a:cxn>
                <a:cxn ang="0">
                  <a:pos x="T10" y="T11"/>
                </a:cxn>
                <a:cxn ang="0">
                  <a:pos x="T12" y="T13"/>
                </a:cxn>
              </a:cxnLst>
              <a:rect l="0" t="0" r="r" b="b"/>
              <a:pathLst>
                <a:path w="12" h="22">
                  <a:moveTo>
                    <a:pt x="0" y="1"/>
                  </a:moveTo>
                  <a:cubicBezTo>
                    <a:pt x="10" y="22"/>
                    <a:pt x="10" y="22"/>
                    <a:pt x="10" y="22"/>
                  </a:cubicBezTo>
                  <a:cubicBezTo>
                    <a:pt x="10" y="22"/>
                    <a:pt x="11" y="22"/>
                    <a:pt x="11" y="22"/>
                  </a:cubicBezTo>
                  <a:cubicBezTo>
                    <a:pt x="12" y="22"/>
                    <a:pt x="12" y="21"/>
                    <a:pt x="12" y="21"/>
                  </a:cubicBezTo>
                  <a:cubicBezTo>
                    <a:pt x="2" y="0"/>
                    <a:pt x="2" y="0"/>
                    <a:pt x="2" y="0"/>
                  </a:cubicBezTo>
                  <a:cubicBezTo>
                    <a:pt x="2" y="0"/>
                    <a:pt x="1" y="0"/>
                    <a:pt x="1" y="0"/>
                  </a:cubicBezTo>
                  <a:cubicBezTo>
                    <a:pt x="0" y="0"/>
                    <a:pt x="0" y="1"/>
                    <a:pt x="0" y="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7" name="ïṧľïdè"/>
            <p:cNvSpPr/>
            <p:nvPr/>
          </p:nvSpPr>
          <p:spPr bwMode="auto">
            <a:xfrm>
              <a:off x="6694488" y="5557838"/>
              <a:ext cx="85725" cy="209550"/>
            </a:xfrm>
            <a:custGeom>
              <a:avLst/>
              <a:gdLst>
                <a:gd name="T0" fmla="*/ 0 w 9"/>
                <a:gd name="T1" fmla="*/ 1 h 22"/>
                <a:gd name="T2" fmla="*/ 7 w 9"/>
                <a:gd name="T3" fmla="*/ 21 h 22"/>
                <a:gd name="T4" fmla="*/ 9 w 9"/>
                <a:gd name="T5" fmla="*/ 22 h 22"/>
                <a:gd name="T6" fmla="*/ 9 w 9"/>
                <a:gd name="T7" fmla="*/ 21 h 22"/>
                <a:gd name="T8" fmla="*/ 2 w 9"/>
                <a:gd name="T9" fmla="*/ 1 h 22"/>
                <a:gd name="T10" fmla="*/ 0 w 9"/>
                <a:gd name="T11" fmla="*/ 0 h 22"/>
                <a:gd name="T12" fmla="*/ 0 w 9"/>
                <a:gd name="T13" fmla="*/ 1 h 22"/>
              </a:gdLst>
              <a:ahLst/>
              <a:cxnLst>
                <a:cxn ang="0">
                  <a:pos x="T0" y="T1"/>
                </a:cxn>
                <a:cxn ang="0">
                  <a:pos x="T2" y="T3"/>
                </a:cxn>
                <a:cxn ang="0">
                  <a:pos x="T4" y="T5"/>
                </a:cxn>
                <a:cxn ang="0">
                  <a:pos x="T6" y="T7"/>
                </a:cxn>
                <a:cxn ang="0">
                  <a:pos x="T8" y="T9"/>
                </a:cxn>
                <a:cxn ang="0">
                  <a:pos x="T10" y="T11"/>
                </a:cxn>
                <a:cxn ang="0">
                  <a:pos x="T12" y="T13"/>
                </a:cxn>
              </a:cxnLst>
              <a:rect l="0" t="0" r="r" b="b"/>
              <a:pathLst>
                <a:path w="9" h="22">
                  <a:moveTo>
                    <a:pt x="0" y="1"/>
                  </a:moveTo>
                  <a:cubicBezTo>
                    <a:pt x="7" y="21"/>
                    <a:pt x="7" y="21"/>
                    <a:pt x="7" y="21"/>
                  </a:cubicBezTo>
                  <a:cubicBezTo>
                    <a:pt x="8" y="22"/>
                    <a:pt x="8" y="22"/>
                    <a:pt x="9" y="22"/>
                  </a:cubicBezTo>
                  <a:cubicBezTo>
                    <a:pt x="9" y="22"/>
                    <a:pt x="9" y="21"/>
                    <a:pt x="9" y="21"/>
                  </a:cubicBezTo>
                  <a:cubicBezTo>
                    <a:pt x="2" y="1"/>
                    <a:pt x="2" y="1"/>
                    <a:pt x="2" y="1"/>
                  </a:cubicBezTo>
                  <a:cubicBezTo>
                    <a:pt x="1" y="0"/>
                    <a:pt x="1" y="0"/>
                    <a:pt x="0" y="0"/>
                  </a:cubicBezTo>
                  <a:cubicBezTo>
                    <a:pt x="0" y="0"/>
                    <a:pt x="0" y="1"/>
                    <a:pt x="0" y="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8" name="i$1iḋè"/>
            <p:cNvSpPr/>
            <p:nvPr/>
          </p:nvSpPr>
          <p:spPr bwMode="auto">
            <a:xfrm>
              <a:off x="6799263" y="5557838"/>
              <a:ext cx="77788" cy="209550"/>
            </a:xfrm>
            <a:custGeom>
              <a:avLst/>
              <a:gdLst>
                <a:gd name="T0" fmla="*/ 0 w 8"/>
                <a:gd name="T1" fmla="*/ 1 h 22"/>
                <a:gd name="T2" fmla="*/ 6 w 8"/>
                <a:gd name="T3" fmla="*/ 21 h 22"/>
                <a:gd name="T4" fmla="*/ 7 w 8"/>
                <a:gd name="T5" fmla="*/ 22 h 22"/>
                <a:gd name="T6" fmla="*/ 8 w 8"/>
                <a:gd name="T7" fmla="*/ 21 h 22"/>
                <a:gd name="T8" fmla="*/ 2 w 8"/>
                <a:gd name="T9" fmla="*/ 1 h 22"/>
                <a:gd name="T10" fmla="*/ 1 w 8"/>
                <a:gd name="T11" fmla="*/ 0 h 22"/>
                <a:gd name="T12" fmla="*/ 0 w 8"/>
                <a:gd name="T13" fmla="*/ 1 h 22"/>
              </a:gdLst>
              <a:ahLst/>
              <a:cxnLst>
                <a:cxn ang="0">
                  <a:pos x="T0" y="T1"/>
                </a:cxn>
                <a:cxn ang="0">
                  <a:pos x="T2" y="T3"/>
                </a:cxn>
                <a:cxn ang="0">
                  <a:pos x="T4" y="T5"/>
                </a:cxn>
                <a:cxn ang="0">
                  <a:pos x="T6" y="T7"/>
                </a:cxn>
                <a:cxn ang="0">
                  <a:pos x="T8" y="T9"/>
                </a:cxn>
                <a:cxn ang="0">
                  <a:pos x="T10" y="T11"/>
                </a:cxn>
                <a:cxn ang="0">
                  <a:pos x="T12" y="T13"/>
                </a:cxn>
              </a:cxnLst>
              <a:rect l="0" t="0" r="r" b="b"/>
              <a:pathLst>
                <a:path w="8" h="22">
                  <a:moveTo>
                    <a:pt x="0" y="1"/>
                  </a:moveTo>
                  <a:cubicBezTo>
                    <a:pt x="6" y="21"/>
                    <a:pt x="6" y="21"/>
                    <a:pt x="6" y="21"/>
                  </a:cubicBezTo>
                  <a:cubicBezTo>
                    <a:pt x="6" y="22"/>
                    <a:pt x="7" y="22"/>
                    <a:pt x="7" y="22"/>
                  </a:cubicBezTo>
                  <a:cubicBezTo>
                    <a:pt x="8" y="22"/>
                    <a:pt x="8" y="21"/>
                    <a:pt x="8" y="21"/>
                  </a:cubicBezTo>
                  <a:cubicBezTo>
                    <a:pt x="2" y="1"/>
                    <a:pt x="2" y="1"/>
                    <a:pt x="2" y="1"/>
                  </a:cubicBezTo>
                  <a:cubicBezTo>
                    <a:pt x="2" y="0"/>
                    <a:pt x="1" y="0"/>
                    <a:pt x="1" y="0"/>
                  </a:cubicBezTo>
                  <a:cubicBezTo>
                    <a:pt x="0" y="0"/>
                    <a:pt x="0" y="1"/>
                    <a:pt x="0" y="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9" name="iṥḻîḑè"/>
            <p:cNvSpPr/>
            <p:nvPr/>
          </p:nvSpPr>
          <p:spPr bwMode="auto">
            <a:xfrm>
              <a:off x="6464300" y="5538788"/>
              <a:ext cx="163513" cy="219075"/>
            </a:xfrm>
            <a:custGeom>
              <a:avLst/>
              <a:gdLst>
                <a:gd name="T0" fmla="*/ 2 w 17"/>
                <a:gd name="T1" fmla="*/ 23 h 23"/>
                <a:gd name="T2" fmla="*/ 16 w 17"/>
                <a:gd name="T3" fmla="*/ 2 h 23"/>
                <a:gd name="T4" fmla="*/ 16 w 17"/>
                <a:gd name="T5" fmla="*/ 0 h 23"/>
                <a:gd name="T6" fmla="*/ 15 w 17"/>
                <a:gd name="T7" fmla="*/ 1 h 23"/>
                <a:gd name="T8" fmla="*/ 0 w 17"/>
                <a:gd name="T9" fmla="*/ 22 h 23"/>
                <a:gd name="T10" fmla="*/ 1 w 17"/>
                <a:gd name="T11" fmla="*/ 23 h 23"/>
                <a:gd name="T12" fmla="*/ 2 w 17"/>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17" h="23">
                  <a:moveTo>
                    <a:pt x="2" y="23"/>
                  </a:moveTo>
                  <a:cubicBezTo>
                    <a:pt x="16" y="2"/>
                    <a:pt x="16" y="2"/>
                    <a:pt x="16" y="2"/>
                  </a:cubicBezTo>
                  <a:cubicBezTo>
                    <a:pt x="17" y="1"/>
                    <a:pt x="17" y="1"/>
                    <a:pt x="16" y="0"/>
                  </a:cubicBezTo>
                  <a:cubicBezTo>
                    <a:pt x="16" y="0"/>
                    <a:pt x="15" y="0"/>
                    <a:pt x="15" y="1"/>
                  </a:cubicBezTo>
                  <a:cubicBezTo>
                    <a:pt x="0" y="22"/>
                    <a:pt x="0" y="22"/>
                    <a:pt x="0" y="22"/>
                  </a:cubicBezTo>
                  <a:cubicBezTo>
                    <a:pt x="0" y="22"/>
                    <a:pt x="0" y="23"/>
                    <a:pt x="1" y="23"/>
                  </a:cubicBezTo>
                  <a:cubicBezTo>
                    <a:pt x="1" y="23"/>
                    <a:pt x="2" y="23"/>
                    <a:pt x="2"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0" name="íSľíḓè"/>
            <p:cNvSpPr/>
            <p:nvPr/>
          </p:nvSpPr>
          <p:spPr bwMode="auto">
            <a:xfrm>
              <a:off x="6551613" y="5557838"/>
              <a:ext cx="152400" cy="200025"/>
            </a:xfrm>
            <a:custGeom>
              <a:avLst/>
              <a:gdLst>
                <a:gd name="T0" fmla="*/ 2 w 16"/>
                <a:gd name="T1" fmla="*/ 21 h 21"/>
                <a:gd name="T2" fmla="*/ 15 w 16"/>
                <a:gd name="T3" fmla="*/ 2 h 21"/>
                <a:gd name="T4" fmla="*/ 15 w 16"/>
                <a:gd name="T5" fmla="*/ 0 h 21"/>
                <a:gd name="T6" fmla="*/ 14 w 16"/>
                <a:gd name="T7" fmla="*/ 1 h 21"/>
                <a:gd name="T8" fmla="*/ 0 w 16"/>
                <a:gd name="T9" fmla="*/ 20 h 21"/>
                <a:gd name="T10" fmla="*/ 1 w 16"/>
                <a:gd name="T11" fmla="*/ 21 h 21"/>
                <a:gd name="T12" fmla="*/ 2 w 16"/>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16" h="21">
                  <a:moveTo>
                    <a:pt x="2" y="21"/>
                  </a:moveTo>
                  <a:cubicBezTo>
                    <a:pt x="15" y="2"/>
                    <a:pt x="15" y="2"/>
                    <a:pt x="15" y="2"/>
                  </a:cubicBezTo>
                  <a:cubicBezTo>
                    <a:pt x="16" y="1"/>
                    <a:pt x="16" y="1"/>
                    <a:pt x="15" y="0"/>
                  </a:cubicBezTo>
                  <a:cubicBezTo>
                    <a:pt x="15" y="0"/>
                    <a:pt x="14" y="0"/>
                    <a:pt x="14" y="1"/>
                  </a:cubicBezTo>
                  <a:cubicBezTo>
                    <a:pt x="0" y="20"/>
                    <a:pt x="0" y="20"/>
                    <a:pt x="0" y="20"/>
                  </a:cubicBezTo>
                  <a:cubicBezTo>
                    <a:pt x="0" y="20"/>
                    <a:pt x="0" y="21"/>
                    <a:pt x="1" y="21"/>
                  </a:cubicBezTo>
                  <a:cubicBezTo>
                    <a:pt x="1" y="21"/>
                    <a:pt x="2" y="21"/>
                    <a:pt x="2"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1" name="iṧḷîḓè"/>
            <p:cNvSpPr/>
            <p:nvPr/>
          </p:nvSpPr>
          <p:spPr bwMode="auto">
            <a:xfrm>
              <a:off x="6656388" y="5567363"/>
              <a:ext cx="123825" cy="200025"/>
            </a:xfrm>
            <a:custGeom>
              <a:avLst/>
              <a:gdLst>
                <a:gd name="T0" fmla="*/ 1 w 13"/>
                <a:gd name="T1" fmla="*/ 20 h 21"/>
                <a:gd name="T2" fmla="*/ 13 w 13"/>
                <a:gd name="T3" fmla="*/ 1 h 21"/>
                <a:gd name="T4" fmla="*/ 13 w 13"/>
                <a:gd name="T5" fmla="*/ 0 h 21"/>
                <a:gd name="T6" fmla="*/ 11 w 13"/>
                <a:gd name="T7" fmla="*/ 0 h 21"/>
                <a:gd name="T8" fmla="*/ 0 w 13"/>
                <a:gd name="T9" fmla="*/ 19 h 21"/>
                <a:gd name="T10" fmla="*/ 0 w 13"/>
                <a:gd name="T11" fmla="*/ 20 h 21"/>
                <a:gd name="T12" fmla="*/ 1 w 13"/>
                <a:gd name="T13" fmla="*/ 20 h 21"/>
              </a:gdLst>
              <a:ahLst/>
              <a:cxnLst>
                <a:cxn ang="0">
                  <a:pos x="T0" y="T1"/>
                </a:cxn>
                <a:cxn ang="0">
                  <a:pos x="T2" y="T3"/>
                </a:cxn>
                <a:cxn ang="0">
                  <a:pos x="T4" y="T5"/>
                </a:cxn>
                <a:cxn ang="0">
                  <a:pos x="T6" y="T7"/>
                </a:cxn>
                <a:cxn ang="0">
                  <a:pos x="T8" y="T9"/>
                </a:cxn>
                <a:cxn ang="0">
                  <a:pos x="T10" y="T11"/>
                </a:cxn>
                <a:cxn ang="0">
                  <a:pos x="T12" y="T13"/>
                </a:cxn>
              </a:cxnLst>
              <a:rect l="0" t="0" r="r" b="b"/>
              <a:pathLst>
                <a:path w="13" h="21">
                  <a:moveTo>
                    <a:pt x="1" y="20"/>
                  </a:moveTo>
                  <a:cubicBezTo>
                    <a:pt x="13" y="1"/>
                    <a:pt x="13" y="1"/>
                    <a:pt x="13" y="1"/>
                  </a:cubicBezTo>
                  <a:cubicBezTo>
                    <a:pt x="13" y="1"/>
                    <a:pt x="13" y="0"/>
                    <a:pt x="13" y="0"/>
                  </a:cubicBezTo>
                  <a:cubicBezTo>
                    <a:pt x="12" y="0"/>
                    <a:pt x="12" y="0"/>
                    <a:pt x="11" y="0"/>
                  </a:cubicBezTo>
                  <a:cubicBezTo>
                    <a:pt x="0" y="19"/>
                    <a:pt x="0" y="19"/>
                    <a:pt x="0" y="19"/>
                  </a:cubicBezTo>
                  <a:cubicBezTo>
                    <a:pt x="0" y="19"/>
                    <a:pt x="0" y="20"/>
                    <a:pt x="0" y="20"/>
                  </a:cubicBezTo>
                  <a:cubicBezTo>
                    <a:pt x="1" y="21"/>
                    <a:pt x="1" y="20"/>
                    <a:pt x="1" y="2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2" name="isḷíḓe"/>
            <p:cNvSpPr/>
            <p:nvPr/>
          </p:nvSpPr>
          <p:spPr bwMode="auto">
            <a:xfrm>
              <a:off x="6751638" y="5576888"/>
              <a:ext cx="125413" cy="201613"/>
            </a:xfrm>
            <a:custGeom>
              <a:avLst/>
              <a:gdLst>
                <a:gd name="T0" fmla="*/ 2 w 13"/>
                <a:gd name="T1" fmla="*/ 21 h 21"/>
                <a:gd name="T2" fmla="*/ 12 w 13"/>
                <a:gd name="T3" fmla="*/ 2 h 21"/>
                <a:gd name="T4" fmla="*/ 12 w 13"/>
                <a:gd name="T5" fmla="*/ 0 h 21"/>
                <a:gd name="T6" fmla="*/ 11 w 13"/>
                <a:gd name="T7" fmla="*/ 1 h 21"/>
                <a:gd name="T8" fmla="*/ 1 w 13"/>
                <a:gd name="T9" fmla="*/ 20 h 21"/>
                <a:gd name="T10" fmla="*/ 1 w 13"/>
                <a:gd name="T11" fmla="*/ 21 h 21"/>
                <a:gd name="T12" fmla="*/ 2 w 13"/>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13" h="21">
                  <a:moveTo>
                    <a:pt x="2" y="21"/>
                  </a:moveTo>
                  <a:cubicBezTo>
                    <a:pt x="12" y="2"/>
                    <a:pt x="12" y="2"/>
                    <a:pt x="12" y="2"/>
                  </a:cubicBezTo>
                  <a:cubicBezTo>
                    <a:pt x="13" y="1"/>
                    <a:pt x="12" y="1"/>
                    <a:pt x="12" y="0"/>
                  </a:cubicBezTo>
                  <a:cubicBezTo>
                    <a:pt x="12" y="0"/>
                    <a:pt x="11" y="0"/>
                    <a:pt x="11" y="1"/>
                  </a:cubicBezTo>
                  <a:cubicBezTo>
                    <a:pt x="1" y="20"/>
                    <a:pt x="1" y="20"/>
                    <a:pt x="1" y="20"/>
                  </a:cubicBezTo>
                  <a:cubicBezTo>
                    <a:pt x="0" y="20"/>
                    <a:pt x="1" y="21"/>
                    <a:pt x="1" y="21"/>
                  </a:cubicBezTo>
                  <a:cubicBezTo>
                    <a:pt x="2" y="21"/>
                    <a:pt x="2" y="21"/>
                    <a:pt x="2"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3" name="íṩlïdè"/>
            <p:cNvSpPr/>
            <p:nvPr/>
          </p:nvSpPr>
          <p:spPr bwMode="auto">
            <a:xfrm>
              <a:off x="4989513" y="4897438"/>
              <a:ext cx="1657350" cy="660400"/>
            </a:xfrm>
            <a:custGeom>
              <a:avLst/>
              <a:gdLst>
                <a:gd name="T0" fmla="*/ 26 w 173"/>
                <a:gd name="T1" fmla="*/ 1 h 69"/>
                <a:gd name="T2" fmla="*/ 8 w 173"/>
                <a:gd name="T3" fmla="*/ 30 h 69"/>
                <a:gd name="T4" fmla="*/ 54 w 173"/>
                <a:gd name="T5" fmla="*/ 67 h 69"/>
                <a:gd name="T6" fmla="*/ 108 w 173"/>
                <a:gd name="T7" fmla="*/ 67 h 69"/>
                <a:gd name="T8" fmla="*/ 169 w 173"/>
                <a:gd name="T9" fmla="*/ 30 h 69"/>
                <a:gd name="T10" fmla="*/ 153 w 173"/>
                <a:gd name="T11" fmla="*/ 2 h 69"/>
                <a:gd name="T12" fmla="*/ 141 w 173"/>
                <a:gd name="T13" fmla="*/ 0 h 69"/>
                <a:gd name="T14" fmla="*/ 27 w 173"/>
                <a:gd name="T15" fmla="*/ 0 h 69"/>
                <a:gd name="T16" fmla="*/ 26 w 173"/>
                <a:gd name="T17" fmla="*/ 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69">
                  <a:moveTo>
                    <a:pt x="26" y="1"/>
                  </a:moveTo>
                  <a:cubicBezTo>
                    <a:pt x="26" y="1"/>
                    <a:pt x="0" y="23"/>
                    <a:pt x="8" y="30"/>
                  </a:cubicBezTo>
                  <a:cubicBezTo>
                    <a:pt x="12" y="34"/>
                    <a:pt x="54" y="67"/>
                    <a:pt x="54" y="67"/>
                  </a:cubicBezTo>
                  <a:cubicBezTo>
                    <a:pt x="54" y="67"/>
                    <a:pt x="87" y="54"/>
                    <a:pt x="108" y="67"/>
                  </a:cubicBezTo>
                  <a:cubicBezTo>
                    <a:pt x="128" y="69"/>
                    <a:pt x="159" y="49"/>
                    <a:pt x="169" y="30"/>
                  </a:cubicBezTo>
                  <a:cubicBezTo>
                    <a:pt x="173" y="23"/>
                    <a:pt x="160" y="7"/>
                    <a:pt x="153" y="2"/>
                  </a:cubicBezTo>
                  <a:cubicBezTo>
                    <a:pt x="141" y="0"/>
                    <a:pt x="141" y="0"/>
                    <a:pt x="141" y="0"/>
                  </a:cubicBezTo>
                  <a:cubicBezTo>
                    <a:pt x="27" y="0"/>
                    <a:pt x="27" y="0"/>
                    <a:pt x="27" y="0"/>
                  </a:cubicBezTo>
                  <a:cubicBezTo>
                    <a:pt x="26" y="1"/>
                    <a:pt x="26" y="1"/>
                    <a:pt x="26" y="1"/>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4" name="ïṣľîďe"/>
            <p:cNvSpPr/>
            <p:nvPr/>
          </p:nvSpPr>
          <p:spPr bwMode="auto">
            <a:xfrm>
              <a:off x="5133975" y="2792413"/>
              <a:ext cx="1408113" cy="669925"/>
            </a:xfrm>
            <a:custGeom>
              <a:avLst/>
              <a:gdLst>
                <a:gd name="T0" fmla="*/ 49 w 147"/>
                <a:gd name="T1" fmla="*/ 30 h 70"/>
                <a:gd name="T2" fmla="*/ 50 w 147"/>
                <a:gd name="T3" fmla="*/ 28 h 70"/>
                <a:gd name="T4" fmla="*/ 50 w 147"/>
                <a:gd name="T5" fmla="*/ 27 h 70"/>
                <a:gd name="T6" fmla="*/ 51 w 147"/>
                <a:gd name="T7" fmla="*/ 26 h 70"/>
                <a:gd name="T8" fmla="*/ 53 w 147"/>
                <a:gd name="T9" fmla="*/ 0 h 70"/>
                <a:gd name="T10" fmla="*/ 73 w 147"/>
                <a:gd name="T11" fmla="*/ 0 h 70"/>
                <a:gd name="T12" fmla="*/ 93 w 147"/>
                <a:gd name="T13" fmla="*/ 0 h 70"/>
                <a:gd name="T14" fmla="*/ 95 w 147"/>
                <a:gd name="T15" fmla="*/ 26 h 70"/>
                <a:gd name="T16" fmla="*/ 96 w 147"/>
                <a:gd name="T17" fmla="*/ 27 h 70"/>
                <a:gd name="T18" fmla="*/ 96 w 147"/>
                <a:gd name="T19" fmla="*/ 28 h 70"/>
                <a:gd name="T20" fmla="*/ 97 w 147"/>
                <a:gd name="T21" fmla="*/ 30 h 70"/>
                <a:gd name="T22" fmla="*/ 147 w 147"/>
                <a:gd name="T23" fmla="*/ 54 h 70"/>
                <a:gd name="T24" fmla="*/ 0 w 147"/>
                <a:gd name="T25" fmla="*/ 54 h 70"/>
                <a:gd name="T26" fmla="*/ 49 w 147"/>
                <a:gd name="T27"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70">
                  <a:moveTo>
                    <a:pt x="49" y="30"/>
                  </a:moveTo>
                  <a:cubicBezTo>
                    <a:pt x="49" y="29"/>
                    <a:pt x="49" y="29"/>
                    <a:pt x="50" y="28"/>
                  </a:cubicBezTo>
                  <a:cubicBezTo>
                    <a:pt x="50" y="28"/>
                    <a:pt x="50" y="27"/>
                    <a:pt x="50" y="27"/>
                  </a:cubicBezTo>
                  <a:cubicBezTo>
                    <a:pt x="50" y="27"/>
                    <a:pt x="50" y="26"/>
                    <a:pt x="51" y="26"/>
                  </a:cubicBezTo>
                  <a:cubicBezTo>
                    <a:pt x="53" y="18"/>
                    <a:pt x="52" y="4"/>
                    <a:pt x="53" y="0"/>
                  </a:cubicBezTo>
                  <a:cubicBezTo>
                    <a:pt x="53" y="0"/>
                    <a:pt x="63" y="0"/>
                    <a:pt x="73" y="0"/>
                  </a:cubicBezTo>
                  <a:cubicBezTo>
                    <a:pt x="83" y="0"/>
                    <a:pt x="93" y="0"/>
                    <a:pt x="93" y="0"/>
                  </a:cubicBezTo>
                  <a:cubicBezTo>
                    <a:pt x="94" y="4"/>
                    <a:pt x="93" y="18"/>
                    <a:pt x="95" y="26"/>
                  </a:cubicBezTo>
                  <a:cubicBezTo>
                    <a:pt x="95" y="26"/>
                    <a:pt x="96" y="27"/>
                    <a:pt x="96" y="27"/>
                  </a:cubicBezTo>
                  <a:cubicBezTo>
                    <a:pt x="96" y="27"/>
                    <a:pt x="96" y="28"/>
                    <a:pt x="96" y="28"/>
                  </a:cubicBezTo>
                  <a:cubicBezTo>
                    <a:pt x="97" y="29"/>
                    <a:pt x="97" y="29"/>
                    <a:pt x="97" y="30"/>
                  </a:cubicBezTo>
                  <a:cubicBezTo>
                    <a:pt x="101" y="34"/>
                    <a:pt x="142" y="44"/>
                    <a:pt x="147" y="54"/>
                  </a:cubicBezTo>
                  <a:cubicBezTo>
                    <a:pt x="142" y="70"/>
                    <a:pt x="5" y="70"/>
                    <a:pt x="0" y="54"/>
                  </a:cubicBezTo>
                  <a:cubicBezTo>
                    <a:pt x="5" y="44"/>
                    <a:pt x="45" y="34"/>
                    <a:pt x="49" y="30"/>
                  </a:cubicBezTo>
                </a:path>
              </a:pathLst>
            </a:custGeom>
            <a:solidFill>
              <a:srgbClr val="FFC9A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5" name="íṩḷïḍe"/>
            <p:cNvSpPr/>
            <p:nvPr/>
          </p:nvSpPr>
          <p:spPr bwMode="auto">
            <a:xfrm>
              <a:off x="5133975" y="2792413"/>
              <a:ext cx="909638" cy="555625"/>
            </a:xfrm>
            <a:custGeom>
              <a:avLst/>
              <a:gdLst>
                <a:gd name="T0" fmla="*/ 0 w 95"/>
                <a:gd name="T1" fmla="*/ 54 h 58"/>
                <a:gd name="T2" fmla="*/ 49 w 95"/>
                <a:gd name="T3" fmla="*/ 30 h 58"/>
                <a:gd name="T4" fmla="*/ 50 w 95"/>
                <a:gd name="T5" fmla="*/ 29 h 58"/>
                <a:gd name="T6" fmla="*/ 50 w 95"/>
                <a:gd name="T7" fmla="*/ 27 h 58"/>
                <a:gd name="T8" fmla="*/ 51 w 95"/>
                <a:gd name="T9" fmla="*/ 26 h 58"/>
                <a:gd name="T10" fmla="*/ 53 w 95"/>
                <a:gd name="T11" fmla="*/ 0 h 58"/>
                <a:gd name="T12" fmla="*/ 73 w 95"/>
                <a:gd name="T13" fmla="*/ 1 h 58"/>
                <a:gd name="T14" fmla="*/ 93 w 95"/>
                <a:gd name="T15" fmla="*/ 0 h 58"/>
                <a:gd name="T16" fmla="*/ 95 w 95"/>
                <a:gd name="T17" fmla="*/ 23 h 58"/>
                <a:gd name="T18" fmla="*/ 5 w 95"/>
                <a:gd name="T19" fmla="*/ 58 h 58"/>
                <a:gd name="T20" fmla="*/ 0 w 95"/>
                <a:gd name="T21" fmla="*/ 5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58">
                  <a:moveTo>
                    <a:pt x="0" y="54"/>
                  </a:moveTo>
                  <a:cubicBezTo>
                    <a:pt x="5" y="44"/>
                    <a:pt x="45" y="34"/>
                    <a:pt x="49" y="30"/>
                  </a:cubicBezTo>
                  <a:cubicBezTo>
                    <a:pt x="49" y="30"/>
                    <a:pt x="49" y="29"/>
                    <a:pt x="50" y="29"/>
                  </a:cubicBezTo>
                  <a:cubicBezTo>
                    <a:pt x="50" y="28"/>
                    <a:pt x="50" y="28"/>
                    <a:pt x="50" y="27"/>
                  </a:cubicBezTo>
                  <a:cubicBezTo>
                    <a:pt x="50" y="27"/>
                    <a:pt x="51" y="27"/>
                    <a:pt x="51" y="26"/>
                  </a:cubicBezTo>
                  <a:cubicBezTo>
                    <a:pt x="53" y="19"/>
                    <a:pt x="52" y="4"/>
                    <a:pt x="53" y="0"/>
                  </a:cubicBezTo>
                  <a:cubicBezTo>
                    <a:pt x="53" y="0"/>
                    <a:pt x="63" y="1"/>
                    <a:pt x="73" y="1"/>
                  </a:cubicBezTo>
                  <a:cubicBezTo>
                    <a:pt x="83" y="1"/>
                    <a:pt x="93" y="0"/>
                    <a:pt x="93" y="0"/>
                  </a:cubicBezTo>
                  <a:cubicBezTo>
                    <a:pt x="93" y="4"/>
                    <a:pt x="93" y="15"/>
                    <a:pt x="95" y="23"/>
                  </a:cubicBezTo>
                  <a:cubicBezTo>
                    <a:pt x="80" y="41"/>
                    <a:pt x="35" y="49"/>
                    <a:pt x="5" y="58"/>
                  </a:cubicBezTo>
                  <a:cubicBezTo>
                    <a:pt x="2" y="57"/>
                    <a:pt x="1" y="55"/>
                    <a:pt x="0" y="54"/>
                  </a:cubicBezTo>
                </a:path>
              </a:pathLst>
            </a:custGeom>
            <a:solidFill>
              <a:srgbClr val="EF9D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6" name="íṥ1iḑè"/>
            <p:cNvSpPr/>
            <p:nvPr/>
          </p:nvSpPr>
          <p:spPr bwMode="auto">
            <a:xfrm>
              <a:off x="5449888" y="3098800"/>
              <a:ext cx="755650" cy="525463"/>
            </a:xfrm>
            <a:custGeom>
              <a:avLst/>
              <a:gdLst>
                <a:gd name="T0" fmla="*/ 39 w 79"/>
                <a:gd name="T1" fmla="*/ 55 h 55"/>
                <a:gd name="T2" fmla="*/ 79 w 79"/>
                <a:gd name="T3" fmla="*/ 10 h 55"/>
                <a:gd name="T4" fmla="*/ 78 w 79"/>
                <a:gd name="T5" fmla="*/ 2 h 55"/>
                <a:gd name="T6" fmla="*/ 69 w 79"/>
                <a:gd name="T7" fmla="*/ 0 h 55"/>
                <a:gd name="T8" fmla="*/ 43 w 79"/>
                <a:gd name="T9" fmla="*/ 15 h 55"/>
                <a:gd name="T10" fmla="*/ 40 w 79"/>
                <a:gd name="T11" fmla="*/ 28 h 55"/>
                <a:gd name="T12" fmla="*/ 37 w 79"/>
                <a:gd name="T13" fmla="*/ 15 h 55"/>
                <a:gd name="T14" fmla="*/ 9 w 79"/>
                <a:gd name="T15" fmla="*/ 0 h 55"/>
                <a:gd name="T16" fmla="*/ 1 w 79"/>
                <a:gd name="T17" fmla="*/ 2 h 55"/>
                <a:gd name="T18" fmla="*/ 0 w 79"/>
                <a:gd name="T19" fmla="*/ 10 h 55"/>
                <a:gd name="T20" fmla="*/ 39 w 79"/>
                <a:gd name="T21"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55">
                  <a:moveTo>
                    <a:pt x="39" y="55"/>
                  </a:moveTo>
                  <a:cubicBezTo>
                    <a:pt x="60" y="55"/>
                    <a:pt x="79" y="31"/>
                    <a:pt x="79" y="10"/>
                  </a:cubicBezTo>
                  <a:cubicBezTo>
                    <a:pt x="79" y="7"/>
                    <a:pt x="79" y="4"/>
                    <a:pt x="78" y="2"/>
                  </a:cubicBezTo>
                  <a:cubicBezTo>
                    <a:pt x="75" y="1"/>
                    <a:pt x="72" y="1"/>
                    <a:pt x="69" y="0"/>
                  </a:cubicBezTo>
                  <a:cubicBezTo>
                    <a:pt x="60" y="10"/>
                    <a:pt x="50" y="14"/>
                    <a:pt x="43" y="15"/>
                  </a:cubicBezTo>
                  <a:cubicBezTo>
                    <a:pt x="42" y="15"/>
                    <a:pt x="40" y="20"/>
                    <a:pt x="40" y="28"/>
                  </a:cubicBezTo>
                  <a:cubicBezTo>
                    <a:pt x="39" y="23"/>
                    <a:pt x="38" y="15"/>
                    <a:pt x="37" y="15"/>
                  </a:cubicBezTo>
                  <a:cubicBezTo>
                    <a:pt x="19" y="15"/>
                    <a:pt x="9" y="0"/>
                    <a:pt x="9" y="0"/>
                  </a:cubicBezTo>
                  <a:cubicBezTo>
                    <a:pt x="9" y="0"/>
                    <a:pt x="6" y="1"/>
                    <a:pt x="1" y="2"/>
                  </a:cubicBezTo>
                  <a:cubicBezTo>
                    <a:pt x="1" y="5"/>
                    <a:pt x="0" y="8"/>
                    <a:pt x="0" y="10"/>
                  </a:cubicBezTo>
                  <a:cubicBezTo>
                    <a:pt x="0" y="31"/>
                    <a:pt x="17" y="55"/>
                    <a:pt x="39" y="55"/>
                  </a:cubicBezTo>
                  <a:close/>
                </a:path>
              </a:pathLst>
            </a:custGeom>
            <a:solidFill>
              <a:srgbClr val="F1F1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7" name="îṩľîde"/>
            <p:cNvSpPr/>
            <p:nvPr/>
          </p:nvSpPr>
          <p:spPr bwMode="auto">
            <a:xfrm>
              <a:off x="5248275" y="489743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EAA4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8" name="ïṧḷïde"/>
            <p:cNvSpPr/>
            <p:nvPr/>
          </p:nvSpPr>
          <p:spPr bwMode="auto">
            <a:xfrm>
              <a:off x="5248275" y="4897438"/>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9" name="iṡḻiḋe"/>
            <p:cNvSpPr/>
            <p:nvPr/>
          </p:nvSpPr>
          <p:spPr bwMode="auto">
            <a:xfrm>
              <a:off x="4692650" y="3117850"/>
              <a:ext cx="2289175" cy="1779588"/>
            </a:xfrm>
            <a:custGeom>
              <a:avLst/>
              <a:gdLst>
                <a:gd name="T0" fmla="*/ 238 w 239"/>
                <a:gd name="T1" fmla="*/ 101 h 186"/>
                <a:gd name="T2" fmla="*/ 196 w 239"/>
                <a:gd name="T3" fmla="*/ 14 h 186"/>
                <a:gd name="T4" fmla="*/ 184 w 239"/>
                <a:gd name="T5" fmla="*/ 8 h 186"/>
                <a:gd name="T6" fmla="*/ 184 w 239"/>
                <a:gd name="T7" fmla="*/ 8 h 186"/>
                <a:gd name="T8" fmla="*/ 182 w 239"/>
                <a:gd name="T9" fmla="*/ 8 h 186"/>
                <a:gd name="T10" fmla="*/ 163 w 239"/>
                <a:gd name="T11" fmla="*/ 1 h 186"/>
                <a:gd name="T12" fmla="*/ 157 w 239"/>
                <a:gd name="T13" fmla="*/ 0 h 186"/>
                <a:gd name="T14" fmla="*/ 119 w 239"/>
                <a:gd name="T15" fmla="*/ 29 h 186"/>
                <a:gd name="T16" fmla="*/ 80 w 239"/>
                <a:gd name="T17" fmla="*/ 0 h 186"/>
                <a:gd name="T18" fmla="*/ 75 w 239"/>
                <a:gd name="T19" fmla="*/ 2 h 186"/>
                <a:gd name="T20" fmla="*/ 54 w 239"/>
                <a:gd name="T21" fmla="*/ 9 h 186"/>
                <a:gd name="T22" fmla="*/ 54 w 239"/>
                <a:gd name="T23" fmla="*/ 9 h 186"/>
                <a:gd name="T24" fmla="*/ 50 w 239"/>
                <a:gd name="T25" fmla="*/ 11 h 186"/>
                <a:gd name="T26" fmla="*/ 42 w 239"/>
                <a:gd name="T27" fmla="*/ 15 h 186"/>
                <a:gd name="T28" fmla="*/ 9 w 239"/>
                <a:gd name="T29" fmla="*/ 77 h 186"/>
                <a:gd name="T30" fmla="*/ 10 w 239"/>
                <a:gd name="T31" fmla="*/ 123 h 186"/>
                <a:gd name="T32" fmla="*/ 53 w 239"/>
                <a:gd name="T33" fmla="*/ 99 h 186"/>
                <a:gd name="T34" fmla="*/ 54 w 239"/>
                <a:gd name="T35" fmla="*/ 160 h 186"/>
                <a:gd name="T36" fmla="*/ 58 w 239"/>
                <a:gd name="T37" fmla="*/ 186 h 186"/>
                <a:gd name="T38" fmla="*/ 172 w 239"/>
                <a:gd name="T39" fmla="*/ 186 h 186"/>
                <a:gd name="T40" fmla="*/ 181 w 239"/>
                <a:gd name="T41" fmla="*/ 71 h 186"/>
                <a:gd name="T42" fmla="*/ 201 w 239"/>
                <a:gd name="T43" fmla="*/ 112 h 186"/>
                <a:gd name="T44" fmla="*/ 200 w 239"/>
                <a:gd name="T45" fmla="*/ 176 h 186"/>
                <a:gd name="T46" fmla="*/ 223 w 239"/>
                <a:gd name="T47" fmla="*/ 180 h 186"/>
                <a:gd name="T48" fmla="*/ 231 w 239"/>
                <a:gd name="T49" fmla="*/ 180 h 186"/>
                <a:gd name="T50" fmla="*/ 238 w 239"/>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9" h="186">
                  <a:moveTo>
                    <a:pt x="238" y="101"/>
                  </a:moveTo>
                  <a:cubicBezTo>
                    <a:pt x="235" y="93"/>
                    <a:pt x="213" y="30"/>
                    <a:pt x="196" y="14"/>
                  </a:cubicBezTo>
                  <a:cubicBezTo>
                    <a:pt x="195" y="14"/>
                    <a:pt x="185" y="9"/>
                    <a:pt x="184" y="8"/>
                  </a:cubicBezTo>
                  <a:cubicBezTo>
                    <a:pt x="184" y="8"/>
                    <a:pt x="184" y="8"/>
                    <a:pt x="184" y="8"/>
                  </a:cubicBezTo>
                  <a:cubicBezTo>
                    <a:pt x="183" y="8"/>
                    <a:pt x="183" y="8"/>
                    <a:pt x="182" y="8"/>
                  </a:cubicBezTo>
                  <a:cubicBezTo>
                    <a:pt x="178" y="6"/>
                    <a:pt x="172" y="3"/>
                    <a:pt x="163" y="1"/>
                  </a:cubicBezTo>
                  <a:cubicBezTo>
                    <a:pt x="161" y="0"/>
                    <a:pt x="159" y="0"/>
                    <a:pt x="157" y="0"/>
                  </a:cubicBezTo>
                  <a:cubicBezTo>
                    <a:pt x="158" y="2"/>
                    <a:pt x="140" y="29"/>
                    <a:pt x="119" y="29"/>
                  </a:cubicBezTo>
                  <a:cubicBezTo>
                    <a:pt x="97" y="29"/>
                    <a:pt x="80" y="3"/>
                    <a:pt x="80" y="0"/>
                  </a:cubicBezTo>
                  <a:cubicBezTo>
                    <a:pt x="79" y="1"/>
                    <a:pt x="77" y="1"/>
                    <a:pt x="75" y="2"/>
                  </a:cubicBezTo>
                  <a:cubicBezTo>
                    <a:pt x="69" y="4"/>
                    <a:pt x="60" y="6"/>
                    <a:pt x="54" y="9"/>
                  </a:cubicBezTo>
                  <a:cubicBezTo>
                    <a:pt x="54" y="9"/>
                    <a:pt x="54" y="9"/>
                    <a:pt x="54" y="9"/>
                  </a:cubicBezTo>
                  <a:cubicBezTo>
                    <a:pt x="53" y="9"/>
                    <a:pt x="51" y="10"/>
                    <a:pt x="50" y="11"/>
                  </a:cubicBezTo>
                  <a:cubicBezTo>
                    <a:pt x="47" y="12"/>
                    <a:pt x="43" y="14"/>
                    <a:pt x="42" y="15"/>
                  </a:cubicBezTo>
                  <a:cubicBezTo>
                    <a:pt x="25" y="30"/>
                    <a:pt x="9" y="77"/>
                    <a:pt x="9" y="77"/>
                  </a:cubicBezTo>
                  <a:cubicBezTo>
                    <a:pt x="0" y="97"/>
                    <a:pt x="3" y="119"/>
                    <a:pt x="10" y="123"/>
                  </a:cubicBezTo>
                  <a:cubicBezTo>
                    <a:pt x="38" y="141"/>
                    <a:pt x="53" y="99"/>
                    <a:pt x="53" y="99"/>
                  </a:cubicBezTo>
                  <a:cubicBezTo>
                    <a:pt x="53" y="103"/>
                    <a:pt x="53" y="139"/>
                    <a:pt x="54" y="160"/>
                  </a:cubicBezTo>
                  <a:cubicBezTo>
                    <a:pt x="55" y="181"/>
                    <a:pt x="58" y="186"/>
                    <a:pt x="58" y="186"/>
                  </a:cubicBezTo>
                  <a:cubicBezTo>
                    <a:pt x="58" y="186"/>
                    <a:pt x="148" y="186"/>
                    <a:pt x="172" y="186"/>
                  </a:cubicBezTo>
                  <a:cubicBezTo>
                    <a:pt x="181" y="180"/>
                    <a:pt x="184" y="96"/>
                    <a:pt x="181" y="71"/>
                  </a:cubicBezTo>
                  <a:cubicBezTo>
                    <a:pt x="191" y="91"/>
                    <a:pt x="201" y="112"/>
                    <a:pt x="201" y="112"/>
                  </a:cubicBezTo>
                  <a:cubicBezTo>
                    <a:pt x="200" y="176"/>
                    <a:pt x="200" y="176"/>
                    <a:pt x="200" y="176"/>
                  </a:cubicBezTo>
                  <a:cubicBezTo>
                    <a:pt x="204" y="181"/>
                    <a:pt x="214" y="180"/>
                    <a:pt x="223" y="180"/>
                  </a:cubicBezTo>
                  <a:cubicBezTo>
                    <a:pt x="226" y="180"/>
                    <a:pt x="229" y="180"/>
                    <a:pt x="231" y="180"/>
                  </a:cubicBezTo>
                  <a:cubicBezTo>
                    <a:pt x="236" y="138"/>
                    <a:pt x="239" y="105"/>
                    <a:pt x="238" y="101"/>
                  </a:cubicBezTo>
                </a:path>
              </a:pathLst>
            </a:custGeom>
            <a:solidFill>
              <a:srgbClr val="FA70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0" name="ïṣḷîḍè"/>
            <p:cNvSpPr/>
            <p:nvPr/>
          </p:nvSpPr>
          <p:spPr bwMode="auto">
            <a:xfrm>
              <a:off x="4835525" y="3567113"/>
              <a:ext cx="546100" cy="1330325"/>
            </a:xfrm>
            <a:custGeom>
              <a:avLst/>
              <a:gdLst>
                <a:gd name="T0" fmla="*/ 49 w 57"/>
                <a:gd name="T1" fmla="*/ 0 h 139"/>
                <a:gd name="T2" fmla="*/ 0 w 57"/>
                <a:gd name="T3" fmla="*/ 79 h 139"/>
                <a:gd name="T4" fmla="*/ 8 w 57"/>
                <a:gd name="T5" fmla="*/ 80 h 139"/>
                <a:gd name="T6" fmla="*/ 38 w 57"/>
                <a:gd name="T7" fmla="*/ 52 h 139"/>
                <a:gd name="T8" fmla="*/ 38 w 57"/>
                <a:gd name="T9" fmla="*/ 52 h 139"/>
                <a:gd name="T10" fmla="*/ 38 w 57"/>
                <a:gd name="T11" fmla="*/ 52 h 139"/>
                <a:gd name="T12" fmla="*/ 38 w 57"/>
                <a:gd name="T13" fmla="*/ 52 h 139"/>
                <a:gd name="T14" fmla="*/ 40 w 57"/>
                <a:gd name="T15" fmla="*/ 113 h 139"/>
                <a:gd name="T16" fmla="*/ 43 w 57"/>
                <a:gd name="T17" fmla="*/ 139 h 139"/>
                <a:gd name="T18" fmla="*/ 43 w 57"/>
                <a:gd name="T19" fmla="*/ 139 h 139"/>
                <a:gd name="T20" fmla="*/ 48 w 57"/>
                <a:gd name="T21" fmla="*/ 139 h 139"/>
                <a:gd name="T22" fmla="*/ 57 w 57"/>
                <a:gd name="T23" fmla="*/ 60 h 139"/>
                <a:gd name="T24" fmla="*/ 49 w 57"/>
                <a:gd name="T2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139">
                  <a:moveTo>
                    <a:pt x="49" y="0"/>
                  </a:moveTo>
                  <a:cubicBezTo>
                    <a:pt x="41" y="27"/>
                    <a:pt x="33" y="69"/>
                    <a:pt x="0" y="79"/>
                  </a:cubicBezTo>
                  <a:cubicBezTo>
                    <a:pt x="3" y="80"/>
                    <a:pt x="6" y="80"/>
                    <a:pt x="8" y="80"/>
                  </a:cubicBezTo>
                  <a:cubicBezTo>
                    <a:pt x="28" y="80"/>
                    <a:pt x="38" y="52"/>
                    <a:pt x="38" y="52"/>
                  </a:cubicBezTo>
                  <a:cubicBezTo>
                    <a:pt x="38" y="52"/>
                    <a:pt x="38" y="52"/>
                    <a:pt x="38" y="52"/>
                  </a:cubicBezTo>
                  <a:cubicBezTo>
                    <a:pt x="38" y="52"/>
                    <a:pt x="38" y="52"/>
                    <a:pt x="38" y="52"/>
                  </a:cubicBezTo>
                  <a:cubicBezTo>
                    <a:pt x="38" y="52"/>
                    <a:pt x="38" y="52"/>
                    <a:pt x="38" y="52"/>
                  </a:cubicBezTo>
                  <a:cubicBezTo>
                    <a:pt x="38" y="56"/>
                    <a:pt x="39" y="92"/>
                    <a:pt x="40" y="113"/>
                  </a:cubicBezTo>
                  <a:cubicBezTo>
                    <a:pt x="41" y="134"/>
                    <a:pt x="43" y="139"/>
                    <a:pt x="43" y="139"/>
                  </a:cubicBezTo>
                  <a:cubicBezTo>
                    <a:pt x="43" y="139"/>
                    <a:pt x="43" y="139"/>
                    <a:pt x="43" y="139"/>
                  </a:cubicBezTo>
                  <a:cubicBezTo>
                    <a:pt x="43" y="139"/>
                    <a:pt x="45" y="139"/>
                    <a:pt x="48" y="139"/>
                  </a:cubicBezTo>
                  <a:cubicBezTo>
                    <a:pt x="44" y="112"/>
                    <a:pt x="57" y="86"/>
                    <a:pt x="57" y="60"/>
                  </a:cubicBezTo>
                  <a:cubicBezTo>
                    <a:pt x="48" y="53"/>
                    <a:pt x="49" y="20"/>
                    <a:pt x="49" y="0"/>
                  </a:cubicBezTo>
                </a:path>
              </a:pathLst>
            </a:custGeom>
            <a:solidFill>
              <a:srgbClr val="E165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1" name="îśļíďe"/>
            <p:cNvSpPr/>
            <p:nvPr/>
          </p:nvSpPr>
          <p:spPr bwMode="auto">
            <a:xfrm>
              <a:off x="5861050" y="3022600"/>
              <a:ext cx="334963" cy="449263"/>
            </a:xfrm>
            <a:custGeom>
              <a:avLst/>
              <a:gdLst>
                <a:gd name="T0" fmla="*/ 20 w 35"/>
                <a:gd name="T1" fmla="*/ 0 h 47"/>
                <a:gd name="T2" fmla="*/ 0 w 35"/>
                <a:gd name="T3" fmla="*/ 23 h 47"/>
                <a:gd name="T4" fmla="*/ 19 w 35"/>
                <a:gd name="T5" fmla="*/ 47 h 47"/>
                <a:gd name="T6" fmla="*/ 32 w 35"/>
                <a:gd name="T7" fmla="*/ 9 h 47"/>
                <a:gd name="T8" fmla="*/ 20 w 35"/>
                <a:gd name="T9" fmla="*/ 0 h 47"/>
              </a:gdLst>
              <a:ahLst/>
              <a:cxnLst>
                <a:cxn ang="0">
                  <a:pos x="T0" y="T1"/>
                </a:cxn>
                <a:cxn ang="0">
                  <a:pos x="T2" y="T3"/>
                </a:cxn>
                <a:cxn ang="0">
                  <a:pos x="T4" y="T5"/>
                </a:cxn>
                <a:cxn ang="0">
                  <a:pos x="T6" y="T7"/>
                </a:cxn>
                <a:cxn ang="0">
                  <a:pos x="T8" y="T9"/>
                </a:cxn>
              </a:cxnLst>
              <a:rect l="0" t="0" r="r" b="b"/>
              <a:pathLst>
                <a:path w="35" h="47">
                  <a:moveTo>
                    <a:pt x="20" y="0"/>
                  </a:moveTo>
                  <a:cubicBezTo>
                    <a:pt x="20" y="0"/>
                    <a:pt x="22" y="16"/>
                    <a:pt x="0" y="23"/>
                  </a:cubicBezTo>
                  <a:cubicBezTo>
                    <a:pt x="9" y="27"/>
                    <a:pt x="19" y="47"/>
                    <a:pt x="19" y="47"/>
                  </a:cubicBezTo>
                  <a:cubicBezTo>
                    <a:pt x="19" y="47"/>
                    <a:pt x="35" y="27"/>
                    <a:pt x="32" y="9"/>
                  </a:cubicBezTo>
                  <a:cubicBezTo>
                    <a:pt x="29" y="6"/>
                    <a:pt x="20" y="0"/>
                    <a:pt x="2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2" name="iṡḻïḋé"/>
            <p:cNvSpPr/>
            <p:nvPr/>
          </p:nvSpPr>
          <p:spPr bwMode="auto">
            <a:xfrm>
              <a:off x="5449888" y="3022600"/>
              <a:ext cx="354013" cy="477838"/>
            </a:xfrm>
            <a:custGeom>
              <a:avLst/>
              <a:gdLst>
                <a:gd name="T0" fmla="*/ 17 w 37"/>
                <a:gd name="T1" fmla="*/ 0 h 50"/>
                <a:gd name="T2" fmla="*/ 37 w 37"/>
                <a:gd name="T3" fmla="*/ 23 h 50"/>
                <a:gd name="T4" fmla="*/ 26 w 37"/>
                <a:gd name="T5" fmla="*/ 50 h 50"/>
                <a:gd name="T6" fmla="*/ 6 w 37"/>
                <a:gd name="T7" fmla="*/ 9 h 50"/>
                <a:gd name="T8" fmla="*/ 17 w 37"/>
                <a:gd name="T9" fmla="*/ 0 h 50"/>
              </a:gdLst>
              <a:ahLst/>
              <a:cxnLst>
                <a:cxn ang="0">
                  <a:pos x="T0" y="T1"/>
                </a:cxn>
                <a:cxn ang="0">
                  <a:pos x="T2" y="T3"/>
                </a:cxn>
                <a:cxn ang="0">
                  <a:pos x="T4" y="T5"/>
                </a:cxn>
                <a:cxn ang="0">
                  <a:pos x="T6" y="T7"/>
                </a:cxn>
                <a:cxn ang="0">
                  <a:pos x="T8" y="T9"/>
                </a:cxn>
              </a:cxnLst>
              <a:rect l="0" t="0" r="r" b="b"/>
              <a:pathLst>
                <a:path w="37" h="50">
                  <a:moveTo>
                    <a:pt x="17" y="0"/>
                  </a:moveTo>
                  <a:cubicBezTo>
                    <a:pt x="17" y="0"/>
                    <a:pt x="15" y="16"/>
                    <a:pt x="37" y="23"/>
                  </a:cubicBezTo>
                  <a:cubicBezTo>
                    <a:pt x="28" y="27"/>
                    <a:pt x="26" y="50"/>
                    <a:pt x="26" y="50"/>
                  </a:cubicBezTo>
                  <a:cubicBezTo>
                    <a:pt x="26" y="50"/>
                    <a:pt x="0" y="28"/>
                    <a:pt x="6" y="9"/>
                  </a:cubicBezTo>
                  <a:cubicBezTo>
                    <a:pt x="10" y="6"/>
                    <a:pt x="17" y="0"/>
                    <a:pt x="1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3" name="ïśļíḓe"/>
            <p:cNvSpPr/>
            <p:nvPr/>
          </p:nvSpPr>
          <p:spPr bwMode="auto">
            <a:xfrm>
              <a:off x="4146550" y="4811713"/>
              <a:ext cx="2336800" cy="1004888"/>
            </a:xfrm>
            <a:custGeom>
              <a:avLst/>
              <a:gdLst>
                <a:gd name="T0" fmla="*/ 175 w 244"/>
                <a:gd name="T1" fmla="*/ 33 h 105"/>
                <a:gd name="T2" fmla="*/ 40 w 244"/>
                <a:gd name="T3" fmla="*/ 10 h 105"/>
                <a:gd name="T4" fmla="*/ 114 w 244"/>
                <a:gd name="T5" fmla="*/ 90 h 105"/>
                <a:gd name="T6" fmla="*/ 224 w 244"/>
                <a:gd name="T7" fmla="*/ 104 h 105"/>
                <a:gd name="T8" fmla="*/ 227 w 244"/>
                <a:gd name="T9" fmla="*/ 48 h 105"/>
                <a:gd name="T10" fmla="*/ 175 w 244"/>
                <a:gd name="T11" fmla="*/ 33 h 105"/>
              </a:gdLst>
              <a:ahLst/>
              <a:cxnLst>
                <a:cxn ang="0">
                  <a:pos x="T0" y="T1"/>
                </a:cxn>
                <a:cxn ang="0">
                  <a:pos x="T2" y="T3"/>
                </a:cxn>
                <a:cxn ang="0">
                  <a:pos x="T4" y="T5"/>
                </a:cxn>
                <a:cxn ang="0">
                  <a:pos x="T6" y="T7"/>
                </a:cxn>
                <a:cxn ang="0">
                  <a:pos x="T8" y="T9"/>
                </a:cxn>
                <a:cxn ang="0">
                  <a:pos x="T10" y="T11"/>
                </a:cxn>
              </a:cxnLst>
              <a:rect l="0" t="0" r="r" b="b"/>
              <a:pathLst>
                <a:path w="244" h="105">
                  <a:moveTo>
                    <a:pt x="175" y="33"/>
                  </a:moveTo>
                  <a:cubicBezTo>
                    <a:pt x="175" y="33"/>
                    <a:pt x="74" y="0"/>
                    <a:pt x="40" y="10"/>
                  </a:cubicBezTo>
                  <a:cubicBezTo>
                    <a:pt x="7" y="20"/>
                    <a:pt x="0" y="76"/>
                    <a:pt x="114" y="90"/>
                  </a:cubicBezTo>
                  <a:cubicBezTo>
                    <a:pt x="229" y="105"/>
                    <a:pt x="224" y="104"/>
                    <a:pt x="224" y="104"/>
                  </a:cubicBezTo>
                  <a:cubicBezTo>
                    <a:pt x="224" y="104"/>
                    <a:pt x="244" y="67"/>
                    <a:pt x="227" y="48"/>
                  </a:cubicBezTo>
                  <a:cubicBezTo>
                    <a:pt x="199" y="39"/>
                    <a:pt x="175" y="33"/>
                    <a:pt x="175" y="33"/>
                  </a:cubicBezTo>
                  <a:close/>
                </a:path>
              </a:pathLst>
            </a:custGeom>
            <a:solidFill>
              <a:srgbClr val="1E171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4" name="íṥľîḓe"/>
            <p:cNvSpPr/>
            <p:nvPr/>
          </p:nvSpPr>
          <p:spPr bwMode="auto">
            <a:xfrm>
              <a:off x="5305425" y="1960563"/>
              <a:ext cx="928688" cy="1204913"/>
            </a:xfrm>
            <a:custGeom>
              <a:avLst/>
              <a:gdLst>
                <a:gd name="T0" fmla="*/ 97 w 97"/>
                <a:gd name="T1" fmla="*/ 47 h 126"/>
                <a:gd name="T2" fmla="*/ 81 w 97"/>
                <a:gd name="T3" fmla="*/ 98 h 126"/>
                <a:gd name="T4" fmla="*/ 54 w 97"/>
                <a:gd name="T5" fmla="*/ 116 h 126"/>
                <a:gd name="T6" fmla="*/ 11 w 97"/>
                <a:gd name="T7" fmla="*/ 111 h 126"/>
                <a:gd name="T8" fmla="*/ 2 w 97"/>
                <a:gd name="T9" fmla="*/ 75 h 126"/>
                <a:gd name="T10" fmla="*/ 2 w 97"/>
                <a:gd name="T11" fmla="*/ 41 h 126"/>
                <a:gd name="T12" fmla="*/ 54 w 97"/>
                <a:gd name="T13" fmla="*/ 0 h 126"/>
                <a:gd name="T14" fmla="*/ 97 w 97"/>
                <a:gd name="T15" fmla="*/ 47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126">
                  <a:moveTo>
                    <a:pt x="97" y="47"/>
                  </a:moveTo>
                  <a:cubicBezTo>
                    <a:pt x="97" y="72"/>
                    <a:pt x="88" y="87"/>
                    <a:pt x="81" y="98"/>
                  </a:cubicBezTo>
                  <a:cubicBezTo>
                    <a:pt x="73" y="110"/>
                    <a:pt x="66" y="112"/>
                    <a:pt x="54" y="116"/>
                  </a:cubicBezTo>
                  <a:cubicBezTo>
                    <a:pt x="26" y="126"/>
                    <a:pt x="18" y="123"/>
                    <a:pt x="11" y="111"/>
                  </a:cubicBezTo>
                  <a:cubicBezTo>
                    <a:pt x="8" y="106"/>
                    <a:pt x="0" y="87"/>
                    <a:pt x="2" y="75"/>
                  </a:cubicBezTo>
                  <a:cubicBezTo>
                    <a:pt x="2" y="70"/>
                    <a:pt x="2" y="61"/>
                    <a:pt x="2" y="41"/>
                  </a:cubicBezTo>
                  <a:cubicBezTo>
                    <a:pt x="4" y="9"/>
                    <a:pt x="30" y="0"/>
                    <a:pt x="54" y="0"/>
                  </a:cubicBezTo>
                  <a:cubicBezTo>
                    <a:pt x="78" y="0"/>
                    <a:pt x="97" y="15"/>
                    <a:pt x="97" y="47"/>
                  </a:cubicBezTo>
                  <a:close/>
                </a:path>
              </a:pathLst>
            </a:custGeom>
            <a:solidFill>
              <a:srgbClr val="FFDD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5" name="í$lïḋê"/>
            <p:cNvSpPr/>
            <p:nvPr/>
          </p:nvSpPr>
          <p:spPr bwMode="auto">
            <a:xfrm>
              <a:off x="5181600" y="1797050"/>
              <a:ext cx="1225550" cy="1147763"/>
            </a:xfrm>
            <a:custGeom>
              <a:avLst/>
              <a:gdLst>
                <a:gd name="T0" fmla="*/ 113 w 128"/>
                <a:gd name="T1" fmla="*/ 106 h 120"/>
                <a:gd name="T2" fmla="*/ 94 w 128"/>
                <a:gd name="T3" fmla="*/ 119 h 120"/>
                <a:gd name="T4" fmla="*/ 95 w 128"/>
                <a:gd name="T5" fmla="*/ 95 h 120"/>
                <a:gd name="T6" fmla="*/ 94 w 128"/>
                <a:gd name="T7" fmla="*/ 83 h 120"/>
                <a:gd name="T8" fmla="*/ 84 w 128"/>
                <a:gd name="T9" fmla="*/ 77 h 120"/>
                <a:gd name="T10" fmla="*/ 77 w 128"/>
                <a:gd name="T11" fmla="*/ 83 h 120"/>
                <a:gd name="T12" fmla="*/ 72 w 128"/>
                <a:gd name="T13" fmla="*/ 92 h 120"/>
                <a:gd name="T14" fmla="*/ 65 w 128"/>
                <a:gd name="T15" fmla="*/ 78 h 120"/>
                <a:gd name="T16" fmla="*/ 50 w 128"/>
                <a:gd name="T17" fmla="*/ 76 h 120"/>
                <a:gd name="T18" fmla="*/ 24 w 128"/>
                <a:gd name="T19" fmla="*/ 74 h 120"/>
                <a:gd name="T20" fmla="*/ 5 w 128"/>
                <a:gd name="T21" fmla="*/ 63 h 120"/>
                <a:gd name="T22" fmla="*/ 3 w 128"/>
                <a:gd name="T23" fmla="*/ 49 h 120"/>
                <a:gd name="T24" fmla="*/ 19 w 128"/>
                <a:gd name="T25" fmla="*/ 36 h 120"/>
                <a:gd name="T26" fmla="*/ 41 w 128"/>
                <a:gd name="T27" fmla="*/ 14 h 120"/>
                <a:gd name="T28" fmla="*/ 83 w 128"/>
                <a:gd name="T29" fmla="*/ 8 h 120"/>
                <a:gd name="T30" fmla="*/ 92 w 128"/>
                <a:gd name="T31" fmla="*/ 12 h 120"/>
                <a:gd name="T32" fmla="*/ 97 w 128"/>
                <a:gd name="T33" fmla="*/ 18 h 120"/>
                <a:gd name="T34" fmla="*/ 127 w 128"/>
                <a:gd name="T35" fmla="*/ 46 h 120"/>
                <a:gd name="T36" fmla="*/ 113 w 128"/>
                <a:gd name="T37" fmla="*/ 10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20">
                  <a:moveTo>
                    <a:pt x="113" y="106"/>
                  </a:moveTo>
                  <a:cubicBezTo>
                    <a:pt x="108" y="114"/>
                    <a:pt x="103" y="120"/>
                    <a:pt x="94" y="119"/>
                  </a:cubicBezTo>
                  <a:cubicBezTo>
                    <a:pt x="95" y="111"/>
                    <a:pt x="95" y="103"/>
                    <a:pt x="95" y="95"/>
                  </a:cubicBezTo>
                  <a:cubicBezTo>
                    <a:pt x="95" y="91"/>
                    <a:pt x="95" y="87"/>
                    <a:pt x="94" y="83"/>
                  </a:cubicBezTo>
                  <a:cubicBezTo>
                    <a:pt x="92" y="79"/>
                    <a:pt x="88" y="76"/>
                    <a:pt x="84" y="77"/>
                  </a:cubicBezTo>
                  <a:cubicBezTo>
                    <a:pt x="81" y="78"/>
                    <a:pt x="79" y="81"/>
                    <a:pt x="77" y="83"/>
                  </a:cubicBezTo>
                  <a:cubicBezTo>
                    <a:pt x="75" y="86"/>
                    <a:pt x="74" y="89"/>
                    <a:pt x="72" y="92"/>
                  </a:cubicBezTo>
                  <a:cubicBezTo>
                    <a:pt x="72" y="86"/>
                    <a:pt x="69" y="81"/>
                    <a:pt x="65" y="78"/>
                  </a:cubicBezTo>
                  <a:cubicBezTo>
                    <a:pt x="62" y="75"/>
                    <a:pt x="55" y="76"/>
                    <a:pt x="50" y="76"/>
                  </a:cubicBezTo>
                  <a:cubicBezTo>
                    <a:pt x="41" y="75"/>
                    <a:pt x="33" y="76"/>
                    <a:pt x="24" y="74"/>
                  </a:cubicBezTo>
                  <a:cubicBezTo>
                    <a:pt x="17" y="73"/>
                    <a:pt x="9" y="70"/>
                    <a:pt x="5" y="63"/>
                  </a:cubicBezTo>
                  <a:cubicBezTo>
                    <a:pt x="2" y="57"/>
                    <a:pt x="0" y="55"/>
                    <a:pt x="3" y="49"/>
                  </a:cubicBezTo>
                  <a:cubicBezTo>
                    <a:pt x="7" y="43"/>
                    <a:pt x="14" y="41"/>
                    <a:pt x="19" y="36"/>
                  </a:cubicBezTo>
                  <a:cubicBezTo>
                    <a:pt x="26" y="31"/>
                    <a:pt x="34" y="19"/>
                    <a:pt x="41" y="14"/>
                  </a:cubicBezTo>
                  <a:cubicBezTo>
                    <a:pt x="59" y="0"/>
                    <a:pt x="77" y="6"/>
                    <a:pt x="83" y="8"/>
                  </a:cubicBezTo>
                  <a:cubicBezTo>
                    <a:pt x="86" y="9"/>
                    <a:pt x="89" y="10"/>
                    <a:pt x="92" y="12"/>
                  </a:cubicBezTo>
                  <a:cubicBezTo>
                    <a:pt x="92" y="12"/>
                    <a:pt x="97" y="18"/>
                    <a:pt x="97" y="18"/>
                  </a:cubicBezTo>
                  <a:cubicBezTo>
                    <a:pt x="108" y="15"/>
                    <a:pt x="126" y="23"/>
                    <a:pt x="127" y="46"/>
                  </a:cubicBezTo>
                  <a:cubicBezTo>
                    <a:pt x="127" y="55"/>
                    <a:pt x="128" y="82"/>
                    <a:pt x="113" y="106"/>
                  </a:cubicBezTo>
                  <a:close/>
                </a:path>
              </a:pathLst>
            </a:custGeom>
            <a:solidFill>
              <a:srgbClr val="332B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6" name="ísḻidê"/>
            <p:cNvSpPr/>
            <p:nvPr/>
          </p:nvSpPr>
          <p:spPr bwMode="auto">
            <a:xfrm>
              <a:off x="4922838" y="5413375"/>
              <a:ext cx="546100" cy="365125"/>
            </a:xfrm>
            <a:custGeom>
              <a:avLst/>
              <a:gdLst>
                <a:gd name="T0" fmla="*/ 56 w 57"/>
                <a:gd name="T1" fmla="*/ 31 h 38"/>
                <a:gd name="T2" fmla="*/ 44 w 57"/>
                <a:gd name="T3" fmla="*/ 0 h 38"/>
                <a:gd name="T4" fmla="*/ 43 w 57"/>
                <a:gd name="T5" fmla="*/ 0 h 38"/>
                <a:gd name="T6" fmla="*/ 13 w 57"/>
                <a:gd name="T7" fmla="*/ 10 h 38"/>
                <a:gd name="T8" fmla="*/ 14 w 57"/>
                <a:gd name="T9" fmla="*/ 11 h 38"/>
                <a:gd name="T10" fmla="*/ 13 w 57"/>
                <a:gd name="T11" fmla="*/ 10 h 38"/>
                <a:gd name="T12" fmla="*/ 12 w 57"/>
                <a:gd name="T13" fmla="*/ 10 h 38"/>
                <a:gd name="T14" fmla="*/ 8 w 57"/>
                <a:gd name="T15" fmla="*/ 10 h 38"/>
                <a:gd name="T16" fmla="*/ 3 w 57"/>
                <a:gd name="T17" fmla="*/ 14 h 38"/>
                <a:gd name="T18" fmla="*/ 21 w 57"/>
                <a:gd name="T19" fmla="*/ 38 h 38"/>
                <a:gd name="T20" fmla="*/ 23 w 57"/>
                <a:gd name="T21" fmla="*/ 37 h 38"/>
                <a:gd name="T22" fmla="*/ 56 w 57"/>
                <a:gd name="T23"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38">
                  <a:moveTo>
                    <a:pt x="56" y="31"/>
                  </a:moveTo>
                  <a:cubicBezTo>
                    <a:pt x="57" y="31"/>
                    <a:pt x="44" y="0"/>
                    <a:pt x="44" y="0"/>
                  </a:cubicBezTo>
                  <a:cubicBezTo>
                    <a:pt x="43" y="0"/>
                    <a:pt x="43" y="0"/>
                    <a:pt x="43" y="0"/>
                  </a:cubicBezTo>
                  <a:cubicBezTo>
                    <a:pt x="13" y="10"/>
                    <a:pt x="13" y="10"/>
                    <a:pt x="13" y="10"/>
                  </a:cubicBezTo>
                  <a:cubicBezTo>
                    <a:pt x="14" y="11"/>
                    <a:pt x="14" y="11"/>
                    <a:pt x="14" y="11"/>
                  </a:cubicBezTo>
                  <a:cubicBezTo>
                    <a:pt x="13" y="10"/>
                    <a:pt x="13" y="10"/>
                    <a:pt x="13" y="10"/>
                  </a:cubicBezTo>
                  <a:cubicBezTo>
                    <a:pt x="12" y="10"/>
                    <a:pt x="12" y="10"/>
                    <a:pt x="12" y="10"/>
                  </a:cubicBezTo>
                  <a:cubicBezTo>
                    <a:pt x="12" y="10"/>
                    <a:pt x="11" y="10"/>
                    <a:pt x="8" y="10"/>
                  </a:cubicBezTo>
                  <a:cubicBezTo>
                    <a:pt x="5" y="12"/>
                    <a:pt x="3" y="14"/>
                    <a:pt x="3" y="14"/>
                  </a:cubicBezTo>
                  <a:cubicBezTo>
                    <a:pt x="0" y="27"/>
                    <a:pt x="10" y="34"/>
                    <a:pt x="21" y="38"/>
                  </a:cubicBezTo>
                  <a:cubicBezTo>
                    <a:pt x="22" y="37"/>
                    <a:pt x="23" y="37"/>
                    <a:pt x="23" y="37"/>
                  </a:cubicBezTo>
                  <a:cubicBezTo>
                    <a:pt x="23" y="37"/>
                    <a:pt x="55" y="31"/>
                    <a:pt x="56"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7" name="íśḻîḓé"/>
            <p:cNvSpPr/>
            <p:nvPr/>
          </p:nvSpPr>
          <p:spPr bwMode="auto">
            <a:xfrm>
              <a:off x="4281488" y="5491163"/>
              <a:ext cx="871538" cy="420688"/>
            </a:xfrm>
            <a:custGeom>
              <a:avLst/>
              <a:gdLst>
                <a:gd name="T0" fmla="*/ 70 w 91"/>
                <a:gd name="T1" fmla="*/ 5 h 44"/>
                <a:gd name="T2" fmla="*/ 75 w 91"/>
                <a:gd name="T3" fmla="*/ 1 h 44"/>
                <a:gd name="T4" fmla="*/ 14 w 91"/>
                <a:gd name="T5" fmla="*/ 5 h 44"/>
                <a:gd name="T6" fmla="*/ 0 w 91"/>
                <a:gd name="T7" fmla="*/ 21 h 44"/>
                <a:gd name="T8" fmla="*/ 39 w 91"/>
                <a:gd name="T9" fmla="*/ 41 h 44"/>
                <a:gd name="T10" fmla="*/ 88 w 91"/>
                <a:gd name="T11" fmla="*/ 29 h 44"/>
                <a:gd name="T12" fmla="*/ 70 w 91"/>
                <a:gd name="T13" fmla="*/ 5 h 44"/>
              </a:gdLst>
              <a:ahLst/>
              <a:cxnLst>
                <a:cxn ang="0">
                  <a:pos x="T0" y="T1"/>
                </a:cxn>
                <a:cxn ang="0">
                  <a:pos x="T2" y="T3"/>
                </a:cxn>
                <a:cxn ang="0">
                  <a:pos x="T4" y="T5"/>
                </a:cxn>
                <a:cxn ang="0">
                  <a:pos x="T6" y="T7"/>
                </a:cxn>
                <a:cxn ang="0">
                  <a:pos x="T8" y="T9"/>
                </a:cxn>
                <a:cxn ang="0">
                  <a:pos x="T10" y="T11"/>
                </a:cxn>
                <a:cxn ang="0">
                  <a:pos x="T12" y="T13"/>
                </a:cxn>
              </a:cxnLst>
              <a:rect l="0" t="0" r="r" b="b"/>
              <a:pathLst>
                <a:path w="91" h="44">
                  <a:moveTo>
                    <a:pt x="70" y="5"/>
                  </a:moveTo>
                  <a:cubicBezTo>
                    <a:pt x="70" y="5"/>
                    <a:pt x="72" y="3"/>
                    <a:pt x="75" y="1"/>
                  </a:cubicBezTo>
                  <a:cubicBezTo>
                    <a:pt x="63" y="1"/>
                    <a:pt x="22" y="0"/>
                    <a:pt x="14" y="5"/>
                  </a:cubicBezTo>
                  <a:cubicBezTo>
                    <a:pt x="5" y="11"/>
                    <a:pt x="0" y="16"/>
                    <a:pt x="0" y="21"/>
                  </a:cubicBezTo>
                  <a:cubicBezTo>
                    <a:pt x="1" y="26"/>
                    <a:pt x="6" y="44"/>
                    <a:pt x="39" y="41"/>
                  </a:cubicBezTo>
                  <a:cubicBezTo>
                    <a:pt x="64" y="38"/>
                    <a:pt x="91" y="33"/>
                    <a:pt x="88" y="29"/>
                  </a:cubicBezTo>
                  <a:cubicBezTo>
                    <a:pt x="77" y="26"/>
                    <a:pt x="67" y="18"/>
                    <a:pt x="70" y="5"/>
                  </a:cubicBezTo>
                  <a:close/>
                </a:path>
              </a:pathLst>
            </a:custGeom>
            <a:solidFill>
              <a:srgbClr val="EF6A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8" name="is1íḍe"/>
            <p:cNvSpPr/>
            <p:nvPr/>
          </p:nvSpPr>
          <p:spPr bwMode="auto">
            <a:xfrm>
              <a:off x="4281488" y="5500688"/>
              <a:ext cx="871538" cy="420688"/>
            </a:xfrm>
            <a:custGeom>
              <a:avLst/>
              <a:gdLst>
                <a:gd name="T0" fmla="*/ 88 w 91"/>
                <a:gd name="T1" fmla="*/ 29 h 44"/>
                <a:gd name="T2" fmla="*/ 74 w 91"/>
                <a:gd name="T3" fmla="*/ 21 h 44"/>
                <a:gd name="T4" fmla="*/ 31 w 91"/>
                <a:gd name="T5" fmla="*/ 25 h 44"/>
                <a:gd name="T6" fmla="*/ 30 w 91"/>
                <a:gd name="T7" fmla="*/ 11 h 44"/>
                <a:gd name="T8" fmla="*/ 70 w 91"/>
                <a:gd name="T9" fmla="*/ 5 h 44"/>
                <a:gd name="T10" fmla="*/ 75 w 91"/>
                <a:gd name="T11" fmla="*/ 1 h 44"/>
                <a:gd name="T12" fmla="*/ 14 w 91"/>
                <a:gd name="T13" fmla="*/ 5 h 44"/>
                <a:gd name="T14" fmla="*/ 0 w 91"/>
                <a:gd name="T15" fmla="*/ 21 h 44"/>
                <a:gd name="T16" fmla="*/ 39 w 91"/>
                <a:gd name="T17" fmla="*/ 40 h 44"/>
                <a:gd name="T18" fmla="*/ 88 w 91"/>
                <a:gd name="T19" fmla="*/ 2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44">
                  <a:moveTo>
                    <a:pt x="88" y="29"/>
                  </a:moveTo>
                  <a:cubicBezTo>
                    <a:pt x="83" y="27"/>
                    <a:pt x="78" y="25"/>
                    <a:pt x="74" y="21"/>
                  </a:cubicBezTo>
                  <a:cubicBezTo>
                    <a:pt x="59" y="26"/>
                    <a:pt x="46" y="25"/>
                    <a:pt x="31" y="25"/>
                  </a:cubicBezTo>
                  <a:cubicBezTo>
                    <a:pt x="29" y="23"/>
                    <a:pt x="27" y="13"/>
                    <a:pt x="30" y="11"/>
                  </a:cubicBezTo>
                  <a:cubicBezTo>
                    <a:pt x="38" y="6"/>
                    <a:pt x="60" y="7"/>
                    <a:pt x="70" y="5"/>
                  </a:cubicBezTo>
                  <a:cubicBezTo>
                    <a:pt x="70" y="5"/>
                    <a:pt x="72" y="3"/>
                    <a:pt x="75" y="1"/>
                  </a:cubicBezTo>
                  <a:cubicBezTo>
                    <a:pt x="63" y="1"/>
                    <a:pt x="22" y="0"/>
                    <a:pt x="14" y="5"/>
                  </a:cubicBezTo>
                  <a:cubicBezTo>
                    <a:pt x="5" y="11"/>
                    <a:pt x="0" y="16"/>
                    <a:pt x="0" y="21"/>
                  </a:cubicBezTo>
                  <a:cubicBezTo>
                    <a:pt x="1" y="26"/>
                    <a:pt x="6" y="44"/>
                    <a:pt x="39" y="40"/>
                  </a:cubicBezTo>
                  <a:cubicBezTo>
                    <a:pt x="64" y="37"/>
                    <a:pt x="91" y="33"/>
                    <a:pt x="88" y="29"/>
                  </a:cubicBezTo>
                  <a:close/>
                </a:path>
              </a:pathLst>
            </a:custGeom>
            <a:solidFill>
              <a:srgbClr val="FA70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9" name="îṩḻîḋê"/>
            <p:cNvSpPr/>
            <p:nvPr/>
          </p:nvSpPr>
          <p:spPr bwMode="auto">
            <a:xfrm>
              <a:off x="4281488" y="5538788"/>
              <a:ext cx="190500" cy="334963"/>
            </a:xfrm>
            <a:custGeom>
              <a:avLst/>
              <a:gdLst>
                <a:gd name="T0" fmla="*/ 15 w 20"/>
                <a:gd name="T1" fmla="*/ 0 h 35"/>
                <a:gd name="T2" fmla="*/ 14 w 20"/>
                <a:gd name="T3" fmla="*/ 1 h 35"/>
                <a:gd name="T4" fmla="*/ 0 w 20"/>
                <a:gd name="T5" fmla="*/ 17 h 35"/>
                <a:gd name="T6" fmla="*/ 18 w 20"/>
                <a:gd name="T7" fmla="*/ 35 h 35"/>
                <a:gd name="T8" fmla="*/ 15 w 20"/>
                <a:gd name="T9" fmla="*/ 0 h 35"/>
              </a:gdLst>
              <a:ahLst/>
              <a:cxnLst>
                <a:cxn ang="0">
                  <a:pos x="T0" y="T1"/>
                </a:cxn>
                <a:cxn ang="0">
                  <a:pos x="T2" y="T3"/>
                </a:cxn>
                <a:cxn ang="0">
                  <a:pos x="T4" y="T5"/>
                </a:cxn>
                <a:cxn ang="0">
                  <a:pos x="T6" y="T7"/>
                </a:cxn>
                <a:cxn ang="0">
                  <a:pos x="T8" y="T9"/>
                </a:cxn>
              </a:cxnLst>
              <a:rect l="0" t="0" r="r" b="b"/>
              <a:pathLst>
                <a:path w="20" h="35">
                  <a:moveTo>
                    <a:pt x="15" y="0"/>
                  </a:moveTo>
                  <a:cubicBezTo>
                    <a:pt x="15" y="0"/>
                    <a:pt x="15" y="1"/>
                    <a:pt x="14" y="1"/>
                  </a:cubicBezTo>
                  <a:cubicBezTo>
                    <a:pt x="5" y="7"/>
                    <a:pt x="0" y="12"/>
                    <a:pt x="0" y="17"/>
                  </a:cubicBezTo>
                  <a:cubicBezTo>
                    <a:pt x="1" y="21"/>
                    <a:pt x="4" y="31"/>
                    <a:pt x="18" y="35"/>
                  </a:cubicBezTo>
                  <a:cubicBezTo>
                    <a:pt x="19" y="24"/>
                    <a:pt x="20" y="12"/>
                    <a:pt x="15" y="0"/>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0" name="ïšļîḋé"/>
            <p:cNvSpPr/>
            <p:nvPr/>
          </p:nvSpPr>
          <p:spPr bwMode="auto">
            <a:xfrm>
              <a:off x="4806950" y="5529263"/>
              <a:ext cx="115888" cy="238125"/>
            </a:xfrm>
            <a:custGeom>
              <a:avLst/>
              <a:gdLst>
                <a:gd name="T0" fmla="*/ 10 w 12"/>
                <a:gd name="T1" fmla="*/ 1 h 25"/>
                <a:gd name="T2" fmla="*/ 0 w 12"/>
                <a:gd name="T3" fmla="*/ 24 h 25"/>
                <a:gd name="T4" fmla="*/ 0 w 12"/>
                <a:gd name="T5" fmla="*/ 25 h 25"/>
                <a:gd name="T6" fmla="*/ 2 w 12"/>
                <a:gd name="T7" fmla="*/ 25 h 25"/>
                <a:gd name="T8" fmla="*/ 12 w 12"/>
                <a:gd name="T9" fmla="*/ 2 h 25"/>
                <a:gd name="T10" fmla="*/ 11 w 12"/>
                <a:gd name="T11" fmla="*/ 0 h 25"/>
                <a:gd name="T12" fmla="*/ 10 w 12"/>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12" h="25">
                  <a:moveTo>
                    <a:pt x="10" y="1"/>
                  </a:moveTo>
                  <a:cubicBezTo>
                    <a:pt x="0" y="24"/>
                    <a:pt x="0" y="24"/>
                    <a:pt x="0" y="24"/>
                  </a:cubicBezTo>
                  <a:cubicBezTo>
                    <a:pt x="0" y="24"/>
                    <a:pt x="0" y="25"/>
                    <a:pt x="0" y="25"/>
                  </a:cubicBezTo>
                  <a:cubicBezTo>
                    <a:pt x="1" y="25"/>
                    <a:pt x="2" y="25"/>
                    <a:pt x="2" y="25"/>
                  </a:cubicBezTo>
                  <a:cubicBezTo>
                    <a:pt x="12" y="2"/>
                    <a:pt x="12" y="2"/>
                    <a:pt x="12" y="2"/>
                  </a:cubicBezTo>
                  <a:cubicBezTo>
                    <a:pt x="12" y="1"/>
                    <a:pt x="12" y="1"/>
                    <a:pt x="11" y="0"/>
                  </a:cubicBezTo>
                  <a:cubicBezTo>
                    <a:pt x="11" y="0"/>
                    <a:pt x="10" y="0"/>
                    <a:pt x="10" y="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1" name="ïs1ïḍe"/>
            <p:cNvSpPr/>
            <p:nvPr/>
          </p:nvSpPr>
          <p:spPr bwMode="auto">
            <a:xfrm>
              <a:off x="4721225" y="5548313"/>
              <a:ext cx="114300" cy="209550"/>
            </a:xfrm>
            <a:custGeom>
              <a:avLst/>
              <a:gdLst>
                <a:gd name="T0" fmla="*/ 10 w 12"/>
                <a:gd name="T1" fmla="*/ 0 h 22"/>
                <a:gd name="T2" fmla="*/ 1 w 12"/>
                <a:gd name="T3" fmla="*/ 21 h 22"/>
                <a:gd name="T4" fmla="*/ 1 w 12"/>
                <a:gd name="T5" fmla="*/ 22 h 22"/>
                <a:gd name="T6" fmla="*/ 2 w 12"/>
                <a:gd name="T7" fmla="*/ 22 h 22"/>
                <a:gd name="T8" fmla="*/ 12 w 12"/>
                <a:gd name="T9" fmla="*/ 1 h 22"/>
                <a:gd name="T10" fmla="*/ 12 w 12"/>
                <a:gd name="T11" fmla="*/ 0 h 22"/>
                <a:gd name="T12" fmla="*/ 10 w 12"/>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2" h="22">
                  <a:moveTo>
                    <a:pt x="10" y="0"/>
                  </a:moveTo>
                  <a:cubicBezTo>
                    <a:pt x="1" y="21"/>
                    <a:pt x="1" y="21"/>
                    <a:pt x="1" y="21"/>
                  </a:cubicBezTo>
                  <a:cubicBezTo>
                    <a:pt x="0" y="21"/>
                    <a:pt x="1" y="22"/>
                    <a:pt x="1" y="22"/>
                  </a:cubicBezTo>
                  <a:cubicBezTo>
                    <a:pt x="2" y="22"/>
                    <a:pt x="2" y="22"/>
                    <a:pt x="2" y="22"/>
                  </a:cubicBezTo>
                  <a:cubicBezTo>
                    <a:pt x="12" y="1"/>
                    <a:pt x="12" y="1"/>
                    <a:pt x="12" y="1"/>
                  </a:cubicBezTo>
                  <a:cubicBezTo>
                    <a:pt x="12" y="1"/>
                    <a:pt x="12" y="0"/>
                    <a:pt x="12" y="0"/>
                  </a:cubicBezTo>
                  <a:cubicBezTo>
                    <a:pt x="11" y="0"/>
                    <a:pt x="10" y="0"/>
                    <a:pt x="1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2" name="îṣ1ïďè"/>
            <p:cNvSpPr/>
            <p:nvPr/>
          </p:nvSpPr>
          <p:spPr bwMode="auto">
            <a:xfrm>
              <a:off x="4645025" y="5557838"/>
              <a:ext cx="95250" cy="209550"/>
            </a:xfrm>
            <a:custGeom>
              <a:avLst/>
              <a:gdLst>
                <a:gd name="T0" fmla="*/ 8 w 10"/>
                <a:gd name="T1" fmla="*/ 1 h 22"/>
                <a:gd name="T2" fmla="*/ 0 w 10"/>
                <a:gd name="T3" fmla="*/ 21 h 22"/>
                <a:gd name="T4" fmla="*/ 1 w 10"/>
                <a:gd name="T5" fmla="*/ 22 h 22"/>
                <a:gd name="T6" fmla="*/ 2 w 10"/>
                <a:gd name="T7" fmla="*/ 21 h 22"/>
                <a:gd name="T8" fmla="*/ 10 w 10"/>
                <a:gd name="T9" fmla="*/ 1 h 22"/>
                <a:gd name="T10" fmla="*/ 9 w 10"/>
                <a:gd name="T11" fmla="*/ 0 h 22"/>
                <a:gd name="T12" fmla="*/ 8 w 10"/>
                <a:gd name="T13" fmla="*/ 1 h 22"/>
              </a:gdLst>
              <a:ahLst/>
              <a:cxnLst>
                <a:cxn ang="0">
                  <a:pos x="T0" y="T1"/>
                </a:cxn>
                <a:cxn ang="0">
                  <a:pos x="T2" y="T3"/>
                </a:cxn>
                <a:cxn ang="0">
                  <a:pos x="T4" y="T5"/>
                </a:cxn>
                <a:cxn ang="0">
                  <a:pos x="T6" y="T7"/>
                </a:cxn>
                <a:cxn ang="0">
                  <a:pos x="T8" y="T9"/>
                </a:cxn>
                <a:cxn ang="0">
                  <a:pos x="T10" y="T11"/>
                </a:cxn>
                <a:cxn ang="0">
                  <a:pos x="T12" y="T13"/>
                </a:cxn>
              </a:cxnLst>
              <a:rect l="0" t="0" r="r" b="b"/>
              <a:pathLst>
                <a:path w="10" h="22">
                  <a:moveTo>
                    <a:pt x="8" y="1"/>
                  </a:moveTo>
                  <a:cubicBezTo>
                    <a:pt x="0" y="21"/>
                    <a:pt x="0" y="21"/>
                    <a:pt x="0" y="21"/>
                  </a:cubicBezTo>
                  <a:cubicBezTo>
                    <a:pt x="0" y="21"/>
                    <a:pt x="0" y="22"/>
                    <a:pt x="1" y="22"/>
                  </a:cubicBezTo>
                  <a:cubicBezTo>
                    <a:pt x="1" y="22"/>
                    <a:pt x="2" y="22"/>
                    <a:pt x="2" y="21"/>
                  </a:cubicBezTo>
                  <a:cubicBezTo>
                    <a:pt x="10" y="1"/>
                    <a:pt x="10" y="1"/>
                    <a:pt x="10" y="1"/>
                  </a:cubicBezTo>
                  <a:cubicBezTo>
                    <a:pt x="10" y="1"/>
                    <a:pt x="10" y="0"/>
                    <a:pt x="9" y="0"/>
                  </a:cubicBezTo>
                  <a:cubicBezTo>
                    <a:pt x="9" y="0"/>
                    <a:pt x="8" y="0"/>
                    <a:pt x="8" y="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3" name="iṣḷîḑé"/>
            <p:cNvSpPr/>
            <p:nvPr/>
          </p:nvSpPr>
          <p:spPr bwMode="auto">
            <a:xfrm>
              <a:off x="4548188" y="5557838"/>
              <a:ext cx="87313" cy="209550"/>
            </a:xfrm>
            <a:custGeom>
              <a:avLst/>
              <a:gdLst>
                <a:gd name="T0" fmla="*/ 7 w 9"/>
                <a:gd name="T1" fmla="*/ 1 h 22"/>
                <a:gd name="T2" fmla="*/ 1 w 9"/>
                <a:gd name="T3" fmla="*/ 21 h 22"/>
                <a:gd name="T4" fmla="*/ 1 w 9"/>
                <a:gd name="T5" fmla="*/ 22 h 22"/>
                <a:gd name="T6" fmla="*/ 2 w 9"/>
                <a:gd name="T7" fmla="*/ 21 h 22"/>
                <a:gd name="T8" fmla="*/ 9 w 9"/>
                <a:gd name="T9" fmla="*/ 1 h 22"/>
                <a:gd name="T10" fmla="*/ 8 w 9"/>
                <a:gd name="T11" fmla="*/ 0 h 22"/>
                <a:gd name="T12" fmla="*/ 7 w 9"/>
                <a:gd name="T13" fmla="*/ 1 h 22"/>
              </a:gdLst>
              <a:ahLst/>
              <a:cxnLst>
                <a:cxn ang="0">
                  <a:pos x="T0" y="T1"/>
                </a:cxn>
                <a:cxn ang="0">
                  <a:pos x="T2" y="T3"/>
                </a:cxn>
                <a:cxn ang="0">
                  <a:pos x="T4" y="T5"/>
                </a:cxn>
                <a:cxn ang="0">
                  <a:pos x="T6" y="T7"/>
                </a:cxn>
                <a:cxn ang="0">
                  <a:pos x="T8" y="T9"/>
                </a:cxn>
                <a:cxn ang="0">
                  <a:pos x="T10" y="T11"/>
                </a:cxn>
                <a:cxn ang="0">
                  <a:pos x="T12" y="T13"/>
                </a:cxn>
              </a:cxnLst>
              <a:rect l="0" t="0" r="r" b="b"/>
              <a:pathLst>
                <a:path w="9" h="22">
                  <a:moveTo>
                    <a:pt x="7" y="1"/>
                  </a:moveTo>
                  <a:cubicBezTo>
                    <a:pt x="1" y="21"/>
                    <a:pt x="1" y="21"/>
                    <a:pt x="1" y="21"/>
                  </a:cubicBezTo>
                  <a:cubicBezTo>
                    <a:pt x="0" y="21"/>
                    <a:pt x="1" y="22"/>
                    <a:pt x="1" y="22"/>
                  </a:cubicBezTo>
                  <a:cubicBezTo>
                    <a:pt x="2" y="22"/>
                    <a:pt x="2" y="22"/>
                    <a:pt x="2" y="21"/>
                  </a:cubicBezTo>
                  <a:cubicBezTo>
                    <a:pt x="9" y="1"/>
                    <a:pt x="9" y="1"/>
                    <a:pt x="9" y="1"/>
                  </a:cubicBezTo>
                  <a:cubicBezTo>
                    <a:pt x="9" y="1"/>
                    <a:pt x="8" y="0"/>
                    <a:pt x="8" y="0"/>
                  </a:cubicBezTo>
                  <a:cubicBezTo>
                    <a:pt x="7" y="0"/>
                    <a:pt x="7" y="0"/>
                    <a:pt x="7" y="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4" name="ïSḻiḍê"/>
            <p:cNvSpPr/>
            <p:nvPr/>
          </p:nvSpPr>
          <p:spPr bwMode="auto">
            <a:xfrm>
              <a:off x="4806950" y="5538788"/>
              <a:ext cx="153988" cy="219075"/>
            </a:xfrm>
            <a:custGeom>
              <a:avLst/>
              <a:gdLst>
                <a:gd name="T0" fmla="*/ 16 w 16"/>
                <a:gd name="T1" fmla="*/ 22 h 23"/>
                <a:gd name="T2" fmla="*/ 2 w 16"/>
                <a:gd name="T3" fmla="*/ 1 h 23"/>
                <a:gd name="T4" fmla="*/ 0 w 16"/>
                <a:gd name="T5" fmla="*/ 0 h 23"/>
                <a:gd name="T6" fmla="*/ 0 w 16"/>
                <a:gd name="T7" fmla="*/ 2 h 23"/>
                <a:gd name="T8" fmla="*/ 14 w 16"/>
                <a:gd name="T9" fmla="*/ 23 h 23"/>
                <a:gd name="T10" fmla="*/ 16 w 16"/>
                <a:gd name="T11" fmla="*/ 23 h 23"/>
                <a:gd name="T12" fmla="*/ 16 w 16"/>
                <a:gd name="T13" fmla="*/ 22 h 23"/>
              </a:gdLst>
              <a:ahLst/>
              <a:cxnLst>
                <a:cxn ang="0">
                  <a:pos x="T0" y="T1"/>
                </a:cxn>
                <a:cxn ang="0">
                  <a:pos x="T2" y="T3"/>
                </a:cxn>
                <a:cxn ang="0">
                  <a:pos x="T4" y="T5"/>
                </a:cxn>
                <a:cxn ang="0">
                  <a:pos x="T6" y="T7"/>
                </a:cxn>
                <a:cxn ang="0">
                  <a:pos x="T8" y="T9"/>
                </a:cxn>
                <a:cxn ang="0">
                  <a:pos x="T10" y="T11"/>
                </a:cxn>
                <a:cxn ang="0">
                  <a:pos x="T12" y="T13"/>
                </a:cxn>
              </a:cxnLst>
              <a:rect l="0" t="0" r="r" b="b"/>
              <a:pathLst>
                <a:path w="16" h="23">
                  <a:moveTo>
                    <a:pt x="16" y="22"/>
                  </a:moveTo>
                  <a:cubicBezTo>
                    <a:pt x="2" y="1"/>
                    <a:pt x="2" y="1"/>
                    <a:pt x="2" y="1"/>
                  </a:cubicBezTo>
                  <a:cubicBezTo>
                    <a:pt x="1" y="0"/>
                    <a:pt x="1" y="0"/>
                    <a:pt x="0" y="0"/>
                  </a:cubicBezTo>
                  <a:cubicBezTo>
                    <a:pt x="0" y="1"/>
                    <a:pt x="0" y="1"/>
                    <a:pt x="0" y="2"/>
                  </a:cubicBezTo>
                  <a:cubicBezTo>
                    <a:pt x="14" y="23"/>
                    <a:pt x="14" y="23"/>
                    <a:pt x="14" y="23"/>
                  </a:cubicBezTo>
                  <a:cubicBezTo>
                    <a:pt x="15" y="23"/>
                    <a:pt x="15" y="23"/>
                    <a:pt x="16" y="23"/>
                  </a:cubicBezTo>
                  <a:cubicBezTo>
                    <a:pt x="16" y="23"/>
                    <a:pt x="16" y="22"/>
                    <a:pt x="16" y="2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5" name="iṧḷiḍè"/>
            <p:cNvSpPr/>
            <p:nvPr/>
          </p:nvSpPr>
          <p:spPr bwMode="auto">
            <a:xfrm>
              <a:off x="4730750" y="5557838"/>
              <a:ext cx="144463" cy="200025"/>
            </a:xfrm>
            <a:custGeom>
              <a:avLst/>
              <a:gdLst>
                <a:gd name="T0" fmla="*/ 15 w 15"/>
                <a:gd name="T1" fmla="*/ 20 h 21"/>
                <a:gd name="T2" fmla="*/ 2 w 15"/>
                <a:gd name="T3" fmla="*/ 1 h 21"/>
                <a:gd name="T4" fmla="*/ 0 w 15"/>
                <a:gd name="T5" fmla="*/ 0 h 21"/>
                <a:gd name="T6" fmla="*/ 0 w 15"/>
                <a:gd name="T7" fmla="*/ 2 h 21"/>
                <a:gd name="T8" fmla="*/ 13 w 15"/>
                <a:gd name="T9" fmla="*/ 21 h 21"/>
                <a:gd name="T10" fmla="*/ 15 w 15"/>
                <a:gd name="T11" fmla="*/ 21 h 21"/>
                <a:gd name="T12" fmla="*/ 15 w 15"/>
                <a:gd name="T13" fmla="*/ 20 h 21"/>
              </a:gdLst>
              <a:ahLst/>
              <a:cxnLst>
                <a:cxn ang="0">
                  <a:pos x="T0" y="T1"/>
                </a:cxn>
                <a:cxn ang="0">
                  <a:pos x="T2" y="T3"/>
                </a:cxn>
                <a:cxn ang="0">
                  <a:pos x="T4" y="T5"/>
                </a:cxn>
                <a:cxn ang="0">
                  <a:pos x="T6" y="T7"/>
                </a:cxn>
                <a:cxn ang="0">
                  <a:pos x="T8" y="T9"/>
                </a:cxn>
                <a:cxn ang="0">
                  <a:pos x="T10" y="T11"/>
                </a:cxn>
                <a:cxn ang="0">
                  <a:pos x="T12" y="T13"/>
                </a:cxn>
              </a:cxnLst>
              <a:rect l="0" t="0" r="r" b="b"/>
              <a:pathLst>
                <a:path w="15" h="21">
                  <a:moveTo>
                    <a:pt x="15" y="20"/>
                  </a:moveTo>
                  <a:cubicBezTo>
                    <a:pt x="2" y="1"/>
                    <a:pt x="2" y="1"/>
                    <a:pt x="2" y="1"/>
                  </a:cubicBezTo>
                  <a:cubicBezTo>
                    <a:pt x="1" y="0"/>
                    <a:pt x="1" y="0"/>
                    <a:pt x="0" y="0"/>
                  </a:cubicBezTo>
                  <a:cubicBezTo>
                    <a:pt x="0" y="1"/>
                    <a:pt x="0" y="1"/>
                    <a:pt x="0" y="2"/>
                  </a:cubicBezTo>
                  <a:cubicBezTo>
                    <a:pt x="13" y="21"/>
                    <a:pt x="13" y="21"/>
                    <a:pt x="13" y="21"/>
                  </a:cubicBezTo>
                  <a:cubicBezTo>
                    <a:pt x="14" y="21"/>
                    <a:pt x="14" y="21"/>
                    <a:pt x="15" y="21"/>
                  </a:cubicBezTo>
                  <a:cubicBezTo>
                    <a:pt x="15" y="21"/>
                    <a:pt x="15" y="20"/>
                    <a:pt x="15" y="2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6" name="iš1iḓé"/>
            <p:cNvSpPr/>
            <p:nvPr/>
          </p:nvSpPr>
          <p:spPr bwMode="auto">
            <a:xfrm>
              <a:off x="4645025" y="5567363"/>
              <a:ext cx="133350" cy="200025"/>
            </a:xfrm>
            <a:custGeom>
              <a:avLst/>
              <a:gdLst>
                <a:gd name="T0" fmla="*/ 14 w 14"/>
                <a:gd name="T1" fmla="*/ 19 h 21"/>
                <a:gd name="T2" fmla="*/ 2 w 14"/>
                <a:gd name="T3" fmla="*/ 0 h 21"/>
                <a:gd name="T4" fmla="*/ 1 w 14"/>
                <a:gd name="T5" fmla="*/ 0 h 21"/>
                <a:gd name="T6" fmla="*/ 1 w 14"/>
                <a:gd name="T7" fmla="*/ 1 h 21"/>
                <a:gd name="T8" fmla="*/ 12 w 14"/>
                <a:gd name="T9" fmla="*/ 20 h 21"/>
                <a:gd name="T10" fmla="*/ 13 w 14"/>
                <a:gd name="T11" fmla="*/ 20 h 21"/>
                <a:gd name="T12" fmla="*/ 14 w 14"/>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14" h="21">
                  <a:moveTo>
                    <a:pt x="14" y="19"/>
                  </a:moveTo>
                  <a:cubicBezTo>
                    <a:pt x="2" y="0"/>
                    <a:pt x="2" y="0"/>
                    <a:pt x="2" y="0"/>
                  </a:cubicBezTo>
                  <a:cubicBezTo>
                    <a:pt x="2" y="0"/>
                    <a:pt x="1" y="0"/>
                    <a:pt x="1" y="0"/>
                  </a:cubicBezTo>
                  <a:cubicBezTo>
                    <a:pt x="0" y="0"/>
                    <a:pt x="0" y="1"/>
                    <a:pt x="1" y="1"/>
                  </a:cubicBezTo>
                  <a:cubicBezTo>
                    <a:pt x="12" y="20"/>
                    <a:pt x="12" y="20"/>
                    <a:pt x="12" y="20"/>
                  </a:cubicBezTo>
                  <a:cubicBezTo>
                    <a:pt x="12" y="20"/>
                    <a:pt x="13" y="21"/>
                    <a:pt x="13" y="20"/>
                  </a:cubicBezTo>
                  <a:cubicBezTo>
                    <a:pt x="14" y="20"/>
                    <a:pt x="14" y="19"/>
                    <a:pt x="14" y="1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7" name="î$ļiḑê"/>
            <p:cNvSpPr/>
            <p:nvPr/>
          </p:nvSpPr>
          <p:spPr bwMode="auto">
            <a:xfrm>
              <a:off x="4559300" y="5576888"/>
              <a:ext cx="114300" cy="201613"/>
            </a:xfrm>
            <a:custGeom>
              <a:avLst/>
              <a:gdLst>
                <a:gd name="T0" fmla="*/ 12 w 12"/>
                <a:gd name="T1" fmla="*/ 20 h 21"/>
                <a:gd name="T2" fmla="*/ 2 w 12"/>
                <a:gd name="T3" fmla="*/ 1 h 21"/>
                <a:gd name="T4" fmla="*/ 0 w 12"/>
                <a:gd name="T5" fmla="*/ 0 h 21"/>
                <a:gd name="T6" fmla="*/ 0 w 12"/>
                <a:gd name="T7" fmla="*/ 2 h 21"/>
                <a:gd name="T8" fmla="*/ 10 w 12"/>
                <a:gd name="T9" fmla="*/ 21 h 21"/>
                <a:gd name="T10" fmla="*/ 11 w 12"/>
                <a:gd name="T11" fmla="*/ 21 h 21"/>
                <a:gd name="T12" fmla="*/ 12 w 12"/>
                <a:gd name="T13" fmla="*/ 20 h 21"/>
              </a:gdLst>
              <a:ahLst/>
              <a:cxnLst>
                <a:cxn ang="0">
                  <a:pos x="T0" y="T1"/>
                </a:cxn>
                <a:cxn ang="0">
                  <a:pos x="T2" y="T3"/>
                </a:cxn>
                <a:cxn ang="0">
                  <a:pos x="T4" y="T5"/>
                </a:cxn>
                <a:cxn ang="0">
                  <a:pos x="T6" y="T7"/>
                </a:cxn>
                <a:cxn ang="0">
                  <a:pos x="T8" y="T9"/>
                </a:cxn>
                <a:cxn ang="0">
                  <a:pos x="T10" y="T11"/>
                </a:cxn>
                <a:cxn ang="0">
                  <a:pos x="T12" y="T13"/>
                </a:cxn>
              </a:cxnLst>
              <a:rect l="0" t="0" r="r" b="b"/>
              <a:pathLst>
                <a:path w="12" h="21">
                  <a:moveTo>
                    <a:pt x="12" y="20"/>
                  </a:moveTo>
                  <a:cubicBezTo>
                    <a:pt x="2" y="1"/>
                    <a:pt x="2" y="1"/>
                    <a:pt x="2" y="1"/>
                  </a:cubicBezTo>
                  <a:cubicBezTo>
                    <a:pt x="2" y="0"/>
                    <a:pt x="1" y="0"/>
                    <a:pt x="0" y="0"/>
                  </a:cubicBezTo>
                  <a:cubicBezTo>
                    <a:pt x="0" y="1"/>
                    <a:pt x="0" y="1"/>
                    <a:pt x="0" y="2"/>
                  </a:cubicBezTo>
                  <a:cubicBezTo>
                    <a:pt x="10" y="21"/>
                    <a:pt x="10" y="21"/>
                    <a:pt x="10" y="21"/>
                  </a:cubicBezTo>
                  <a:cubicBezTo>
                    <a:pt x="10" y="21"/>
                    <a:pt x="11" y="21"/>
                    <a:pt x="11" y="21"/>
                  </a:cubicBezTo>
                  <a:cubicBezTo>
                    <a:pt x="12" y="21"/>
                    <a:pt x="12" y="20"/>
                    <a:pt x="12" y="2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8" name="ïṧļíḍé"/>
            <p:cNvSpPr/>
            <p:nvPr/>
          </p:nvSpPr>
          <p:spPr bwMode="auto">
            <a:xfrm>
              <a:off x="5133975" y="4802188"/>
              <a:ext cx="2336800" cy="1004888"/>
            </a:xfrm>
            <a:custGeom>
              <a:avLst/>
              <a:gdLst>
                <a:gd name="T0" fmla="*/ 68 w 244"/>
                <a:gd name="T1" fmla="*/ 33 h 105"/>
                <a:gd name="T2" fmla="*/ 203 w 244"/>
                <a:gd name="T3" fmla="*/ 10 h 105"/>
                <a:gd name="T4" fmla="*/ 129 w 244"/>
                <a:gd name="T5" fmla="*/ 90 h 105"/>
                <a:gd name="T6" fmla="*/ 19 w 244"/>
                <a:gd name="T7" fmla="*/ 104 h 105"/>
                <a:gd name="T8" fmla="*/ 16 w 244"/>
                <a:gd name="T9" fmla="*/ 48 h 105"/>
                <a:gd name="T10" fmla="*/ 68 w 244"/>
                <a:gd name="T11" fmla="*/ 33 h 105"/>
              </a:gdLst>
              <a:ahLst/>
              <a:cxnLst>
                <a:cxn ang="0">
                  <a:pos x="T0" y="T1"/>
                </a:cxn>
                <a:cxn ang="0">
                  <a:pos x="T2" y="T3"/>
                </a:cxn>
                <a:cxn ang="0">
                  <a:pos x="T4" y="T5"/>
                </a:cxn>
                <a:cxn ang="0">
                  <a:pos x="T6" y="T7"/>
                </a:cxn>
                <a:cxn ang="0">
                  <a:pos x="T8" y="T9"/>
                </a:cxn>
                <a:cxn ang="0">
                  <a:pos x="T10" y="T11"/>
                </a:cxn>
              </a:cxnLst>
              <a:rect l="0" t="0" r="r" b="b"/>
              <a:pathLst>
                <a:path w="244" h="105">
                  <a:moveTo>
                    <a:pt x="68" y="33"/>
                  </a:moveTo>
                  <a:cubicBezTo>
                    <a:pt x="68" y="33"/>
                    <a:pt x="170" y="0"/>
                    <a:pt x="203" y="10"/>
                  </a:cubicBezTo>
                  <a:cubicBezTo>
                    <a:pt x="236" y="20"/>
                    <a:pt x="244" y="76"/>
                    <a:pt x="129" y="90"/>
                  </a:cubicBezTo>
                  <a:cubicBezTo>
                    <a:pt x="14" y="105"/>
                    <a:pt x="19" y="104"/>
                    <a:pt x="19" y="104"/>
                  </a:cubicBezTo>
                  <a:cubicBezTo>
                    <a:pt x="19" y="104"/>
                    <a:pt x="0" y="67"/>
                    <a:pt x="16" y="48"/>
                  </a:cubicBezTo>
                  <a:cubicBezTo>
                    <a:pt x="44" y="39"/>
                    <a:pt x="68" y="33"/>
                    <a:pt x="68" y="33"/>
                  </a:cubicBezTo>
                  <a:close/>
                </a:path>
              </a:pathLst>
            </a:custGeom>
            <a:solidFill>
              <a:srgbClr val="2B22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9" name="isliḓe"/>
            <p:cNvSpPr/>
            <p:nvPr/>
          </p:nvSpPr>
          <p:spPr bwMode="auto">
            <a:xfrm>
              <a:off x="6378575" y="4811713"/>
              <a:ext cx="508000" cy="392113"/>
            </a:xfrm>
            <a:custGeom>
              <a:avLst/>
              <a:gdLst>
                <a:gd name="T0" fmla="*/ 53 w 53"/>
                <a:gd name="T1" fmla="*/ 3 h 41"/>
                <a:gd name="T2" fmla="*/ 46 w 53"/>
                <a:gd name="T3" fmla="*/ 17 h 41"/>
                <a:gd name="T4" fmla="*/ 25 w 53"/>
                <a:gd name="T5" fmla="*/ 27 h 41"/>
                <a:gd name="T6" fmla="*/ 19 w 53"/>
                <a:gd name="T7" fmla="*/ 35 h 41"/>
                <a:gd name="T8" fmla="*/ 17 w 53"/>
                <a:gd name="T9" fmla="*/ 37 h 41"/>
                <a:gd name="T10" fmla="*/ 15 w 53"/>
                <a:gd name="T11" fmla="*/ 38 h 41"/>
                <a:gd name="T12" fmla="*/ 13 w 53"/>
                <a:gd name="T13" fmla="*/ 34 h 41"/>
                <a:gd name="T14" fmla="*/ 8 w 53"/>
                <a:gd name="T15" fmla="*/ 37 h 41"/>
                <a:gd name="T16" fmla="*/ 2 w 53"/>
                <a:gd name="T17" fmla="*/ 41 h 41"/>
                <a:gd name="T18" fmla="*/ 0 w 53"/>
                <a:gd name="T19" fmla="*/ 40 h 41"/>
                <a:gd name="T20" fmla="*/ 0 w 53"/>
                <a:gd name="T21" fmla="*/ 39 h 41"/>
                <a:gd name="T22" fmla="*/ 0 w 53"/>
                <a:gd name="T23" fmla="*/ 31 h 41"/>
                <a:gd name="T24" fmla="*/ 1 w 53"/>
                <a:gd name="T25" fmla="*/ 22 h 41"/>
                <a:gd name="T26" fmla="*/ 15 w 53"/>
                <a:gd name="T27" fmla="*/ 11 h 41"/>
                <a:gd name="T28" fmla="*/ 26 w 53"/>
                <a:gd name="T29" fmla="*/ 0 h 41"/>
                <a:gd name="T30" fmla="*/ 53 w 53"/>
                <a:gd name="T31"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41">
                  <a:moveTo>
                    <a:pt x="53" y="3"/>
                  </a:moveTo>
                  <a:cubicBezTo>
                    <a:pt x="52" y="9"/>
                    <a:pt x="50" y="15"/>
                    <a:pt x="46" y="17"/>
                  </a:cubicBezTo>
                  <a:cubicBezTo>
                    <a:pt x="39" y="20"/>
                    <a:pt x="30" y="22"/>
                    <a:pt x="25" y="27"/>
                  </a:cubicBezTo>
                  <a:cubicBezTo>
                    <a:pt x="22" y="29"/>
                    <a:pt x="20" y="32"/>
                    <a:pt x="19" y="35"/>
                  </a:cubicBezTo>
                  <a:cubicBezTo>
                    <a:pt x="18" y="36"/>
                    <a:pt x="18" y="37"/>
                    <a:pt x="17" y="37"/>
                  </a:cubicBezTo>
                  <a:cubicBezTo>
                    <a:pt x="17" y="38"/>
                    <a:pt x="16" y="38"/>
                    <a:pt x="15" y="38"/>
                  </a:cubicBezTo>
                  <a:cubicBezTo>
                    <a:pt x="14" y="37"/>
                    <a:pt x="13" y="36"/>
                    <a:pt x="13" y="34"/>
                  </a:cubicBezTo>
                  <a:cubicBezTo>
                    <a:pt x="13" y="35"/>
                    <a:pt x="9" y="37"/>
                    <a:pt x="8" y="37"/>
                  </a:cubicBezTo>
                  <a:cubicBezTo>
                    <a:pt x="6" y="39"/>
                    <a:pt x="5" y="40"/>
                    <a:pt x="2" y="41"/>
                  </a:cubicBezTo>
                  <a:cubicBezTo>
                    <a:pt x="2" y="41"/>
                    <a:pt x="1" y="41"/>
                    <a:pt x="0" y="40"/>
                  </a:cubicBezTo>
                  <a:cubicBezTo>
                    <a:pt x="0" y="40"/>
                    <a:pt x="0" y="40"/>
                    <a:pt x="0" y="39"/>
                  </a:cubicBezTo>
                  <a:cubicBezTo>
                    <a:pt x="0" y="36"/>
                    <a:pt x="0" y="34"/>
                    <a:pt x="0" y="31"/>
                  </a:cubicBezTo>
                  <a:cubicBezTo>
                    <a:pt x="0" y="28"/>
                    <a:pt x="0" y="25"/>
                    <a:pt x="1" y="22"/>
                  </a:cubicBezTo>
                  <a:cubicBezTo>
                    <a:pt x="4" y="16"/>
                    <a:pt x="10" y="14"/>
                    <a:pt x="15" y="11"/>
                  </a:cubicBezTo>
                  <a:cubicBezTo>
                    <a:pt x="28" y="5"/>
                    <a:pt x="25" y="0"/>
                    <a:pt x="26" y="0"/>
                  </a:cubicBezTo>
                  <a:cubicBezTo>
                    <a:pt x="32" y="4"/>
                    <a:pt x="43" y="3"/>
                    <a:pt x="53" y="3"/>
                  </a:cubicBezTo>
                  <a:close/>
                </a:path>
              </a:pathLst>
            </a:custGeom>
            <a:solidFill>
              <a:srgbClr val="FFDD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0" name="ïŝḷiďé"/>
            <p:cNvSpPr/>
            <p:nvPr/>
          </p:nvSpPr>
          <p:spPr bwMode="auto">
            <a:xfrm>
              <a:off x="5162550" y="2954338"/>
              <a:ext cx="334963" cy="488950"/>
            </a:xfrm>
            <a:custGeom>
              <a:avLst/>
              <a:gdLst>
                <a:gd name="T0" fmla="*/ 0 w 35"/>
                <a:gd name="T1" fmla="*/ 35 h 51"/>
                <a:gd name="T2" fmla="*/ 9 w 35"/>
                <a:gd name="T3" fmla="*/ 15 h 51"/>
                <a:gd name="T4" fmla="*/ 11 w 35"/>
                <a:gd name="T5" fmla="*/ 14 h 51"/>
                <a:gd name="T6" fmla="*/ 13 w 35"/>
                <a:gd name="T7" fmla="*/ 13 h 51"/>
                <a:gd name="T8" fmla="*/ 16 w 35"/>
                <a:gd name="T9" fmla="*/ 9 h 51"/>
                <a:gd name="T10" fmla="*/ 23 w 35"/>
                <a:gd name="T11" fmla="*/ 2 h 51"/>
                <a:gd name="T12" fmla="*/ 25 w 35"/>
                <a:gd name="T13" fmla="*/ 0 h 51"/>
                <a:gd name="T14" fmla="*/ 27 w 35"/>
                <a:gd name="T15" fmla="*/ 2 h 51"/>
                <a:gd name="T16" fmla="*/ 27 w 35"/>
                <a:gd name="T17" fmla="*/ 4 h 51"/>
                <a:gd name="T18" fmla="*/ 22 w 35"/>
                <a:gd name="T19" fmla="*/ 13 h 51"/>
                <a:gd name="T20" fmla="*/ 26 w 35"/>
                <a:gd name="T21" fmla="*/ 14 h 51"/>
                <a:gd name="T22" fmla="*/ 27 w 35"/>
                <a:gd name="T23" fmla="*/ 18 h 51"/>
                <a:gd name="T24" fmla="*/ 31 w 35"/>
                <a:gd name="T25" fmla="*/ 20 h 51"/>
                <a:gd name="T26" fmla="*/ 31 w 35"/>
                <a:gd name="T27" fmla="*/ 25 h 51"/>
                <a:gd name="T28" fmla="*/ 34 w 35"/>
                <a:gd name="T29" fmla="*/ 28 h 51"/>
                <a:gd name="T30" fmla="*/ 33 w 35"/>
                <a:gd name="T31" fmla="*/ 32 h 51"/>
                <a:gd name="T32" fmla="*/ 30 w 35"/>
                <a:gd name="T33" fmla="*/ 38 h 51"/>
                <a:gd name="T34" fmla="*/ 25 w 35"/>
                <a:gd name="T35" fmla="*/ 42 h 51"/>
                <a:gd name="T36" fmla="*/ 18 w 35"/>
                <a:gd name="T37" fmla="*/ 49 h 51"/>
                <a:gd name="T38" fmla="*/ 15 w 35"/>
                <a:gd name="T39" fmla="*/ 51 h 51"/>
                <a:gd name="T40" fmla="*/ 0 w 35"/>
                <a:gd name="T41" fmla="*/ 3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51">
                  <a:moveTo>
                    <a:pt x="0" y="35"/>
                  </a:moveTo>
                  <a:cubicBezTo>
                    <a:pt x="0" y="35"/>
                    <a:pt x="0" y="9"/>
                    <a:pt x="9" y="15"/>
                  </a:cubicBezTo>
                  <a:cubicBezTo>
                    <a:pt x="11" y="14"/>
                    <a:pt x="11" y="14"/>
                    <a:pt x="11" y="14"/>
                  </a:cubicBezTo>
                  <a:cubicBezTo>
                    <a:pt x="11" y="14"/>
                    <a:pt x="12" y="13"/>
                    <a:pt x="13" y="13"/>
                  </a:cubicBezTo>
                  <a:cubicBezTo>
                    <a:pt x="14" y="12"/>
                    <a:pt x="15" y="11"/>
                    <a:pt x="16" y="9"/>
                  </a:cubicBezTo>
                  <a:cubicBezTo>
                    <a:pt x="19" y="7"/>
                    <a:pt x="21" y="5"/>
                    <a:pt x="23" y="2"/>
                  </a:cubicBezTo>
                  <a:cubicBezTo>
                    <a:pt x="23" y="1"/>
                    <a:pt x="24" y="0"/>
                    <a:pt x="25" y="0"/>
                  </a:cubicBezTo>
                  <a:cubicBezTo>
                    <a:pt x="26" y="0"/>
                    <a:pt x="26" y="1"/>
                    <a:pt x="27" y="2"/>
                  </a:cubicBezTo>
                  <a:cubicBezTo>
                    <a:pt x="27" y="2"/>
                    <a:pt x="27" y="3"/>
                    <a:pt x="27" y="4"/>
                  </a:cubicBezTo>
                  <a:cubicBezTo>
                    <a:pt x="26" y="7"/>
                    <a:pt x="24" y="10"/>
                    <a:pt x="22" y="13"/>
                  </a:cubicBezTo>
                  <a:cubicBezTo>
                    <a:pt x="23" y="13"/>
                    <a:pt x="25" y="13"/>
                    <a:pt x="26" y="14"/>
                  </a:cubicBezTo>
                  <a:cubicBezTo>
                    <a:pt x="27" y="15"/>
                    <a:pt x="28" y="16"/>
                    <a:pt x="27" y="18"/>
                  </a:cubicBezTo>
                  <a:cubicBezTo>
                    <a:pt x="28" y="18"/>
                    <a:pt x="30" y="19"/>
                    <a:pt x="31" y="20"/>
                  </a:cubicBezTo>
                  <a:cubicBezTo>
                    <a:pt x="32" y="21"/>
                    <a:pt x="32" y="23"/>
                    <a:pt x="31" y="25"/>
                  </a:cubicBezTo>
                  <a:cubicBezTo>
                    <a:pt x="33" y="25"/>
                    <a:pt x="34" y="26"/>
                    <a:pt x="34" y="28"/>
                  </a:cubicBezTo>
                  <a:cubicBezTo>
                    <a:pt x="35" y="29"/>
                    <a:pt x="34" y="31"/>
                    <a:pt x="33" y="32"/>
                  </a:cubicBezTo>
                  <a:cubicBezTo>
                    <a:pt x="32" y="34"/>
                    <a:pt x="31" y="36"/>
                    <a:pt x="30" y="38"/>
                  </a:cubicBezTo>
                  <a:cubicBezTo>
                    <a:pt x="29" y="40"/>
                    <a:pt x="27" y="41"/>
                    <a:pt x="25" y="42"/>
                  </a:cubicBezTo>
                  <a:cubicBezTo>
                    <a:pt x="23" y="45"/>
                    <a:pt x="21" y="47"/>
                    <a:pt x="18" y="49"/>
                  </a:cubicBezTo>
                  <a:cubicBezTo>
                    <a:pt x="17" y="50"/>
                    <a:pt x="16" y="50"/>
                    <a:pt x="15" y="51"/>
                  </a:cubicBezTo>
                  <a:lnTo>
                    <a:pt x="0" y="35"/>
                  </a:lnTo>
                  <a:close/>
                </a:path>
              </a:pathLst>
            </a:custGeom>
            <a:solidFill>
              <a:srgbClr val="FFDD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1" name="íṣlïḑe"/>
            <p:cNvSpPr/>
            <p:nvPr/>
          </p:nvSpPr>
          <p:spPr bwMode="auto">
            <a:xfrm>
              <a:off x="4654550" y="3251200"/>
              <a:ext cx="757238" cy="1119188"/>
            </a:xfrm>
            <a:custGeom>
              <a:avLst/>
              <a:gdLst>
                <a:gd name="T0" fmla="*/ 8 w 79"/>
                <a:gd name="T1" fmla="*/ 81 h 117"/>
                <a:gd name="T2" fmla="*/ 46 w 79"/>
                <a:gd name="T3" fmla="*/ 1 h 117"/>
                <a:gd name="T4" fmla="*/ 79 w 79"/>
                <a:gd name="T5" fmla="*/ 17 h 117"/>
                <a:gd name="T6" fmla="*/ 50 w 79"/>
                <a:gd name="T7" fmla="*/ 94 h 117"/>
                <a:gd name="T8" fmla="*/ 23 w 79"/>
                <a:gd name="T9" fmla="*/ 114 h 117"/>
                <a:gd name="T10" fmla="*/ 8 w 79"/>
                <a:gd name="T11" fmla="*/ 81 h 117"/>
              </a:gdLst>
              <a:ahLst/>
              <a:cxnLst>
                <a:cxn ang="0">
                  <a:pos x="T0" y="T1"/>
                </a:cxn>
                <a:cxn ang="0">
                  <a:pos x="T2" y="T3"/>
                </a:cxn>
                <a:cxn ang="0">
                  <a:pos x="T4" y="T5"/>
                </a:cxn>
                <a:cxn ang="0">
                  <a:pos x="T6" y="T7"/>
                </a:cxn>
                <a:cxn ang="0">
                  <a:pos x="T8" y="T9"/>
                </a:cxn>
                <a:cxn ang="0">
                  <a:pos x="T10" y="T11"/>
                </a:cxn>
              </a:cxnLst>
              <a:rect l="0" t="0" r="r" b="b"/>
              <a:pathLst>
                <a:path w="79" h="117">
                  <a:moveTo>
                    <a:pt x="8" y="81"/>
                  </a:moveTo>
                  <a:cubicBezTo>
                    <a:pt x="14" y="58"/>
                    <a:pt x="27" y="36"/>
                    <a:pt x="46" y="1"/>
                  </a:cubicBezTo>
                  <a:cubicBezTo>
                    <a:pt x="67" y="0"/>
                    <a:pt x="79" y="17"/>
                    <a:pt x="79" y="17"/>
                  </a:cubicBezTo>
                  <a:cubicBezTo>
                    <a:pt x="79" y="17"/>
                    <a:pt x="60" y="71"/>
                    <a:pt x="50" y="94"/>
                  </a:cubicBezTo>
                  <a:cubicBezTo>
                    <a:pt x="40" y="117"/>
                    <a:pt x="24" y="114"/>
                    <a:pt x="23" y="114"/>
                  </a:cubicBezTo>
                  <a:cubicBezTo>
                    <a:pt x="21" y="113"/>
                    <a:pt x="0" y="110"/>
                    <a:pt x="8" y="81"/>
                  </a:cubicBezTo>
                  <a:close/>
                </a:path>
              </a:pathLst>
            </a:custGeom>
            <a:solidFill>
              <a:srgbClr val="FF929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2" name="íşḻidè"/>
            <p:cNvSpPr/>
            <p:nvPr/>
          </p:nvSpPr>
          <p:spPr bwMode="auto">
            <a:xfrm>
              <a:off x="7585075" y="5529263"/>
              <a:ext cx="622300" cy="449263"/>
            </a:xfrm>
            <a:custGeom>
              <a:avLst/>
              <a:gdLst>
                <a:gd name="T0" fmla="*/ 65 w 65"/>
                <a:gd name="T1" fmla="*/ 2 h 47"/>
                <a:gd name="T2" fmla="*/ 55 w 65"/>
                <a:gd name="T3" fmla="*/ 33 h 47"/>
                <a:gd name="T4" fmla="*/ 11 w 65"/>
                <a:gd name="T5" fmla="*/ 31 h 47"/>
                <a:gd name="T6" fmla="*/ 0 w 65"/>
                <a:gd name="T7" fmla="*/ 0 h 47"/>
                <a:gd name="T8" fmla="*/ 65 w 65"/>
                <a:gd name="T9" fmla="*/ 2 h 47"/>
              </a:gdLst>
              <a:ahLst/>
              <a:cxnLst>
                <a:cxn ang="0">
                  <a:pos x="T0" y="T1"/>
                </a:cxn>
                <a:cxn ang="0">
                  <a:pos x="T2" y="T3"/>
                </a:cxn>
                <a:cxn ang="0">
                  <a:pos x="T4" y="T5"/>
                </a:cxn>
                <a:cxn ang="0">
                  <a:pos x="T6" y="T7"/>
                </a:cxn>
                <a:cxn ang="0">
                  <a:pos x="T8" y="T9"/>
                </a:cxn>
              </a:cxnLst>
              <a:rect l="0" t="0" r="r" b="b"/>
              <a:pathLst>
                <a:path w="65" h="47">
                  <a:moveTo>
                    <a:pt x="65" y="2"/>
                  </a:moveTo>
                  <a:cubicBezTo>
                    <a:pt x="55" y="33"/>
                    <a:pt x="55" y="33"/>
                    <a:pt x="55" y="33"/>
                  </a:cubicBezTo>
                  <a:cubicBezTo>
                    <a:pt x="55" y="33"/>
                    <a:pt x="29" y="47"/>
                    <a:pt x="11" y="31"/>
                  </a:cubicBezTo>
                  <a:cubicBezTo>
                    <a:pt x="1" y="5"/>
                    <a:pt x="0" y="0"/>
                    <a:pt x="0" y="0"/>
                  </a:cubicBezTo>
                  <a:lnTo>
                    <a:pt x="65" y="2"/>
                  </a:lnTo>
                  <a:close/>
                </a:path>
              </a:pathLst>
            </a:custGeom>
            <a:solidFill>
              <a:srgbClr val="2A2B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3" name="ïšľiḋé"/>
            <p:cNvSpPr/>
            <p:nvPr/>
          </p:nvSpPr>
          <p:spPr bwMode="auto">
            <a:xfrm>
              <a:off x="7556500" y="5481638"/>
              <a:ext cx="690563" cy="219075"/>
            </a:xfrm>
            <a:custGeom>
              <a:avLst/>
              <a:gdLst>
                <a:gd name="T0" fmla="*/ 72 w 72"/>
                <a:gd name="T1" fmla="*/ 1 h 23"/>
                <a:gd name="T2" fmla="*/ 66 w 72"/>
                <a:gd name="T3" fmla="*/ 17 h 23"/>
                <a:gd name="T4" fmla="*/ 5 w 72"/>
                <a:gd name="T5" fmla="*/ 15 h 23"/>
                <a:gd name="T6" fmla="*/ 0 w 72"/>
                <a:gd name="T7" fmla="*/ 0 h 23"/>
                <a:gd name="T8" fmla="*/ 72 w 72"/>
                <a:gd name="T9" fmla="*/ 1 h 23"/>
              </a:gdLst>
              <a:ahLst/>
              <a:cxnLst>
                <a:cxn ang="0">
                  <a:pos x="T0" y="T1"/>
                </a:cxn>
                <a:cxn ang="0">
                  <a:pos x="T2" y="T3"/>
                </a:cxn>
                <a:cxn ang="0">
                  <a:pos x="T4" y="T5"/>
                </a:cxn>
                <a:cxn ang="0">
                  <a:pos x="T6" y="T7"/>
                </a:cxn>
                <a:cxn ang="0">
                  <a:pos x="T8" y="T9"/>
                </a:cxn>
              </a:cxnLst>
              <a:rect l="0" t="0" r="r" b="b"/>
              <a:pathLst>
                <a:path w="72" h="23">
                  <a:moveTo>
                    <a:pt x="72" y="1"/>
                  </a:moveTo>
                  <a:cubicBezTo>
                    <a:pt x="72" y="1"/>
                    <a:pt x="68" y="12"/>
                    <a:pt x="66" y="17"/>
                  </a:cubicBezTo>
                  <a:cubicBezTo>
                    <a:pt x="63" y="22"/>
                    <a:pt x="17" y="23"/>
                    <a:pt x="5" y="15"/>
                  </a:cubicBezTo>
                  <a:cubicBezTo>
                    <a:pt x="0" y="2"/>
                    <a:pt x="0" y="0"/>
                    <a:pt x="0" y="0"/>
                  </a:cubicBezTo>
                  <a:lnTo>
                    <a:pt x="72" y="1"/>
                  </a:lnTo>
                  <a:close/>
                </a:path>
              </a:pathLst>
            </a:custGeom>
            <a:solidFill>
              <a:srgbClr val="676B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4" name="íŝliďè"/>
            <p:cNvSpPr/>
            <p:nvPr/>
          </p:nvSpPr>
          <p:spPr bwMode="auto">
            <a:xfrm>
              <a:off x="7537450" y="5413375"/>
              <a:ext cx="719138" cy="134938"/>
            </a:xfrm>
            <a:custGeom>
              <a:avLst/>
              <a:gdLst>
                <a:gd name="T0" fmla="*/ 75 w 75"/>
                <a:gd name="T1" fmla="*/ 6 h 14"/>
                <a:gd name="T2" fmla="*/ 74 w 75"/>
                <a:gd name="T3" fmla="*/ 8 h 14"/>
                <a:gd name="T4" fmla="*/ 49 w 75"/>
                <a:gd name="T5" fmla="*/ 14 h 14"/>
                <a:gd name="T6" fmla="*/ 2 w 75"/>
                <a:gd name="T7" fmla="*/ 7 h 14"/>
                <a:gd name="T8" fmla="*/ 75 w 75"/>
                <a:gd name="T9" fmla="*/ 6 h 14"/>
              </a:gdLst>
              <a:ahLst/>
              <a:cxnLst>
                <a:cxn ang="0">
                  <a:pos x="T0" y="T1"/>
                </a:cxn>
                <a:cxn ang="0">
                  <a:pos x="T2" y="T3"/>
                </a:cxn>
                <a:cxn ang="0">
                  <a:pos x="T4" y="T5"/>
                </a:cxn>
                <a:cxn ang="0">
                  <a:pos x="T6" y="T7"/>
                </a:cxn>
                <a:cxn ang="0">
                  <a:pos x="T8" y="T9"/>
                </a:cxn>
              </a:cxnLst>
              <a:rect l="0" t="0" r="r" b="b"/>
              <a:pathLst>
                <a:path w="75" h="14">
                  <a:moveTo>
                    <a:pt x="75" y="6"/>
                  </a:moveTo>
                  <a:cubicBezTo>
                    <a:pt x="74" y="8"/>
                    <a:pt x="74" y="8"/>
                    <a:pt x="74" y="8"/>
                  </a:cubicBezTo>
                  <a:cubicBezTo>
                    <a:pt x="74" y="8"/>
                    <a:pt x="69" y="14"/>
                    <a:pt x="49" y="14"/>
                  </a:cubicBezTo>
                  <a:cubicBezTo>
                    <a:pt x="29" y="13"/>
                    <a:pt x="5" y="13"/>
                    <a:pt x="2" y="7"/>
                  </a:cubicBezTo>
                  <a:cubicBezTo>
                    <a:pt x="0" y="1"/>
                    <a:pt x="61" y="0"/>
                    <a:pt x="75" y="6"/>
                  </a:cubicBezTo>
                  <a:close/>
                </a:path>
              </a:pathLst>
            </a:custGeom>
            <a:solidFill>
              <a:srgbClr val="676B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5" name="ï$lïḍe"/>
            <p:cNvSpPr/>
            <p:nvPr/>
          </p:nvSpPr>
          <p:spPr bwMode="auto">
            <a:xfrm>
              <a:off x="7594600" y="5434013"/>
              <a:ext cx="593725" cy="85725"/>
            </a:xfrm>
            <a:custGeom>
              <a:avLst/>
              <a:gdLst>
                <a:gd name="T0" fmla="*/ 62 w 62"/>
                <a:gd name="T1" fmla="*/ 4 h 9"/>
                <a:gd name="T2" fmla="*/ 61 w 62"/>
                <a:gd name="T3" fmla="*/ 6 h 9"/>
                <a:gd name="T4" fmla="*/ 41 w 62"/>
                <a:gd name="T5" fmla="*/ 9 h 9"/>
                <a:gd name="T6" fmla="*/ 3 w 62"/>
                <a:gd name="T7" fmla="*/ 5 h 9"/>
                <a:gd name="T8" fmla="*/ 62 w 62"/>
                <a:gd name="T9" fmla="*/ 4 h 9"/>
              </a:gdLst>
              <a:ahLst/>
              <a:cxnLst>
                <a:cxn ang="0">
                  <a:pos x="T0" y="T1"/>
                </a:cxn>
                <a:cxn ang="0">
                  <a:pos x="T2" y="T3"/>
                </a:cxn>
                <a:cxn ang="0">
                  <a:pos x="T4" y="T5"/>
                </a:cxn>
                <a:cxn ang="0">
                  <a:pos x="T6" y="T7"/>
                </a:cxn>
                <a:cxn ang="0">
                  <a:pos x="T8" y="T9"/>
                </a:cxn>
              </a:cxnLst>
              <a:rect l="0" t="0" r="r" b="b"/>
              <a:pathLst>
                <a:path w="62" h="9">
                  <a:moveTo>
                    <a:pt x="62" y="4"/>
                  </a:moveTo>
                  <a:cubicBezTo>
                    <a:pt x="61" y="6"/>
                    <a:pt x="61" y="6"/>
                    <a:pt x="61" y="6"/>
                  </a:cubicBezTo>
                  <a:cubicBezTo>
                    <a:pt x="61" y="6"/>
                    <a:pt x="58" y="9"/>
                    <a:pt x="41" y="9"/>
                  </a:cubicBezTo>
                  <a:cubicBezTo>
                    <a:pt x="25" y="8"/>
                    <a:pt x="5" y="9"/>
                    <a:pt x="3" y="5"/>
                  </a:cubicBezTo>
                  <a:cubicBezTo>
                    <a:pt x="0" y="1"/>
                    <a:pt x="51" y="0"/>
                    <a:pt x="62" y="4"/>
                  </a:cubicBezTo>
                  <a:close/>
                </a:path>
              </a:pathLst>
            </a:custGeom>
            <a:solidFill>
              <a:srgbClr val="E1E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6" name="ïṩlïḑê"/>
            <p:cNvSpPr/>
            <p:nvPr/>
          </p:nvSpPr>
          <p:spPr bwMode="auto">
            <a:xfrm>
              <a:off x="7920038" y="4983163"/>
              <a:ext cx="671513" cy="508000"/>
            </a:xfrm>
            <a:custGeom>
              <a:avLst/>
              <a:gdLst>
                <a:gd name="T0" fmla="*/ 0 w 70"/>
                <a:gd name="T1" fmla="*/ 52 h 53"/>
                <a:gd name="T2" fmla="*/ 33 w 70"/>
                <a:gd name="T3" fmla="*/ 10 h 53"/>
                <a:gd name="T4" fmla="*/ 59 w 70"/>
                <a:gd name="T5" fmla="*/ 2 h 53"/>
                <a:gd name="T6" fmla="*/ 67 w 70"/>
                <a:gd name="T7" fmla="*/ 5 h 53"/>
                <a:gd name="T8" fmla="*/ 67 w 70"/>
                <a:gd name="T9" fmla="*/ 17 h 53"/>
                <a:gd name="T10" fmla="*/ 57 w 70"/>
                <a:gd name="T11" fmla="*/ 25 h 53"/>
                <a:gd name="T12" fmla="*/ 8 w 70"/>
                <a:gd name="T13" fmla="*/ 52 h 53"/>
                <a:gd name="T14" fmla="*/ 0 w 70"/>
                <a:gd name="T15" fmla="*/ 5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53">
                  <a:moveTo>
                    <a:pt x="0" y="52"/>
                  </a:moveTo>
                  <a:cubicBezTo>
                    <a:pt x="6" y="35"/>
                    <a:pt x="18" y="20"/>
                    <a:pt x="33" y="10"/>
                  </a:cubicBezTo>
                  <a:cubicBezTo>
                    <a:pt x="41" y="4"/>
                    <a:pt x="50" y="0"/>
                    <a:pt x="59" y="2"/>
                  </a:cubicBezTo>
                  <a:cubicBezTo>
                    <a:pt x="62" y="2"/>
                    <a:pt x="65" y="3"/>
                    <a:pt x="67" y="5"/>
                  </a:cubicBezTo>
                  <a:cubicBezTo>
                    <a:pt x="70" y="9"/>
                    <a:pt x="69" y="14"/>
                    <a:pt x="67" y="17"/>
                  </a:cubicBezTo>
                  <a:cubicBezTo>
                    <a:pt x="65" y="20"/>
                    <a:pt x="61" y="23"/>
                    <a:pt x="57" y="25"/>
                  </a:cubicBezTo>
                  <a:cubicBezTo>
                    <a:pt x="40" y="34"/>
                    <a:pt x="18" y="35"/>
                    <a:pt x="8" y="52"/>
                  </a:cubicBezTo>
                  <a:cubicBezTo>
                    <a:pt x="8" y="53"/>
                    <a:pt x="1" y="49"/>
                    <a:pt x="0" y="50"/>
                  </a:cubicBezTo>
                </a:path>
              </a:pathLst>
            </a:custGeom>
            <a:solidFill>
              <a:srgbClr val="2A2B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7" name="îslíďè"/>
            <p:cNvSpPr/>
            <p:nvPr/>
          </p:nvSpPr>
          <p:spPr bwMode="auto">
            <a:xfrm>
              <a:off x="7288213" y="4686300"/>
              <a:ext cx="738188" cy="814388"/>
            </a:xfrm>
            <a:custGeom>
              <a:avLst/>
              <a:gdLst>
                <a:gd name="T0" fmla="*/ 36 w 77"/>
                <a:gd name="T1" fmla="*/ 71 h 85"/>
                <a:gd name="T2" fmla="*/ 48 w 77"/>
                <a:gd name="T3" fmla="*/ 79 h 85"/>
                <a:gd name="T4" fmla="*/ 59 w 77"/>
                <a:gd name="T5" fmla="*/ 85 h 85"/>
                <a:gd name="T6" fmla="*/ 60 w 77"/>
                <a:gd name="T7" fmla="*/ 85 h 85"/>
                <a:gd name="T8" fmla="*/ 60 w 77"/>
                <a:gd name="T9" fmla="*/ 85 h 85"/>
                <a:gd name="T10" fmla="*/ 63 w 77"/>
                <a:gd name="T11" fmla="*/ 75 h 85"/>
                <a:gd name="T12" fmla="*/ 71 w 77"/>
                <a:gd name="T13" fmla="*/ 62 h 85"/>
                <a:gd name="T14" fmla="*/ 77 w 77"/>
                <a:gd name="T15" fmla="*/ 42 h 85"/>
                <a:gd name="T16" fmla="*/ 62 w 77"/>
                <a:gd name="T17" fmla="*/ 53 h 85"/>
                <a:gd name="T18" fmla="*/ 59 w 77"/>
                <a:gd name="T19" fmla="*/ 52 h 85"/>
                <a:gd name="T20" fmla="*/ 61 w 77"/>
                <a:gd name="T21" fmla="*/ 43 h 85"/>
                <a:gd name="T22" fmla="*/ 63 w 77"/>
                <a:gd name="T23" fmla="*/ 36 h 85"/>
                <a:gd name="T24" fmla="*/ 64 w 77"/>
                <a:gd name="T25" fmla="*/ 29 h 85"/>
                <a:gd name="T26" fmla="*/ 63 w 77"/>
                <a:gd name="T27" fmla="*/ 22 h 85"/>
                <a:gd name="T28" fmla="*/ 61 w 77"/>
                <a:gd name="T29" fmla="*/ 17 h 85"/>
                <a:gd name="T30" fmla="*/ 51 w 77"/>
                <a:gd name="T31" fmla="*/ 8 h 85"/>
                <a:gd name="T32" fmla="*/ 49 w 77"/>
                <a:gd name="T33" fmla="*/ 14 h 85"/>
                <a:gd name="T34" fmla="*/ 45 w 77"/>
                <a:gd name="T35" fmla="*/ 21 h 85"/>
                <a:gd name="T36" fmla="*/ 42 w 77"/>
                <a:gd name="T37" fmla="*/ 22 h 85"/>
                <a:gd name="T38" fmla="*/ 41 w 77"/>
                <a:gd name="T39" fmla="*/ 21 h 85"/>
                <a:gd name="T40" fmla="*/ 37 w 77"/>
                <a:gd name="T41" fmla="*/ 14 h 85"/>
                <a:gd name="T42" fmla="*/ 33 w 77"/>
                <a:gd name="T43" fmla="*/ 8 h 85"/>
                <a:gd name="T44" fmla="*/ 18 w 77"/>
                <a:gd name="T45" fmla="*/ 0 h 85"/>
                <a:gd name="T46" fmla="*/ 16 w 77"/>
                <a:gd name="T47" fmla="*/ 0 h 85"/>
                <a:gd name="T48" fmla="*/ 14 w 77"/>
                <a:gd name="T49" fmla="*/ 2 h 85"/>
                <a:gd name="T50" fmla="*/ 12 w 77"/>
                <a:gd name="T51" fmla="*/ 18 h 85"/>
                <a:gd name="T52" fmla="*/ 15 w 77"/>
                <a:gd name="T53" fmla="*/ 24 h 85"/>
                <a:gd name="T54" fmla="*/ 22 w 77"/>
                <a:gd name="T55" fmla="*/ 30 h 85"/>
                <a:gd name="T56" fmla="*/ 14 w 77"/>
                <a:gd name="T57" fmla="*/ 32 h 85"/>
                <a:gd name="T58" fmla="*/ 8 w 77"/>
                <a:gd name="T59" fmla="*/ 29 h 85"/>
                <a:gd name="T60" fmla="*/ 5 w 77"/>
                <a:gd name="T61" fmla="*/ 24 h 85"/>
                <a:gd name="T62" fmla="*/ 0 w 77"/>
                <a:gd name="T63" fmla="*/ 36 h 85"/>
                <a:gd name="T64" fmla="*/ 21 w 77"/>
                <a:gd name="T65" fmla="*/ 51 h 85"/>
                <a:gd name="T66" fmla="*/ 14 w 77"/>
                <a:gd name="T67" fmla="*/ 55 h 85"/>
                <a:gd name="T68" fmla="*/ 8 w 77"/>
                <a:gd name="T69" fmla="*/ 53 h 85"/>
                <a:gd name="T70" fmla="*/ 8 w 77"/>
                <a:gd name="T71" fmla="*/ 57 h 85"/>
                <a:gd name="T72" fmla="*/ 10 w 77"/>
                <a:gd name="T73" fmla="*/ 61 h 85"/>
                <a:gd name="T74" fmla="*/ 19 w 77"/>
                <a:gd name="T75" fmla="*/ 66 h 85"/>
                <a:gd name="T76" fmla="*/ 36 w 77"/>
                <a:gd name="T77" fmla="*/ 7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85">
                  <a:moveTo>
                    <a:pt x="36" y="71"/>
                  </a:moveTo>
                  <a:cubicBezTo>
                    <a:pt x="41" y="73"/>
                    <a:pt x="45" y="75"/>
                    <a:pt x="48" y="79"/>
                  </a:cubicBezTo>
                  <a:cubicBezTo>
                    <a:pt x="50" y="83"/>
                    <a:pt x="54" y="84"/>
                    <a:pt x="59" y="85"/>
                  </a:cubicBezTo>
                  <a:cubicBezTo>
                    <a:pt x="60" y="85"/>
                    <a:pt x="60" y="85"/>
                    <a:pt x="60" y="85"/>
                  </a:cubicBezTo>
                  <a:cubicBezTo>
                    <a:pt x="60" y="85"/>
                    <a:pt x="60" y="85"/>
                    <a:pt x="60" y="85"/>
                  </a:cubicBezTo>
                  <a:cubicBezTo>
                    <a:pt x="61" y="81"/>
                    <a:pt x="62" y="78"/>
                    <a:pt x="63" y="75"/>
                  </a:cubicBezTo>
                  <a:cubicBezTo>
                    <a:pt x="65" y="70"/>
                    <a:pt x="68" y="66"/>
                    <a:pt x="71" y="62"/>
                  </a:cubicBezTo>
                  <a:cubicBezTo>
                    <a:pt x="75" y="56"/>
                    <a:pt x="77" y="49"/>
                    <a:pt x="77" y="42"/>
                  </a:cubicBezTo>
                  <a:cubicBezTo>
                    <a:pt x="74" y="49"/>
                    <a:pt x="68" y="51"/>
                    <a:pt x="62" y="53"/>
                  </a:cubicBezTo>
                  <a:cubicBezTo>
                    <a:pt x="60" y="53"/>
                    <a:pt x="59" y="54"/>
                    <a:pt x="59" y="52"/>
                  </a:cubicBezTo>
                  <a:cubicBezTo>
                    <a:pt x="58" y="50"/>
                    <a:pt x="60" y="46"/>
                    <a:pt x="61" y="43"/>
                  </a:cubicBezTo>
                  <a:cubicBezTo>
                    <a:pt x="62" y="41"/>
                    <a:pt x="62" y="39"/>
                    <a:pt x="63" y="36"/>
                  </a:cubicBezTo>
                  <a:cubicBezTo>
                    <a:pt x="63" y="34"/>
                    <a:pt x="63" y="32"/>
                    <a:pt x="64" y="29"/>
                  </a:cubicBezTo>
                  <a:cubicBezTo>
                    <a:pt x="64" y="27"/>
                    <a:pt x="64" y="24"/>
                    <a:pt x="63" y="22"/>
                  </a:cubicBezTo>
                  <a:cubicBezTo>
                    <a:pt x="63" y="20"/>
                    <a:pt x="62" y="19"/>
                    <a:pt x="61" y="17"/>
                  </a:cubicBezTo>
                  <a:cubicBezTo>
                    <a:pt x="58" y="13"/>
                    <a:pt x="55" y="10"/>
                    <a:pt x="51" y="8"/>
                  </a:cubicBezTo>
                  <a:cubicBezTo>
                    <a:pt x="51" y="10"/>
                    <a:pt x="50" y="13"/>
                    <a:pt x="49" y="14"/>
                  </a:cubicBezTo>
                  <a:cubicBezTo>
                    <a:pt x="48" y="17"/>
                    <a:pt x="47" y="20"/>
                    <a:pt x="45" y="21"/>
                  </a:cubicBezTo>
                  <a:cubicBezTo>
                    <a:pt x="44" y="22"/>
                    <a:pt x="43" y="23"/>
                    <a:pt x="42" y="22"/>
                  </a:cubicBezTo>
                  <a:cubicBezTo>
                    <a:pt x="41" y="22"/>
                    <a:pt x="41" y="21"/>
                    <a:pt x="41" y="21"/>
                  </a:cubicBezTo>
                  <a:cubicBezTo>
                    <a:pt x="39" y="19"/>
                    <a:pt x="38" y="16"/>
                    <a:pt x="37" y="14"/>
                  </a:cubicBezTo>
                  <a:cubicBezTo>
                    <a:pt x="36" y="12"/>
                    <a:pt x="35" y="10"/>
                    <a:pt x="33" y="8"/>
                  </a:cubicBezTo>
                  <a:cubicBezTo>
                    <a:pt x="29" y="4"/>
                    <a:pt x="24" y="0"/>
                    <a:pt x="18" y="0"/>
                  </a:cubicBezTo>
                  <a:cubicBezTo>
                    <a:pt x="17" y="0"/>
                    <a:pt x="17" y="0"/>
                    <a:pt x="16" y="0"/>
                  </a:cubicBezTo>
                  <a:cubicBezTo>
                    <a:pt x="15" y="1"/>
                    <a:pt x="15" y="1"/>
                    <a:pt x="14" y="2"/>
                  </a:cubicBezTo>
                  <a:cubicBezTo>
                    <a:pt x="11" y="7"/>
                    <a:pt x="11" y="13"/>
                    <a:pt x="12" y="18"/>
                  </a:cubicBezTo>
                  <a:cubicBezTo>
                    <a:pt x="13" y="20"/>
                    <a:pt x="14" y="23"/>
                    <a:pt x="15" y="24"/>
                  </a:cubicBezTo>
                  <a:cubicBezTo>
                    <a:pt x="17" y="27"/>
                    <a:pt x="20" y="28"/>
                    <a:pt x="22" y="30"/>
                  </a:cubicBezTo>
                  <a:cubicBezTo>
                    <a:pt x="24" y="34"/>
                    <a:pt x="15" y="32"/>
                    <a:pt x="14" y="32"/>
                  </a:cubicBezTo>
                  <a:cubicBezTo>
                    <a:pt x="12" y="31"/>
                    <a:pt x="10" y="31"/>
                    <a:pt x="8" y="29"/>
                  </a:cubicBezTo>
                  <a:cubicBezTo>
                    <a:pt x="7" y="28"/>
                    <a:pt x="5" y="26"/>
                    <a:pt x="5" y="24"/>
                  </a:cubicBezTo>
                  <a:cubicBezTo>
                    <a:pt x="2" y="27"/>
                    <a:pt x="0" y="32"/>
                    <a:pt x="0" y="36"/>
                  </a:cubicBezTo>
                  <a:cubicBezTo>
                    <a:pt x="0" y="48"/>
                    <a:pt x="12" y="48"/>
                    <a:pt x="21" y="51"/>
                  </a:cubicBezTo>
                  <a:cubicBezTo>
                    <a:pt x="19" y="53"/>
                    <a:pt x="17" y="55"/>
                    <a:pt x="14" y="55"/>
                  </a:cubicBezTo>
                  <a:cubicBezTo>
                    <a:pt x="12" y="55"/>
                    <a:pt x="10" y="54"/>
                    <a:pt x="8" y="53"/>
                  </a:cubicBezTo>
                  <a:cubicBezTo>
                    <a:pt x="8" y="53"/>
                    <a:pt x="8" y="57"/>
                    <a:pt x="8" y="57"/>
                  </a:cubicBezTo>
                  <a:cubicBezTo>
                    <a:pt x="9" y="59"/>
                    <a:pt x="9" y="60"/>
                    <a:pt x="10" y="61"/>
                  </a:cubicBezTo>
                  <a:cubicBezTo>
                    <a:pt x="13" y="64"/>
                    <a:pt x="16" y="65"/>
                    <a:pt x="19" y="66"/>
                  </a:cubicBezTo>
                  <a:cubicBezTo>
                    <a:pt x="25" y="67"/>
                    <a:pt x="31" y="68"/>
                    <a:pt x="36" y="71"/>
                  </a:cubicBezTo>
                  <a:close/>
                </a:path>
              </a:pathLst>
            </a:custGeom>
            <a:solidFill>
              <a:srgbClr val="2A2B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8" name="îš1ïdê"/>
            <p:cNvSpPr/>
            <p:nvPr/>
          </p:nvSpPr>
          <p:spPr bwMode="auto">
            <a:xfrm>
              <a:off x="7758113" y="4543425"/>
              <a:ext cx="420688" cy="966788"/>
            </a:xfrm>
            <a:custGeom>
              <a:avLst/>
              <a:gdLst>
                <a:gd name="T0" fmla="*/ 17 w 44"/>
                <a:gd name="T1" fmla="*/ 100 h 101"/>
                <a:gd name="T2" fmla="*/ 26 w 44"/>
                <a:gd name="T3" fmla="*/ 83 h 101"/>
                <a:gd name="T4" fmla="*/ 26 w 44"/>
                <a:gd name="T5" fmla="*/ 63 h 101"/>
                <a:gd name="T6" fmla="*/ 30 w 44"/>
                <a:gd name="T7" fmla="*/ 43 h 101"/>
                <a:gd name="T8" fmla="*/ 37 w 44"/>
                <a:gd name="T9" fmla="*/ 31 h 101"/>
                <a:gd name="T10" fmla="*/ 43 w 44"/>
                <a:gd name="T11" fmla="*/ 18 h 101"/>
                <a:gd name="T12" fmla="*/ 40 w 44"/>
                <a:gd name="T13" fmla="*/ 5 h 101"/>
                <a:gd name="T14" fmla="*/ 30 w 44"/>
                <a:gd name="T15" fmla="*/ 1 h 101"/>
                <a:gd name="T16" fmla="*/ 20 w 44"/>
                <a:gd name="T17" fmla="*/ 1 h 101"/>
                <a:gd name="T18" fmla="*/ 17 w 44"/>
                <a:gd name="T19" fmla="*/ 2 h 101"/>
                <a:gd name="T20" fmla="*/ 15 w 44"/>
                <a:gd name="T21" fmla="*/ 4 h 101"/>
                <a:gd name="T22" fmla="*/ 17 w 44"/>
                <a:gd name="T23" fmla="*/ 26 h 101"/>
                <a:gd name="T24" fmla="*/ 16 w 44"/>
                <a:gd name="T25" fmla="*/ 37 h 101"/>
                <a:gd name="T26" fmla="*/ 8 w 44"/>
                <a:gd name="T27" fmla="*/ 45 h 101"/>
                <a:gd name="T28" fmla="*/ 1 w 44"/>
                <a:gd name="T29" fmla="*/ 53 h 101"/>
                <a:gd name="T30" fmla="*/ 2 w 44"/>
                <a:gd name="T31" fmla="*/ 61 h 101"/>
                <a:gd name="T32" fmla="*/ 7 w 44"/>
                <a:gd name="T33" fmla="*/ 68 h 101"/>
                <a:gd name="T34" fmla="*/ 13 w 44"/>
                <a:gd name="T35"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101">
                  <a:moveTo>
                    <a:pt x="17" y="100"/>
                  </a:moveTo>
                  <a:cubicBezTo>
                    <a:pt x="23" y="97"/>
                    <a:pt x="26" y="90"/>
                    <a:pt x="26" y="83"/>
                  </a:cubicBezTo>
                  <a:cubicBezTo>
                    <a:pt x="27" y="76"/>
                    <a:pt x="26" y="70"/>
                    <a:pt x="26" y="63"/>
                  </a:cubicBezTo>
                  <a:cubicBezTo>
                    <a:pt x="26" y="56"/>
                    <a:pt x="27" y="49"/>
                    <a:pt x="30" y="43"/>
                  </a:cubicBezTo>
                  <a:cubicBezTo>
                    <a:pt x="32" y="39"/>
                    <a:pt x="35" y="35"/>
                    <a:pt x="37" y="31"/>
                  </a:cubicBezTo>
                  <a:cubicBezTo>
                    <a:pt x="40" y="27"/>
                    <a:pt x="42" y="23"/>
                    <a:pt x="43" y="18"/>
                  </a:cubicBezTo>
                  <a:cubicBezTo>
                    <a:pt x="44" y="14"/>
                    <a:pt x="43" y="9"/>
                    <a:pt x="40" y="5"/>
                  </a:cubicBezTo>
                  <a:cubicBezTo>
                    <a:pt x="37" y="3"/>
                    <a:pt x="34" y="2"/>
                    <a:pt x="30" y="1"/>
                  </a:cubicBezTo>
                  <a:cubicBezTo>
                    <a:pt x="27" y="0"/>
                    <a:pt x="23" y="0"/>
                    <a:pt x="20" y="1"/>
                  </a:cubicBezTo>
                  <a:cubicBezTo>
                    <a:pt x="19" y="1"/>
                    <a:pt x="18" y="1"/>
                    <a:pt x="17" y="2"/>
                  </a:cubicBezTo>
                  <a:cubicBezTo>
                    <a:pt x="16" y="2"/>
                    <a:pt x="16" y="3"/>
                    <a:pt x="15" y="4"/>
                  </a:cubicBezTo>
                  <a:cubicBezTo>
                    <a:pt x="13" y="11"/>
                    <a:pt x="15" y="19"/>
                    <a:pt x="17" y="26"/>
                  </a:cubicBezTo>
                  <a:cubicBezTo>
                    <a:pt x="17" y="30"/>
                    <a:pt x="18" y="34"/>
                    <a:pt x="16" y="37"/>
                  </a:cubicBezTo>
                  <a:cubicBezTo>
                    <a:pt x="15" y="40"/>
                    <a:pt x="11" y="43"/>
                    <a:pt x="8" y="45"/>
                  </a:cubicBezTo>
                  <a:cubicBezTo>
                    <a:pt x="5" y="47"/>
                    <a:pt x="1" y="49"/>
                    <a:pt x="1" y="53"/>
                  </a:cubicBezTo>
                  <a:cubicBezTo>
                    <a:pt x="0" y="56"/>
                    <a:pt x="1" y="59"/>
                    <a:pt x="2" y="61"/>
                  </a:cubicBezTo>
                  <a:cubicBezTo>
                    <a:pt x="4" y="63"/>
                    <a:pt x="6" y="65"/>
                    <a:pt x="7" y="68"/>
                  </a:cubicBezTo>
                  <a:cubicBezTo>
                    <a:pt x="14" y="77"/>
                    <a:pt x="16" y="90"/>
                    <a:pt x="13" y="101"/>
                  </a:cubicBezTo>
                </a:path>
              </a:pathLst>
            </a:custGeom>
            <a:solidFill>
              <a:srgbClr val="676B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9" name="îŝļiďe"/>
            <p:cNvSpPr/>
            <p:nvPr/>
          </p:nvSpPr>
          <p:spPr bwMode="auto">
            <a:xfrm>
              <a:off x="7508875" y="2352675"/>
              <a:ext cx="239713" cy="238125"/>
            </a:xfrm>
            <a:custGeom>
              <a:avLst/>
              <a:gdLst>
                <a:gd name="T0" fmla="*/ 20 w 25"/>
                <a:gd name="T1" fmla="*/ 4 h 25"/>
                <a:gd name="T2" fmla="*/ 5 w 25"/>
                <a:gd name="T3" fmla="*/ 5 h 25"/>
                <a:gd name="T4" fmla="*/ 5 w 25"/>
                <a:gd name="T5" fmla="*/ 21 h 25"/>
                <a:gd name="T6" fmla="*/ 21 w 25"/>
                <a:gd name="T7" fmla="*/ 20 h 25"/>
                <a:gd name="T8" fmla="*/ 20 w 25"/>
                <a:gd name="T9" fmla="*/ 4 h 25"/>
              </a:gdLst>
              <a:ahLst/>
              <a:cxnLst>
                <a:cxn ang="0">
                  <a:pos x="T0" y="T1"/>
                </a:cxn>
                <a:cxn ang="0">
                  <a:pos x="T2" y="T3"/>
                </a:cxn>
                <a:cxn ang="0">
                  <a:pos x="T4" y="T5"/>
                </a:cxn>
                <a:cxn ang="0">
                  <a:pos x="T6" y="T7"/>
                </a:cxn>
                <a:cxn ang="0">
                  <a:pos x="T8" y="T9"/>
                </a:cxn>
              </a:cxnLst>
              <a:rect l="0" t="0" r="r" b="b"/>
              <a:pathLst>
                <a:path w="25" h="25">
                  <a:moveTo>
                    <a:pt x="20" y="4"/>
                  </a:moveTo>
                  <a:cubicBezTo>
                    <a:pt x="16" y="0"/>
                    <a:pt x="9" y="1"/>
                    <a:pt x="5" y="5"/>
                  </a:cubicBezTo>
                  <a:cubicBezTo>
                    <a:pt x="0" y="10"/>
                    <a:pt x="1" y="17"/>
                    <a:pt x="5" y="21"/>
                  </a:cubicBezTo>
                  <a:cubicBezTo>
                    <a:pt x="10" y="25"/>
                    <a:pt x="17" y="25"/>
                    <a:pt x="21" y="20"/>
                  </a:cubicBezTo>
                  <a:cubicBezTo>
                    <a:pt x="25" y="16"/>
                    <a:pt x="25" y="9"/>
                    <a:pt x="20" y="4"/>
                  </a:cubicBezTo>
                  <a:close/>
                </a:path>
              </a:pathLst>
            </a:custGeom>
            <a:solidFill>
              <a:srgbClr val="CDE0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0" name="í$ļïďè"/>
            <p:cNvSpPr/>
            <p:nvPr/>
          </p:nvSpPr>
          <p:spPr bwMode="auto">
            <a:xfrm>
              <a:off x="8083550" y="2343150"/>
              <a:ext cx="152400" cy="152400"/>
            </a:xfrm>
            <a:custGeom>
              <a:avLst/>
              <a:gdLst>
                <a:gd name="T0" fmla="*/ 13 w 16"/>
                <a:gd name="T1" fmla="*/ 3 h 16"/>
                <a:gd name="T2" fmla="*/ 2 w 16"/>
                <a:gd name="T3" fmla="*/ 3 h 16"/>
                <a:gd name="T4" fmla="*/ 3 w 16"/>
                <a:gd name="T5" fmla="*/ 14 h 16"/>
                <a:gd name="T6" fmla="*/ 13 w 16"/>
                <a:gd name="T7" fmla="*/ 13 h 16"/>
                <a:gd name="T8" fmla="*/ 13 w 16"/>
                <a:gd name="T9" fmla="*/ 3 h 16"/>
              </a:gdLst>
              <a:ahLst/>
              <a:cxnLst>
                <a:cxn ang="0">
                  <a:pos x="T0" y="T1"/>
                </a:cxn>
                <a:cxn ang="0">
                  <a:pos x="T2" y="T3"/>
                </a:cxn>
                <a:cxn ang="0">
                  <a:pos x="T4" y="T5"/>
                </a:cxn>
                <a:cxn ang="0">
                  <a:pos x="T6" y="T7"/>
                </a:cxn>
                <a:cxn ang="0">
                  <a:pos x="T8" y="T9"/>
                </a:cxn>
              </a:cxnLst>
              <a:rect l="0" t="0" r="r" b="b"/>
              <a:pathLst>
                <a:path w="16" h="16">
                  <a:moveTo>
                    <a:pt x="13" y="3"/>
                  </a:moveTo>
                  <a:cubicBezTo>
                    <a:pt x="10" y="0"/>
                    <a:pt x="5" y="0"/>
                    <a:pt x="2" y="3"/>
                  </a:cubicBezTo>
                  <a:cubicBezTo>
                    <a:pt x="0" y="6"/>
                    <a:pt x="0" y="11"/>
                    <a:pt x="3" y="14"/>
                  </a:cubicBezTo>
                  <a:cubicBezTo>
                    <a:pt x="6" y="16"/>
                    <a:pt x="11" y="16"/>
                    <a:pt x="13" y="13"/>
                  </a:cubicBezTo>
                  <a:cubicBezTo>
                    <a:pt x="16" y="10"/>
                    <a:pt x="16" y="5"/>
                    <a:pt x="13" y="3"/>
                  </a:cubicBezTo>
                  <a:close/>
                </a:path>
              </a:pathLst>
            </a:custGeom>
            <a:solidFill>
              <a:srgbClr val="CDE0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1" name="ïṡļïḍé"/>
            <p:cNvSpPr/>
            <p:nvPr/>
          </p:nvSpPr>
          <p:spPr bwMode="auto">
            <a:xfrm>
              <a:off x="8304213" y="1901825"/>
              <a:ext cx="114300" cy="106363"/>
            </a:xfrm>
            <a:custGeom>
              <a:avLst/>
              <a:gdLst>
                <a:gd name="T0" fmla="*/ 9 w 12"/>
                <a:gd name="T1" fmla="*/ 2 h 11"/>
                <a:gd name="T2" fmla="*/ 2 w 12"/>
                <a:gd name="T3" fmla="*/ 2 h 11"/>
                <a:gd name="T4" fmla="*/ 3 w 12"/>
                <a:gd name="T5" fmla="*/ 9 h 11"/>
                <a:gd name="T6" fmla="*/ 10 w 12"/>
                <a:gd name="T7" fmla="*/ 9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7" y="0"/>
                    <a:pt x="4" y="0"/>
                    <a:pt x="2" y="2"/>
                  </a:cubicBezTo>
                  <a:cubicBezTo>
                    <a:pt x="0" y="4"/>
                    <a:pt x="1" y="7"/>
                    <a:pt x="3" y="9"/>
                  </a:cubicBezTo>
                  <a:cubicBezTo>
                    <a:pt x="5" y="11"/>
                    <a:pt x="8" y="11"/>
                    <a:pt x="10" y="9"/>
                  </a:cubicBezTo>
                  <a:cubicBezTo>
                    <a:pt x="12" y="7"/>
                    <a:pt x="11" y="4"/>
                    <a:pt x="9" y="2"/>
                  </a:cubicBezTo>
                  <a:close/>
                </a:path>
              </a:pathLst>
            </a:custGeom>
            <a:solidFill>
              <a:srgbClr val="CDE0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2" name="işlíḑe"/>
            <p:cNvSpPr/>
            <p:nvPr/>
          </p:nvSpPr>
          <p:spPr bwMode="auto">
            <a:xfrm>
              <a:off x="7632700" y="1951038"/>
              <a:ext cx="728663" cy="554038"/>
            </a:xfrm>
            <a:custGeom>
              <a:avLst/>
              <a:gdLst>
                <a:gd name="T0" fmla="*/ 0 w 459"/>
                <a:gd name="T1" fmla="*/ 307 h 349"/>
                <a:gd name="T2" fmla="*/ 332 w 459"/>
                <a:gd name="T3" fmla="*/ 283 h 349"/>
                <a:gd name="T4" fmla="*/ 320 w 459"/>
                <a:gd name="T5" fmla="*/ 289 h 349"/>
                <a:gd name="T6" fmla="*/ 459 w 459"/>
                <a:gd name="T7" fmla="*/ 0 h 349"/>
                <a:gd name="T8" fmla="*/ 338 w 459"/>
                <a:gd name="T9" fmla="*/ 301 h 349"/>
                <a:gd name="T10" fmla="*/ 338 w 459"/>
                <a:gd name="T11" fmla="*/ 307 h 349"/>
                <a:gd name="T12" fmla="*/ 332 w 459"/>
                <a:gd name="T13" fmla="*/ 307 h 349"/>
                <a:gd name="T14" fmla="*/ 0 w 459"/>
                <a:gd name="T15" fmla="*/ 349 h 349"/>
                <a:gd name="T16" fmla="*/ 0 w 459"/>
                <a:gd name="T17" fmla="*/ 307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9" h="349">
                  <a:moveTo>
                    <a:pt x="0" y="307"/>
                  </a:moveTo>
                  <a:lnTo>
                    <a:pt x="332" y="283"/>
                  </a:lnTo>
                  <a:lnTo>
                    <a:pt x="320" y="289"/>
                  </a:lnTo>
                  <a:lnTo>
                    <a:pt x="459" y="0"/>
                  </a:lnTo>
                  <a:lnTo>
                    <a:pt x="338" y="301"/>
                  </a:lnTo>
                  <a:lnTo>
                    <a:pt x="338" y="307"/>
                  </a:lnTo>
                  <a:lnTo>
                    <a:pt x="332" y="307"/>
                  </a:lnTo>
                  <a:lnTo>
                    <a:pt x="0" y="349"/>
                  </a:lnTo>
                  <a:lnTo>
                    <a:pt x="0" y="307"/>
                  </a:lnTo>
                  <a:close/>
                </a:path>
              </a:pathLst>
            </a:custGeom>
            <a:solidFill>
              <a:srgbClr val="CDE0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3" name="íšḷïḍe"/>
            <p:cNvSpPr/>
            <p:nvPr/>
          </p:nvSpPr>
          <p:spPr bwMode="auto">
            <a:xfrm>
              <a:off x="4960938" y="1300163"/>
              <a:ext cx="584200" cy="573088"/>
            </a:xfrm>
            <a:custGeom>
              <a:avLst/>
              <a:gdLst>
                <a:gd name="T0" fmla="*/ 21 w 61"/>
                <a:gd name="T1" fmla="*/ 5 h 60"/>
                <a:gd name="T2" fmla="*/ 6 w 61"/>
                <a:gd name="T3" fmla="*/ 40 h 60"/>
                <a:gd name="T4" fmla="*/ 40 w 61"/>
                <a:gd name="T5" fmla="*/ 55 h 60"/>
                <a:gd name="T6" fmla="*/ 55 w 61"/>
                <a:gd name="T7" fmla="*/ 20 h 60"/>
                <a:gd name="T8" fmla="*/ 21 w 61"/>
                <a:gd name="T9" fmla="*/ 5 h 60"/>
                <a:gd name="T10" fmla="*/ 45 w 61"/>
                <a:gd name="T11" fmla="*/ 38 h 60"/>
                <a:gd name="T12" fmla="*/ 40 w 61"/>
                <a:gd name="T13" fmla="*/ 44 h 60"/>
                <a:gd name="T14" fmla="*/ 41 w 61"/>
                <a:gd name="T15" fmla="*/ 46 h 60"/>
                <a:gd name="T16" fmla="*/ 41 w 61"/>
                <a:gd name="T17" fmla="*/ 49 h 60"/>
                <a:gd name="T18" fmla="*/ 39 w 61"/>
                <a:gd name="T19" fmla="*/ 50 h 60"/>
                <a:gd name="T20" fmla="*/ 37 w 61"/>
                <a:gd name="T21" fmla="*/ 50 h 60"/>
                <a:gd name="T22" fmla="*/ 36 w 61"/>
                <a:gd name="T23" fmla="*/ 49 h 60"/>
                <a:gd name="T24" fmla="*/ 35 w 61"/>
                <a:gd name="T25" fmla="*/ 46 h 60"/>
                <a:gd name="T26" fmla="*/ 30 w 61"/>
                <a:gd name="T27" fmla="*/ 47 h 60"/>
                <a:gd name="T28" fmla="*/ 25 w 61"/>
                <a:gd name="T29" fmla="*/ 46 h 60"/>
                <a:gd name="T30" fmla="*/ 23 w 61"/>
                <a:gd name="T31" fmla="*/ 44 h 60"/>
                <a:gd name="T32" fmla="*/ 23 w 61"/>
                <a:gd name="T33" fmla="*/ 42 h 60"/>
                <a:gd name="T34" fmla="*/ 24 w 61"/>
                <a:gd name="T35" fmla="*/ 40 h 60"/>
                <a:gd name="T36" fmla="*/ 26 w 61"/>
                <a:gd name="T37" fmla="*/ 40 h 60"/>
                <a:gd name="T38" fmla="*/ 29 w 61"/>
                <a:gd name="T39" fmla="*/ 41 h 60"/>
                <a:gd name="T40" fmla="*/ 33 w 61"/>
                <a:gd name="T41" fmla="*/ 41 h 60"/>
                <a:gd name="T42" fmla="*/ 29 w 61"/>
                <a:gd name="T43" fmla="*/ 32 h 60"/>
                <a:gd name="T44" fmla="*/ 17 w 61"/>
                <a:gd name="T45" fmla="*/ 27 h 60"/>
                <a:gd name="T46" fmla="*/ 17 w 61"/>
                <a:gd name="T47" fmla="*/ 20 h 60"/>
                <a:gd name="T48" fmla="*/ 22 w 61"/>
                <a:gd name="T49" fmla="*/ 14 h 60"/>
                <a:gd name="T50" fmla="*/ 21 w 61"/>
                <a:gd name="T51" fmla="*/ 13 h 60"/>
                <a:gd name="T52" fmla="*/ 21 w 61"/>
                <a:gd name="T53" fmla="*/ 11 h 60"/>
                <a:gd name="T54" fmla="*/ 23 w 61"/>
                <a:gd name="T55" fmla="*/ 9 h 60"/>
                <a:gd name="T56" fmla="*/ 25 w 61"/>
                <a:gd name="T57" fmla="*/ 9 h 60"/>
                <a:gd name="T58" fmla="*/ 27 w 61"/>
                <a:gd name="T59" fmla="*/ 11 h 60"/>
                <a:gd name="T60" fmla="*/ 27 w 61"/>
                <a:gd name="T61" fmla="*/ 12 h 60"/>
                <a:gd name="T62" fmla="*/ 35 w 61"/>
                <a:gd name="T63" fmla="*/ 13 h 60"/>
                <a:gd name="T64" fmla="*/ 37 w 61"/>
                <a:gd name="T65" fmla="*/ 15 h 60"/>
                <a:gd name="T66" fmla="*/ 37 w 61"/>
                <a:gd name="T67" fmla="*/ 17 h 60"/>
                <a:gd name="T68" fmla="*/ 35 w 61"/>
                <a:gd name="T69" fmla="*/ 18 h 60"/>
                <a:gd name="T70" fmla="*/ 34 w 61"/>
                <a:gd name="T71" fmla="*/ 18 h 60"/>
                <a:gd name="T72" fmla="*/ 30 w 61"/>
                <a:gd name="T73" fmla="*/ 18 h 60"/>
                <a:gd name="T74" fmla="*/ 33 w 61"/>
                <a:gd name="T75" fmla="*/ 26 h 60"/>
                <a:gd name="T76" fmla="*/ 40 w 61"/>
                <a:gd name="T77" fmla="*/ 27 h 60"/>
                <a:gd name="T78" fmla="*/ 45 w 61"/>
                <a:gd name="T79" fmla="*/ 32 h 60"/>
                <a:gd name="T80" fmla="*/ 45 w 61"/>
                <a:gd name="T81" fmla="*/ 38 h 60"/>
                <a:gd name="T82" fmla="*/ 35 w 61"/>
                <a:gd name="T83" fmla="*/ 31 h 60"/>
                <a:gd name="T84" fmla="*/ 38 w 61"/>
                <a:gd name="T85" fmla="*/ 38 h 60"/>
                <a:gd name="T86" fmla="*/ 39 w 61"/>
                <a:gd name="T87" fmla="*/ 36 h 60"/>
                <a:gd name="T88" fmla="*/ 39 w 61"/>
                <a:gd name="T89" fmla="*/ 34 h 60"/>
                <a:gd name="T90" fmla="*/ 38 w 61"/>
                <a:gd name="T91" fmla="*/ 32 h 60"/>
                <a:gd name="T92" fmla="*/ 35 w 61"/>
                <a:gd name="T93" fmla="*/ 31 h 60"/>
                <a:gd name="T94" fmla="*/ 22 w 61"/>
                <a:gd name="T95" fmla="*/ 25 h 60"/>
                <a:gd name="T96" fmla="*/ 24 w 61"/>
                <a:gd name="T97" fmla="*/ 27 h 60"/>
                <a:gd name="T98" fmla="*/ 27 w 61"/>
                <a:gd name="T99" fmla="*/ 27 h 60"/>
                <a:gd name="T100" fmla="*/ 24 w 61"/>
                <a:gd name="T101" fmla="*/ 19 h 60"/>
                <a:gd name="T102" fmla="*/ 22 w 61"/>
                <a:gd name="T103" fmla="*/ 22 h 60"/>
                <a:gd name="T104" fmla="*/ 22 w 61"/>
                <a:gd name="T105" fmla="*/ 2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 h="60">
                  <a:moveTo>
                    <a:pt x="21" y="5"/>
                  </a:moveTo>
                  <a:cubicBezTo>
                    <a:pt x="7" y="11"/>
                    <a:pt x="0" y="26"/>
                    <a:pt x="6" y="40"/>
                  </a:cubicBezTo>
                  <a:cubicBezTo>
                    <a:pt x="11" y="53"/>
                    <a:pt x="27" y="60"/>
                    <a:pt x="40" y="55"/>
                  </a:cubicBezTo>
                  <a:cubicBezTo>
                    <a:pt x="54" y="49"/>
                    <a:pt x="61" y="34"/>
                    <a:pt x="55" y="20"/>
                  </a:cubicBezTo>
                  <a:cubicBezTo>
                    <a:pt x="50" y="6"/>
                    <a:pt x="35" y="0"/>
                    <a:pt x="21" y="5"/>
                  </a:cubicBezTo>
                  <a:close/>
                  <a:moveTo>
                    <a:pt x="45" y="38"/>
                  </a:moveTo>
                  <a:cubicBezTo>
                    <a:pt x="44" y="40"/>
                    <a:pt x="42" y="42"/>
                    <a:pt x="40" y="44"/>
                  </a:cubicBezTo>
                  <a:cubicBezTo>
                    <a:pt x="41" y="46"/>
                    <a:pt x="41" y="46"/>
                    <a:pt x="41" y="46"/>
                  </a:cubicBezTo>
                  <a:cubicBezTo>
                    <a:pt x="41" y="47"/>
                    <a:pt x="41" y="48"/>
                    <a:pt x="41" y="49"/>
                  </a:cubicBezTo>
                  <a:cubicBezTo>
                    <a:pt x="41" y="49"/>
                    <a:pt x="40" y="50"/>
                    <a:pt x="39" y="50"/>
                  </a:cubicBezTo>
                  <a:cubicBezTo>
                    <a:pt x="39" y="51"/>
                    <a:pt x="38" y="51"/>
                    <a:pt x="37" y="50"/>
                  </a:cubicBezTo>
                  <a:cubicBezTo>
                    <a:pt x="36" y="50"/>
                    <a:pt x="36" y="49"/>
                    <a:pt x="36" y="49"/>
                  </a:cubicBezTo>
                  <a:cubicBezTo>
                    <a:pt x="35" y="46"/>
                    <a:pt x="35" y="46"/>
                    <a:pt x="35" y="46"/>
                  </a:cubicBezTo>
                  <a:cubicBezTo>
                    <a:pt x="33" y="47"/>
                    <a:pt x="31" y="47"/>
                    <a:pt x="30" y="47"/>
                  </a:cubicBezTo>
                  <a:cubicBezTo>
                    <a:pt x="28" y="47"/>
                    <a:pt x="27" y="47"/>
                    <a:pt x="25" y="46"/>
                  </a:cubicBezTo>
                  <a:cubicBezTo>
                    <a:pt x="24" y="46"/>
                    <a:pt x="23" y="45"/>
                    <a:pt x="23" y="44"/>
                  </a:cubicBezTo>
                  <a:cubicBezTo>
                    <a:pt x="23" y="43"/>
                    <a:pt x="23" y="43"/>
                    <a:pt x="23" y="42"/>
                  </a:cubicBezTo>
                  <a:cubicBezTo>
                    <a:pt x="23" y="41"/>
                    <a:pt x="24" y="41"/>
                    <a:pt x="24" y="40"/>
                  </a:cubicBezTo>
                  <a:cubicBezTo>
                    <a:pt x="25" y="40"/>
                    <a:pt x="26" y="40"/>
                    <a:pt x="26" y="40"/>
                  </a:cubicBezTo>
                  <a:cubicBezTo>
                    <a:pt x="27" y="41"/>
                    <a:pt x="28" y="41"/>
                    <a:pt x="29" y="41"/>
                  </a:cubicBezTo>
                  <a:cubicBezTo>
                    <a:pt x="30" y="41"/>
                    <a:pt x="32" y="41"/>
                    <a:pt x="33" y="41"/>
                  </a:cubicBezTo>
                  <a:cubicBezTo>
                    <a:pt x="29" y="32"/>
                    <a:pt x="29" y="32"/>
                    <a:pt x="29" y="32"/>
                  </a:cubicBezTo>
                  <a:cubicBezTo>
                    <a:pt x="23" y="33"/>
                    <a:pt x="19" y="32"/>
                    <a:pt x="17" y="27"/>
                  </a:cubicBezTo>
                  <a:cubicBezTo>
                    <a:pt x="16" y="24"/>
                    <a:pt x="16" y="22"/>
                    <a:pt x="17" y="20"/>
                  </a:cubicBezTo>
                  <a:cubicBezTo>
                    <a:pt x="18" y="18"/>
                    <a:pt x="20" y="16"/>
                    <a:pt x="22" y="14"/>
                  </a:cubicBezTo>
                  <a:cubicBezTo>
                    <a:pt x="21" y="13"/>
                    <a:pt x="21" y="13"/>
                    <a:pt x="21" y="13"/>
                  </a:cubicBezTo>
                  <a:cubicBezTo>
                    <a:pt x="21" y="12"/>
                    <a:pt x="21" y="11"/>
                    <a:pt x="21" y="11"/>
                  </a:cubicBezTo>
                  <a:cubicBezTo>
                    <a:pt x="22" y="10"/>
                    <a:pt x="22" y="9"/>
                    <a:pt x="23" y="9"/>
                  </a:cubicBezTo>
                  <a:cubicBezTo>
                    <a:pt x="24" y="9"/>
                    <a:pt x="25" y="9"/>
                    <a:pt x="25" y="9"/>
                  </a:cubicBezTo>
                  <a:cubicBezTo>
                    <a:pt x="26" y="9"/>
                    <a:pt x="27" y="10"/>
                    <a:pt x="27" y="11"/>
                  </a:cubicBezTo>
                  <a:cubicBezTo>
                    <a:pt x="27" y="12"/>
                    <a:pt x="27" y="12"/>
                    <a:pt x="27" y="12"/>
                  </a:cubicBezTo>
                  <a:cubicBezTo>
                    <a:pt x="30" y="12"/>
                    <a:pt x="33" y="12"/>
                    <a:pt x="35" y="13"/>
                  </a:cubicBezTo>
                  <a:cubicBezTo>
                    <a:pt x="36" y="13"/>
                    <a:pt x="37" y="14"/>
                    <a:pt x="37" y="15"/>
                  </a:cubicBezTo>
                  <a:cubicBezTo>
                    <a:pt x="37" y="15"/>
                    <a:pt x="37" y="16"/>
                    <a:pt x="37" y="17"/>
                  </a:cubicBezTo>
                  <a:cubicBezTo>
                    <a:pt x="37" y="17"/>
                    <a:pt x="36" y="18"/>
                    <a:pt x="35" y="18"/>
                  </a:cubicBezTo>
                  <a:cubicBezTo>
                    <a:pt x="35" y="18"/>
                    <a:pt x="35" y="18"/>
                    <a:pt x="34" y="18"/>
                  </a:cubicBezTo>
                  <a:cubicBezTo>
                    <a:pt x="33" y="18"/>
                    <a:pt x="31" y="18"/>
                    <a:pt x="30" y="18"/>
                  </a:cubicBezTo>
                  <a:cubicBezTo>
                    <a:pt x="33" y="26"/>
                    <a:pt x="33" y="26"/>
                    <a:pt x="33" y="26"/>
                  </a:cubicBezTo>
                  <a:cubicBezTo>
                    <a:pt x="36" y="26"/>
                    <a:pt x="38" y="26"/>
                    <a:pt x="40" y="27"/>
                  </a:cubicBezTo>
                  <a:cubicBezTo>
                    <a:pt x="42" y="27"/>
                    <a:pt x="44" y="29"/>
                    <a:pt x="45" y="32"/>
                  </a:cubicBezTo>
                  <a:cubicBezTo>
                    <a:pt x="45" y="34"/>
                    <a:pt x="45" y="36"/>
                    <a:pt x="45" y="38"/>
                  </a:cubicBezTo>
                  <a:close/>
                  <a:moveTo>
                    <a:pt x="35" y="31"/>
                  </a:moveTo>
                  <a:cubicBezTo>
                    <a:pt x="38" y="38"/>
                    <a:pt x="38" y="38"/>
                    <a:pt x="38" y="38"/>
                  </a:cubicBezTo>
                  <a:cubicBezTo>
                    <a:pt x="38" y="38"/>
                    <a:pt x="39" y="37"/>
                    <a:pt x="39" y="36"/>
                  </a:cubicBezTo>
                  <a:cubicBezTo>
                    <a:pt x="40" y="35"/>
                    <a:pt x="40" y="35"/>
                    <a:pt x="39" y="34"/>
                  </a:cubicBezTo>
                  <a:cubicBezTo>
                    <a:pt x="39" y="33"/>
                    <a:pt x="38" y="33"/>
                    <a:pt x="38" y="32"/>
                  </a:cubicBezTo>
                  <a:cubicBezTo>
                    <a:pt x="37" y="32"/>
                    <a:pt x="36" y="31"/>
                    <a:pt x="35" y="31"/>
                  </a:cubicBezTo>
                  <a:close/>
                  <a:moveTo>
                    <a:pt x="22" y="25"/>
                  </a:moveTo>
                  <a:cubicBezTo>
                    <a:pt x="22" y="26"/>
                    <a:pt x="23" y="26"/>
                    <a:pt x="24" y="27"/>
                  </a:cubicBezTo>
                  <a:cubicBezTo>
                    <a:pt x="25" y="27"/>
                    <a:pt x="26" y="27"/>
                    <a:pt x="27" y="27"/>
                  </a:cubicBezTo>
                  <a:cubicBezTo>
                    <a:pt x="24" y="19"/>
                    <a:pt x="24" y="19"/>
                    <a:pt x="24" y="19"/>
                  </a:cubicBezTo>
                  <a:cubicBezTo>
                    <a:pt x="23" y="20"/>
                    <a:pt x="22" y="21"/>
                    <a:pt x="22" y="22"/>
                  </a:cubicBezTo>
                  <a:cubicBezTo>
                    <a:pt x="22" y="23"/>
                    <a:pt x="21" y="24"/>
                    <a:pt x="22"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4" name="iş1íḋé"/>
            <p:cNvSpPr/>
            <p:nvPr/>
          </p:nvSpPr>
          <p:spPr bwMode="auto">
            <a:xfrm>
              <a:off x="7231063" y="3022600"/>
              <a:ext cx="354013" cy="354013"/>
            </a:xfrm>
            <a:custGeom>
              <a:avLst/>
              <a:gdLst>
                <a:gd name="T0" fmla="*/ 32 w 37"/>
                <a:gd name="T1" fmla="*/ 14 h 37"/>
                <a:gd name="T2" fmla="*/ 23 w 37"/>
                <a:gd name="T3" fmla="*/ 14 h 37"/>
                <a:gd name="T4" fmla="*/ 23 w 37"/>
                <a:gd name="T5" fmla="*/ 5 h 37"/>
                <a:gd name="T6" fmla="*/ 19 w 37"/>
                <a:gd name="T7" fmla="*/ 0 h 37"/>
                <a:gd name="T8" fmla="*/ 14 w 37"/>
                <a:gd name="T9" fmla="*/ 5 h 37"/>
                <a:gd name="T10" fmla="*/ 14 w 37"/>
                <a:gd name="T11" fmla="*/ 14 h 37"/>
                <a:gd name="T12" fmla="*/ 5 w 37"/>
                <a:gd name="T13" fmla="*/ 14 h 37"/>
                <a:gd name="T14" fmla="*/ 0 w 37"/>
                <a:gd name="T15" fmla="*/ 19 h 37"/>
                <a:gd name="T16" fmla="*/ 5 w 37"/>
                <a:gd name="T17" fmla="*/ 23 h 37"/>
                <a:gd name="T18" fmla="*/ 14 w 37"/>
                <a:gd name="T19" fmla="*/ 23 h 37"/>
                <a:gd name="T20" fmla="*/ 14 w 37"/>
                <a:gd name="T21" fmla="*/ 33 h 37"/>
                <a:gd name="T22" fmla="*/ 19 w 37"/>
                <a:gd name="T23" fmla="*/ 37 h 37"/>
                <a:gd name="T24" fmla="*/ 23 w 37"/>
                <a:gd name="T25" fmla="*/ 33 h 37"/>
                <a:gd name="T26" fmla="*/ 23 w 37"/>
                <a:gd name="T27" fmla="*/ 23 h 37"/>
                <a:gd name="T28" fmla="*/ 32 w 37"/>
                <a:gd name="T29" fmla="*/ 23 h 37"/>
                <a:gd name="T30" fmla="*/ 37 w 37"/>
                <a:gd name="T31" fmla="*/ 19 h 37"/>
                <a:gd name="T32" fmla="*/ 32 w 37"/>
                <a:gd name="T33"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7">
                  <a:moveTo>
                    <a:pt x="32" y="14"/>
                  </a:moveTo>
                  <a:cubicBezTo>
                    <a:pt x="23" y="14"/>
                    <a:pt x="23" y="14"/>
                    <a:pt x="23" y="14"/>
                  </a:cubicBezTo>
                  <a:cubicBezTo>
                    <a:pt x="23" y="5"/>
                    <a:pt x="23" y="5"/>
                    <a:pt x="23" y="5"/>
                  </a:cubicBezTo>
                  <a:cubicBezTo>
                    <a:pt x="23" y="2"/>
                    <a:pt x="21" y="0"/>
                    <a:pt x="19" y="0"/>
                  </a:cubicBezTo>
                  <a:cubicBezTo>
                    <a:pt x="16" y="0"/>
                    <a:pt x="14" y="2"/>
                    <a:pt x="14" y="5"/>
                  </a:cubicBezTo>
                  <a:cubicBezTo>
                    <a:pt x="14" y="14"/>
                    <a:pt x="14" y="14"/>
                    <a:pt x="14" y="14"/>
                  </a:cubicBezTo>
                  <a:cubicBezTo>
                    <a:pt x="5" y="14"/>
                    <a:pt x="5" y="14"/>
                    <a:pt x="5" y="14"/>
                  </a:cubicBezTo>
                  <a:cubicBezTo>
                    <a:pt x="2" y="14"/>
                    <a:pt x="0" y="16"/>
                    <a:pt x="0" y="19"/>
                  </a:cubicBezTo>
                  <a:cubicBezTo>
                    <a:pt x="0" y="21"/>
                    <a:pt x="2" y="23"/>
                    <a:pt x="5" y="23"/>
                  </a:cubicBezTo>
                  <a:cubicBezTo>
                    <a:pt x="14" y="23"/>
                    <a:pt x="14" y="23"/>
                    <a:pt x="14" y="23"/>
                  </a:cubicBezTo>
                  <a:cubicBezTo>
                    <a:pt x="14" y="33"/>
                    <a:pt x="14" y="33"/>
                    <a:pt x="14" y="33"/>
                  </a:cubicBezTo>
                  <a:cubicBezTo>
                    <a:pt x="14" y="35"/>
                    <a:pt x="16" y="37"/>
                    <a:pt x="19" y="37"/>
                  </a:cubicBezTo>
                  <a:cubicBezTo>
                    <a:pt x="21" y="37"/>
                    <a:pt x="23" y="35"/>
                    <a:pt x="23" y="33"/>
                  </a:cubicBezTo>
                  <a:cubicBezTo>
                    <a:pt x="23" y="23"/>
                    <a:pt x="23" y="23"/>
                    <a:pt x="23" y="23"/>
                  </a:cubicBezTo>
                  <a:cubicBezTo>
                    <a:pt x="32" y="23"/>
                    <a:pt x="32" y="23"/>
                    <a:pt x="32" y="23"/>
                  </a:cubicBezTo>
                  <a:cubicBezTo>
                    <a:pt x="35" y="23"/>
                    <a:pt x="37" y="21"/>
                    <a:pt x="37" y="19"/>
                  </a:cubicBezTo>
                  <a:cubicBezTo>
                    <a:pt x="37" y="16"/>
                    <a:pt x="35" y="14"/>
                    <a:pt x="32"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5" name="îṧľiḑè"/>
            <p:cNvSpPr/>
            <p:nvPr/>
          </p:nvSpPr>
          <p:spPr bwMode="auto">
            <a:xfrm>
              <a:off x="7672388" y="955675"/>
              <a:ext cx="487363" cy="296863"/>
            </a:xfrm>
            <a:custGeom>
              <a:avLst/>
              <a:gdLst>
                <a:gd name="T0" fmla="*/ 21 w 51"/>
                <a:gd name="T1" fmla="*/ 21 h 31"/>
                <a:gd name="T2" fmla="*/ 16 w 51"/>
                <a:gd name="T3" fmla="*/ 28 h 31"/>
                <a:gd name="T4" fmla="*/ 9 w 51"/>
                <a:gd name="T5" fmla="*/ 31 h 31"/>
                <a:gd name="T6" fmla="*/ 5 w 51"/>
                <a:gd name="T7" fmla="*/ 30 h 31"/>
                <a:gd name="T8" fmla="*/ 3 w 51"/>
                <a:gd name="T9" fmla="*/ 26 h 31"/>
                <a:gd name="T10" fmla="*/ 4 w 51"/>
                <a:gd name="T11" fmla="*/ 24 h 31"/>
                <a:gd name="T12" fmla="*/ 6 w 51"/>
                <a:gd name="T13" fmla="*/ 22 h 31"/>
                <a:gd name="T14" fmla="*/ 8 w 51"/>
                <a:gd name="T15" fmla="*/ 22 h 31"/>
                <a:gd name="T16" fmla="*/ 11 w 51"/>
                <a:gd name="T17" fmla="*/ 17 h 31"/>
                <a:gd name="T18" fmla="*/ 10 w 51"/>
                <a:gd name="T19" fmla="*/ 15 h 31"/>
                <a:gd name="T20" fmla="*/ 7 w 51"/>
                <a:gd name="T21" fmla="*/ 14 h 31"/>
                <a:gd name="T22" fmla="*/ 3 w 51"/>
                <a:gd name="T23" fmla="*/ 14 h 31"/>
                <a:gd name="T24" fmla="*/ 1 w 51"/>
                <a:gd name="T25" fmla="*/ 13 h 31"/>
                <a:gd name="T26" fmla="*/ 0 w 51"/>
                <a:gd name="T27" fmla="*/ 10 h 31"/>
                <a:gd name="T28" fmla="*/ 2 w 51"/>
                <a:gd name="T29" fmla="*/ 5 h 31"/>
                <a:gd name="T30" fmla="*/ 7 w 51"/>
                <a:gd name="T31" fmla="*/ 2 h 31"/>
                <a:gd name="T32" fmla="*/ 12 w 51"/>
                <a:gd name="T33" fmla="*/ 0 h 31"/>
                <a:gd name="T34" fmla="*/ 20 w 51"/>
                <a:gd name="T35" fmla="*/ 4 h 31"/>
                <a:gd name="T36" fmla="*/ 24 w 51"/>
                <a:gd name="T37" fmla="*/ 14 h 31"/>
                <a:gd name="T38" fmla="*/ 21 w 51"/>
                <a:gd name="T39" fmla="*/ 21 h 31"/>
                <a:gd name="T40" fmla="*/ 49 w 51"/>
                <a:gd name="T41" fmla="*/ 21 h 31"/>
                <a:gd name="T42" fmla="*/ 43 w 51"/>
                <a:gd name="T43" fmla="*/ 28 h 31"/>
                <a:gd name="T44" fmla="*/ 36 w 51"/>
                <a:gd name="T45" fmla="*/ 31 h 31"/>
                <a:gd name="T46" fmla="*/ 32 w 51"/>
                <a:gd name="T47" fmla="*/ 30 h 31"/>
                <a:gd name="T48" fmla="*/ 30 w 51"/>
                <a:gd name="T49" fmla="*/ 26 h 31"/>
                <a:gd name="T50" fmla="*/ 31 w 51"/>
                <a:gd name="T51" fmla="*/ 24 h 31"/>
                <a:gd name="T52" fmla="*/ 34 w 51"/>
                <a:gd name="T53" fmla="*/ 22 h 31"/>
                <a:gd name="T54" fmla="*/ 35 w 51"/>
                <a:gd name="T55" fmla="*/ 22 h 31"/>
                <a:gd name="T56" fmla="*/ 39 w 51"/>
                <a:gd name="T57" fmla="*/ 17 h 31"/>
                <a:gd name="T58" fmla="*/ 37 w 51"/>
                <a:gd name="T59" fmla="*/ 15 h 31"/>
                <a:gd name="T60" fmla="*/ 34 w 51"/>
                <a:gd name="T61" fmla="*/ 14 h 31"/>
                <a:gd name="T62" fmla="*/ 31 w 51"/>
                <a:gd name="T63" fmla="*/ 14 h 31"/>
                <a:gd name="T64" fmla="*/ 28 w 51"/>
                <a:gd name="T65" fmla="*/ 13 h 31"/>
                <a:gd name="T66" fmla="*/ 27 w 51"/>
                <a:gd name="T67" fmla="*/ 10 h 31"/>
                <a:gd name="T68" fmla="*/ 29 w 51"/>
                <a:gd name="T69" fmla="*/ 5 h 31"/>
                <a:gd name="T70" fmla="*/ 34 w 51"/>
                <a:gd name="T71" fmla="*/ 2 h 31"/>
                <a:gd name="T72" fmla="*/ 39 w 51"/>
                <a:gd name="T73" fmla="*/ 0 h 31"/>
                <a:gd name="T74" fmla="*/ 48 w 51"/>
                <a:gd name="T75" fmla="*/ 4 h 31"/>
                <a:gd name="T76" fmla="*/ 51 w 51"/>
                <a:gd name="T77" fmla="*/ 14 h 31"/>
                <a:gd name="T78" fmla="*/ 49 w 51"/>
                <a:gd name="T79"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 h="31">
                  <a:moveTo>
                    <a:pt x="21" y="21"/>
                  </a:moveTo>
                  <a:cubicBezTo>
                    <a:pt x="20" y="24"/>
                    <a:pt x="18" y="26"/>
                    <a:pt x="16" y="28"/>
                  </a:cubicBezTo>
                  <a:cubicBezTo>
                    <a:pt x="14" y="30"/>
                    <a:pt x="12" y="31"/>
                    <a:pt x="9" y="31"/>
                  </a:cubicBezTo>
                  <a:cubicBezTo>
                    <a:pt x="7" y="31"/>
                    <a:pt x="6" y="31"/>
                    <a:pt x="5" y="30"/>
                  </a:cubicBezTo>
                  <a:cubicBezTo>
                    <a:pt x="4" y="29"/>
                    <a:pt x="3" y="28"/>
                    <a:pt x="3" y="26"/>
                  </a:cubicBezTo>
                  <a:cubicBezTo>
                    <a:pt x="3" y="25"/>
                    <a:pt x="4" y="24"/>
                    <a:pt x="4" y="24"/>
                  </a:cubicBezTo>
                  <a:cubicBezTo>
                    <a:pt x="5" y="23"/>
                    <a:pt x="6" y="23"/>
                    <a:pt x="6" y="22"/>
                  </a:cubicBezTo>
                  <a:cubicBezTo>
                    <a:pt x="7" y="22"/>
                    <a:pt x="8" y="22"/>
                    <a:pt x="8" y="22"/>
                  </a:cubicBezTo>
                  <a:cubicBezTo>
                    <a:pt x="10" y="21"/>
                    <a:pt x="11" y="19"/>
                    <a:pt x="11" y="17"/>
                  </a:cubicBezTo>
                  <a:cubicBezTo>
                    <a:pt x="11" y="16"/>
                    <a:pt x="11" y="15"/>
                    <a:pt x="10" y="15"/>
                  </a:cubicBezTo>
                  <a:cubicBezTo>
                    <a:pt x="9" y="14"/>
                    <a:pt x="8" y="14"/>
                    <a:pt x="7" y="14"/>
                  </a:cubicBezTo>
                  <a:cubicBezTo>
                    <a:pt x="5" y="14"/>
                    <a:pt x="4" y="14"/>
                    <a:pt x="3" y="14"/>
                  </a:cubicBezTo>
                  <a:cubicBezTo>
                    <a:pt x="2" y="14"/>
                    <a:pt x="2" y="13"/>
                    <a:pt x="1" y="13"/>
                  </a:cubicBezTo>
                  <a:cubicBezTo>
                    <a:pt x="1" y="12"/>
                    <a:pt x="0" y="11"/>
                    <a:pt x="0" y="10"/>
                  </a:cubicBezTo>
                  <a:cubicBezTo>
                    <a:pt x="0" y="8"/>
                    <a:pt x="1" y="7"/>
                    <a:pt x="2" y="5"/>
                  </a:cubicBezTo>
                  <a:cubicBezTo>
                    <a:pt x="3" y="4"/>
                    <a:pt x="5" y="3"/>
                    <a:pt x="7" y="2"/>
                  </a:cubicBezTo>
                  <a:cubicBezTo>
                    <a:pt x="9" y="1"/>
                    <a:pt x="10" y="0"/>
                    <a:pt x="12" y="0"/>
                  </a:cubicBezTo>
                  <a:cubicBezTo>
                    <a:pt x="16" y="0"/>
                    <a:pt x="18" y="2"/>
                    <a:pt x="20" y="4"/>
                  </a:cubicBezTo>
                  <a:cubicBezTo>
                    <a:pt x="23" y="6"/>
                    <a:pt x="24" y="9"/>
                    <a:pt x="24" y="14"/>
                  </a:cubicBezTo>
                  <a:cubicBezTo>
                    <a:pt x="24" y="15"/>
                    <a:pt x="23" y="18"/>
                    <a:pt x="21" y="21"/>
                  </a:cubicBezTo>
                  <a:close/>
                  <a:moveTo>
                    <a:pt x="49" y="21"/>
                  </a:moveTo>
                  <a:cubicBezTo>
                    <a:pt x="47" y="24"/>
                    <a:pt x="45" y="26"/>
                    <a:pt x="43" y="28"/>
                  </a:cubicBezTo>
                  <a:cubicBezTo>
                    <a:pt x="41" y="30"/>
                    <a:pt x="39" y="31"/>
                    <a:pt x="36" y="31"/>
                  </a:cubicBezTo>
                  <a:cubicBezTo>
                    <a:pt x="35" y="31"/>
                    <a:pt x="33" y="31"/>
                    <a:pt x="32" y="30"/>
                  </a:cubicBezTo>
                  <a:cubicBezTo>
                    <a:pt x="31" y="29"/>
                    <a:pt x="30" y="28"/>
                    <a:pt x="30" y="26"/>
                  </a:cubicBezTo>
                  <a:cubicBezTo>
                    <a:pt x="30" y="25"/>
                    <a:pt x="31" y="24"/>
                    <a:pt x="31" y="24"/>
                  </a:cubicBezTo>
                  <a:cubicBezTo>
                    <a:pt x="32" y="23"/>
                    <a:pt x="33" y="23"/>
                    <a:pt x="34" y="22"/>
                  </a:cubicBezTo>
                  <a:cubicBezTo>
                    <a:pt x="34" y="22"/>
                    <a:pt x="35" y="22"/>
                    <a:pt x="35" y="22"/>
                  </a:cubicBezTo>
                  <a:cubicBezTo>
                    <a:pt x="38" y="21"/>
                    <a:pt x="39" y="19"/>
                    <a:pt x="39" y="17"/>
                  </a:cubicBezTo>
                  <a:cubicBezTo>
                    <a:pt x="39" y="16"/>
                    <a:pt x="38" y="15"/>
                    <a:pt x="37" y="15"/>
                  </a:cubicBezTo>
                  <a:cubicBezTo>
                    <a:pt x="37" y="14"/>
                    <a:pt x="35" y="14"/>
                    <a:pt x="34" y="14"/>
                  </a:cubicBezTo>
                  <a:cubicBezTo>
                    <a:pt x="33" y="14"/>
                    <a:pt x="31" y="14"/>
                    <a:pt x="31" y="14"/>
                  </a:cubicBezTo>
                  <a:cubicBezTo>
                    <a:pt x="30" y="14"/>
                    <a:pt x="29" y="13"/>
                    <a:pt x="28" y="13"/>
                  </a:cubicBezTo>
                  <a:cubicBezTo>
                    <a:pt x="28" y="12"/>
                    <a:pt x="27" y="11"/>
                    <a:pt x="27" y="10"/>
                  </a:cubicBezTo>
                  <a:cubicBezTo>
                    <a:pt x="27" y="8"/>
                    <a:pt x="28" y="7"/>
                    <a:pt x="29" y="5"/>
                  </a:cubicBezTo>
                  <a:cubicBezTo>
                    <a:pt x="31" y="4"/>
                    <a:pt x="32" y="3"/>
                    <a:pt x="34" y="2"/>
                  </a:cubicBezTo>
                  <a:cubicBezTo>
                    <a:pt x="36" y="1"/>
                    <a:pt x="37" y="0"/>
                    <a:pt x="39" y="0"/>
                  </a:cubicBezTo>
                  <a:cubicBezTo>
                    <a:pt x="43" y="0"/>
                    <a:pt x="46" y="2"/>
                    <a:pt x="48" y="4"/>
                  </a:cubicBezTo>
                  <a:cubicBezTo>
                    <a:pt x="50" y="6"/>
                    <a:pt x="51" y="9"/>
                    <a:pt x="51" y="14"/>
                  </a:cubicBezTo>
                  <a:cubicBezTo>
                    <a:pt x="51" y="15"/>
                    <a:pt x="50" y="18"/>
                    <a:pt x="49" y="21"/>
                  </a:cubicBezTo>
                  <a:close/>
                </a:path>
              </a:pathLst>
            </a:custGeom>
            <a:solidFill>
              <a:srgbClr val="CDE0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2"/>
                                        </p:tgtEl>
                                        <p:attrNameLst>
                                          <p:attrName>style.visibility</p:attrName>
                                        </p:attrNameLst>
                                      </p:cBhvr>
                                      <p:to>
                                        <p:strVal val="visible"/>
                                      </p:to>
                                    </p:set>
                                    <p:animEffect transition="in" filter="wipe(left)">
                                      <p:cBhvr>
                                        <p:cTn id="17" dur="500"/>
                                        <p:tgtEl>
                                          <p:spTgt spid="9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wipe(left)">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wipe(left)">
                                      <p:cBhvr>
                                        <p:cTn id="27" dur="500"/>
                                        <p:tgtEl>
                                          <p:spTgt spid="1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wipe(left)">
                                      <p:cBhvr>
                                        <p:cTn id="32" dur="500"/>
                                        <p:tgtEl>
                                          <p:spTgt spid="10">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
                                            <p:txEl>
                                              <p:pRg st="3" end="3"/>
                                            </p:txEl>
                                          </p:spTgt>
                                        </p:tgtEl>
                                        <p:attrNameLst>
                                          <p:attrName>style.visibility</p:attrName>
                                        </p:attrNameLst>
                                      </p:cBhvr>
                                      <p:to>
                                        <p:strVal val="visible"/>
                                      </p:to>
                                    </p:set>
                                    <p:animEffect transition="in" filter="wipe(left)">
                                      <p:cBhvr>
                                        <p:cTn id="37" dur="500"/>
                                        <p:tgtEl>
                                          <p:spTgt spid="10">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xEl>
                                              <p:pRg st="4" end="4"/>
                                            </p:txEl>
                                          </p:spTgt>
                                        </p:tgtEl>
                                        <p:attrNameLst>
                                          <p:attrName>style.visibility</p:attrName>
                                        </p:attrNameLst>
                                      </p:cBhvr>
                                      <p:to>
                                        <p:strVal val="visible"/>
                                      </p:to>
                                    </p:set>
                                    <p:animEffect transition="in" filter="wipe(left)">
                                      <p:cBhvr>
                                        <p:cTn id="42" dur="500"/>
                                        <p:tgtEl>
                                          <p:spTgt spid="10">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0">
                                            <p:txEl>
                                              <p:pRg st="5" end="5"/>
                                            </p:txEl>
                                          </p:spTgt>
                                        </p:tgtEl>
                                        <p:attrNameLst>
                                          <p:attrName>style.visibility</p:attrName>
                                        </p:attrNameLst>
                                      </p:cBhvr>
                                      <p:to>
                                        <p:strVal val="visible"/>
                                      </p:to>
                                    </p:set>
                                    <p:animEffect transition="in" filter="wipe(left)">
                                      <p:cBhvr>
                                        <p:cTn id="47"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p:nvSpPr>
        <p:spPr>
          <a:xfrm>
            <a:off x="-7620" y="-12700"/>
            <a:ext cx="6190706" cy="4320213"/>
          </a:xfrm>
          <a:custGeom>
            <a:avLst/>
            <a:gdLst>
              <a:gd name="connsiteX0" fmla="*/ 14514 w 6183086"/>
              <a:gd name="connsiteY0" fmla="*/ 0 h 4325257"/>
              <a:gd name="connsiteX1" fmla="*/ 6183086 w 6183086"/>
              <a:gd name="connsiteY1" fmla="*/ 0 h 4325257"/>
              <a:gd name="connsiteX2" fmla="*/ 6154057 w 6183086"/>
              <a:gd name="connsiteY2" fmla="*/ 725714 h 4325257"/>
              <a:gd name="connsiteX3" fmla="*/ 5863771 w 6183086"/>
              <a:gd name="connsiteY3" fmla="*/ 1741714 h 4325257"/>
              <a:gd name="connsiteX4" fmla="*/ 5152571 w 6183086"/>
              <a:gd name="connsiteY4" fmla="*/ 2612571 h 4325257"/>
              <a:gd name="connsiteX5" fmla="*/ 4267200 w 6183086"/>
              <a:gd name="connsiteY5" fmla="*/ 2902857 h 4325257"/>
              <a:gd name="connsiteX6" fmla="*/ 3497943 w 6183086"/>
              <a:gd name="connsiteY6" fmla="*/ 3004457 h 4325257"/>
              <a:gd name="connsiteX7" fmla="*/ 3077029 w 6183086"/>
              <a:gd name="connsiteY7" fmla="*/ 3614057 h 4325257"/>
              <a:gd name="connsiteX8" fmla="*/ 3004457 w 6183086"/>
              <a:gd name="connsiteY8" fmla="*/ 4223657 h 4325257"/>
              <a:gd name="connsiteX9" fmla="*/ 2002971 w 6183086"/>
              <a:gd name="connsiteY9" fmla="*/ 4325257 h 4325257"/>
              <a:gd name="connsiteX10" fmla="*/ 1378857 w 6183086"/>
              <a:gd name="connsiteY10" fmla="*/ 3991429 h 4325257"/>
              <a:gd name="connsiteX11" fmla="*/ 1175657 w 6183086"/>
              <a:gd name="connsiteY11" fmla="*/ 3323771 h 4325257"/>
              <a:gd name="connsiteX12" fmla="*/ 885371 w 6183086"/>
              <a:gd name="connsiteY12" fmla="*/ 2786743 h 4325257"/>
              <a:gd name="connsiteX13" fmla="*/ 391886 w 6183086"/>
              <a:gd name="connsiteY13" fmla="*/ 2844800 h 4325257"/>
              <a:gd name="connsiteX14" fmla="*/ 0 w 6183086"/>
              <a:gd name="connsiteY14" fmla="*/ 2873829 h 4325257"/>
              <a:gd name="connsiteX15" fmla="*/ 14514 w 6183086"/>
              <a:gd name="connsiteY15" fmla="*/ 0 h 4325257"/>
              <a:gd name="connsiteX0-1" fmla="*/ 14514 w 6188910"/>
              <a:gd name="connsiteY0-2" fmla="*/ 0 h 4325257"/>
              <a:gd name="connsiteX1-3" fmla="*/ 6183086 w 6188910"/>
              <a:gd name="connsiteY1-4" fmla="*/ 0 h 4325257"/>
              <a:gd name="connsiteX2-5" fmla="*/ 6154057 w 6188910"/>
              <a:gd name="connsiteY2-6" fmla="*/ 725714 h 4325257"/>
              <a:gd name="connsiteX3-7" fmla="*/ 5863771 w 6188910"/>
              <a:gd name="connsiteY3-8" fmla="*/ 1741714 h 4325257"/>
              <a:gd name="connsiteX4-9" fmla="*/ 5152571 w 6188910"/>
              <a:gd name="connsiteY4-10" fmla="*/ 2612571 h 4325257"/>
              <a:gd name="connsiteX5-11" fmla="*/ 4267200 w 6188910"/>
              <a:gd name="connsiteY5-12" fmla="*/ 2902857 h 4325257"/>
              <a:gd name="connsiteX6-13" fmla="*/ 3497943 w 6188910"/>
              <a:gd name="connsiteY6-14" fmla="*/ 3004457 h 4325257"/>
              <a:gd name="connsiteX7-15" fmla="*/ 3077029 w 6188910"/>
              <a:gd name="connsiteY7-16" fmla="*/ 3614057 h 4325257"/>
              <a:gd name="connsiteX8-17" fmla="*/ 3004457 w 6188910"/>
              <a:gd name="connsiteY8-18" fmla="*/ 4223657 h 4325257"/>
              <a:gd name="connsiteX9-19" fmla="*/ 2002971 w 6188910"/>
              <a:gd name="connsiteY9-20" fmla="*/ 4325257 h 4325257"/>
              <a:gd name="connsiteX10-21" fmla="*/ 1378857 w 6188910"/>
              <a:gd name="connsiteY10-22" fmla="*/ 3991429 h 4325257"/>
              <a:gd name="connsiteX11-23" fmla="*/ 1175657 w 6188910"/>
              <a:gd name="connsiteY11-24" fmla="*/ 3323771 h 4325257"/>
              <a:gd name="connsiteX12-25" fmla="*/ 885371 w 6188910"/>
              <a:gd name="connsiteY12-26" fmla="*/ 2786743 h 4325257"/>
              <a:gd name="connsiteX13-27" fmla="*/ 391886 w 6188910"/>
              <a:gd name="connsiteY13-28" fmla="*/ 2844800 h 4325257"/>
              <a:gd name="connsiteX14-29" fmla="*/ 0 w 6188910"/>
              <a:gd name="connsiteY14-30" fmla="*/ 2873829 h 4325257"/>
              <a:gd name="connsiteX15-31" fmla="*/ 14514 w 6188910"/>
              <a:gd name="connsiteY15-32" fmla="*/ 0 h 4325257"/>
              <a:gd name="connsiteX0-33" fmla="*/ 14514 w 6188910"/>
              <a:gd name="connsiteY0-34" fmla="*/ 0 h 4325257"/>
              <a:gd name="connsiteX1-35" fmla="*/ 6183086 w 6188910"/>
              <a:gd name="connsiteY1-36" fmla="*/ 0 h 4325257"/>
              <a:gd name="connsiteX2-37" fmla="*/ 6154057 w 6188910"/>
              <a:gd name="connsiteY2-38" fmla="*/ 725714 h 4325257"/>
              <a:gd name="connsiteX3-39" fmla="*/ 5863771 w 6188910"/>
              <a:gd name="connsiteY3-40" fmla="*/ 1741714 h 4325257"/>
              <a:gd name="connsiteX4-41" fmla="*/ 5152571 w 6188910"/>
              <a:gd name="connsiteY4-42" fmla="*/ 2612571 h 4325257"/>
              <a:gd name="connsiteX5-43" fmla="*/ 4267200 w 6188910"/>
              <a:gd name="connsiteY5-44" fmla="*/ 2902857 h 4325257"/>
              <a:gd name="connsiteX6-45" fmla="*/ 3497943 w 6188910"/>
              <a:gd name="connsiteY6-46" fmla="*/ 3004457 h 4325257"/>
              <a:gd name="connsiteX7-47" fmla="*/ 3077029 w 6188910"/>
              <a:gd name="connsiteY7-48" fmla="*/ 3614057 h 4325257"/>
              <a:gd name="connsiteX8-49" fmla="*/ 3004457 w 6188910"/>
              <a:gd name="connsiteY8-50" fmla="*/ 4223657 h 4325257"/>
              <a:gd name="connsiteX9-51" fmla="*/ 2002971 w 6188910"/>
              <a:gd name="connsiteY9-52" fmla="*/ 4325257 h 4325257"/>
              <a:gd name="connsiteX10-53" fmla="*/ 1378857 w 6188910"/>
              <a:gd name="connsiteY10-54" fmla="*/ 3991429 h 4325257"/>
              <a:gd name="connsiteX11-55" fmla="*/ 1175657 w 6188910"/>
              <a:gd name="connsiteY11-56" fmla="*/ 3323771 h 4325257"/>
              <a:gd name="connsiteX12-57" fmla="*/ 885371 w 6188910"/>
              <a:gd name="connsiteY12-58" fmla="*/ 2786743 h 4325257"/>
              <a:gd name="connsiteX13-59" fmla="*/ 391886 w 6188910"/>
              <a:gd name="connsiteY13-60" fmla="*/ 2844800 h 4325257"/>
              <a:gd name="connsiteX14-61" fmla="*/ 0 w 6188910"/>
              <a:gd name="connsiteY14-62" fmla="*/ 2873829 h 4325257"/>
              <a:gd name="connsiteX15-63" fmla="*/ 14514 w 6188910"/>
              <a:gd name="connsiteY15-64" fmla="*/ 0 h 4325257"/>
              <a:gd name="connsiteX0-65" fmla="*/ 14514 w 6326198"/>
              <a:gd name="connsiteY0-66" fmla="*/ 0 h 4325257"/>
              <a:gd name="connsiteX1-67" fmla="*/ 6183086 w 6326198"/>
              <a:gd name="connsiteY1-68" fmla="*/ 0 h 4325257"/>
              <a:gd name="connsiteX2-69" fmla="*/ 6314077 w 6326198"/>
              <a:gd name="connsiteY2-70" fmla="*/ 718094 h 4325257"/>
              <a:gd name="connsiteX3-71" fmla="*/ 5863771 w 6326198"/>
              <a:gd name="connsiteY3-72" fmla="*/ 1741714 h 4325257"/>
              <a:gd name="connsiteX4-73" fmla="*/ 5152571 w 6326198"/>
              <a:gd name="connsiteY4-74" fmla="*/ 2612571 h 4325257"/>
              <a:gd name="connsiteX5-75" fmla="*/ 4267200 w 6326198"/>
              <a:gd name="connsiteY5-76" fmla="*/ 2902857 h 4325257"/>
              <a:gd name="connsiteX6-77" fmla="*/ 3497943 w 6326198"/>
              <a:gd name="connsiteY6-78" fmla="*/ 3004457 h 4325257"/>
              <a:gd name="connsiteX7-79" fmla="*/ 3077029 w 6326198"/>
              <a:gd name="connsiteY7-80" fmla="*/ 3614057 h 4325257"/>
              <a:gd name="connsiteX8-81" fmla="*/ 3004457 w 6326198"/>
              <a:gd name="connsiteY8-82" fmla="*/ 4223657 h 4325257"/>
              <a:gd name="connsiteX9-83" fmla="*/ 2002971 w 6326198"/>
              <a:gd name="connsiteY9-84" fmla="*/ 4325257 h 4325257"/>
              <a:gd name="connsiteX10-85" fmla="*/ 1378857 w 6326198"/>
              <a:gd name="connsiteY10-86" fmla="*/ 3991429 h 4325257"/>
              <a:gd name="connsiteX11-87" fmla="*/ 1175657 w 6326198"/>
              <a:gd name="connsiteY11-88" fmla="*/ 3323771 h 4325257"/>
              <a:gd name="connsiteX12-89" fmla="*/ 885371 w 6326198"/>
              <a:gd name="connsiteY12-90" fmla="*/ 2786743 h 4325257"/>
              <a:gd name="connsiteX13-91" fmla="*/ 391886 w 6326198"/>
              <a:gd name="connsiteY13-92" fmla="*/ 2844800 h 4325257"/>
              <a:gd name="connsiteX14-93" fmla="*/ 0 w 6326198"/>
              <a:gd name="connsiteY14-94" fmla="*/ 2873829 h 4325257"/>
              <a:gd name="connsiteX15-95" fmla="*/ 14514 w 6326198"/>
              <a:gd name="connsiteY15-96" fmla="*/ 0 h 4325257"/>
              <a:gd name="connsiteX0-97" fmla="*/ 14514 w 6314678"/>
              <a:gd name="connsiteY0-98" fmla="*/ 0 h 4325257"/>
              <a:gd name="connsiteX1-99" fmla="*/ 6183086 w 6314678"/>
              <a:gd name="connsiteY1-100" fmla="*/ 0 h 4325257"/>
              <a:gd name="connsiteX2-101" fmla="*/ 6314077 w 6314678"/>
              <a:gd name="connsiteY2-102" fmla="*/ 718094 h 4325257"/>
              <a:gd name="connsiteX3-103" fmla="*/ 5863771 w 6314678"/>
              <a:gd name="connsiteY3-104" fmla="*/ 1741714 h 4325257"/>
              <a:gd name="connsiteX4-105" fmla="*/ 5152571 w 6314678"/>
              <a:gd name="connsiteY4-106" fmla="*/ 2612571 h 4325257"/>
              <a:gd name="connsiteX5-107" fmla="*/ 4267200 w 6314678"/>
              <a:gd name="connsiteY5-108" fmla="*/ 2902857 h 4325257"/>
              <a:gd name="connsiteX6-109" fmla="*/ 3497943 w 6314678"/>
              <a:gd name="connsiteY6-110" fmla="*/ 3004457 h 4325257"/>
              <a:gd name="connsiteX7-111" fmla="*/ 3077029 w 6314678"/>
              <a:gd name="connsiteY7-112" fmla="*/ 3614057 h 4325257"/>
              <a:gd name="connsiteX8-113" fmla="*/ 3004457 w 6314678"/>
              <a:gd name="connsiteY8-114" fmla="*/ 4223657 h 4325257"/>
              <a:gd name="connsiteX9-115" fmla="*/ 2002971 w 6314678"/>
              <a:gd name="connsiteY9-116" fmla="*/ 4325257 h 4325257"/>
              <a:gd name="connsiteX10-117" fmla="*/ 1378857 w 6314678"/>
              <a:gd name="connsiteY10-118" fmla="*/ 3991429 h 4325257"/>
              <a:gd name="connsiteX11-119" fmla="*/ 1175657 w 6314678"/>
              <a:gd name="connsiteY11-120" fmla="*/ 3323771 h 4325257"/>
              <a:gd name="connsiteX12-121" fmla="*/ 885371 w 6314678"/>
              <a:gd name="connsiteY12-122" fmla="*/ 2786743 h 4325257"/>
              <a:gd name="connsiteX13-123" fmla="*/ 391886 w 6314678"/>
              <a:gd name="connsiteY13-124" fmla="*/ 2844800 h 4325257"/>
              <a:gd name="connsiteX14-125" fmla="*/ 0 w 6314678"/>
              <a:gd name="connsiteY14-126" fmla="*/ 2873829 h 4325257"/>
              <a:gd name="connsiteX15-127" fmla="*/ 14514 w 6314678"/>
              <a:gd name="connsiteY15-128" fmla="*/ 0 h 4325257"/>
              <a:gd name="connsiteX0-129" fmla="*/ 14514 w 6315401"/>
              <a:gd name="connsiteY0-130" fmla="*/ 0 h 4325257"/>
              <a:gd name="connsiteX1-131" fmla="*/ 6183086 w 6315401"/>
              <a:gd name="connsiteY1-132" fmla="*/ 0 h 4325257"/>
              <a:gd name="connsiteX2-133" fmla="*/ 6314077 w 6315401"/>
              <a:gd name="connsiteY2-134" fmla="*/ 718094 h 4325257"/>
              <a:gd name="connsiteX3-135" fmla="*/ 5863771 w 6315401"/>
              <a:gd name="connsiteY3-136" fmla="*/ 1741714 h 4325257"/>
              <a:gd name="connsiteX4-137" fmla="*/ 5152571 w 6315401"/>
              <a:gd name="connsiteY4-138" fmla="*/ 2612571 h 4325257"/>
              <a:gd name="connsiteX5-139" fmla="*/ 4267200 w 6315401"/>
              <a:gd name="connsiteY5-140" fmla="*/ 2902857 h 4325257"/>
              <a:gd name="connsiteX6-141" fmla="*/ 3497943 w 6315401"/>
              <a:gd name="connsiteY6-142" fmla="*/ 3004457 h 4325257"/>
              <a:gd name="connsiteX7-143" fmla="*/ 3077029 w 6315401"/>
              <a:gd name="connsiteY7-144" fmla="*/ 3614057 h 4325257"/>
              <a:gd name="connsiteX8-145" fmla="*/ 3004457 w 6315401"/>
              <a:gd name="connsiteY8-146" fmla="*/ 4223657 h 4325257"/>
              <a:gd name="connsiteX9-147" fmla="*/ 2002971 w 6315401"/>
              <a:gd name="connsiteY9-148" fmla="*/ 4325257 h 4325257"/>
              <a:gd name="connsiteX10-149" fmla="*/ 1378857 w 6315401"/>
              <a:gd name="connsiteY10-150" fmla="*/ 3991429 h 4325257"/>
              <a:gd name="connsiteX11-151" fmla="*/ 1175657 w 6315401"/>
              <a:gd name="connsiteY11-152" fmla="*/ 3323771 h 4325257"/>
              <a:gd name="connsiteX12-153" fmla="*/ 885371 w 6315401"/>
              <a:gd name="connsiteY12-154" fmla="*/ 2786743 h 4325257"/>
              <a:gd name="connsiteX13-155" fmla="*/ 391886 w 6315401"/>
              <a:gd name="connsiteY13-156" fmla="*/ 2844800 h 4325257"/>
              <a:gd name="connsiteX14-157" fmla="*/ 0 w 6315401"/>
              <a:gd name="connsiteY14-158" fmla="*/ 2873829 h 4325257"/>
              <a:gd name="connsiteX15-159" fmla="*/ 14514 w 6315401"/>
              <a:gd name="connsiteY15-160" fmla="*/ 0 h 4325257"/>
              <a:gd name="connsiteX0-161" fmla="*/ 14514 w 6218217"/>
              <a:gd name="connsiteY0-162" fmla="*/ 0 h 4325257"/>
              <a:gd name="connsiteX1-163" fmla="*/ 6183086 w 6218217"/>
              <a:gd name="connsiteY1-164" fmla="*/ 0 h 4325257"/>
              <a:gd name="connsiteX2-165" fmla="*/ 6215017 w 6218217"/>
              <a:gd name="connsiteY2-166" fmla="*/ 718094 h 4325257"/>
              <a:gd name="connsiteX3-167" fmla="*/ 5863771 w 6218217"/>
              <a:gd name="connsiteY3-168" fmla="*/ 1741714 h 4325257"/>
              <a:gd name="connsiteX4-169" fmla="*/ 5152571 w 6218217"/>
              <a:gd name="connsiteY4-170" fmla="*/ 2612571 h 4325257"/>
              <a:gd name="connsiteX5-171" fmla="*/ 4267200 w 6218217"/>
              <a:gd name="connsiteY5-172" fmla="*/ 2902857 h 4325257"/>
              <a:gd name="connsiteX6-173" fmla="*/ 3497943 w 6218217"/>
              <a:gd name="connsiteY6-174" fmla="*/ 3004457 h 4325257"/>
              <a:gd name="connsiteX7-175" fmla="*/ 3077029 w 6218217"/>
              <a:gd name="connsiteY7-176" fmla="*/ 3614057 h 4325257"/>
              <a:gd name="connsiteX8-177" fmla="*/ 3004457 w 6218217"/>
              <a:gd name="connsiteY8-178" fmla="*/ 4223657 h 4325257"/>
              <a:gd name="connsiteX9-179" fmla="*/ 2002971 w 6218217"/>
              <a:gd name="connsiteY9-180" fmla="*/ 4325257 h 4325257"/>
              <a:gd name="connsiteX10-181" fmla="*/ 1378857 w 6218217"/>
              <a:gd name="connsiteY10-182" fmla="*/ 3991429 h 4325257"/>
              <a:gd name="connsiteX11-183" fmla="*/ 1175657 w 6218217"/>
              <a:gd name="connsiteY11-184" fmla="*/ 3323771 h 4325257"/>
              <a:gd name="connsiteX12-185" fmla="*/ 885371 w 6218217"/>
              <a:gd name="connsiteY12-186" fmla="*/ 2786743 h 4325257"/>
              <a:gd name="connsiteX13-187" fmla="*/ 391886 w 6218217"/>
              <a:gd name="connsiteY13-188" fmla="*/ 2844800 h 4325257"/>
              <a:gd name="connsiteX14-189" fmla="*/ 0 w 6218217"/>
              <a:gd name="connsiteY14-190" fmla="*/ 2873829 h 4325257"/>
              <a:gd name="connsiteX15-191" fmla="*/ 14514 w 6218217"/>
              <a:gd name="connsiteY15-192" fmla="*/ 0 h 4325257"/>
              <a:gd name="connsiteX0-193" fmla="*/ 14514 w 6183086"/>
              <a:gd name="connsiteY0-194" fmla="*/ 0 h 4325257"/>
              <a:gd name="connsiteX1-195" fmla="*/ 6183086 w 6183086"/>
              <a:gd name="connsiteY1-196" fmla="*/ 0 h 4325257"/>
              <a:gd name="connsiteX2-197" fmla="*/ 6161677 w 6183086"/>
              <a:gd name="connsiteY2-198" fmla="*/ 710474 h 4325257"/>
              <a:gd name="connsiteX3-199" fmla="*/ 5863771 w 6183086"/>
              <a:gd name="connsiteY3-200" fmla="*/ 1741714 h 4325257"/>
              <a:gd name="connsiteX4-201" fmla="*/ 5152571 w 6183086"/>
              <a:gd name="connsiteY4-202" fmla="*/ 2612571 h 4325257"/>
              <a:gd name="connsiteX5-203" fmla="*/ 4267200 w 6183086"/>
              <a:gd name="connsiteY5-204" fmla="*/ 2902857 h 4325257"/>
              <a:gd name="connsiteX6-205" fmla="*/ 3497943 w 6183086"/>
              <a:gd name="connsiteY6-206" fmla="*/ 3004457 h 4325257"/>
              <a:gd name="connsiteX7-207" fmla="*/ 3077029 w 6183086"/>
              <a:gd name="connsiteY7-208" fmla="*/ 3614057 h 4325257"/>
              <a:gd name="connsiteX8-209" fmla="*/ 3004457 w 6183086"/>
              <a:gd name="connsiteY8-210" fmla="*/ 4223657 h 4325257"/>
              <a:gd name="connsiteX9-211" fmla="*/ 2002971 w 6183086"/>
              <a:gd name="connsiteY9-212" fmla="*/ 4325257 h 4325257"/>
              <a:gd name="connsiteX10-213" fmla="*/ 1378857 w 6183086"/>
              <a:gd name="connsiteY10-214" fmla="*/ 3991429 h 4325257"/>
              <a:gd name="connsiteX11-215" fmla="*/ 1175657 w 6183086"/>
              <a:gd name="connsiteY11-216" fmla="*/ 3323771 h 4325257"/>
              <a:gd name="connsiteX12-217" fmla="*/ 885371 w 6183086"/>
              <a:gd name="connsiteY12-218" fmla="*/ 2786743 h 4325257"/>
              <a:gd name="connsiteX13-219" fmla="*/ 391886 w 6183086"/>
              <a:gd name="connsiteY13-220" fmla="*/ 2844800 h 4325257"/>
              <a:gd name="connsiteX14-221" fmla="*/ 0 w 6183086"/>
              <a:gd name="connsiteY14-222" fmla="*/ 2873829 h 4325257"/>
              <a:gd name="connsiteX15-223" fmla="*/ 14514 w 6183086"/>
              <a:gd name="connsiteY15-224" fmla="*/ 0 h 4325257"/>
              <a:gd name="connsiteX0-225" fmla="*/ 14514 w 6183086"/>
              <a:gd name="connsiteY0-226" fmla="*/ 0 h 4325257"/>
              <a:gd name="connsiteX1-227" fmla="*/ 6183086 w 6183086"/>
              <a:gd name="connsiteY1-228" fmla="*/ 0 h 4325257"/>
              <a:gd name="connsiteX2-229" fmla="*/ 6161677 w 6183086"/>
              <a:gd name="connsiteY2-230" fmla="*/ 710474 h 4325257"/>
              <a:gd name="connsiteX3-231" fmla="*/ 5863771 w 6183086"/>
              <a:gd name="connsiteY3-232" fmla="*/ 1741714 h 4325257"/>
              <a:gd name="connsiteX4-233" fmla="*/ 5152571 w 6183086"/>
              <a:gd name="connsiteY4-234" fmla="*/ 2612571 h 4325257"/>
              <a:gd name="connsiteX5-235" fmla="*/ 4267200 w 6183086"/>
              <a:gd name="connsiteY5-236" fmla="*/ 2902857 h 4325257"/>
              <a:gd name="connsiteX6-237" fmla="*/ 3497943 w 6183086"/>
              <a:gd name="connsiteY6-238" fmla="*/ 3004457 h 4325257"/>
              <a:gd name="connsiteX7-239" fmla="*/ 3077029 w 6183086"/>
              <a:gd name="connsiteY7-240" fmla="*/ 3614057 h 4325257"/>
              <a:gd name="connsiteX8-241" fmla="*/ 3004457 w 6183086"/>
              <a:gd name="connsiteY8-242" fmla="*/ 4223657 h 4325257"/>
              <a:gd name="connsiteX9-243" fmla="*/ 2002971 w 6183086"/>
              <a:gd name="connsiteY9-244" fmla="*/ 4325257 h 4325257"/>
              <a:gd name="connsiteX10-245" fmla="*/ 1378857 w 6183086"/>
              <a:gd name="connsiteY10-246" fmla="*/ 3991429 h 4325257"/>
              <a:gd name="connsiteX11-247" fmla="*/ 1175657 w 6183086"/>
              <a:gd name="connsiteY11-248" fmla="*/ 3323771 h 4325257"/>
              <a:gd name="connsiteX12-249" fmla="*/ 885371 w 6183086"/>
              <a:gd name="connsiteY12-250" fmla="*/ 2786743 h 4325257"/>
              <a:gd name="connsiteX13-251" fmla="*/ 391886 w 6183086"/>
              <a:gd name="connsiteY13-252" fmla="*/ 2844800 h 4325257"/>
              <a:gd name="connsiteX14-253" fmla="*/ 0 w 6183086"/>
              <a:gd name="connsiteY14-254" fmla="*/ 2873829 h 4325257"/>
              <a:gd name="connsiteX15-255" fmla="*/ 14514 w 6183086"/>
              <a:gd name="connsiteY15-256" fmla="*/ 0 h 4325257"/>
              <a:gd name="connsiteX0-257" fmla="*/ 14514 w 6183086"/>
              <a:gd name="connsiteY0-258" fmla="*/ 0 h 4325257"/>
              <a:gd name="connsiteX1-259" fmla="*/ 6183086 w 6183086"/>
              <a:gd name="connsiteY1-260" fmla="*/ 0 h 4325257"/>
              <a:gd name="connsiteX2-261" fmla="*/ 6161677 w 6183086"/>
              <a:gd name="connsiteY2-262" fmla="*/ 710474 h 4325257"/>
              <a:gd name="connsiteX3-263" fmla="*/ 5863771 w 6183086"/>
              <a:gd name="connsiteY3-264" fmla="*/ 1741714 h 4325257"/>
              <a:gd name="connsiteX4-265" fmla="*/ 5152571 w 6183086"/>
              <a:gd name="connsiteY4-266" fmla="*/ 2612571 h 4325257"/>
              <a:gd name="connsiteX5-267" fmla="*/ 4267200 w 6183086"/>
              <a:gd name="connsiteY5-268" fmla="*/ 2902857 h 4325257"/>
              <a:gd name="connsiteX6-269" fmla="*/ 3497943 w 6183086"/>
              <a:gd name="connsiteY6-270" fmla="*/ 3004457 h 4325257"/>
              <a:gd name="connsiteX7-271" fmla="*/ 3077029 w 6183086"/>
              <a:gd name="connsiteY7-272" fmla="*/ 3614057 h 4325257"/>
              <a:gd name="connsiteX8-273" fmla="*/ 3004457 w 6183086"/>
              <a:gd name="connsiteY8-274" fmla="*/ 4223657 h 4325257"/>
              <a:gd name="connsiteX9-275" fmla="*/ 2002971 w 6183086"/>
              <a:gd name="connsiteY9-276" fmla="*/ 4325257 h 4325257"/>
              <a:gd name="connsiteX10-277" fmla="*/ 1378857 w 6183086"/>
              <a:gd name="connsiteY10-278" fmla="*/ 3991429 h 4325257"/>
              <a:gd name="connsiteX11-279" fmla="*/ 1175657 w 6183086"/>
              <a:gd name="connsiteY11-280" fmla="*/ 3323771 h 4325257"/>
              <a:gd name="connsiteX12-281" fmla="*/ 885371 w 6183086"/>
              <a:gd name="connsiteY12-282" fmla="*/ 2786743 h 4325257"/>
              <a:gd name="connsiteX13-283" fmla="*/ 391886 w 6183086"/>
              <a:gd name="connsiteY13-284" fmla="*/ 2844800 h 4325257"/>
              <a:gd name="connsiteX14-285" fmla="*/ 0 w 6183086"/>
              <a:gd name="connsiteY14-286" fmla="*/ 2873829 h 4325257"/>
              <a:gd name="connsiteX15-287" fmla="*/ 14514 w 6183086"/>
              <a:gd name="connsiteY15-288" fmla="*/ 0 h 4325257"/>
              <a:gd name="connsiteX0-289" fmla="*/ 14514 w 6183086"/>
              <a:gd name="connsiteY0-290" fmla="*/ 0 h 4325257"/>
              <a:gd name="connsiteX1-291" fmla="*/ 6183086 w 6183086"/>
              <a:gd name="connsiteY1-292" fmla="*/ 0 h 4325257"/>
              <a:gd name="connsiteX2-293" fmla="*/ 6161677 w 6183086"/>
              <a:gd name="connsiteY2-294" fmla="*/ 710474 h 4325257"/>
              <a:gd name="connsiteX3-295" fmla="*/ 5863771 w 6183086"/>
              <a:gd name="connsiteY3-296" fmla="*/ 1741714 h 4325257"/>
              <a:gd name="connsiteX4-297" fmla="*/ 5152571 w 6183086"/>
              <a:gd name="connsiteY4-298" fmla="*/ 2612571 h 4325257"/>
              <a:gd name="connsiteX5-299" fmla="*/ 4267200 w 6183086"/>
              <a:gd name="connsiteY5-300" fmla="*/ 2902857 h 4325257"/>
              <a:gd name="connsiteX6-301" fmla="*/ 3497943 w 6183086"/>
              <a:gd name="connsiteY6-302" fmla="*/ 3004457 h 4325257"/>
              <a:gd name="connsiteX7-303" fmla="*/ 3077029 w 6183086"/>
              <a:gd name="connsiteY7-304" fmla="*/ 3614057 h 4325257"/>
              <a:gd name="connsiteX8-305" fmla="*/ 3004457 w 6183086"/>
              <a:gd name="connsiteY8-306" fmla="*/ 4223657 h 4325257"/>
              <a:gd name="connsiteX9-307" fmla="*/ 2002971 w 6183086"/>
              <a:gd name="connsiteY9-308" fmla="*/ 4325257 h 4325257"/>
              <a:gd name="connsiteX10-309" fmla="*/ 1378857 w 6183086"/>
              <a:gd name="connsiteY10-310" fmla="*/ 3991429 h 4325257"/>
              <a:gd name="connsiteX11-311" fmla="*/ 1175657 w 6183086"/>
              <a:gd name="connsiteY11-312" fmla="*/ 3323771 h 4325257"/>
              <a:gd name="connsiteX12-313" fmla="*/ 885371 w 6183086"/>
              <a:gd name="connsiteY12-314" fmla="*/ 2786743 h 4325257"/>
              <a:gd name="connsiteX13-315" fmla="*/ 391886 w 6183086"/>
              <a:gd name="connsiteY13-316" fmla="*/ 2844800 h 4325257"/>
              <a:gd name="connsiteX14-317" fmla="*/ 0 w 6183086"/>
              <a:gd name="connsiteY14-318" fmla="*/ 2873829 h 4325257"/>
              <a:gd name="connsiteX15-319" fmla="*/ 14514 w 6183086"/>
              <a:gd name="connsiteY15-320" fmla="*/ 0 h 4325257"/>
              <a:gd name="connsiteX0-321" fmla="*/ 14514 w 6183086"/>
              <a:gd name="connsiteY0-322" fmla="*/ 0 h 4325257"/>
              <a:gd name="connsiteX1-323" fmla="*/ 6183086 w 6183086"/>
              <a:gd name="connsiteY1-324" fmla="*/ 0 h 4325257"/>
              <a:gd name="connsiteX2-325" fmla="*/ 6161677 w 6183086"/>
              <a:gd name="connsiteY2-326" fmla="*/ 710474 h 4325257"/>
              <a:gd name="connsiteX3-327" fmla="*/ 5863771 w 6183086"/>
              <a:gd name="connsiteY3-328" fmla="*/ 1741714 h 4325257"/>
              <a:gd name="connsiteX4-329" fmla="*/ 5152571 w 6183086"/>
              <a:gd name="connsiteY4-330" fmla="*/ 2612571 h 4325257"/>
              <a:gd name="connsiteX5-331" fmla="*/ 4267200 w 6183086"/>
              <a:gd name="connsiteY5-332" fmla="*/ 2902857 h 4325257"/>
              <a:gd name="connsiteX6-333" fmla="*/ 3497943 w 6183086"/>
              <a:gd name="connsiteY6-334" fmla="*/ 3004457 h 4325257"/>
              <a:gd name="connsiteX7-335" fmla="*/ 3077029 w 6183086"/>
              <a:gd name="connsiteY7-336" fmla="*/ 3614057 h 4325257"/>
              <a:gd name="connsiteX8-337" fmla="*/ 3004457 w 6183086"/>
              <a:gd name="connsiteY8-338" fmla="*/ 4223657 h 4325257"/>
              <a:gd name="connsiteX9-339" fmla="*/ 2002971 w 6183086"/>
              <a:gd name="connsiteY9-340" fmla="*/ 4325257 h 4325257"/>
              <a:gd name="connsiteX10-341" fmla="*/ 1378857 w 6183086"/>
              <a:gd name="connsiteY10-342" fmla="*/ 3991429 h 4325257"/>
              <a:gd name="connsiteX11-343" fmla="*/ 1175657 w 6183086"/>
              <a:gd name="connsiteY11-344" fmla="*/ 3323771 h 4325257"/>
              <a:gd name="connsiteX12-345" fmla="*/ 885371 w 6183086"/>
              <a:gd name="connsiteY12-346" fmla="*/ 2786743 h 4325257"/>
              <a:gd name="connsiteX13-347" fmla="*/ 391886 w 6183086"/>
              <a:gd name="connsiteY13-348" fmla="*/ 2844800 h 4325257"/>
              <a:gd name="connsiteX14-349" fmla="*/ 0 w 6183086"/>
              <a:gd name="connsiteY14-350" fmla="*/ 2873829 h 4325257"/>
              <a:gd name="connsiteX15-351" fmla="*/ 14514 w 6183086"/>
              <a:gd name="connsiteY15-352" fmla="*/ 0 h 4325257"/>
              <a:gd name="connsiteX0-353" fmla="*/ 14514 w 6183086"/>
              <a:gd name="connsiteY0-354" fmla="*/ 0 h 4325257"/>
              <a:gd name="connsiteX1-355" fmla="*/ 6183086 w 6183086"/>
              <a:gd name="connsiteY1-356" fmla="*/ 0 h 4325257"/>
              <a:gd name="connsiteX2-357" fmla="*/ 6161677 w 6183086"/>
              <a:gd name="connsiteY2-358" fmla="*/ 710474 h 4325257"/>
              <a:gd name="connsiteX3-359" fmla="*/ 5863771 w 6183086"/>
              <a:gd name="connsiteY3-360" fmla="*/ 1741714 h 4325257"/>
              <a:gd name="connsiteX4-361" fmla="*/ 5152571 w 6183086"/>
              <a:gd name="connsiteY4-362" fmla="*/ 2612571 h 4325257"/>
              <a:gd name="connsiteX5-363" fmla="*/ 4267200 w 6183086"/>
              <a:gd name="connsiteY5-364" fmla="*/ 2902857 h 4325257"/>
              <a:gd name="connsiteX6-365" fmla="*/ 3497943 w 6183086"/>
              <a:gd name="connsiteY6-366" fmla="*/ 3004457 h 4325257"/>
              <a:gd name="connsiteX7-367" fmla="*/ 3077029 w 6183086"/>
              <a:gd name="connsiteY7-368" fmla="*/ 3614057 h 4325257"/>
              <a:gd name="connsiteX8-369" fmla="*/ 3004457 w 6183086"/>
              <a:gd name="connsiteY8-370" fmla="*/ 4223657 h 4325257"/>
              <a:gd name="connsiteX9-371" fmla="*/ 2002971 w 6183086"/>
              <a:gd name="connsiteY9-372" fmla="*/ 4325257 h 4325257"/>
              <a:gd name="connsiteX10-373" fmla="*/ 1378857 w 6183086"/>
              <a:gd name="connsiteY10-374" fmla="*/ 3991429 h 4325257"/>
              <a:gd name="connsiteX11-375" fmla="*/ 1175657 w 6183086"/>
              <a:gd name="connsiteY11-376" fmla="*/ 3323771 h 4325257"/>
              <a:gd name="connsiteX12-377" fmla="*/ 885371 w 6183086"/>
              <a:gd name="connsiteY12-378" fmla="*/ 2786743 h 4325257"/>
              <a:gd name="connsiteX13-379" fmla="*/ 391886 w 6183086"/>
              <a:gd name="connsiteY13-380" fmla="*/ 2844800 h 4325257"/>
              <a:gd name="connsiteX14-381" fmla="*/ 0 w 6183086"/>
              <a:gd name="connsiteY14-382" fmla="*/ 2873829 h 4325257"/>
              <a:gd name="connsiteX15-383" fmla="*/ 14514 w 6183086"/>
              <a:gd name="connsiteY15-384" fmla="*/ 0 h 4325257"/>
              <a:gd name="connsiteX0-385" fmla="*/ 14514 w 6183086"/>
              <a:gd name="connsiteY0-386" fmla="*/ 0 h 4325257"/>
              <a:gd name="connsiteX1-387" fmla="*/ 6183086 w 6183086"/>
              <a:gd name="connsiteY1-388" fmla="*/ 0 h 4325257"/>
              <a:gd name="connsiteX2-389" fmla="*/ 6161677 w 6183086"/>
              <a:gd name="connsiteY2-390" fmla="*/ 710474 h 4325257"/>
              <a:gd name="connsiteX3-391" fmla="*/ 5863771 w 6183086"/>
              <a:gd name="connsiteY3-392" fmla="*/ 1741714 h 4325257"/>
              <a:gd name="connsiteX4-393" fmla="*/ 5152571 w 6183086"/>
              <a:gd name="connsiteY4-394" fmla="*/ 2612571 h 4325257"/>
              <a:gd name="connsiteX5-395" fmla="*/ 4267200 w 6183086"/>
              <a:gd name="connsiteY5-396" fmla="*/ 2902857 h 4325257"/>
              <a:gd name="connsiteX6-397" fmla="*/ 3497943 w 6183086"/>
              <a:gd name="connsiteY6-398" fmla="*/ 3004457 h 4325257"/>
              <a:gd name="connsiteX7-399" fmla="*/ 3077029 w 6183086"/>
              <a:gd name="connsiteY7-400" fmla="*/ 3614057 h 4325257"/>
              <a:gd name="connsiteX8-401" fmla="*/ 3004457 w 6183086"/>
              <a:gd name="connsiteY8-402" fmla="*/ 4223657 h 4325257"/>
              <a:gd name="connsiteX9-403" fmla="*/ 2002971 w 6183086"/>
              <a:gd name="connsiteY9-404" fmla="*/ 4325257 h 4325257"/>
              <a:gd name="connsiteX10-405" fmla="*/ 1378857 w 6183086"/>
              <a:gd name="connsiteY10-406" fmla="*/ 3991429 h 4325257"/>
              <a:gd name="connsiteX11-407" fmla="*/ 1175657 w 6183086"/>
              <a:gd name="connsiteY11-408" fmla="*/ 3323771 h 4325257"/>
              <a:gd name="connsiteX12-409" fmla="*/ 885371 w 6183086"/>
              <a:gd name="connsiteY12-410" fmla="*/ 2786743 h 4325257"/>
              <a:gd name="connsiteX13-411" fmla="*/ 391886 w 6183086"/>
              <a:gd name="connsiteY13-412" fmla="*/ 2844800 h 4325257"/>
              <a:gd name="connsiteX14-413" fmla="*/ 0 w 6183086"/>
              <a:gd name="connsiteY14-414" fmla="*/ 2873829 h 4325257"/>
              <a:gd name="connsiteX15-415" fmla="*/ 14514 w 6183086"/>
              <a:gd name="connsiteY15-416" fmla="*/ 0 h 4325257"/>
              <a:gd name="connsiteX0-417" fmla="*/ 14514 w 6183086"/>
              <a:gd name="connsiteY0-418" fmla="*/ 0 h 4325257"/>
              <a:gd name="connsiteX1-419" fmla="*/ 6183086 w 6183086"/>
              <a:gd name="connsiteY1-420" fmla="*/ 0 h 4325257"/>
              <a:gd name="connsiteX2-421" fmla="*/ 6161677 w 6183086"/>
              <a:gd name="connsiteY2-422" fmla="*/ 710474 h 4325257"/>
              <a:gd name="connsiteX3-423" fmla="*/ 5863771 w 6183086"/>
              <a:gd name="connsiteY3-424" fmla="*/ 1741714 h 4325257"/>
              <a:gd name="connsiteX4-425" fmla="*/ 5152571 w 6183086"/>
              <a:gd name="connsiteY4-426" fmla="*/ 2612571 h 4325257"/>
              <a:gd name="connsiteX5-427" fmla="*/ 4244340 w 6183086"/>
              <a:gd name="connsiteY5-428" fmla="*/ 2948577 h 4325257"/>
              <a:gd name="connsiteX6-429" fmla="*/ 3497943 w 6183086"/>
              <a:gd name="connsiteY6-430" fmla="*/ 3004457 h 4325257"/>
              <a:gd name="connsiteX7-431" fmla="*/ 3077029 w 6183086"/>
              <a:gd name="connsiteY7-432" fmla="*/ 3614057 h 4325257"/>
              <a:gd name="connsiteX8-433" fmla="*/ 3004457 w 6183086"/>
              <a:gd name="connsiteY8-434" fmla="*/ 4223657 h 4325257"/>
              <a:gd name="connsiteX9-435" fmla="*/ 2002971 w 6183086"/>
              <a:gd name="connsiteY9-436" fmla="*/ 4325257 h 4325257"/>
              <a:gd name="connsiteX10-437" fmla="*/ 1378857 w 6183086"/>
              <a:gd name="connsiteY10-438" fmla="*/ 3991429 h 4325257"/>
              <a:gd name="connsiteX11-439" fmla="*/ 1175657 w 6183086"/>
              <a:gd name="connsiteY11-440" fmla="*/ 3323771 h 4325257"/>
              <a:gd name="connsiteX12-441" fmla="*/ 885371 w 6183086"/>
              <a:gd name="connsiteY12-442" fmla="*/ 2786743 h 4325257"/>
              <a:gd name="connsiteX13-443" fmla="*/ 391886 w 6183086"/>
              <a:gd name="connsiteY13-444" fmla="*/ 2844800 h 4325257"/>
              <a:gd name="connsiteX14-445" fmla="*/ 0 w 6183086"/>
              <a:gd name="connsiteY14-446" fmla="*/ 2873829 h 4325257"/>
              <a:gd name="connsiteX15-447" fmla="*/ 14514 w 6183086"/>
              <a:gd name="connsiteY15-448" fmla="*/ 0 h 4325257"/>
              <a:gd name="connsiteX0-449" fmla="*/ 14514 w 6183086"/>
              <a:gd name="connsiteY0-450" fmla="*/ 0 h 4325257"/>
              <a:gd name="connsiteX1-451" fmla="*/ 6183086 w 6183086"/>
              <a:gd name="connsiteY1-452" fmla="*/ 0 h 4325257"/>
              <a:gd name="connsiteX2-453" fmla="*/ 6161677 w 6183086"/>
              <a:gd name="connsiteY2-454" fmla="*/ 710474 h 4325257"/>
              <a:gd name="connsiteX3-455" fmla="*/ 5863771 w 6183086"/>
              <a:gd name="connsiteY3-456" fmla="*/ 1741714 h 4325257"/>
              <a:gd name="connsiteX4-457" fmla="*/ 5152571 w 6183086"/>
              <a:gd name="connsiteY4-458" fmla="*/ 2612571 h 4325257"/>
              <a:gd name="connsiteX5-459" fmla="*/ 4244340 w 6183086"/>
              <a:gd name="connsiteY5-460" fmla="*/ 2948577 h 4325257"/>
              <a:gd name="connsiteX6-461" fmla="*/ 3497943 w 6183086"/>
              <a:gd name="connsiteY6-462" fmla="*/ 3004457 h 4325257"/>
              <a:gd name="connsiteX7-463" fmla="*/ 3077029 w 6183086"/>
              <a:gd name="connsiteY7-464" fmla="*/ 3614057 h 4325257"/>
              <a:gd name="connsiteX8-465" fmla="*/ 3004457 w 6183086"/>
              <a:gd name="connsiteY8-466" fmla="*/ 4223657 h 4325257"/>
              <a:gd name="connsiteX9-467" fmla="*/ 2002971 w 6183086"/>
              <a:gd name="connsiteY9-468" fmla="*/ 4325257 h 4325257"/>
              <a:gd name="connsiteX10-469" fmla="*/ 1378857 w 6183086"/>
              <a:gd name="connsiteY10-470" fmla="*/ 3991429 h 4325257"/>
              <a:gd name="connsiteX11-471" fmla="*/ 1175657 w 6183086"/>
              <a:gd name="connsiteY11-472" fmla="*/ 3323771 h 4325257"/>
              <a:gd name="connsiteX12-473" fmla="*/ 885371 w 6183086"/>
              <a:gd name="connsiteY12-474" fmla="*/ 2786743 h 4325257"/>
              <a:gd name="connsiteX13-475" fmla="*/ 391886 w 6183086"/>
              <a:gd name="connsiteY13-476" fmla="*/ 2844800 h 4325257"/>
              <a:gd name="connsiteX14-477" fmla="*/ 0 w 6183086"/>
              <a:gd name="connsiteY14-478" fmla="*/ 2873829 h 4325257"/>
              <a:gd name="connsiteX15-479" fmla="*/ 14514 w 6183086"/>
              <a:gd name="connsiteY15-480" fmla="*/ 0 h 4325257"/>
              <a:gd name="connsiteX0-481" fmla="*/ 14514 w 6183086"/>
              <a:gd name="connsiteY0-482" fmla="*/ 0 h 4325257"/>
              <a:gd name="connsiteX1-483" fmla="*/ 6183086 w 6183086"/>
              <a:gd name="connsiteY1-484" fmla="*/ 0 h 4325257"/>
              <a:gd name="connsiteX2-485" fmla="*/ 6161677 w 6183086"/>
              <a:gd name="connsiteY2-486" fmla="*/ 710474 h 4325257"/>
              <a:gd name="connsiteX3-487" fmla="*/ 5863771 w 6183086"/>
              <a:gd name="connsiteY3-488" fmla="*/ 1741714 h 4325257"/>
              <a:gd name="connsiteX4-489" fmla="*/ 5152571 w 6183086"/>
              <a:gd name="connsiteY4-490" fmla="*/ 2612571 h 4325257"/>
              <a:gd name="connsiteX5-491" fmla="*/ 4244340 w 6183086"/>
              <a:gd name="connsiteY5-492" fmla="*/ 2948577 h 4325257"/>
              <a:gd name="connsiteX6-493" fmla="*/ 3497943 w 6183086"/>
              <a:gd name="connsiteY6-494" fmla="*/ 3004457 h 4325257"/>
              <a:gd name="connsiteX7-495" fmla="*/ 3077029 w 6183086"/>
              <a:gd name="connsiteY7-496" fmla="*/ 3614057 h 4325257"/>
              <a:gd name="connsiteX8-497" fmla="*/ 3004457 w 6183086"/>
              <a:gd name="connsiteY8-498" fmla="*/ 4223657 h 4325257"/>
              <a:gd name="connsiteX9-499" fmla="*/ 2002971 w 6183086"/>
              <a:gd name="connsiteY9-500" fmla="*/ 4325257 h 4325257"/>
              <a:gd name="connsiteX10-501" fmla="*/ 1378857 w 6183086"/>
              <a:gd name="connsiteY10-502" fmla="*/ 3991429 h 4325257"/>
              <a:gd name="connsiteX11-503" fmla="*/ 1175657 w 6183086"/>
              <a:gd name="connsiteY11-504" fmla="*/ 3323771 h 4325257"/>
              <a:gd name="connsiteX12-505" fmla="*/ 885371 w 6183086"/>
              <a:gd name="connsiteY12-506" fmla="*/ 2786743 h 4325257"/>
              <a:gd name="connsiteX13-507" fmla="*/ 391886 w 6183086"/>
              <a:gd name="connsiteY13-508" fmla="*/ 2844800 h 4325257"/>
              <a:gd name="connsiteX14-509" fmla="*/ 0 w 6183086"/>
              <a:gd name="connsiteY14-510" fmla="*/ 2873829 h 4325257"/>
              <a:gd name="connsiteX15-511" fmla="*/ 14514 w 6183086"/>
              <a:gd name="connsiteY15-512" fmla="*/ 0 h 4325257"/>
              <a:gd name="connsiteX0-513" fmla="*/ 14514 w 6183086"/>
              <a:gd name="connsiteY0-514" fmla="*/ 0 h 4325257"/>
              <a:gd name="connsiteX1-515" fmla="*/ 6183086 w 6183086"/>
              <a:gd name="connsiteY1-516" fmla="*/ 0 h 4325257"/>
              <a:gd name="connsiteX2-517" fmla="*/ 6161677 w 6183086"/>
              <a:gd name="connsiteY2-518" fmla="*/ 710474 h 4325257"/>
              <a:gd name="connsiteX3-519" fmla="*/ 5863771 w 6183086"/>
              <a:gd name="connsiteY3-520" fmla="*/ 1741714 h 4325257"/>
              <a:gd name="connsiteX4-521" fmla="*/ 5152571 w 6183086"/>
              <a:gd name="connsiteY4-522" fmla="*/ 2612571 h 4325257"/>
              <a:gd name="connsiteX5-523" fmla="*/ 4236720 w 6183086"/>
              <a:gd name="connsiteY5-524" fmla="*/ 2979057 h 4325257"/>
              <a:gd name="connsiteX6-525" fmla="*/ 3497943 w 6183086"/>
              <a:gd name="connsiteY6-526" fmla="*/ 3004457 h 4325257"/>
              <a:gd name="connsiteX7-527" fmla="*/ 3077029 w 6183086"/>
              <a:gd name="connsiteY7-528" fmla="*/ 3614057 h 4325257"/>
              <a:gd name="connsiteX8-529" fmla="*/ 3004457 w 6183086"/>
              <a:gd name="connsiteY8-530" fmla="*/ 4223657 h 4325257"/>
              <a:gd name="connsiteX9-531" fmla="*/ 2002971 w 6183086"/>
              <a:gd name="connsiteY9-532" fmla="*/ 4325257 h 4325257"/>
              <a:gd name="connsiteX10-533" fmla="*/ 1378857 w 6183086"/>
              <a:gd name="connsiteY10-534" fmla="*/ 3991429 h 4325257"/>
              <a:gd name="connsiteX11-535" fmla="*/ 1175657 w 6183086"/>
              <a:gd name="connsiteY11-536" fmla="*/ 3323771 h 4325257"/>
              <a:gd name="connsiteX12-537" fmla="*/ 885371 w 6183086"/>
              <a:gd name="connsiteY12-538" fmla="*/ 2786743 h 4325257"/>
              <a:gd name="connsiteX13-539" fmla="*/ 391886 w 6183086"/>
              <a:gd name="connsiteY13-540" fmla="*/ 2844800 h 4325257"/>
              <a:gd name="connsiteX14-541" fmla="*/ 0 w 6183086"/>
              <a:gd name="connsiteY14-542" fmla="*/ 2873829 h 4325257"/>
              <a:gd name="connsiteX15-543" fmla="*/ 14514 w 6183086"/>
              <a:gd name="connsiteY15-544" fmla="*/ 0 h 4325257"/>
              <a:gd name="connsiteX0-545" fmla="*/ 14514 w 6183086"/>
              <a:gd name="connsiteY0-546" fmla="*/ 0 h 4325257"/>
              <a:gd name="connsiteX1-547" fmla="*/ 6183086 w 6183086"/>
              <a:gd name="connsiteY1-548" fmla="*/ 0 h 4325257"/>
              <a:gd name="connsiteX2-549" fmla="*/ 6161677 w 6183086"/>
              <a:gd name="connsiteY2-550" fmla="*/ 710474 h 4325257"/>
              <a:gd name="connsiteX3-551" fmla="*/ 5863771 w 6183086"/>
              <a:gd name="connsiteY3-552" fmla="*/ 1741714 h 4325257"/>
              <a:gd name="connsiteX4-553" fmla="*/ 5152571 w 6183086"/>
              <a:gd name="connsiteY4-554" fmla="*/ 2612571 h 4325257"/>
              <a:gd name="connsiteX5-555" fmla="*/ 4236720 w 6183086"/>
              <a:gd name="connsiteY5-556" fmla="*/ 2979057 h 4325257"/>
              <a:gd name="connsiteX6-557" fmla="*/ 3467463 w 6183086"/>
              <a:gd name="connsiteY6-558" fmla="*/ 2920637 h 4325257"/>
              <a:gd name="connsiteX7-559" fmla="*/ 3077029 w 6183086"/>
              <a:gd name="connsiteY7-560" fmla="*/ 3614057 h 4325257"/>
              <a:gd name="connsiteX8-561" fmla="*/ 3004457 w 6183086"/>
              <a:gd name="connsiteY8-562" fmla="*/ 4223657 h 4325257"/>
              <a:gd name="connsiteX9-563" fmla="*/ 2002971 w 6183086"/>
              <a:gd name="connsiteY9-564" fmla="*/ 4325257 h 4325257"/>
              <a:gd name="connsiteX10-565" fmla="*/ 1378857 w 6183086"/>
              <a:gd name="connsiteY10-566" fmla="*/ 3991429 h 4325257"/>
              <a:gd name="connsiteX11-567" fmla="*/ 1175657 w 6183086"/>
              <a:gd name="connsiteY11-568" fmla="*/ 3323771 h 4325257"/>
              <a:gd name="connsiteX12-569" fmla="*/ 885371 w 6183086"/>
              <a:gd name="connsiteY12-570" fmla="*/ 2786743 h 4325257"/>
              <a:gd name="connsiteX13-571" fmla="*/ 391886 w 6183086"/>
              <a:gd name="connsiteY13-572" fmla="*/ 2844800 h 4325257"/>
              <a:gd name="connsiteX14-573" fmla="*/ 0 w 6183086"/>
              <a:gd name="connsiteY14-574" fmla="*/ 2873829 h 4325257"/>
              <a:gd name="connsiteX15-575" fmla="*/ 14514 w 6183086"/>
              <a:gd name="connsiteY15-576" fmla="*/ 0 h 4325257"/>
              <a:gd name="connsiteX0-577" fmla="*/ 14514 w 6183086"/>
              <a:gd name="connsiteY0-578" fmla="*/ 0 h 4325257"/>
              <a:gd name="connsiteX1-579" fmla="*/ 6183086 w 6183086"/>
              <a:gd name="connsiteY1-580" fmla="*/ 0 h 4325257"/>
              <a:gd name="connsiteX2-581" fmla="*/ 6161677 w 6183086"/>
              <a:gd name="connsiteY2-582" fmla="*/ 710474 h 4325257"/>
              <a:gd name="connsiteX3-583" fmla="*/ 5863771 w 6183086"/>
              <a:gd name="connsiteY3-584" fmla="*/ 1741714 h 4325257"/>
              <a:gd name="connsiteX4-585" fmla="*/ 5152571 w 6183086"/>
              <a:gd name="connsiteY4-586" fmla="*/ 2612571 h 4325257"/>
              <a:gd name="connsiteX5-587" fmla="*/ 4236720 w 6183086"/>
              <a:gd name="connsiteY5-588" fmla="*/ 2979057 h 4325257"/>
              <a:gd name="connsiteX6-589" fmla="*/ 3520803 w 6183086"/>
              <a:gd name="connsiteY6-590" fmla="*/ 3050177 h 4325257"/>
              <a:gd name="connsiteX7-591" fmla="*/ 3077029 w 6183086"/>
              <a:gd name="connsiteY7-592" fmla="*/ 3614057 h 4325257"/>
              <a:gd name="connsiteX8-593" fmla="*/ 3004457 w 6183086"/>
              <a:gd name="connsiteY8-594" fmla="*/ 4223657 h 4325257"/>
              <a:gd name="connsiteX9-595" fmla="*/ 2002971 w 6183086"/>
              <a:gd name="connsiteY9-596" fmla="*/ 4325257 h 4325257"/>
              <a:gd name="connsiteX10-597" fmla="*/ 1378857 w 6183086"/>
              <a:gd name="connsiteY10-598" fmla="*/ 3991429 h 4325257"/>
              <a:gd name="connsiteX11-599" fmla="*/ 1175657 w 6183086"/>
              <a:gd name="connsiteY11-600" fmla="*/ 3323771 h 4325257"/>
              <a:gd name="connsiteX12-601" fmla="*/ 885371 w 6183086"/>
              <a:gd name="connsiteY12-602" fmla="*/ 2786743 h 4325257"/>
              <a:gd name="connsiteX13-603" fmla="*/ 391886 w 6183086"/>
              <a:gd name="connsiteY13-604" fmla="*/ 2844800 h 4325257"/>
              <a:gd name="connsiteX14-605" fmla="*/ 0 w 6183086"/>
              <a:gd name="connsiteY14-606" fmla="*/ 2873829 h 4325257"/>
              <a:gd name="connsiteX15-607" fmla="*/ 14514 w 6183086"/>
              <a:gd name="connsiteY15-608" fmla="*/ 0 h 4325257"/>
              <a:gd name="connsiteX0-609" fmla="*/ 14514 w 6183086"/>
              <a:gd name="connsiteY0-610" fmla="*/ 0 h 4325257"/>
              <a:gd name="connsiteX1-611" fmla="*/ 6183086 w 6183086"/>
              <a:gd name="connsiteY1-612" fmla="*/ 0 h 4325257"/>
              <a:gd name="connsiteX2-613" fmla="*/ 6161677 w 6183086"/>
              <a:gd name="connsiteY2-614" fmla="*/ 710474 h 4325257"/>
              <a:gd name="connsiteX3-615" fmla="*/ 5863771 w 6183086"/>
              <a:gd name="connsiteY3-616" fmla="*/ 1741714 h 4325257"/>
              <a:gd name="connsiteX4-617" fmla="*/ 5152571 w 6183086"/>
              <a:gd name="connsiteY4-618" fmla="*/ 2612571 h 4325257"/>
              <a:gd name="connsiteX5-619" fmla="*/ 4236720 w 6183086"/>
              <a:gd name="connsiteY5-620" fmla="*/ 2979057 h 4325257"/>
              <a:gd name="connsiteX6-621" fmla="*/ 3520803 w 6183086"/>
              <a:gd name="connsiteY6-622" fmla="*/ 3050177 h 4325257"/>
              <a:gd name="connsiteX7-623" fmla="*/ 3077029 w 6183086"/>
              <a:gd name="connsiteY7-624" fmla="*/ 3614057 h 4325257"/>
              <a:gd name="connsiteX8-625" fmla="*/ 3004457 w 6183086"/>
              <a:gd name="connsiteY8-626" fmla="*/ 4223657 h 4325257"/>
              <a:gd name="connsiteX9-627" fmla="*/ 2002971 w 6183086"/>
              <a:gd name="connsiteY9-628" fmla="*/ 4325257 h 4325257"/>
              <a:gd name="connsiteX10-629" fmla="*/ 1378857 w 6183086"/>
              <a:gd name="connsiteY10-630" fmla="*/ 3991429 h 4325257"/>
              <a:gd name="connsiteX11-631" fmla="*/ 1175657 w 6183086"/>
              <a:gd name="connsiteY11-632" fmla="*/ 3323771 h 4325257"/>
              <a:gd name="connsiteX12-633" fmla="*/ 885371 w 6183086"/>
              <a:gd name="connsiteY12-634" fmla="*/ 2786743 h 4325257"/>
              <a:gd name="connsiteX13-635" fmla="*/ 391886 w 6183086"/>
              <a:gd name="connsiteY13-636" fmla="*/ 2844800 h 4325257"/>
              <a:gd name="connsiteX14-637" fmla="*/ 0 w 6183086"/>
              <a:gd name="connsiteY14-638" fmla="*/ 2873829 h 4325257"/>
              <a:gd name="connsiteX15-639" fmla="*/ 14514 w 6183086"/>
              <a:gd name="connsiteY15-640" fmla="*/ 0 h 4325257"/>
              <a:gd name="connsiteX0-641" fmla="*/ 14514 w 6183086"/>
              <a:gd name="connsiteY0-642" fmla="*/ 0 h 4325257"/>
              <a:gd name="connsiteX1-643" fmla="*/ 6183086 w 6183086"/>
              <a:gd name="connsiteY1-644" fmla="*/ 0 h 4325257"/>
              <a:gd name="connsiteX2-645" fmla="*/ 6161677 w 6183086"/>
              <a:gd name="connsiteY2-646" fmla="*/ 710474 h 4325257"/>
              <a:gd name="connsiteX3-647" fmla="*/ 5863771 w 6183086"/>
              <a:gd name="connsiteY3-648" fmla="*/ 1741714 h 4325257"/>
              <a:gd name="connsiteX4-649" fmla="*/ 5152571 w 6183086"/>
              <a:gd name="connsiteY4-650" fmla="*/ 2612571 h 4325257"/>
              <a:gd name="connsiteX5-651" fmla="*/ 4236720 w 6183086"/>
              <a:gd name="connsiteY5-652" fmla="*/ 2979057 h 4325257"/>
              <a:gd name="connsiteX6-653" fmla="*/ 3520803 w 6183086"/>
              <a:gd name="connsiteY6-654" fmla="*/ 3050177 h 4325257"/>
              <a:gd name="connsiteX7-655" fmla="*/ 3077029 w 6183086"/>
              <a:gd name="connsiteY7-656" fmla="*/ 3614057 h 4325257"/>
              <a:gd name="connsiteX8-657" fmla="*/ 3004457 w 6183086"/>
              <a:gd name="connsiteY8-658" fmla="*/ 4223657 h 4325257"/>
              <a:gd name="connsiteX9-659" fmla="*/ 2002971 w 6183086"/>
              <a:gd name="connsiteY9-660" fmla="*/ 4325257 h 4325257"/>
              <a:gd name="connsiteX10-661" fmla="*/ 1378857 w 6183086"/>
              <a:gd name="connsiteY10-662" fmla="*/ 3991429 h 4325257"/>
              <a:gd name="connsiteX11-663" fmla="*/ 1175657 w 6183086"/>
              <a:gd name="connsiteY11-664" fmla="*/ 3323771 h 4325257"/>
              <a:gd name="connsiteX12-665" fmla="*/ 885371 w 6183086"/>
              <a:gd name="connsiteY12-666" fmla="*/ 2786743 h 4325257"/>
              <a:gd name="connsiteX13-667" fmla="*/ 391886 w 6183086"/>
              <a:gd name="connsiteY13-668" fmla="*/ 2844800 h 4325257"/>
              <a:gd name="connsiteX14-669" fmla="*/ 0 w 6183086"/>
              <a:gd name="connsiteY14-670" fmla="*/ 2873829 h 4325257"/>
              <a:gd name="connsiteX15-671" fmla="*/ 14514 w 6183086"/>
              <a:gd name="connsiteY15-672" fmla="*/ 0 h 4325257"/>
              <a:gd name="connsiteX0-673" fmla="*/ 14514 w 6183086"/>
              <a:gd name="connsiteY0-674" fmla="*/ 0 h 4325257"/>
              <a:gd name="connsiteX1-675" fmla="*/ 6183086 w 6183086"/>
              <a:gd name="connsiteY1-676" fmla="*/ 0 h 4325257"/>
              <a:gd name="connsiteX2-677" fmla="*/ 6161677 w 6183086"/>
              <a:gd name="connsiteY2-678" fmla="*/ 710474 h 4325257"/>
              <a:gd name="connsiteX3-679" fmla="*/ 5863771 w 6183086"/>
              <a:gd name="connsiteY3-680" fmla="*/ 1741714 h 4325257"/>
              <a:gd name="connsiteX4-681" fmla="*/ 5152571 w 6183086"/>
              <a:gd name="connsiteY4-682" fmla="*/ 2612571 h 4325257"/>
              <a:gd name="connsiteX5-683" fmla="*/ 4236720 w 6183086"/>
              <a:gd name="connsiteY5-684" fmla="*/ 2979057 h 4325257"/>
              <a:gd name="connsiteX6-685" fmla="*/ 3520803 w 6183086"/>
              <a:gd name="connsiteY6-686" fmla="*/ 3050177 h 4325257"/>
              <a:gd name="connsiteX7-687" fmla="*/ 3077029 w 6183086"/>
              <a:gd name="connsiteY7-688" fmla="*/ 3614057 h 4325257"/>
              <a:gd name="connsiteX8-689" fmla="*/ 3004457 w 6183086"/>
              <a:gd name="connsiteY8-690" fmla="*/ 4223657 h 4325257"/>
              <a:gd name="connsiteX9-691" fmla="*/ 2002971 w 6183086"/>
              <a:gd name="connsiteY9-692" fmla="*/ 4325257 h 4325257"/>
              <a:gd name="connsiteX10-693" fmla="*/ 1378857 w 6183086"/>
              <a:gd name="connsiteY10-694" fmla="*/ 3991429 h 4325257"/>
              <a:gd name="connsiteX11-695" fmla="*/ 1175657 w 6183086"/>
              <a:gd name="connsiteY11-696" fmla="*/ 3323771 h 4325257"/>
              <a:gd name="connsiteX12-697" fmla="*/ 885371 w 6183086"/>
              <a:gd name="connsiteY12-698" fmla="*/ 2786743 h 4325257"/>
              <a:gd name="connsiteX13-699" fmla="*/ 391886 w 6183086"/>
              <a:gd name="connsiteY13-700" fmla="*/ 2844800 h 4325257"/>
              <a:gd name="connsiteX14-701" fmla="*/ 0 w 6183086"/>
              <a:gd name="connsiteY14-702" fmla="*/ 2873829 h 4325257"/>
              <a:gd name="connsiteX15-703" fmla="*/ 14514 w 6183086"/>
              <a:gd name="connsiteY15-704" fmla="*/ 0 h 4325257"/>
              <a:gd name="connsiteX0-705" fmla="*/ 14514 w 6183086"/>
              <a:gd name="connsiteY0-706" fmla="*/ 0 h 4325257"/>
              <a:gd name="connsiteX1-707" fmla="*/ 6183086 w 6183086"/>
              <a:gd name="connsiteY1-708" fmla="*/ 0 h 4325257"/>
              <a:gd name="connsiteX2-709" fmla="*/ 6161677 w 6183086"/>
              <a:gd name="connsiteY2-710" fmla="*/ 710474 h 4325257"/>
              <a:gd name="connsiteX3-711" fmla="*/ 5863771 w 6183086"/>
              <a:gd name="connsiteY3-712" fmla="*/ 1741714 h 4325257"/>
              <a:gd name="connsiteX4-713" fmla="*/ 5152571 w 6183086"/>
              <a:gd name="connsiteY4-714" fmla="*/ 2612571 h 4325257"/>
              <a:gd name="connsiteX5-715" fmla="*/ 4236720 w 6183086"/>
              <a:gd name="connsiteY5-716" fmla="*/ 2979057 h 4325257"/>
              <a:gd name="connsiteX6-717" fmla="*/ 3520803 w 6183086"/>
              <a:gd name="connsiteY6-718" fmla="*/ 3050177 h 4325257"/>
              <a:gd name="connsiteX7-719" fmla="*/ 3077029 w 6183086"/>
              <a:gd name="connsiteY7-720" fmla="*/ 3614057 h 4325257"/>
              <a:gd name="connsiteX8-721" fmla="*/ 3004457 w 6183086"/>
              <a:gd name="connsiteY8-722" fmla="*/ 4223657 h 4325257"/>
              <a:gd name="connsiteX9-723" fmla="*/ 2002971 w 6183086"/>
              <a:gd name="connsiteY9-724" fmla="*/ 4325257 h 4325257"/>
              <a:gd name="connsiteX10-725" fmla="*/ 1378857 w 6183086"/>
              <a:gd name="connsiteY10-726" fmla="*/ 3991429 h 4325257"/>
              <a:gd name="connsiteX11-727" fmla="*/ 1175657 w 6183086"/>
              <a:gd name="connsiteY11-728" fmla="*/ 3323771 h 4325257"/>
              <a:gd name="connsiteX12-729" fmla="*/ 885371 w 6183086"/>
              <a:gd name="connsiteY12-730" fmla="*/ 2786743 h 4325257"/>
              <a:gd name="connsiteX13-731" fmla="*/ 391886 w 6183086"/>
              <a:gd name="connsiteY13-732" fmla="*/ 2844800 h 4325257"/>
              <a:gd name="connsiteX14-733" fmla="*/ 0 w 6183086"/>
              <a:gd name="connsiteY14-734" fmla="*/ 2873829 h 4325257"/>
              <a:gd name="connsiteX15-735" fmla="*/ 14514 w 6183086"/>
              <a:gd name="connsiteY15-736" fmla="*/ 0 h 4325257"/>
              <a:gd name="connsiteX0-737" fmla="*/ 14514 w 6183086"/>
              <a:gd name="connsiteY0-738" fmla="*/ 0 h 4325257"/>
              <a:gd name="connsiteX1-739" fmla="*/ 6183086 w 6183086"/>
              <a:gd name="connsiteY1-740" fmla="*/ 0 h 4325257"/>
              <a:gd name="connsiteX2-741" fmla="*/ 6161677 w 6183086"/>
              <a:gd name="connsiteY2-742" fmla="*/ 710474 h 4325257"/>
              <a:gd name="connsiteX3-743" fmla="*/ 5863771 w 6183086"/>
              <a:gd name="connsiteY3-744" fmla="*/ 1741714 h 4325257"/>
              <a:gd name="connsiteX4-745" fmla="*/ 5152571 w 6183086"/>
              <a:gd name="connsiteY4-746" fmla="*/ 2612571 h 4325257"/>
              <a:gd name="connsiteX5-747" fmla="*/ 4236720 w 6183086"/>
              <a:gd name="connsiteY5-748" fmla="*/ 2979057 h 4325257"/>
              <a:gd name="connsiteX6-749" fmla="*/ 3520803 w 6183086"/>
              <a:gd name="connsiteY6-750" fmla="*/ 3050177 h 4325257"/>
              <a:gd name="connsiteX7-751" fmla="*/ 3077029 w 6183086"/>
              <a:gd name="connsiteY7-752" fmla="*/ 3614057 h 4325257"/>
              <a:gd name="connsiteX8-753" fmla="*/ 2913017 w 6183086"/>
              <a:gd name="connsiteY8-754" fmla="*/ 4261757 h 4325257"/>
              <a:gd name="connsiteX9-755" fmla="*/ 2002971 w 6183086"/>
              <a:gd name="connsiteY9-756" fmla="*/ 4325257 h 4325257"/>
              <a:gd name="connsiteX10-757" fmla="*/ 1378857 w 6183086"/>
              <a:gd name="connsiteY10-758" fmla="*/ 3991429 h 4325257"/>
              <a:gd name="connsiteX11-759" fmla="*/ 1175657 w 6183086"/>
              <a:gd name="connsiteY11-760" fmla="*/ 3323771 h 4325257"/>
              <a:gd name="connsiteX12-761" fmla="*/ 885371 w 6183086"/>
              <a:gd name="connsiteY12-762" fmla="*/ 2786743 h 4325257"/>
              <a:gd name="connsiteX13-763" fmla="*/ 391886 w 6183086"/>
              <a:gd name="connsiteY13-764" fmla="*/ 2844800 h 4325257"/>
              <a:gd name="connsiteX14-765" fmla="*/ 0 w 6183086"/>
              <a:gd name="connsiteY14-766" fmla="*/ 2873829 h 4325257"/>
              <a:gd name="connsiteX15-767" fmla="*/ 14514 w 6183086"/>
              <a:gd name="connsiteY15-768" fmla="*/ 0 h 4325257"/>
              <a:gd name="connsiteX0-769" fmla="*/ 14514 w 6183086"/>
              <a:gd name="connsiteY0-770" fmla="*/ 0 h 4325257"/>
              <a:gd name="connsiteX1-771" fmla="*/ 6183086 w 6183086"/>
              <a:gd name="connsiteY1-772" fmla="*/ 0 h 4325257"/>
              <a:gd name="connsiteX2-773" fmla="*/ 6161677 w 6183086"/>
              <a:gd name="connsiteY2-774" fmla="*/ 710474 h 4325257"/>
              <a:gd name="connsiteX3-775" fmla="*/ 5863771 w 6183086"/>
              <a:gd name="connsiteY3-776" fmla="*/ 1741714 h 4325257"/>
              <a:gd name="connsiteX4-777" fmla="*/ 5152571 w 6183086"/>
              <a:gd name="connsiteY4-778" fmla="*/ 2612571 h 4325257"/>
              <a:gd name="connsiteX5-779" fmla="*/ 4236720 w 6183086"/>
              <a:gd name="connsiteY5-780" fmla="*/ 2979057 h 4325257"/>
              <a:gd name="connsiteX6-781" fmla="*/ 3520803 w 6183086"/>
              <a:gd name="connsiteY6-782" fmla="*/ 3050177 h 4325257"/>
              <a:gd name="connsiteX7-783" fmla="*/ 3077029 w 6183086"/>
              <a:gd name="connsiteY7-784" fmla="*/ 3614057 h 4325257"/>
              <a:gd name="connsiteX8-785" fmla="*/ 2913017 w 6183086"/>
              <a:gd name="connsiteY8-786" fmla="*/ 4261757 h 4325257"/>
              <a:gd name="connsiteX9-787" fmla="*/ 2002971 w 6183086"/>
              <a:gd name="connsiteY9-788" fmla="*/ 4325257 h 4325257"/>
              <a:gd name="connsiteX10-789" fmla="*/ 1378857 w 6183086"/>
              <a:gd name="connsiteY10-790" fmla="*/ 3991429 h 4325257"/>
              <a:gd name="connsiteX11-791" fmla="*/ 1175657 w 6183086"/>
              <a:gd name="connsiteY11-792" fmla="*/ 3323771 h 4325257"/>
              <a:gd name="connsiteX12-793" fmla="*/ 885371 w 6183086"/>
              <a:gd name="connsiteY12-794" fmla="*/ 2786743 h 4325257"/>
              <a:gd name="connsiteX13-795" fmla="*/ 391886 w 6183086"/>
              <a:gd name="connsiteY13-796" fmla="*/ 2844800 h 4325257"/>
              <a:gd name="connsiteX14-797" fmla="*/ 0 w 6183086"/>
              <a:gd name="connsiteY14-798" fmla="*/ 2873829 h 4325257"/>
              <a:gd name="connsiteX15-799" fmla="*/ 14514 w 6183086"/>
              <a:gd name="connsiteY15-800" fmla="*/ 0 h 4325257"/>
              <a:gd name="connsiteX0-801" fmla="*/ 14514 w 6183086"/>
              <a:gd name="connsiteY0-802" fmla="*/ 0 h 4333901"/>
              <a:gd name="connsiteX1-803" fmla="*/ 6183086 w 6183086"/>
              <a:gd name="connsiteY1-804" fmla="*/ 0 h 4333901"/>
              <a:gd name="connsiteX2-805" fmla="*/ 6161677 w 6183086"/>
              <a:gd name="connsiteY2-806" fmla="*/ 710474 h 4333901"/>
              <a:gd name="connsiteX3-807" fmla="*/ 5863771 w 6183086"/>
              <a:gd name="connsiteY3-808" fmla="*/ 1741714 h 4333901"/>
              <a:gd name="connsiteX4-809" fmla="*/ 5152571 w 6183086"/>
              <a:gd name="connsiteY4-810" fmla="*/ 2612571 h 4333901"/>
              <a:gd name="connsiteX5-811" fmla="*/ 4236720 w 6183086"/>
              <a:gd name="connsiteY5-812" fmla="*/ 2979057 h 4333901"/>
              <a:gd name="connsiteX6-813" fmla="*/ 3520803 w 6183086"/>
              <a:gd name="connsiteY6-814" fmla="*/ 3050177 h 4333901"/>
              <a:gd name="connsiteX7-815" fmla="*/ 3077029 w 6183086"/>
              <a:gd name="connsiteY7-816" fmla="*/ 3614057 h 4333901"/>
              <a:gd name="connsiteX8-817" fmla="*/ 2913017 w 6183086"/>
              <a:gd name="connsiteY8-818" fmla="*/ 4261757 h 4333901"/>
              <a:gd name="connsiteX9-819" fmla="*/ 2002971 w 6183086"/>
              <a:gd name="connsiteY9-820" fmla="*/ 4325257 h 4333901"/>
              <a:gd name="connsiteX10-821" fmla="*/ 1378857 w 6183086"/>
              <a:gd name="connsiteY10-822" fmla="*/ 3991429 h 4333901"/>
              <a:gd name="connsiteX11-823" fmla="*/ 1175657 w 6183086"/>
              <a:gd name="connsiteY11-824" fmla="*/ 3323771 h 4333901"/>
              <a:gd name="connsiteX12-825" fmla="*/ 885371 w 6183086"/>
              <a:gd name="connsiteY12-826" fmla="*/ 2786743 h 4333901"/>
              <a:gd name="connsiteX13-827" fmla="*/ 391886 w 6183086"/>
              <a:gd name="connsiteY13-828" fmla="*/ 2844800 h 4333901"/>
              <a:gd name="connsiteX14-829" fmla="*/ 0 w 6183086"/>
              <a:gd name="connsiteY14-830" fmla="*/ 2873829 h 4333901"/>
              <a:gd name="connsiteX15-831" fmla="*/ 14514 w 6183086"/>
              <a:gd name="connsiteY15-832" fmla="*/ 0 h 4333901"/>
              <a:gd name="connsiteX0-833" fmla="*/ 14514 w 6183086"/>
              <a:gd name="connsiteY0-834" fmla="*/ 0 h 4325257"/>
              <a:gd name="connsiteX1-835" fmla="*/ 6183086 w 6183086"/>
              <a:gd name="connsiteY1-836" fmla="*/ 0 h 4325257"/>
              <a:gd name="connsiteX2-837" fmla="*/ 6161677 w 6183086"/>
              <a:gd name="connsiteY2-838" fmla="*/ 710474 h 4325257"/>
              <a:gd name="connsiteX3-839" fmla="*/ 5863771 w 6183086"/>
              <a:gd name="connsiteY3-840" fmla="*/ 1741714 h 4325257"/>
              <a:gd name="connsiteX4-841" fmla="*/ 5152571 w 6183086"/>
              <a:gd name="connsiteY4-842" fmla="*/ 2612571 h 4325257"/>
              <a:gd name="connsiteX5-843" fmla="*/ 4236720 w 6183086"/>
              <a:gd name="connsiteY5-844" fmla="*/ 2979057 h 4325257"/>
              <a:gd name="connsiteX6-845" fmla="*/ 3520803 w 6183086"/>
              <a:gd name="connsiteY6-846" fmla="*/ 3050177 h 4325257"/>
              <a:gd name="connsiteX7-847" fmla="*/ 3077029 w 6183086"/>
              <a:gd name="connsiteY7-848" fmla="*/ 3614057 h 4325257"/>
              <a:gd name="connsiteX8-849" fmla="*/ 2844437 w 6183086"/>
              <a:gd name="connsiteY8-850" fmla="*/ 4231277 h 4325257"/>
              <a:gd name="connsiteX9-851" fmla="*/ 2002971 w 6183086"/>
              <a:gd name="connsiteY9-852" fmla="*/ 4325257 h 4325257"/>
              <a:gd name="connsiteX10-853" fmla="*/ 1378857 w 6183086"/>
              <a:gd name="connsiteY10-854" fmla="*/ 3991429 h 4325257"/>
              <a:gd name="connsiteX11-855" fmla="*/ 1175657 w 6183086"/>
              <a:gd name="connsiteY11-856" fmla="*/ 3323771 h 4325257"/>
              <a:gd name="connsiteX12-857" fmla="*/ 885371 w 6183086"/>
              <a:gd name="connsiteY12-858" fmla="*/ 2786743 h 4325257"/>
              <a:gd name="connsiteX13-859" fmla="*/ 391886 w 6183086"/>
              <a:gd name="connsiteY13-860" fmla="*/ 2844800 h 4325257"/>
              <a:gd name="connsiteX14-861" fmla="*/ 0 w 6183086"/>
              <a:gd name="connsiteY14-862" fmla="*/ 2873829 h 4325257"/>
              <a:gd name="connsiteX15-863" fmla="*/ 14514 w 6183086"/>
              <a:gd name="connsiteY15-864" fmla="*/ 0 h 4325257"/>
              <a:gd name="connsiteX0-865" fmla="*/ 14514 w 6183086"/>
              <a:gd name="connsiteY0-866" fmla="*/ 0 h 4325257"/>
              <a:gd name="connsiteX1-867" fmla="*/ 6183086 w 6183086"/>
              <a:gd name="connsiteY1-868" fmla="*/ 0 h 4325257"/>
              <a:gd name="connsiteX2-869" fmla="*/ 6161677 w 6183086"/>
              <a:gd name="connsiteY2-870" fmla="*/ 710474 h 4325257"/>
              <a:gd name="connsiteX3-871" fmla="*/ 5863771 w 6183086"/>
              <a:gd name="connsiteY3-872" fmla="*/ 1741714 h 4325257"/>
              <a:gd name="connsiteX4-873" fmla="*/ 5152571 w 6183086"/>
              <a:gd name="connsiteY4-874" fmla="*/ 2612571 h 4325257"/>
              <a:gd name="connsiteX5-875" fmla="*/ 4236720 w 6183086"/>
              <a:gd name="connsiteY5-876" fmla="*/ 2979057 h 4325257"/>
              <a:gd name="connsiteX6-877" fmla="*/ 3520803 w 6183086"/>
              <a:gd name="connsiteY6-878" fmla="*/ 3050177 h 4325257"/>
              <a:gd name="connsiteX7-879" fmla="*/ 3077029 w 6183086"/>
              <a:gd name="connsiteY7-880" fmla="*/ 3614057 h 4325257"/>
              <a:gd name="connsiteX8-881" fmla="*/ 2844437 w 6183086"/>
              <a:gd name="connsiteY8-882" fmla="*/ 4231277 h 4325257"/>
              <a:gd name="connsiteX9-883" fmla="*/ 2002971 w 6183086"/>
              <a:gd name="connsiteY9-884" fmla="*/ 4325257 h 4325257"/>
              <a:gd name="connsiteX10-885" fmla="*/ 1378857 w 6183086"/>
              <a:gd name="connsiteY10-886" fmla="*/ 3991429 h 4325257"/>
              <a:gd name="connsiteX11-887" fmla="*/ 1175657 w 6183086"/>
              <a:gd name="connsiteY11-888" fmla="*/ 3323771 h 4325257"/>
              <a:gd name="connsiteX12-889" fmla="*/ 885371 w 6183086"/>
              <a:gd name="connsiteY12-890" fmla="*/ 2786743 h 4325257"/>
              <a:gd name="connsiteX13-891" fmla="*/ 391886 w 6183086"/>
              <a:gd name="connsiteY13-892" fmla="*/ 2844800 h 4325257"/>
              <a:gd name="connsiteX14-893" fmla="*/ 0 w 6183086"/>
              <a:gd name="connsiteY14-894" fmla="*/ 2873829 h 4325257"/>
              <a:gd name="connsiteX15-895" fmla="*/ 14514 w 6183086"/>
              <a:gd name="connsiteY15-896" fmla="*/ 0 h 4325257"/>
              <a:gd name="connsiteX0-897" fmla="*/ 14514 w 6183086"/>
              <a:gd name="connsiteY0-898" fmla="*/ 0 h 4353767"/>
              <a:gd name="connsiteX1-899" fmla="*/ 6183086 w 6183086"/>
              <a:gd name="connsiteY1-900" fmla="*/ 0 h 4353767"/>
              <a:gd name="connsiteX2-901" fmla="*/ 6161677 w 6183086"/>
              <a:gd name="connsiteY2-902" fmla="*/ 710474 h 4353767"/>
              <a:gd name="connsiteX3-903" fmla="*/ 5863771 w 6183086"/>
              <a:gd name="connsiteY3-904" fmla="*/ 1741714 h 4353767"/>
              <a:gd name="connsiteX4-905" fmla="*/ 5152571 w 6183086"/>
              <a:gd name="connsiteY4-906" fmla="*/ 2612571 h 4353767"/>
              <a:gd name="connsiteX5-907" fmla="*/ 4236720 w 6183086"/>
              <a:gd name="connsiteY5-908" fmla="*/ 2979057 h 4353767"/>
              <a:gd name="connsiteX6-909" fmla="*/ 3520803 w 6183086"/>
              <a:gd name="connsiteY6-910" fmla="*/ 3050177 h 4353767"/>
              <a:gd name="connsiteX7-911" fmla="*/ 3077029 w 6183086"/>
              <a:gd name="connsiteY7-912" fmla="*/ 3614057 h 4353767"/>
              <a:gd name="connsiteX8-913" fmla="*/ 2844437 w 6183086"/>
              <a:gd name="connsiteY8-914" fmla="*/ 4231277 h 4353767"/>
              <a:gd name="connsiteX9-915" fmla="*/ 2002971 w 6183086"/>
              <a:gd name="connsiteY9-916" fmla="*/ 4325257 h 4353767"/>
              <a:gd name="connsiteX10-917" fmla="*/ 1378857 w 6183086"/>
              <a:gd name="connsiteY10-918" fmla="*/ 3991429 h 4353767"/>
              <a:gd name="connsiteX11-919" fmla="*/ 1175657 w 6183086"/>
              <a:gd name="connsiteY11-920" fmla="*/ 3323771 h 4353767"/>
              <a:gd name="connsiteX12-921" fmla="*/ 885371 w 6183086"/>
              <a:gd name="connsiteY12-922" fmla="*/ 2786743 h 4353767"/>
              <a:gd name="connsiteX13-923" fmla="*/ 391886 w 6183086"/>
              <a:gd name="connsiteY13-924" fmla="*/ 2844800 h 4353767"/>
              <a:gd name="connsiteX14-925" fmla="*/ 0 w 6183086"/>
              <a:gd name="connsiteY14-926" fmla="*/ 2873829 h 4353767"/>
              <a:gd name="connsiteX15-927" fmla="*/ 14514 w 6183086"/>
              <a:gd name="connsiteY15-928" fmla="*/ 0 h 4353767"/>
              <a:gd name="connsiteX0-929" fmla="*/ 14514 w 6183086"/>
              <a:gd name="connsiteY0-930" fmla="*/ 0 h 4353767"/>
              <a:gd name="connsiteX1-931" fmla="*/ 6183086 w 6183086"/>
              <a:gd name="connsiteY1-932" fmla="*/ 0 h 4353767"/>
              <a:gd name="connsiteX2-933" fmla="*/ 6161677 w 6183086"/>
              <a:gd name="connsiteY2-934" fmla="*/ 710474 h 4353767"/>
              <a:gd name="connsiteX3-935" fmla="*/ 5863771 w 6183086"/>
              <a:gd name="connsiteY3-936" fmla="*/ 1741714 h 4353767"/>
              <a:gd name="connsiteX4-937" fmla="*/ 5152571 w 6183086"/>
              <a:gd name="connsiteY4-938" fmla="*/ 2612571 h 4353767"/>
              <a:gd name="connsiteX5-939" fmla="*/ 4236720 w 6183086"/>
              <a:gd name="connsiteY5-940" fmla="*/ 2979057 h 4353767"/>
              <a:gd name="connsiteX6-941" fmla="*/ 3520803 w 6183086"/>
              <a:gd name="connsiteY6-942" fmla="*/ 3050177 h 4353767"/>
              <a:gd name="connsiteX7-943" fmla="*/ 3077029 w 6183086"/>
              <a:gd name="connsiteY7-944" fmla="*/ 3614057 h 4353767"/>
              <a:gd name="connsiteX8-945" fmla="*/ 2844437 w 6183086"/>
              <a:gd name="connsiteY8-946" fmla="*/ 4231277 h 4353767"/>
              <a:gd name="connsiteX9-947" fmla="*/ 2002971 w 6183086"/>
              <a:gd name="connsiteY9-948" fmla="*/ 4325257 h 4353767"/>
              <a:gd name="connsiteX10-949" fmla="*/ 1378857 w 6183086"/>
              <a:gd name="connsiteY10-950" fmla="*/ 3991429 h 4353767"/>
              <a:gd name="connsiteX11-951" fmla="*/ 1175657 w 6183086"/>
              <a:gd name="connsiteY11-952" fmla="*/ 3323771 h 4353767"/>
              <a:gd name="connsiteX12-953" fmla="*/ 885371 w 6183086"/>
              <a:gd name="connsiteY12-954" fmla="*/ 2786743 h 4353767"/>
              <a:gd name="connsiteX13-955" fmla="*/ 391886 w 6183086"/>
              <a:gd name="connsiteY13-956" fmla="*/ 2844800 h 4353767"/>
              <a:gd name="connsiteX14-957" fmla="*/ 0 w 6183086"/>
              <a:gd name="connsiteY14-958" fmla="*/ 2873829 h 4353767"/>
              <a:gd name="connsiteX15-959" fmla="*/ 14514 w 6183086"/>
              <a:gd name="connsiteY15-960" fmla="*/ 0 h 4353767"/>
              <a:gd name="connsiteX0-961" fmla="*/ 14514 w 6183086"/>
              <a:gd name="connsiteY0-962" fmla="*/ 0 h 4320213"/>
              <a:gd name="connsiteX1-963" fmla="*/ 6183086 w 6183086"/>
              <a:gd name="connsiteY1-964" fmla="*/ 0 h 4320213"/>
              <a:gd name="connsiteX2-965" fmla="*/ 6161677 w 6183086"/>
              <a:gd name="connsiteY2-966" fmla="*/ 710474 h 4320213"/>
              <a:gd name="connsiteX3-967" fmla="*/ 5863771 w 6183086"/>
              <a:gd name="connsiteY3-968" fmla="*/ 1741714 h 4320213"/>
              <a:gd name="connsiteX4-969" fmla="*/ 5152571 w 6183086"/>
              <a:gd name="connsiteY4-970" fmla="*/ 2612571 h 4320213"/>
              <a:gd name="connsiteX5-971" fmla="*/ 4236720 w 6183086"/>
              <a:gd name="connsiteY5-972" fmla="*/ 2979057 h 4320213"/>
              <a:gd name="connsiteX6-973" fmla="*/ 3520803 w 6183086"/>
              <a:gd name="connsiteY6-974" fmla="*/ 3050177 h 4320213"/>
              <a:gd name="connsiteX7-975" fmla="*/ 3077029 w 6183086"/>
              <a:gd name="connsiteY7-976" fmla="*/ 3614057 h 4320213"/>
              <a:gd name="connsiteX8-977" fmla="*/ 2844437 w 6183086"/>
              <a:gd name="connsiteY8-978" fmla="*/ 4231277 h 4320213"/>
              <a:gd name="connsiteX9-979" fmla="*/ 1964871 w 6183086"/>
              <a:gd name="connsiteY9-980" fmla="*/ 4271917 h 4320213"/>
              <a:gd name="connsiteX10-981" fmla="*/ 1378857 w 6183086"/>
              <a:gd name="connsiteY10-982" fmla="*/ 3991429 h 4320213"/>
              <a:gd name="connsiteX11-983" fmla="*/ 1175657 w 6183086"/>
              <a:gd name="connsiteY11-984" fmla="*/ 3323771 h 4320213"/>
              <a:gd name="connsiteX12-985" fmla="*/ 885371 w 6183086"/>
              <a:gd name="connsiteY12-986" fmla="*/ 2786743 h 4320213"/>
              <a:gd name="connsiteX13-987" fmla="*/ 391886 w 6183086"/>
              <a:gd name="connsiteY13-988" fmla="*/ 2844800 h 4320213"/>
              <a:gd name="connsiteX14-989" fmla="*/ 0 w 6183086"/>
              <a:gd name="connsiteY14-990" fmla="*/ 2873829 h 4320213"/>
              <a:gd name="connsiteX15-991" fmla="*/ 14514 w 6183086"/>
              <a:gd name="connsiteY15-992" fmla="*/ 0 h 4320213"/>
              <a:gd name="connsiteX0-993" fmla="*/ 14514 w 6183086"/>
              <a:gd name="connsiteY0-994" fmla="*/ 0 h 4320213"/>
              <a:gd name="connsiteX1-995" fmla="*/ 6183086 w 6183086"/>
              <a:gd name="connsiteY1-996" fmla="*/ 0 h 4320213"/>
              <a:gd name="connsiteX2-997" fmla="*/ 6161677 w 6183086"/>
              <a:gd name="connsiteY2-998" fmla="*/ 710474 h 4320213"/>
              <a:gd name="connsiteX3-999" fmla="*/ 5863771 w 6183086"/>
              <a:gd name="connsiteY3-1000" fmla="*/ 1741714 h 4320213"/>
              <a:gd name="connsiteX4-1001" fmla="*/ 5152571 w 6183086"/>
              <a:gd name="connsiteY4-1002" fmla="*/ 2612571 h 4320213"/>
              <a:gd name="connsiteX5-1003" fmla="*/ 4236720 w 6183086"/>
              <a:gd name="connsiteY5-1004" fmla="*/ 2979057 h 4320213"/>
              <a:gd name="connsiteX6-1005" fmla="*/ 3520803 w 6183086"/>
              <a:gd name="connsiteY6-1006" fmla="*/ 3050177 h 4320213"/>
              <a:gd name="connsiteX7-1007" fmla="*/ 3077029 w 6183086"/>
              <a:gd name="connsiteY7-1008" fmla="*/ 3614057 h 4320213"/>
              <a:gd name="connsiteX8-1009" fmla="*/ 2844437 w 6183086"/>
              <a:gd name="connsiteY8-1010" fmla="*/ 4231277 h 4320213"/>
              <a:gd name="connsiteX9-1011" fmla="*/ 1964871 w 6183086"/>
              <a:gd name="connsiteY9-1012" fmla="*/ 4271917 h 4320213"/>
              <a:gd name="connsiteX10-1013" fmla="*/ 1378857 w 6183086"/>
              <a:gd name="connsiteY10-1014" fmla="*/ 3938089 h 4320213"/>
              <a:gd name="connsiteX11-1015" fmla="*/ 1175657 w 6183086"/>
              <a:gd name="connsiteY11-1016" fmla="*/ 3323771 h 4320213"/>
              <a:gd name="connsiteX12-1017" fmla="*/ 885371 w 6183086"/>
              <a:gd name="connsiteY12-1018" fmla="*/ 2786743 h 4320213"/>
              <a:gd name="connsiteX13-1019" fmla="*/ 391886 w 6183086"/>
              <a:gd name="connsiteY13-1020" fmla="*/ 2844800 h 4320213"/>
              <a:gd name="connsiteX14-1021" fmla="*/ 0 w 6183086"/>
              <a:gd name="connsiteY14-1022" fmla="*/ 2873829 h 4320213"/>
              <a:gd name="connsiteX15-1023" fmla="*/ 14514 w 6183086"/>
              <a:gd name="connsiteY15-1024" fmla="*/ 0 h 4320213"/>
              <a:gd name="connsiteX0-1025" fmla="*/ 14514 w 6183086"/>
              <a:gd name="connsiteY0-1026" fmla="*/ 0 h 4320213"/>
              <a:gd name="connsiteX1-1027" fmla="*/ 6183086 w 6183086"/>
              <a:gd name="connsiteY1-1028" fmla="*/ 0 h 4320213"/>
              <a:gd name="connsiteX2-1029" fmla="*/ 6161677 w 6183086"/>
              <a:gd name="connsiteY2-1030" fmla="*/ 710474 h 4320213"/>
              <a:gd name="connsiteX3-1031" fmla="*/ 5863771 w 6183086"/>
              <a:gd name="connsiteY3-1032" fmla="*/ 1741714 h 4320213"/>
              <a:gd name="connsiteX4-1033" fmla="*/ 5152571 w 6183086"/>
              <a:gd name="connsiteY4-1034" fmla="*/ 2612571 h 4320213"/>
              <a:gd name="connsiteX5-1035" fmla="*/ 4236720 w 6183086"/>
              <a:gd name="connsiteY5-1036" fmla="*/ 2979057 h 4320213"/>
              <a:gd name="connsiteX6-1037" fmla="*/ 3520803 w 6183086"/>
              <a:gd name="connsiteY6-1038" fmla="*/ 3050177 h 4320213"/>
              <a:gd name="connsiteX7-1039" fmla="*/ 3077029 w 6183086"/>
              <a:gd name="connsiteY7-1040" fmla="*/ 3614057 h 4320213"/>
              <a:gd name="connsiteX8-1041" fmla="*/ 2844437 w 6183086"/>
              <a:gd name="connsiteY8-1042" fmla="*/ 4231277 h 4320213"/>
              <a:gd name="connsiteX9-1043" fmla="*/ 1964871 w 6183086"/>
              <a:gd name="connsiteY9-1044" fmla="*/ 4271917 h 4320213"/>
              <a:gd name="connsiteX10-1045" fmla="*/ 1378857 w 6183086"/>
              <a:gd name="connsiteY10-1046" fmla="*/ 3938089 h 4320213"/>
              <a:gd name="connsiteX11-1047" fmla="*/ 1175657 w 6183086"/>
              <a:gd name="connsiteY11-1048" fmla="*/ 3323771 h 4320213"/>
              <a:gd name="connsiteX12-1049" fmla="*/ 885371 w 6183086"/>
              <a:gd name="connsiteY12-1050" fmla="*/ 2786743 h 4320213"/>
              <a:gd name="connsiteX13-1051" fmla="*/ 391886 w 6183086"/>
              <a:gd name="connsiteY13-1052" fmla="*/ 2844800 h 4320213"/>
              <a:gd name="connsiteX14-1053" fmla="*/ 0 w 6183086"/>
              <a:gd name="connsiteY14-1054" fmla="*/ 2873829 h 4320213"/>
              <a:gd name="connsiteX15-1055" fmla="*/ 14514 w 6183086"/>
              <a:gd name="connsiteY15-1056" fmla="*/ 0 h 4320213"/>
              <a:gd name="connsiteX0-1057" fmla="*/ 14514 w 6183086"/>
              <a:gd name="connsiteY0-1058" fmla="*/ 0 h 4320213"/>
              <a:gd name="connsiteX1-1059" fmla="*/ 6183086 w 6183086"/>
              <a:gd name="connsiteY1-1060" fmla="*/ 0 h 4320213"/>
              <a:gd name="connsiteX2-1061" fmla="*/ 6161677 w 6183086"/>
              <a:gd name="connsiteY2-1062" fmla="*/ 710474 h 4320213"/>
              <a:gd name="connsiteX3-1063" fmla="*/ 5863771 w 6183086"/>
              <a:gd name="connsiteY3-1064" fmla="*/ 1741714 h 4320213"/>
              <a:gd name="connsiteX4-1065" fmla="*/ 5152571 w 6183086"/>
              <a:gd name="connsiteY4-1066" fmla="*/ 2612571 h 4320213"/>
              <a:gd name="connsiteX5-1067" fmla="*/ 4236720 w 6183086"/>
              <a:gd name="connsiteY5-1068" fmla="*/ 2979057 h 4320213"/>
              <a:gd name="connsiteX6-1069" fmla="*/ 3520803 w 6183086"/>
              <a:gd name="connsiteY6-1070" fmla="*/ 3050177 h 4320213"/>
              <a:gd name="connsiteX7-1071" fmla="*/ 3077029 w 6183086"/>
              <a:gd name="connsiteY7-1072" fmla="*/ 3614057 h 4320213"/>
              <a:gd name="connsiteX8-1073" fmla="*/ 2844437 w 6183086"/>
              <a:gd name="connsiteY8-1074" fmla="*/ 4231277 h 4320213"/>
              <a:gd name="connsiteX9-1075" fmla="*/ 1964871 w 6183086"/>
              <a:gd name="connsiteY9-1076" fmla="*/ 4271917 h 4320213"/>
              <a:gd name="connsiteX10-1077" fmla="*/ 1378857 w 6183086"/>
              <a:gd name="connsiteY10-1078" fmla="*/ 3938089 h 4320213"/>
              <a:gd name="connsiteX11-1079" fmla="*/ 1175657 w 6183086"/>
              <a:gd name="connsiteY11-1080" fmla="*/ 3323771 h 4320213"/>
              <a:gd name="connsiteX12-1081" fmla="*/ 885371 w 6183086"/>
              <a:gd name="connsiteY12-1082" fmla="*/ 2786743 h 4320213"/>
              <a:gd name="connsiteX13-1083" fmla="*/ 391886 w 6183086"/>
              <a:gd name="connsiteY13-1084" fmla="*/ 2844800 h 4320213"/>
              <a:gd name="connsiteX14-1085" fmla="*/ 0 w 6183086"/>
              <a:gd name="connsiteY14-1086" fmla="*/ 2873829 h 4320213"/>
              <a:gd name="connsiteX15-1087" fmla="*/ 14514 w 6183086"/>
              <a:gd name="connsiteY15-1088" fmla="*/ 0 h 4320213"/>
              <a:gd name="connsiteX0-1089" fmla="*/ 14514 w 6183086"/>
              <a:gd name="connsiteY0-1090" fmla="*/ 0 h 4320213"/>
              <a:gd name="connsiteX1-1091" fmla="*/ 6183086 w 6183086"/>
              <a:gd name="connsiteY1-1092" fmla="*/ 0 h 4320213"/>
              <a:gd name="connsiteX2-1093" fmla="*/ 6161677 w 6183086"/>
              <a:gd name="connsiteY2-1094" fmla="*/ 710474 h 4320213"/>
              <a:gd name="connsiteX3-1095" fmla="*/ 5863771 w 6183086"/>
              <a:gd name="connsiteY3-1096" fmla="*/ 1741714 h 4320213"/>
              <a:gd name="connsiteX4-1097" fmla="*/ 5152571 w 6183086"/>
              <a:gd name="connsiteY4-1098" fmla="*/ 2612571 h 4320213"/>
              <a:gd name="connsiteX5-1099" fmla="*/ 4236720 w 6183086"/>
              <a:gd name="connsiteY5-1100" fmla="*/ 2979057 h 4320213"/>
              <a:gd name="connsiteX6-1101" fmla="*/ 3520803 w 6183086"/>
              <a:gd name="connsiteY6-1102" fmla="*/ 3050177 h 4320213"/>
              <a:gd name="connsiteX7-1103" fmla="*/ 3077029 w 6183086"/>
              <a:gd name="connsiteY7-1104" fmla="*/ 3614057 h 4320213"/>
              <a:gd name="connsiteX8-1105" fmla="*/ 2844437 w 6183086"/>
              <a:gd name="connsiteY8-1106" fmla="*/ 4231277 h 4320213"/>
              <a:gd name="connsiteX9-1107" fmla="*/ 1964871 w 6183086"/>
              <a:gd name="connsiteY9-1108" fmla="*/ 4271917 h 4320213"/>
              <a:gd name="connsiteX10-1109" fmla="*/ 1378857 w 6183086"/>
              <a:gd name="connsiteY10-1110" fmla="*/ 3938089 h 4320213"/>
              <a:gd name="connsiteX11-1111" fmla="*/ 1175657 w 6183086"/>
              <a:gd name="connsiteY11-1112" fmla="*/ 3323771 h 4320213"/>
              <a:gd name="connsiteX12-1113" fmla="*/ 885371 w 6183086"/>
              <a:gd name="connsiteY12-1114" fmla="*/ 2786743 h 4320213"/>
              <a:gd name="connsiteX13-1115" fmla="*/ 391886 w 6183086"/>
              <a:gd name="connsiteY13-1116" fmla="*/ 2844800 h 4320213"/>
              <a:gd name="connsiteX14-1117" fmla="*/ 0 w 6183086"/>
              <a:gd name="connsiteY14-1118" fmla="*/ 2873829 h 4320213"/>
              <a:gd name="connsiteX15-1119" fmla="*/ 14514 w 6183086"/>
              <a:gd name="connsiteY15-1120" fmla="*/ 0 h 4320213"/>
              <a:gd name="connsiteX0-1121" fmla="*/ 14514 w 6183086"/>
              <a:gd name="connsiteY0-1122" fmla="*/ 0 h 4320213"/>
              <a:gd name="connsiteX1-1123" fmla="*/ 6183086 w 6183086"/>
              <a:gd name="connsiteY1-1124" fmla="*/ 0 h 4320213"/>
              <a:gd name="connsiteX2-1125" fmla="*/ 6161677 w 6183086"/>
              <a:gd name="connsiteY2-1126" fmla="*/ 710474 h 4320213"/>
              <a:gd name="connsiteX3-1127" fmla="*/ 5863771 w 6183086"/>
              <a:gd name="connsiteY3-1128" fmla="*/ 1741714 h 4320213"/>
              <a:gd name="connsiteX4-1129" fmla="*/ 5152571 w 6183086"/>
              <a:gd name="connsiteY4-1130" fmla="*/ 2612571 h 4320213"/>
              <a:gd name="connsiteX5-1131" fmla="*/ 4236720 w 6183086"/>
              <a:gd name="connsiteY5-1132" fmla="*/ 2979057 h 4320213"/>
              <a:gd name="connsiteX6-1133" fmla="*/ 3520803 w 6183086"/>
              <a:gd name="connsiteY6-1134" fmla="*/ 3050177 h 4320213"/>
              <a:gd name="connsiteX7-1135" fmla="*/ 3077029 w 6183086"/>
              <a:gd name="connsiteY7-1136" fmla="*/ 3614057 h 4320213"/>
              <a:gd name="connsiteX8-1137" fmla="*/ 2844437 w 6183086"/>
              <a:gd name="connsiteY8-1138" fmla="*/ 4231277 h 4320213"/>
              <a:gd name="connsiteX9-1139" fmla="*/ 1964871 w 6183086"/>
              <a:gd name="connsiteY9-1140" fmla="*/ 4271917 h 4320213"/>
              <a:gd name="connsiteX10-1141" fmla="*/ 1378857 w 6183086"/>
              <a:gd name="connsiteY10-1142" fmla="*/ 3938089 h 4320213"/>
              <a:gd name="connsiteX11-1143" fmla="*/ 1122317 w 6183086"/>
              <a:gd name="connsiteY11-1144" fmla="*/ 3331391 h 4320213"/>
              <a:gd name="connsiteX12-1145" fmla="*/ 885371 w 6183086"/>
              <a:gd name="connsiteY12-1146" fmla="*/ 2786743 h 4320213"/>
              <a:gd name="connsiteX13-1147" fmla="*/ 391886 w 6183086"/>
              <a:gd name="connsiteY13-1148" fmla="*/ 2844800 h 4320213"/>
              <a:gd name="connsiteX14-1149" fmla="*/ 0 w 6183086"/>
              <a:gd name="connsiteY14-1150" fmla="*/ 2873829 h 4320213"/>
              <a:gd name="connsiteX15-1151" fmla="*/ 14514 w 6183086"/>
              <a:gd name="connsiteY15-1152" fmla="*/ 0 h 4320213"/>
              <a:gd name="connsiteX0-1153" fmla="*/ 14514 w 6183086"/>
              <a:gd name="connsiteY0-1154" fmla="*/ 0 h 4320213"/>
              <a:gd name="connsiteX1-1155" fmla="*/ 6183086 w 6183086"/>
              <a:gd name="connsiteY1-1156" fmla="*/ 0 h 4320213"/>
              <a:gd name="connsiteX2-1157" fmla="*/ 6161677 w 6183086"/>
              <a:gd name="connsiteY2-1158" fmla="*/ 710474 h 4320213"/>
              <a:gd name="connsiteX3-1159" fmla="*/ 5863771 w 6183086"/>
              <a:gd name="connsiteY3-1160" fmla="*/ 1741714 h 4320213"/>
              <a:gd name="connsiteX4-1161" fmla="*/ 5152571 w 6183086"/>
              <a:gd name="connsiteY4-1162" fmla="*/ 2612571 h 4320213"/>
              <a:gd name="connsiteX5-1163" fmla="*/ 4236720 w 6183086"/>
              <a:gd name="connsiteY5-1164" fmla="*/ 2979057 h 4320213"/>
              <a:gd name="connsiteX6-1165" fmla="*/ 3520803 w 6183086"/>
              <a:gd name="connsiteY6-1166" fmla="*/ 3050177 h 4320213"/>
              <a:gd name="connsiteX7-1167" fmla="*/ 3077029 w 6183086"/>
              <a:gd name="connsiteY7-1168" fmla="*/ 3614057 h 4320213"/>
              <a:gd name="connsiteX8-1169" fmla="*/ 2844437 w 6183086"/>
              <a:gd name="connsiteY8-1170" fmla="*/ 4231277 h 4320213"/>
              <a:gd name="connsiteX9-1171" fmla="*/ 1964871 w 6183086"/>
              <a:gd name="connsiteY9-1172" fmla="*/ 4271917 h 4320213"/>
              <a:gd name="connsiteX10-1173" fmla="*/ 1378857 w 6183086"/>
              <a:gd name="connsiteY10-1174" fmla="*/ 3938089 h 4320213"/>
              <a:gd name="connsiteX11-1175" fmla="*/ 1122317 w 6183086"/>
              <a:gd name="connsiteY11-1176" fmla="*/ 3331391 h 4320213"/>
              <a:gd name="connsiteX12-1177" fmla="*/ 885371 w 6183086"/>
              <a:gd name="connsiteY12-1178" fmla="*/ 2786743 h 4320213"/>
              <a:gd name="connsiteX13-1179" fmla="*/ 391886 w 6183086"/>
              <a:gd name="connsiteY13-1180" fmla="*/ 2844800 h 4320213"/>
              <a:gd name="connsiteX14-1181" fmla="*/ 0 w 6183086"/>
              <a:gd name="connsiteY14-1182" fmla="*/ 2873829 h 4320213"/>
              <a:gd name="connsiteX15-1183" fmla="*/ 14514 w 6183086"/>
              <a:gd name="connsiteY15-1184" fmla="*/ 0 h 4320213"/>
              <a:gd name="connsiteX0-1185" fmla="*/ 14514 w 6183086"/>
              <a:gd name="connsiteY0-1186" fmla="*/ 0 h 4320213"/>
              <a:gd name="connsiteX1-1187" fmla="*/ 6183086 w 6183086"/>
              <a:gd name="connsiteY1-1188" fmla="*/ 0 h 4320213"/>
              <a:gd name="connsiteX2-1189" fmla="*/ 6161677 w 6183086"/>
              <a:gd name="connsiteY2-1190" fmla="*/ 710474 h 4320213"/>
              <a:gd name="connsiteX3-1191" fmla="*/ 5863771 w 6183086"/>
              <a:gd name="connsiteY3-1192" fmla="*/ 1741714 h 4320213"/>
              <a:gd name="connsiteX4-1193" fmla="*/ 5152571 w 6183086"/>
              <a:gd name="connsiteY4-1194" fmla="*/ 2612571 h 4320213"/>
              <a:gd name="connsiteX5-1195" fmla="*/ 4236720 w 6183086"/>
              <a:gd name="connsiteY5-1196" fmla="*/ 2979057 h 4320213"/>
              <a:gd name="connsiteX6-1197" fmla="*/ 3520803 w 6183086"/>
              <a:gd name="connsiteY6-1198" fmla="*/ 3050177 h 4320213"/>
              <a:gd name="connsiteX7-1199" fmla="*/ 3077029 w 6183086"/>
              <a:gd name="connsiteY7-1200" fmla="*/ 3614057 h 4320213"/>
              <a:gd name="connsiteX8-1201" fmla="*/ 2844437 w 6183086"/>
              <a:gd name="connsiteY8-1202" fmla="*/ 4231277 h 4320213"/>
              <a:gd name="connsiteX9-1203" fmla="*/ 1964871 w 6183086"/>
              <a:gd name="connsiteY9-1204" fmla="*/ 4271917 h 4320213"/>
              <a:gd name="connsiteX10-1205" fmla="*/ 1378857 w 6183086"/>
              <a:gd name="connsiteY10-1206" fmla="*/ 3938089 h 4320213"/>
              <a:gd name="connsiteX11-1207" fmla="*/ 1122317 w 6183086"/>
              <a:gd name="connsiteY11-1208" fmla="*/ 3331391 h 4320213"/>
              <a:gd name="connsiteX12-1209" fmla="*/ 885371 w 6183086"/>
              <a:gd name="connsiteY12-1210" fmla="*/ 2786743 h 4320213"/>
              <a:gd name="connsiteX13-1211" fmla="*/ 391886 w 6183086"/>
              <a:gd name="connsiteY13-1212" fmla="*/ 2844800 h 4320213"/>
              <a:gd name="connsiteX14-1213" fmla="*/ 0 w 6183086"/>
              <a:gd name="connsiteY14-1214" fmla="*/ 2873829 h 4320213"/>
              <a:gd name="connsiteX15-1215" fmla="*/ 14514 w 6183086"/>
              <a:gd name="connsiteY15-1216" fmla="*/ 0 h 4320213"/>
              <a:gd name="connsiteX0-1217" fmla="*/ 14514 w 6183086"/>
              <a:gd name="connsiteY0-1218" fmla="*/ 0 h 4320213"/>
              <a:gd name="connsiteX1-1219" fmla="*/ 6183086 w 6183086"/>
              <a:gd name="connsiteY1-1220" fmla="*/ 0 h 4320213"/>
              <a:gd name="connsiteX2-1221" fmla="*/ 6161677 w 6183086"/>
              <a:gd name="connsiteY2-1222" fmla="*/ 710474 h 4320213"/>
              <a:gd name="connsiteX3-1223" fmla="*/ 5863771 w 6183086"/>
              <a:gd name="connsiteY3-1224" fmla="*/ 1741714 h 4320213"/>
              <a:gd name="connsiteX4-1225" fmla="*/ 5152571 w 6183086"/>
              <a:gd name="connsiteY4-1226" fmla="*/ 2612571 h 4320213"/>
              <a:gd name="connsiteX5-1227" fmla="*/ 4236720 w 6183086"/>
              <a:gd name="connsiteY5-1228" fmla="*/ 2979057 h 4320213"/>
              <a:gd name="connsiteX6-1229" fmla="*/ 3520803 w 6183086"/>
              <a:gd name="connsiteY6-1230" fmla="*/ 3050177 h 4320213"/>
              <a:gd name="connsiteX7-1231" fmla="*/ 3077029 w 6183086"/>
              <a:gd name="connsiteY7-1232" fmla="*/ 3614057 h 4320213"/>
              <a:gd name="connsiteX8-1233" fmla="*/ 2844437 w 6183086"/>
              <a:gd name="connsiteY8-1234" fmla="*/ 4231277 h 4320213"/>
              <a:gd name="connsiteX9-1235" fmla="*/ 1964871 w 6183086"/>
              <a:gd name="connsiteY9-1236" fmla="*/ 4271917 h 4320213"/>
              <a:gd name="connsiteX10-1237" fmla="*/ 1378857 w 6183086"/>
              <a:gd name="connsiteY10-1238" fmla="*/ 3938089 h 4320213"/>
              <a:gd name="connsiteX11-1239" fmla="*/ 1122317 w 6183086"/>
              <a:gd name="connsiteY11-1240" fmla="*/ 3331391 h 4320213"/>
              <a:gd name="connsiteX12-1241" fmla="*/ 885371 w 6183086"/>
              <a:gd name="connsiteY12-1242" fmla="*/ 2786743 h 4320213"/>
              <a:gd name="connsiteX13-1243" fmla="*/ 391886 w 6183086"/>
              <a:gd name="connsiteY13-1244" fmla="*/ 2844800 h 4320213"/>
              <a:gd name="connsiteX14-1245" fmla="*/ 0 w 6183086"/>
              <a:gd name="connsiteY14-1246" fmla="*/ 2873829 h 4320213"/>
              <a:gd name="connsiteX15-1247" fmla="*/ 14514 w 6183086"/>
              <a:gd name="connsiteY15-1248" fmla="*/ 0 h 4320213"/>
              <a:gd name="connsiteX0-1249" fmla="*/ 14514 w 6183086"/>
              <a:gd name="connsiteY0-1250" fmla="*/ 0 h 4320213"/>
              <a:gd name="connsiteX1-1251" fmla="*/ 6183086 w 6183086"/>
              <a:gd name="connsiteY1-1252" fmla="*/ 0 h 4320213"/>
              <a:gd name="connsiteX2-1253" fmla="*/ 6161677 w 6183086"/>
              <a:gd name="connsiteY2-1254" fmla="*/ 710474 h 4320213"/>
              <a:gd name="connsiteX3-1255" fmla="*/ 5863771 w 6183086"/>
              <a:gd name="connsiteY3-1256" fmla="*/ 1741714 h 4320213"/>
              <a:gd name="connsiteX4-1257" fmla="*/ 5152571 w 6183086"/>
              <a:gd name="connsiteY4-1258" fmla="*/ 2612571 h 4320213"/>
              <a:gd name="connsiteX5-1259" fmla="*/ 4236720 w 6183086"/>
              <a:gd name="connsiteY5-1260" fmla="*/ 2979057 h 4320213"/>
              <a:gd name="connsiteX6-1261" fmla="*/ 3520803 w 6183086"/>
              <a:gd name="connsiteY6-1262" fmla="*/ 3050177 h 4320213"/>
              <a:gd name="connsiteX7-1263" fmla="*/ 3077029 w 6183086"/>
              <a:gd name="connsiteY7-1264" fmla="*/ 3614057 h 4320213"/>
              <a:gd name="connsiteX8-1265" fmla="*/ 2844437 w 6183086"/>
              <a:gd name="connsiteY8-1266" fmla="*/ 4231277 h 4320213"/>
              <a:gd name="connsiteX9-1267" fmla="*/ 1964871 w 6183086"/>
              <a:gd name="connsiteY9-1268" fmla="*/ 4271917 h 4320213"/>
              <a:gd name="connsiteX10-1269" fmla="*/ 1378857 w 6183086"/>
              <a:gd name="connsiteY10-1270" fmla="*/ 3938089 h 4320213"/>
              <a:gd name="connsiteX11-1271" fmla="*/ 1122317 w 6183086"/>
              <a:gd name="connsiteY11-1272" fmla="*/ 3331391 h 4320213"/>
              <a:gd name="connsiteX12-1273" fmla="*/ 885371 w 6183086"/>
              <a:gd name="connsiteY12-1274" fmla="*/ 2786743 h 4320213"/>
              <a:gd name="connsiteX13-1275" fmla="*/ 391886 w 6183086"/>
              <a:gd name="connsiteY13-1276" fmla="*/ 2844800 h 4320213"/>
              <a:gd name="connsiteX14-1277" fmla="*/ 0 w 6183086"/>
              <a:gd name="connsiteY14-1278" fmla="*/ 2873829 h 4320213"/>
              <a:gd name="connsiteX15-1279" fmla="*/ 14514 w 6183086"/>
              <a:gd name="connsiteY15-1280" fmla="*/ 0 h 4320213"/>
              <a:gd name="connsiteX0-1281" fmla="*/ 22134 w 6190706"/>
              <a:gd name="connsiteY0-1282" fmla="*/ 0 h 4320213"/>
              <a:gd name="connsiteX1-1283" fmla="*/ 6190706 w 6190706"/>
              <a:gd name="connsiteY1-1284" fmla="*/ 0 h 4320213"/>
              <a:gd name="connsiteX2-1285" fmla="*/ 6169297 w 6190706"/>
              <a:gd name="connsiteY2-1286" fmla="*/ 710474 h 4320213"/>
              <a:gd name="connsiteX3-1287" fmla="*/ 5871391 w 6190706"/>
              <a:gd name="connsiteY3-1288" fmla="*/ 1741714 h 4320213"/>
              <a:gd name="connsiteX4-1289" fmla="*/ 5160191 w 6190706"/>
              <a:gd name="connsiteY4-1290" fmla="*/ 2612571 h 4320213"/>
              <a:gd name="connsiteX5-1291" fmla="*/ 4244340 w 6190706"/>
              <a:gd name="connsiteY5-1292" fmla="*/ 2979057 h 4320213"/>
              <a:gd name="connsiteX6-1293" fmla="*/ 3528423 w 6190706"/>
              <a:gd name="connsiteY6-1294" fmla="*/ 3050177 h 4320213"/>
              <a:gd name="connsiteX7-1295" fmla="*/ 3084649 w 6190706"/>
              <a:gd name="connsiteY7-1296" fmla="*/ 3614057 h 4320213"/>
              <a:gd name="connsiteX8-1297" fmla="*/ 2852057 w 6190706"/>
              <a:gd name="connsiteY8-1298" fmla="*/ 4231277 h 4320213"/>
              <a:gd name="connsiteX9-1299" fmla="*/ 1972491 w 6190706"/>
              <a:gd name="connsiteY9-1300" fmla="*/ 4271917 h 4320213"/>
              <a:gd name="connsiteX10-1301" fmla="*/ 1386477 w 6190706"/>
              <a:gd name="connsiteY10-1302" fmla="*/ 3938089 h 4320213"/>
              <a:gd name="connsiteX11-1303" fmla="*/ 1129937 w 6190706"/>
              <a:gd name="connsiteY11-1304" fmla="*/ 3331391 h 4320213"/>
              <a:gd name="connsiteX12-1305" fmla="*/ 892991 w 6190706"/>
              <a:gd name="connsiteY12-1306" fmla="*/ 2786743 h 4320213"/>
              <a:gd name="connsiteX13-1307" fmla="*/ 399506 w 6190706"/>
              <a:gd name="connsiteY13-1308" fmla="*/ 2844800 h 4320213"/>
              <a:gd name="connsiteX14-1309" fmla="*/ 0 w 6190706"/>
              <a:gd name="connsiteY14-1310" fmla="*/ 2904309 h 4320213"/>
              <a:gd name="connsiteX15-1311" fmla="*/ 22134 w 6190706"/>
              <a:gd name="connsiteY15-1312" fmla="*/ 0 h 4320213"/>
              <a:gd name="connsiteX0-1313" fmla="*/ 22134 w 6190706"/>
              <a:gd name="connsiteY0-1314" fmla="*/ 0 h 4320213"/>
              <a:gd name="connsiteX1-1315" fmla="*/ 6190706 w 6190706"/>
              <a:gd name="connsiteY1-1316" fmla="*/ 0 h 4320213"/>
              <a:gd name="connsiteX2-1317" fmla="*/ 6169297 w 6190706"/>
              <a:gd name="connsiteY2-1318" fmla="*/ 710474 h 4320213"/>
              <a:gd name="connsiteX3-1319" fmla="*/ 5871391 w 6190706"/>
              <a:gd name="connsiteY3-1320" fmla="*/ 1741714 h 4320213"/>
              <a:gd name="connsiteX4-1321" fmla="*/ 5160191 w 6190706"/>
              <a:gd name="connsiteY4-1322" fmla="*/ 2612571 h 4320213"/>
              <a:gd name="connsiteX5-1323" fmla="*/ 4244340 w 6190706"/>
              <a:gd name="connsiteY5-1324" fmla="*/ 2979057 h 4320213"/>
              <a:gd name="connsiteX6-1325" fmla="*/ 3528423 w 6190706"/>
              <a:gd name="connsiteY6-1326" fmla="*/ 3050177 h 4320213"/>
              <a:gd name="connsiteX7-1327" fmla="*/ 3084649 w 6190706"/>
              <a:gd name="connsiteY7-1328" fmla="*/ 3614057 h 4320213"/>
              <a:gd name="connsiteX8-1329" fmla="*/ 2852057 w 6190706"/>
              <a:gd name="connsiteY8-1330" fmla="*/ 4231277 h 4320213"/>
              <a:gd name="connsiteX9-1331" fmla="*/ 1972491 w 6190706"/>
              <a:gd name="connsiteY9-1332" fmla="*/ 4271917 h 4320213"/>
              <a:gd name="connsiteX10-1333" fmla="*/ 1386477 w 6190706"/>
              <a:gd name="connsiteY10-1334" fmla="*/ 3938089 h 4320213"/>
              <a:gd name="connsiteX11-1335" fmla="*/ 1129937 w 6190706"/>
              <a:gd name="connsiteY11-1336" fmla="*/ 3331391 h 4320213"/>
              <a:gd name="connsiteX12-1337" fmla="*/ 892991 w 6190706"/>
              <a:gd name="connsiteY12-1338" fmla="*/ 2786743 h 4320213"/>
              <a:gd name="connsiteX13-1339" fmla="*/ 399506 w 6190706"/>
              <a:gd name="connsiteY13-1340" fmla="*/ 2844800 h 4320213"/>
              <a:gd name="connsiteX14-1341" fmla="*/ 0 w 6190706"/>
              <a:gd name="connsiteY14-1342" fmla="*/ 2904309 h 4320213"/>
              <a:gd name="connsiteX15-1343" fmla="*/ 22134 w 6190706"/>
              <a:gd name="connsiteY15-1344" fmla="*/ 0 h 4320213"/>
              <a:gd name="connsiteX0-1345" fmla="*/ 22134 w 6190706"/>
              <a:gd name="connsiteY0-1346" fmla="*/ 0 h 4320213"/>
              <a:gd name="connsiteX1-1347" fmla="*/ 6190706 w 6190706"/>
              <a:gd name="connsiteY1-1348" fmla="*/ 0 h 4320213"/>
              <a:gd name="connsiteX2-1349" fmla="*/ 6169297 w 6190706"/>
              <a:gd name="connsiteY2-1350" fmla="*/ 710474 h 4320213"/>
              <a:gd name="connsiteX3-1351" fmla="*/ 5871391 w 6190706"/>
              <a:gd name="connsiteY3-1352" fmla="*/ 1741714 h 4320213"/>
              <a:gd name="connsiteX4-1353" fmla="*/ 5160191 w 6190706"/>
              <a:gd name="connsiteY4-1354" fmla="*/ 2612571 h 4320213"/>
              <a:gd name="connsiteX5-1355" fmla="*/ 4244340 w 6190706"/>
              <a:gd name="connsiteY5-1356" fmla="*/ 2979057 h 4320213"/>
              <a:gd name="connsiteX6-1357" fmla="*/ 3528423 w 6190706"/>
              <a:gd name="connsiteY6-1358" fmla="*/ 3050177 h 4320213"/>
              <a:gd name="connsiteX7-1359" fmla="*/ 3084649 w 6190706"/>
              <a:gd name="connsiteY7-1360" fmla="*/ 3614057 h 4320213"/>
              <a:gd name="connsiteX8-1361" fmla="*/ 2852057 w 6190706"/>
              <a:gd name="connsiteY8-1362" fmla="*/ 4231277 h 4320213"/>
              <a:gd name="connsiteX9-1363" fmla="*/ 1972491 w 6190706"/>
              <a:gd name="connsiteY9-1364" fmla="*/ 4271917 h 4320213"/>
              <a:gd name="connsiteX10-1365" fmla="*/ 1386477 w 6190706"/>
              <a:gd name="connsiteY10-1366" fmla="*/ 3938089 h 4320213"/>
              <a:gd name="connsiteX11-1367" fmla="*/ 1152797 w 6190706"/>
              <a:gd name="connsiteY11-1368" fmla="*/ 3239951 h 4320213"/>
              <a:gd name="connsiteX12-1369" fmla="*/ 892991 w 6190706"/>
              <a:gd name="connsiteY12-1370" fmla="*/ 2786743 h 4320213"/>
              <a:gd name="connsiteX13-1371" fmla="*/ 399506 w 6190706"/>
              <a:gd name="connsiteY13-1372" fmla="*/ 2844800 h 4320213"/>
              <a:gd name="connsiteX14-1373" fmla="*/ 0 w 6190706"/>
              <a:gd name="connsiteY14-1374" fmla="*/ 2904309 h 4320213"/>
              <a:gd name="connsiteX15-1375" fmla="*/ 22134 w 6190706"/>
              <a:gd name="connsiteY15-1376" fmla="*/ 0 h 4320213"/>
              <a:gd name="connsiteX0-1377" fmla="*/ 22134 w 6190706"/>
              <a:gd name="connsiteY0-1378" fmla="*/ 0 h 4320213"/>
              <a:gd name="connsiteX1-1379" fmla="*/ 6190706 w 6190706"/>
              <a:gd name="connsiteY1-1380" fmla="*/ 0 h 4320213"/>
              <a:gd name="connsiteX2-1381" fmla="*/ 6169297 w 6190706"/>
              <a:gd name="connsiteY2-1382" fmla="*/ 710474 h 4320213"/>
              <a:gd name="connsiteX3-1383" fmla="*/ 5871391 w 6190706"/>
              <a:gd name="connsiteY3-1384" fmla="*/ 1741714 h 4320213"/>
              <a:gd name="connsiteX4-1385" fmla="*/ 5160191 w 6190706"/>
              <a:gd name="connsiteY4-1386" fmla="*/ 2612571 h 4320213"/>
              <a:gd name="connsiteX5-1387" fmla="*/ 4244340 w 6190706"/>
              <a:gd name="connsiteY5-1388" fmla="*/ 2979057 h 4320213"/>
              <a:gd name="connsiteX6-1389" fmla="*/ 3528423 w 6190706"/>
              <a:gd name="connsiteY6-1390" fmla="*/ 3050177 h 4320213"/>
              <a:gd name="connsiteX7-1391" fmla="*/ 3084649 w 6190706"/>
              <a:gd name="connsiteY7-1392" fmla="*/ 3614057 h 4320213"/>
              <a:gd name="connsiteX8-1393" fmla="*/ 2852057 w 6190706"/>
              <a:gd name="connsiteY8-1394" fmla="*/ 4231277 h 4320213"/>
              <a:gd name="connsiteX9-1395" fmla="*/ 1972491 w 6190706"/>
              <a:gd name="connsiteY9-1396" fmla="*/ 4271917 h 4320213"/>
              <a:gd name="connsiteX10-1397" fmla="*/ 1386477 w 6190706"/>
              <a:gd name="connsiteY10-1398" fmla="*/ 3938089 h 4320213"/>
              <a:gd name="connsiteX11-1399" fmla="*/ 1152797 w 6190706"/>
              <a:gd name="connsiteY11-1400" fmla="*/ 3239951 h 4320213"/>
              <a:gd name="connsiteX12-1401" fmla="*/ 892991 w 6190706"/>
              <a:gd name="connsiteY12-1402" fmla="*/ 2786743 h 4320213"/>
              <a:gd name="connsiteX13-1403" fmla="*/ 399506 w 6190706"/>
              <a:gd name="connsiteY13-1404" fmla="*/ 2844800 h 4320213"/>
              <a:gd name="connsiteX14-1405" fmla="*/ 0 w 6190706"/>
              <a:gd name="connsiteY14-1406" fmla="*/ 2904309 h 4320213"/>
              <a:gd name="connsiteX15-1407" fmla="*/ 22134 w 6190706"/>
              <a:gd name="connsiteY15-1408" fmla="*/ 0 h 4320213"/>
              <a:gd name="connsiteX0-1409" fmla="*/ 22134 w 6190706"/>
              <a:gd name="connsiteY0-1410" fmla="*/ 0 h 4320213"/>
              <a:gd name="connsiteX1-1411" fmla="*/ 6190706 w 6190706"/>
              <a:gd name="connsiteY1-1412" fmla="*/ 0 h 4320213"/>
              <a:gd name="connsiteX2-1413" fmla="*/ 6169297 w 6190706"/>
              <a:gd name="connsiteY2-1414" fmla="*/ 710474 h 4320213"/>
              <a:gd name="connsiteX3-1415" fmla="*/ 5871391 w 6190706"/>
              <a:gd name="connsiteY3-1416" fmla="*/ 1741714 h 4320213"/>
              <a:gd name="connsiteX4-1417" fmla="*/ 5160191 w 6190706"/>
              <a:gd name="connsiteY4-1418" fmla="*/ 2612571 h 4320213"/>
              <a:gd name="connsiteX5-1419" fmla="*/ 4244340 w 6190706"/>
              <a:gd name="connsiteY5-1420" fmla="*/ 2979057 h 4320213"/>
              <a:gd name="connsiteX6-1421" fmla="*/ 3528423 w 6190706"/>
              <a:gd name="connsiteY6-1422" fmla="*/ 3050177 h 4320213"/>
              <a:gd name="connsiteX7-1423" fmla="*/ 3084649 w 6190706"/>
              <a:gd name="connsiteY7-1424" fmla="*/ 3614057 h 4320213"/>
              <a:gd name="connsiteX8-1425" fmla="*/ 2852057 w 6190706"/>
              <a:gd name="connsiteY8-1426" fmla="*/ 4231277 h 4320213"/>
              <a:gd name="connsiteX9-1427" fmla="*/ 1972491 w 6190706"/>
              <a:gd name="connsiteY9-1428" fmla="*/ 4271917 h 4320213"/>
              <a:gd name="connsiteX10-1429" fmla="*/ 1386477 w 6190706"/>
              <a:gd name="connsiteY10-1430" fmla="*/ 3938089 h 4320213"/>
              <a:gd name="connsiteX11-1431" fmla="*/ 1122317 w 6190706"/>
              <a:gd name="connsiteY11-1432" fmla="*/ 3255191 h 4320213"/>
              <a:gd name="connsiteX12-1433" fmla="*/ 892991 w 6190706"/>
              <a:gd name="connsiteY12-1434" fmla="*/ 2786743 h 4320213"/>
              <a:gd name="connsiteX13-1435" fmla="*/ 399506 w 6190706"/>
              <a:gd name="connsiteY13-1436" fmla="*/ 2844800 h 4320213"/>
              <a:gd name="connsiteX14-1437" fmla="*/ 0 w 6190706"/>
              <a:gd name="connsiteY14-1438" fmla="*/ 2904309 h 4320213"/>
              <a:gd name="connsiteX15-1439" fmla="*/ 22134 w 6190706"/>
              <a:gd name="connsiteY15-1440" fmla="*/ 0 h 43202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6190706" h="4320213">
                <a:moveTo>
                  <a:pt x="22134" y="0"/>
                </a:moveTo>
                <a:lnTo>
                  <a:pt x="6190706" y="0"/>
                </a:lnTo>
                <a:cubicBezTo>
                  <a:pt x="6181030" y="241905"/>
                  <a:pt x="6186593" y="468569"/>
                  <a:pt x="6169297" y="710474"/>
                </a:cubicBezTo>
                <a:cubicBezTo>
                  <a:pt x="6186835" y="1087241"/>
                  <a:pt x="6036733" y="1425907"/>
                  <a:pt x="5871391" y="1741714"/>
                </a:cubicBezTo>
                <a:cubicBezTo>
                  <a:pt x="5695284" y="2062480"/>
                  <a:pt x="5496318" y="2375625"/>
                  <a:pt x="5160191" y="2612571"/>
                </a:cubicBezTo>
                <a:cubicBezTo>
                  <a:pt x="4880307" y="2869353"/>
                  <a:pt x="4630904" y="2874675"/>
                  <a:pt x="4244340" y="2979057"/>
                </a:cubicBezTo>
                <a:cubicBezTo>
                  <a:pt x="3942201" y="2997684"/>
                  <a:pt x="3784842" y="2970590"/>
                  <a:pt x="3528423" y="3050177"/>
                </a:cubicBezTo>
                <a:cubicBezTo>
                  <a:pt x="3357638" y="3177177"/>
                  <a:pt x="3179234" y="3357517"/>
                  <a:pt x="3084649" y="3614057"/>
                </a:cubicBezTo>
                <a:cubicBezTo>
                  <a:pt x="3083318" y="3855357"/>
                  <a:pt x="3036268" y="4005217"/>
                  <a:pt x="2852057" y="4231277"/>
                </a:cubicBezTo>
                <a:cubicBezTo>
                  <a:pt x="2525848" y="4359124"/>
                  <a:pt x="2275840" y="4326950"/>
                  <a:pt x="1972491" y="4271917"/>
                </a:cubicBezTo>
                <a:cubicBezTo>
                  <a:pt x="1718733" y="4191121"/>
                  <a:pt x="1556415" y="4102705"/>
                  <a:pt x="1386477" y="3938089"/>
                </a:cubicBezTo>
                <a:cubicBezTo>
                  <a:pt x="1273024" y="3740936"/>
                  <a:pt x="1228150" y="3452344"/>
                  <a:pt x="1122317" y="3255191"/>
                </a:cubicBezTo>
                <a:cubicBezTo>
                  <a:pt x="1020475" y="3027922"/>
                  <a:pt x="1101513" y="2953052"/>
                  <a:pt x="892991" y="2786743"/>
                </a:cubicBezTo>
                <a:cubicBezTo>
                  <a:pt x="728496" y="2699415"/>
                  <a:pt x="564001" y="2787348"/>
                  <a:pt x="399506" y="2844800"/>
                </a:cubicBezTo>
                <a:lnTo>
                  <a:pt x="0" y="2904309"/>
                </a:lnTo>
                <a:lnTo>
                  <a:pt x="22134" y="0"/>
                </a:lnTo>
                <a:close/>
              </a:path>
            </a:pathLst>
          </a:custGeom>
          <a:gradFill flip="none" rotWithShape="1">
            <a:gsLst>
              <a:gs pos="0">
                <a:srgbClr val="E0F9FC"/>
              </a:gs>
              <a:gs pos="100000">
                <a:srgbClr val="A2F3F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p:cNvSpPr/>
          <p:nvPr/>
        </p:nvSpPr>
        <p:spPr>
          <a:xfrm>
            <a:off x="-7619" y="-12699"/>
            <a:ext cx="5189518" cy="3849238"/>
          </a:xfrm>
          <a:custGeom>
            <a:avLst/>
            <a:gdLst>
              <a:gd name="connsiteX0" fmla="*/ 0 w 5123543"/>
              <a:gd name="connsiteY0" fmla="*/ 0 h 3802743"/>
              <a:gd name="connsiteX1" fmla="*/ 4122057 w 5123543"/>
              <a:gd name="connsiteY1" fmla="*/ 0 h 3802743"/>
              <a:gd name="connsiteX2" fmla="*/ 4934857 w 5123543"/>
              <a:gd name="connsiteY2" fmla="*/ 537028 h 3802743"/>
              <a:gd name="connsiteX3" fmla="*/ 5123543 w 5123543"/>
              <a:gd name="connsiteY3" fmla="*/ 1103085 h 3802743"/>
              <a:gd name="connsiteX4" fmla="*/ 5050971 w 5123543"/>
              <a:gd name="connsiteY4" fmla="*/ 1538514 h 3802743"/>
              <a:gd name="connsiteX5" fmla="*/ 4804229 w 5123543"/>
              <a:gd name="connsiteY5" fmla="*/ 1727200 h 3802743"/>
              <a:gd name="connsiteX6" fmla="*/ 1596571 w 5123543"/>
              <a:gd name="connsiteY6" fmla="*/ 3802743 h 3802743"/>
              <a:gd name="connsiteX7" fmla="*/ 0 w 5123543"/>
              <a:gd name="connsiteY7" fmla="*/ 2685143 h 3802743"/>
              <a:gd name="connsiteX8" fmla="*/ 0 w 5123543"/>
              <a:gd name="connsiteY8" fmla="*/ 0 h 3802743"/>
              <a:gd name="connsiteX0-1" fmla="*/ 0 w 5123543"/>
              <a:gd name="connsiteY0-2" fmla="*/ 0 h 3802743"/>
              <a:gd name="connsiteX1-3" fmla="*/ 4122057 w 5123543"/>
              <a:gd name="connsiteY1-4" fmla="*/ 0 h 3802743"/>
              <a:gd name="connsiteX2-5" fmla="*/ 4934857 w 5123543"/>
              <a:gd name="connsiteY2-6" fmla="*/ 537028 h 3802743"/>
              <a:gd name="connsiteX3-7" fmla="*/ 5123543 w 5123543"/>
              <a:gd name="connsiteY3-8" fmla="*/ 1103085 h 3802743"/>
              <a:gd name="connsiteX4-9" fmla="*/ 5050971 w 5123543"/>
              <a:gd name="connsiteY4-10" fmla="*/ 1538514 h 3802743"/>
              <a:gd name="connsiteX5-11" fmla="*/ 4804229 w 5123543"/>
              <a:gd name="connsiteY5-12" fmla="*/ 1727200 h 3802743"/>
              <a:gd name="connsiteX6-13" fmla="*/ 1596571 w 5123543"/>
              <a:gd name="connsiteY6-14" fmla="*/ 3802743 h 3802743"/>
              <a:gd name="connsiteX7-15" fmla="*/ 0 w 5123543"/>
              <a:gd name="connsiteY7-16" fmla="*/ 2685143 h 3802743"/>
              <a:gd name="connsiteX8-17" fmla="*/ 0 w 5123543"/>
              <a:gd name="connsiteY8-18" fmla="*/ 0 h 3802743"/>
              <a:gd name="connsiteX0-19" fmla="*/ 0 w 5123543"/>
              <a:gd name="connsiteY0-20" fmla="*/ 0 h 3802743"/>
              <a:gd name="connsiteX1-21" fmla="*/ 4122057 w 5123543"/>
              <a:gd name="connsiteY1-22" fmla="*/ 0 h 3802743"/>
              <a:gd name="connsiteX2-23" fmla="*/ 4934857 w 5123543"/>
              <a:gd name="connsiteY2-24" fmla="*/ 537028 h 3802743"/>
              <a:gd name="connsiteX3-25" fmla="*/ 5123543 w 5123543"/>
              <a:gd name="connsiteY3-26" fmla="*/ 1103085 h 3802743"/>
              <a:gd name="connsiteX4-27" fmla="*/ 5050971 w 5123543"/>
              <a:gd name="connsiteY4-28" fmla="*/ 1538514 h 3802743"/>
              <a:gd name="connsiteX5-29" fmla="*/ 4804229 w 5123543"/>
              <a:gd name="connsiteY5-30" fmla="*/ 1727200 h 3802743"/>
              <a:gd name="connsiteX6-31" fmla="*/ 1596571 w 5123543"/>
              <a:gd name="connsiteY6-32" fmla="*/ 3802743 h 3802743"/>
              <a:gd name="connsiteX7-33" fmla="*/ 0 w 5123543"/>
              <a:gd name="connsiteY7-34" fmla="*/ 2685143 h 3802743"/>
              <a:gd name="connsiteX8-35" fmla="*/ 0 w 5123543"/>
              <a:gd name="connsiteY8-36" fmla="*/ 0 h 3802743"/>
              <a:gd name="connsiteX0-37" fmla="*/ 0 w 5185456"/>
              <a:gd name="connsiteY0-38" fmla="*/ 0 h 3802743"/>
              <a:gd name="connsiteX1-39" fmla="*/ 4122057 w 5185456"/>
              <a:gd name="connsiteY1-40" fmla="*/ 0 h 3802743"/>
              <a:gd name="connsiteX2-41" fmla="*/ 4934857 w 5185456"/>
              <a:gd name="connsiteY2-42" fmla="*/ 537028 h 3802743"/>
              <a:gd name="connsiteX3-43" fmla="*/ 5185456 w 5185456"/>
              <a:gd name="connsiteY3-44" fmla="*/ 1098322 h 3802743"/>
              <a:gd name="connsiteX4-45" fmla="*/ 5050971 w 5185456"/>
              <a:gd name="connsiteY4-46" fmla="*/ 1538514 h 3802743"/>
              <a:gd name="connsiteX5-47" fmla="*/ 4804229 w 5185456"/>
              <a:gd name="connsiteY5-48" fmla="*/ 1727200 h 3802743"/>
              <a:gd name="connsiteX6-49" fmla="*/ 1596571 w 5185456"/>
              <a:gd name="connsiteY6-50" fmla="*/ 3802743 h 3802743"/>
              <a:gd name="connsiteX7-51" fmla="*/ 0 w 5185456"/>
              <a:gd name="connsiteY7-52" fmla="*/ 2685143 h 3802743"/>
              <a:gd name="connsiteX8-53" fmla="*/ 0 w 5185456"/>
              <a:gd name="connsiteY8-54" fmla="*/ 0 h 3802743"/>
              <a:gd name="connsiteX0-55" fmla="*/ 0 w 5185456"/>
              <a:gd name="connsiteY0-56" fmla="*/ 0 h 3802743"/>
              <a:gd name="connsiteX1-57" fmla="*/ 4122057 w 5185456"/>
              <a:gd name="connsiteY1-58" fmla="*/ 0 h 3802743"/>
              <a:gd name="connsiteX2-59" fmla="*/ 4934857 w 5185456"/>
              <a:gd name="connsiteY2-60" fmla="*/ 537028 h 3802743"/>
              <a:gd name="connsiteX3-61" fmla="*/ 5185456 w 5185456"/>
              <a:gd name="connsiteY3-62" fmla="*/ 1098322 h 3802743"/>
              <a:gd name="connsiteX4-63" fmla="*/ 5050971 w 5185456"/>
              <a:gd name="connsiteY4-64" fmla="*/ 1538514 h 3802743"/>
              <a:gd name="connsiteX5-65" fmla="*/ 4804229 w 5185456"/>
              <a:gd name="connsiteY5-66" fmla="*/ 1727200 h 3802743"/>
              <a:gd name="connsiteX6-67" fmla="*/ 1596571 w 5185456"/>
              <a:gd name="connsiteY6-68" fmla="*/ 3802743 h 3802743"/>
              <a:gd name="connsiteX7-69" fmla="*/ 0 w 5185456"/>
              <a:gd name="connsiteY7-70" fmla="*/ 2685143 h 3802743"/>
              <a:gd name="connsiteX8-71" fmla="*/ 0 w 5185456"/>
              <a:gd name="connsiteY8-72" fmla="*/ 0 h 3802743"/>
              <a:gd name="connsiteX0-73" fmla="*/ 0 w 5187290"/>
              <a:gd name="connsiteY0-74" fmla="*/ 0 h 3802743"/>
              <a:gd name="connsiteX1-75" fmla="*/ 4122057 w 5187290"/>
              <a:gd name="connsiteY1-76" fmla="*/ 0 h 3802743"/>
              <a:gd name="connsiteX2-77" fmla="*/ 4934857 w 5187290"/>
              <a:gd name="connsiteY2-78" fmla="*/ 537028 h 3802743"/>
              <a:gd name="connsiteX3-79" fmla="*/ 5185456 w 5187290"/>
              <a:gd name="connsiteY3-80" fmla="*/ 1098322 h 3802743"/>
              <a:gd name="connsiteX4-81" fmla="*/ 5050971 w 5187290"/>
              <a:gd name="connsiteY4-82" fmla="*/ 1538514 h 3802743"/>
              <a:gd name="connsiteX5-83" fmla="*/ 4804229 w 5187290"/>
              <a:gd name="connsiteY5-84" fmla="*/ 1727200 h 3802743"/>
              <a:gd name="connsiteX6-85" fmla="*/ 1596571 w 5187290"/>
              <a:gd name="connsiteY6-86" fmla="*/ 3802743 h 3802743"/>
              <a:gd name="connsiteX7-87" fmla="*/ 0 w 5187290"/>
              <a:gd name="connsiteY7-88" fmla="*/ 2685143 h 3802743"/>
              <a:gd name="connsiteX8-89" fmla="*/ 0 w 5187290"/>
              <a:gd name="connsiteY8-90" fmla="*/ 0 h 3802743"/>
              <a:gd name="connsiteX0-91" fmla="*/ 0 w 5189518"/>
              <a:gd name="connsiteY0-92" fmla="*/ 0 h 3802743"/>
              <a:gd name="connsiteX1-93" fmla="*/ 4122057 w 5189518"/>
              <a:gd name="connsiteY1-94" fmla="*/ 0 h 3802743"/>
              <a:gd name="connsiteX2-95" fmla="*/ 4934857 w 5189518"/>
              <a:gd name="connsiteY2-96" fmla="*/ 537028 h 3802743"/>
              <a:gd name="connsiteX3-97" fmla="*/ 5185456 w 5189518"/>
              <a:gd name="connsiteY3-98" fmla="*/ 1098322 h 3802743"/>
              <a:gd name="connsiteX4-99" fmla="*/ 5050971 w 5189518"/>
              <a:gd name="connsiteY4-100" fmla="*/ 1538514 h 3802743"/>
              <a:gd name="connsiteX5-101" fmla="*/ 4804229 w 5189518"/>
              <a:gd name="connsiteY5-102" fmla="*/ 1727200 h 3802743"/>
              <a:gd name="connsiteX6-103" fmla="*/ 1596571 w 5189518"/>
              <a:gd name="connsiteY6-104" fmla="*/ 3802743 h 3802743"/>
              <a:gd name="connsiteX7-105" fmla="*/ 0 w 5189518"/>
              <a:gd name="connsiteY7-106" fmla="*/ 2685143 h 3802743"/>
              <a:gd name="connsiteX8-107" fmla="*/ 0 w 5189518"/>
              <a:gd name="connsiteY8-108" fmla="*/ 0 h 3802743"/>
              <a:gd name="connsiteX0-109" fmla="*/ 0 w 5189518"/>
              <a:gd name="connsiteY0-110" fmla="*/ 0 h 3802743"/>
              <a:gd name="connsiteX1-111" fmla="*/ 4122057 w 5189518"/>
              <a:gd name="connsiteY1-112" fmla="*/ 0 h 3802743"/>
              <a:gd name="connsiteX2-113" fmla="*/ 4934857 w 5189518"/>
              <a:gd name="connsiteY2-114" fmla="*/ 537028 h 3802743"/>
              <a:gd name="connsiteX3-115" fmla="*/ 5185456 w 5189518"/>
              <a:gd name="connsiteY3-116" fmla="*/ 1098322 h 3802743"/>
              <a:gd name="connsiteX4-117" fmla="*/ 5050971 w 5189518"/>
              <a:gd name="connsiteY4-118" fmla="*/ 1538514 h 3802743"/>
              <a:gd name="connsiteX5-119" fmla="*/ 4804229 w 5189518"/>
              <a:gd name="connsiteY5-120" fmla="*/ 1727200 h 3802743"/>
              <a:gd name="connsiteX6-121" fmla="*/ 1596571 w 5189518"/>
              <a:gd name="connsiteY6-122" fmla="*/ 3802743 h 3802743"/>
              <a:gd name="connsiteX7-123" fmla="*/ 0 w 5189518"/>
              <a:gd name="connsiteY7-124" fmla="*/ 2685143 h 3802743"/>
              <a:gd name="connsiteX8-125" fmla="*/ 0 w 5189518"/>
              <a:gd name="connsiteY8-126" fmla="*/ 0 h 3802743"/>
              <a:gd name="connsiteX0-127" fmla="*/ 0 w 5189518"/>
              <a:gd name="connsiteY0-128" fmla="*/ 0 h 3802833"/>
              <a:gd name="connsiteX1-129" fmla="*/ 4122057 w 5189518"/>
              <a:gd name="connsiteY1-130" fmla="*/ 0 h 3802833"/>
              <a:gd name="connsiteX2-131" fmla="*/ 4934857 w 5189518"/>
              <a:gd name="connsiteY2-132" fmla="*/ 537028 h 3802833"/>
              <a:gd name="connsiteX3-133" fmla="*/ 5185456 w 5189518"/>
              <a:gd name="connsiteY3-134" fmla="*/ 1098322 h 3802833"/>
              <a:gd name="connsiteX4-135" fmla="*/ 5050971 w 5189518"/>
              <a:gd name="connsiteY4-136" fmla="*/ 1538514 h 3802833"/>
              <a:gd name="connsiteX5-137" fmla="*/ 4804229 w 5189518"/>
              <a:gd name="connsiteY5-138" fmla="*/ 1727200 h 3802833"/>
              <a:gd name="connsiteX6-139" fmla="*/ 1596571 w 5189518"/>
              <a:gd name="connsiteY6-140" fmla="*/ 3802743 h 3802833"/>
              <a:gd name="connsiteX7-141" fmla="*/ 0 w 5189518"/>
              <a:gd name="connsiteY7-142" fmla="*/ 2685143 h 3802833"/>
              <a:gd name="connsiteX8-143" fmla="*/ 0 w 5189518"/>
              <a:gd name="connsiteY8-144" fmla="*/ 0 h 3802833"/>
              <a:gd name="connsiteX0-145" fmla="*/ 0 w 5189518"/>
              <a:gd name="connsiteY0-146" fmla="*/ 0 h 3817955"/>
              <a:gd name="connsiteX1-147" fmla="*/ 4122057 w 5189518"/>
              <a:gd name="connsiteY1-148" fmla="*/ 0 h 3817955"/>
              <a:gd name="connsiteX2-149" fmla="*/ 4934857 w 5189518"/>
              <a:gd name="connsiteY2-150" fmla="*/ 537028 h 3817955"/>
              <a:gd name="connsiteX3-151" fmla="*/ 5185456 w 5189518"/>
              <a:gd name="connsiteY3-152" fmla="*/ 1098322 h 3817955"/>
              <a:gd name="connsiteX4-153" fmla="*/ 5050971 w 5189518"/>
              <a:gd name="connsiteY4-154" fmla="*/ 1538514 h 3817955"/>
              <a:gd name="connsiteX5-155" fmla="*/ 4804229 w 5189518"/>
              <a:gd name="connsiteY5-156" fmla="*/ 1727200 h 3817955"/>
              <a:gd name="connsiteX6-157" fmla="*/ 1596571 w 5189518"/>
              <a:gd name="connsiteY6-158" fmla="*/ 3802743 h 3817955"/>
              <a:gd name="connsiteX7-159" fmla="*/ 0 w 5189518"/>
              <a:gd name="connsiteY7-160" fmla="*/ 2685143 h 3817955"/>
              <a:gd name="connsiteX8-161" fmla="*/ 0 w 5189518"/>
              <a:gd name="connsiteY8-162" fmla="*/ 0 h 3817955"/>
              <a:gd name="connsiteX0-163" fmla="*/ 0 w 5189518"/>
              <a:gd name="connsiteY0-164" fmla="*/ 0 h 3833593"/>
              <a:gd name="connsiteX1-165" fmla="*/ 4122057 w 5189518"/>
              <a:gd name="connsiteY1-166" fmla="*/ 0 h 3833593"/>
              <a:gd name="connsiteX2-167" fmla="*/ 4934857 w 5189518"/>
              <a:gd name="connsiteY2-168" fmla="*/ 537028 h 3833593"/>
              <a:gd name="connsiteX3-169" fmla="*/ 5185456 w 5189518"/>
              <a:gd name="connsiteY3-170" fmla="*/ 1098322 h 3833593"/>
              <a:gd name="connsiteX4-171" fmla="*/ 5050971 w 5189518"/>
              <a:gd name="connsiteY4-172" fmla="*/ 1538514 h 3833593"/>
              <a:gd name="connsiteX5-173" fmla="*/ 4804229 w 5189518"/>
              <a:gd name="connsiteY5-174" fmla="*/ 1727200 h 3833593"/>
              <a:gd name="connsiteX6-175" fmla="*/ 1602921 w 5189518"/>
              <a:gd name="connsiteY6-176" fmla="*/ 3818618 h 3833593"/>
              <a:gd name="connsiteX7-177" fmla="*/ 0 w 5189518"/>
              <a:gd name="connsiteY7-178" fmla="*/ 2685143 h 3833593"/>
              <a:gd name="connsiteX8-179" fmla="*/ 0 w 5189518"/>
              <a:gd name="connsiteY8-180" fmla="*/ 0 h 3833593"/>
              <a:gd name="connsiteX0-181" fmla="*/ 0 w 5189518"/>
              <a:gd name="connsiteY0-182" fmla="*/ 0 h 3833593"/>
              <a:gd name="connsiteX1-183" fmla="*/ 4122057 w 5189518"/>
              <a:gd name="connsiteY1-184" fmla="*/ 0 h 3833593"/>
              <a:gd name="connsiteX2-185" fmla="*/ 4934857 w 5189518"/>
              <a:gd name="connsiteY2-186" fmla="*/ 537028 h 3833593"/>
              <a:gd name="connsiteX3-187" fmla="*/ 5185456 w 5189518"/>
              <a:gd name="connsiteY3-188" fmla="*/ 1098322 h 3833593"/>
              <a:gd name="connsiteX4-189" fmla="*/ 5050971 w 5189518"/>
              <a:gd name="connsiteY4-190" fmla="*/ 1538514 h 3833593"/>
              <a:gd name="connsiteX5-191" fmla="*/ 4804229 w 5189518"/>
              <a:gd name="connsiteY5-192" fmla="*/ 1727200 h 3833593"/>
              <a:gd name="connsiteX6-193" fmla="*/ 1602921 w 5189518"/>
              <a:gd name="connsiteY6-194" fmla="*/ 3818618 h 3833593"/>
              <a:gd name="connsiteX7-195" fmla="*/ 0 w 5189518"/>
              <a:gd name="connsiteY7-196" fmla="*/ 2685143 h 3833593"/>
              <a:gd name="connsiteX8-197" fmla="*/ 0 w 5189518"/>
              <a:gd name="connsiteY8-198" fmla="*/ 0 h 3833593"/>
              <a:gd name="connsiteX0-199" fmla="*/ 0 w 5189518"/>
              <a:gd name="connsiteY0-200" fmla="*/ 0 h 3839850"/>
              <a:gd name="connsiteX1-201" fmla="*/ 4122057 w 5189518"/>
              <a:gd name="connsiteY1-202" fmla="*/ 0 h 3839850"/>
              <a:gd name="connsiteX2-203" fmla="*/ 4934857 w 5189518"/>
              <a:gd name="connsiteY2-204" fmla="*/ 537028 h 3839850"/>
              <a:gd name="connsiteX3-205" fmla="*/ 5185456 w 5189518"/>
              <a:gd name="connsiteY3-206" fmla="*/ 1098322 h 3839850"/>
              <a:gd name="connsiteX4-207" fmla="*/ 5050971 w 5189518"/>
              <a:gd name="connsiteY4-208" fmla="*/ 1538514 h 3839850"/>
              <a:gd name="connsiteX5-209" fmla="*/ 4804229 w 5189518"/>
              <a:gd name="connsiteY5-210" fmla="*/ 1727200 h 3839850"/>
              <a:gd name="connsiteX6-211" fmla="*/ 1637846 w 5189518"/>
              <a:gd name="connsiteY6-212" fmla="*/ 3824968 h 3839850"/>
              <a:gd name="connsiteX7-213" fmla="*/ 0 w 5189518"/>
              <a:gd name="connsiteY7-214" fmla="*/ 2685143 h 3839850"/>
              <a:gd name="connsiteX8-215" fmla="*/ 0 w 5189518"/>
              <a:gd name="connsiteY8-216" fmla="*/ 0 h 3839850"/>
              <a:gd name="connsiteX0-217" fmla="*/ 0 w 5189518"/>
              <a:gd name="connsiteY0-218" fmla="*/ 0 h 3839850"/>
              <a:gd name="connsiteX1-219" fmla="*/ 4122057 w 5189518"/>
              <a:gd name="connsiteY1-220" fmla="*/ 0 h 3839850"/>
              <a:gd name="connsiteX2-221" fmla="*/ 4934857 w 5189518"/>
              <a:gd name="connsiteY2-222" fmla="*/ 537028 h 3839850"/>
              <a:gd name="connsiteX3-223" fmla="*/ 5185456 w 5189518"/>
              <a:gd name="connsiteY3-224" fmla="*/ 1098322 h 3839850"/>
              <a:gd name="connsiteX4-225" fmla="*/ 5050971 w 5189518"/>
              <a:gd name="connsiteY4-226" fmla="*/ 1538514 h 3839850"/>
              <a:gd name="connsiteX5-227" fmla="*/ 4804229 w 5189518"/>
              <a:gd name="connsiteY5-228" fmla="*/ 1727200 h 3839850"/>
              <a:gd name="connsiteX6-229" fmla="*/ 1637846 w 5189518"/>
              <a:gd name="connsiteY6-230" fmla="*/ 3824968 h 3839850"/>
              <a:gd name="connsiteX7-231" fmla="*/ 0 w 5189518"/>
              <a:gd name="connsiteY7-232" fmla="*/ 2685143 h 3839850"/>
              <a:gd name="connsiteX8-233" fmla="*/ 0 w 5189518"/>
              <a:gd name="connsiteY8-234" fmla="*/ 0 h 3839850"/>
              <a:gd name="connsiteX0-235" fmla="*/ 0 w 5189518"/>
              <a:gd name="connsiteY0-236" fmla="*/ 0 h 3849238"/>
              <a:gd name="connsiteX1-237" fmla="*/ 4122057 w 5189518"/>
              <a:gd name="connsiteY1-238" fmla="*/ 0 h 3849238"/>
              <a:gd name="connsiteX2-239" fmla="*/ 4934857 w 5189518"/>
              <a:gd name="connsiteY2-240" fmla="*/ 537028 h 3849238"/>
              <a:gd name="connsiteX3-241" fmla="*/ 5185456 w 5189518"/>
              <a:gd name="connsiteY3-242" fmla="*/ 1098322 h 3849238"/>
              <a:gd name="connsiteX4-243" fmla="*/ 5050971 w 5189518"/>
              <a:gd name="connsiteY4-244" fmla="*/ 1538514 h 3849238"/>
              <a:gd name="connsiteX5-245" fmla="*/ 4804229 w 5189518"/>
              <a:gd name="connsiteY5-246" fmla="*/ 1727200 h 3849238"/>
              <a:gd name="connsiteX6-247" fmla="*/ 1644196 w 5189518"/>
              <a:gd name="connsiteY6-248" fmla="*/ 3834493 h 3849238"/>
              <a:gd name="connsiteX7-249" fmla="*/ 0 w 5189518"/>
              <a:gd name="connsiteY7-250" fmla="*/ 2685143 h 3849238"/>
              <a:gd name="connsiteX8-251" fmla="*/ 0 w 5189518"/>
              <a:gd name="connsiteY8-252" fmla="*/ 0 h 38492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189518" h="3849238">
                <a:moveTo>
                  <a:pt x="0" y="0"/>
                </a:moveTo>
                <a:lnTo>
                  <a:pt x="4122057" y="0"/>
                </a:lnTo>
                <a:cubicBezTo>
                  <a:pt x="4392990" y="179009"/>
                  <a:pt x="4730599" y="305631"/>
                  <a:pt x="4934857" y="537028"/>
                </a:cubicBezTo>
                <a:cubicBezTo>
                  <a:pt x="5159677" y="778101"/>
                  <a:pt x="5174948" y="890586"/>
                  <a:pt x="5185456" y="1098322"/>
                </a:cubicBezTo>
                <a:cubicBezTo>
                  <a:pt x="5202541" y="1292678"/>
                  <a:pt x="5167237" y="1401308"/>
                  <a:pt x="5050971" y="1538514"/>
                </a:cubicBezTo>
                <a:cubicBezTo>
                  <a:pt x="4973487" y="1620459"/>
                  <a:pt x="5372025" y="1344537"/>
                  <a:pt x="4804229" y="1727200"/>
                </a:cubicBezTo>
                <a:cubicBezTo>
                  <a:pt x="4236433" y="2109863"/>
                  <a:pt x="1754565" y="3793520"/>
                  <a:pt x="1644196" y="3834493"/>
                </a:cubicBezTo>
                <a:cubicBezTo>
                  <a:pt x="1581906" y="3976310"/>
                  <a:pt x="532190" y="3057676"/>
                  <a:pt x="0" y="2685143"/>
                </a:cubicBezTo>
                <a:lnTo>
                  <a:pt x="0" y="0"/>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任意多边形: 形状 9"/>
          <p:cNvSpPr/>
          <p:nvPr/>
        </p:nvSpPr>
        <p:spPr>
          <a:xfrm rot="10800000">
            <a:off x="9127011" y="4623611"/>
            <a:ext cx="3064988" cy="2291103"/>
          </a:xfrm>
          <a:custGeom>
            <a:avLst/>
            <a:gdLst>
              <a:gd name="connsiteX0" fmla="*/ 0 w 2762250"/>
              <a:gd name="connsiteY0" fmla="*/ 9525 h 1543050"/>
              <a:gd name="connsiteX1" fmla="*/ 0 w 2762250"/>
              <a:gd name="connsiteY1" fmla="*/ 1543050 h 1543050"/>
              <a:gd name="connsiteX2" fmla="*/ 342900 w 2762250"/>
              <a:gd name="connsiteY2" fmla="*/ 981075 h 1543050"/>
              <a:gd name="connsiteX3" fmla="*/ 609600 w 2762250"/>
              <a:gd name="connsiteY3" fmla="*/ 638175 h 1543050"/>
              <a:gd name="connsiteX4" fmla="*/ 1133475 w 2762250"/>
              <a:gd name="connsiteY4" fmla="*/ 504825 h 1543050"/>
              <a:gd name="connsiteX5" fmla="*/ 1819275 w 2762250"/>
              <a:gd name="connsiteY5" fmla="*/ 495300 h 1543050"/>
              <a:gd name="connsiteX6" fmla="*/ 2438400 w 2762250"/>
              <a:gd name="connsiteY6" fmla="*/ 276225 h 1543050"/>
              <a:gd name="connsiteX7" fmla="*/ 2762250 w 2762250"/>
              <a:gd name="connsiteY7" fmla="*/ 0 h 1543050"/>
              <a:gd name="connsiteX8" fmla="*/ 0 w 2762250"/>
              <a:gd name="connsiteY8" fmla="*/ 9525 h 1543050"/>
              <a:gd name="connsiteX0-1" fmla="*/ 0 w 2762250"/>
              <a:gd name="connsiteY0-2" fmla="*/ 0 h 1547812"/>
              <a:gd name="connsiteX1-3" fmla="*/ 0 w 2762250"/>
              <a:gd name="connsiteY1-4" fmla="*/ 1547812 h 1547812"/>
              <a:gd name="connsiteX2-5" fmla="*/ 342900 w 2762250"/>
              <a:gd name="connsiteY2-6" fmla="*/ 985837 h 1547812"/>
              <a:gd name="connsiteX3-7" fmla="*/ 609600 w 2762250"/>
              <a:gd name="connsiteY3-8" fmla="*/ 642937 h 1547812"/>
              <a:gd name="connsiteX4-9" fmla="*/ 1133475 w 2762250"/>
              <a:gd name="connsiteY4-10" fmla="*/ 509587 h 1547812"/>
              <a:gd name="connsiteX5-11" fmla="*/ 1819275 w 2762250"/>
              <a:gd name="connsiteY5-12" fmla="*/ 500062 h 1547812"/>
              <a:gd name="connsiteX6-13" fmla="*/ 2438400 w 2762250"/>
              <a:gd name="connsiteY6-14" fmla="*/ 280987 h 1547812"/>
              <a:gd name="connsiteX7-15" fmla="*/ 2762250 w 2762250"/>
              <a:gd name="connsiteY7-16" fmla="*/ 4762 h 1547812"/>
              <a:gd name="connsiteX8-17" fmla="*/ 0 w 2762250"/>
              <a:gd name="connsiteY8-18" fmla="*/ 0 h 1547812"/>
              <a:gd name="connsiteX0-19" fmla="*/ 0 w 2762250"/>
              <a:gd name="connsiteY0-20" fmla="*/ 0 h 1547812"/>
              <a:gd name="connsiteX1-21" fmla="*/ 0 w 2762250"/>
              <a:gd name="connsiteY1-22" fmla="*/ 1547812 h 1547812"/>
              <a:gd name="connsiteX2-23" fmla="*/ 316706 w 2762250"/>
              <a:gd name="connsiteY2-24" fmla="*/ 919162 h 1547812"/>
              <a:gd name="connsiteX3-25" fmla="*/ 609600 w 2762250"/>
              <a:gd name="connsiteY3-26" fmla="*/ 642937 h 1547812"/>
              <a:gd name="connsiteX4-27" fmla="*/ 1133475 w 2762250"/>
              <a:gd name="connsiteY4-28" fmla="*/ 509587 h 1547812"/>
              <a:gd name="connsiteX5-29" fmla="*/ 1819275 w 2762250"/>
              <a:gd name="connsiteY5-30" fmla="*/ 500062 h 1547812"/>
              <a:gd name="connsiteX6-31" fmla="*/ 2438400 w 2762250"/>
              <a:gd name="connsiteY6-32" fmla="*/ 280987 h 1547812"/>
              <a:gd name="connsiteX7-33" fmla="*/ 2762250 w 2762250"/>
              <a:gd name="connsiteY7-34" fmla="*/ 4762 h 1547812"/>
              <a:gd name="connsiteX8-35" fmla="*/ 0 w 2762250"/>
              <a:gd name="connsiteY8-36" fmla="*/ 0 h 1547812"/>
              <a:gd name="connsiteX0-37" fmla="*/ 0 w 2762250"/>
              <a:gd name="connsiteY0-38" fmla="*/ 0 h 1547812"/>
              <a:gd name="connsiteX1-39" fmla="*/ 0 w 2762250"/>
              <a:gd name="connsiteY1-40" fmla="*/ 1547812 h 1547812"/>
              <a:gd name="connsiteX2-41" fmla="*/ 290512 w 2762250"/>
              <a:gd name="connsiteY2-42" fmla="*/ 862012 h 1547812"/>
              <a:gd name="connsiteX3-43" fmla="*/ 609600 w 2762250"/>
              <a:gd name="connsiteY3-44" fmla="*/ 642937 h 1547812"/>
              <a:gd name="connsiteX4-45" fmla="*/ 1133475 w 2762250"/>
              <a:gd name="connsiteY4-46" fmla="*/ 509587 h 1547812"/>
              <a:gd name="connsiteX5-47" fmla="*/ 1819275 w 2762250"/>
              <a:gd name="connsiteY5-48" fmla="*/ 500062 h 1547812"/>
              <a:gd name="connsiteX6-49" fmla="*/ 2438400 w 2762250"/>
              <a:gd name="connsiteY6-50" fmla="*/ 280987 h 1547812"/>
              <a:gd name="connsiteX7-51" fmla="*/ 2762250 w 2762250"/>
              <a:gd name="connsiteY7-52" fmla="*/ 4762 h 1547812"/>
              <a:gd name="connsiteX8-53" fmla="*/ 0 w 2762250"/>
              <a:gd name="connsiteY8-54" fmla="*/ 0 h 1547812"/>
              <a:gd name="connsiteX0-55" fmla="*/ 0 w 2762250"/>
              <a:gd name="connsiteY0-56" fmla="*/ 0 h 1547812"/>
              <a:gd name="connsiteX1-57" fmla="*/ 0 w 2762250"/>
              <a:gd name="connsiteY1-58" fmla="*/ 1547812 h 1547812"/>
              <a:gd name="connsiteX2-59" fmla="*/ 333375 w 2762250"/>
              <a:gd name="connsiteY2-60" fmla="*/ 902493 h 1547812"/>
              <a:gd name="connsiteX3-61" fmla="*/ 609600 w 2762250"/>
              <a:gd name="connsiteY3-62" fmla="*/ 642937 h 1547812"/>
              <a:gd name="connsiteX4-63" fmla="*/ 1133475 w 2762250"/>
              <a:gd name="connsiteY4-64" fmla="*/ 509587 h 1547812"/>
              <a:gd name="connsiteX5-65" fmla="*/ 1819275 w 2762250"/>
              <a:gd name="connsiteY5-66" fmla="*/ 500062 h 1547812"/>
              <a:gd name="connsiteX6-67" fmla="*/ 2438400 w 2762250"/>
              <a:gd name="connsiteY6-68" fmla="*/ 280987 h 1547812"/>
              <a:gd name="connsiteX7-69" fmla="*/ 2762250 w 2762250"/>
              <a:gd name="connsiteY7-70" fmla="*/ 4762 h 1547812"/>
              <a:gd name="connsiteX8-71" fmla="*/ 0 w 2762250"/>
              <a:gd name="connsiteY8-72" fmla="*/ 0 h 1547812"/>
              <a:gd name="connsiteX0-73" fmla="*/ 0 w 2762250"/>
              <a:gd name="connsiteY0-74" fmla="*/ 0 h 1547812"/>
              <a:gd name="connsiteX1-75" fmla="*/ 0 w 2762250"/>
              <a:gd name="connsiteY1-76" fmla="*/ 1547812 h 1547812"/>
              <a:gd name="connsiteX2-77" fmla="*/ 333375 w 2762250"/>
              <a:gd name="connsiteY2-78" fmla="*/ 902493 h 1547812"/>
              <a:gd name="connsiteX3-79" fmla="*/ 609600 w 2762250"/>
              <a:gd name="connsiteY3-80" fmla="*/ 642937 h 1547812"/>
              <a:gd name="connsiteX4-81" fmla="*/ 1133475 w 2762250"/>
              <a:gd name="connsiteY4-82" fmla="*/ 509587 h 1547812"/>
              <a:gd name="connsiteX5-83" fmla="*/ 1819275 w 2762250"/>
              <a:gd name="connsiteY5-84" fmla="*/ 500062 h 1547812"/>
              <a:gd name="connsiteX6-85" fmla="*/ 2438400 w 2762250"/>
              <a:gd name="connsiteY6-86" fmla="*/ 280987 h 1547812"/>
              <a:gd name="connsiteX7-87" fmla="*/ 2762250 w 2762250"/>
              <a:gd name="connsiteY7-88" fmla="*/ 4762 h 1547812"/>
              <a:gd name="connsiteX8-89" fmla="*/ 0 w 2762250"/>
              <a:gd name="connsiteY8-90" fmla="*/ 0 h 1547812"/>
              <a:gd name="connsiteX0-91" fmla="*/ 0 w 2762250"/>
              <a:gd name="connsiteY0-92" fmla="*/ 0 h 1547812"/>
              <a:gd name="connsiteX1-93" fmla="*/ 0 w 2762250"/>
              <a:gd name="connsiteY1-94" fmla="*/ 1547812 h 1547812"/>
              <a:gd name="connsiteX2-95" fmla="*/ 333375 w 2762250"/>
              <a:gd name="connsiteY2-96" fmla="*/ 902493 h 1547812"/>
              <a:gd name="connsiteX3-97" fmla="*/ 609600 w 2762250"/>
              <a:gd name="connsiteY3-98" fmla="*/ 642937 h 1547812"/>
              <a:gd name="connsiteX4-99" fmla="*/ 1133475 w 2762250"/>
              <a:gd name="connsiteY4-100" fmla="*/ 509587 h 1547812"/>
              <a:gd name="connsiteX5-101" fmla="*/ 1819275 w 2762250"/>
              <a:gd name="connsiteY5-102" fmla="*/ 500062 h 1547812"/>
              <a:gd name="connsiteX6-103" fmla="*/ 2438400 w 2762250"/>
              <a:gd name="connsiteY6-104" fmla="*/ 280987 h 1547812"/>
              <a:gd name="connsiteX7-105" fmla="*/ 2762250 w 2762250"/>
              <a:gd name="connsiteY7-106" fmla="*/ 4762 h 1547812"/>
              <a:gd name="connsiteX8-107" fmla="*/ 0 w 2762250"/>
              <a:gd name="connsiteY8-108" fmla="*/ 0 h 1547812"/>
              <a:gd name="connsiteX0-109" fmla="*/ 0 w 2762250"/>
              <a:gd name="connsiteY0-110" fmla="*/ 0 h 1547812"/>
              <a:gd name="connsiteX1-111" fmla="*/ 0 w 2762250"/>
              <a:gd name="connsiteY1-112" fmla="*/ 1547812 h 1547812"/>
              <a:gd name="connsiteX2-113" fmla="*/ 333375 w 2762250"/>
              <a:gd name="connsiteY2-114" fmla="*/ 902493 h 1547812"/>
              <a:gd name="connsiteX3-115" fmla="*/ 609600 w 2762250"/>
              <a:gd name="connsiteY3-116" fmla="*/ 642937 h 1547812"/>
              <a:gd name="connsiteX4-117" fmla="*/ 1133475 w 2762250"/>
              <a:gd name="connsiteY4-118" fmla="*/ 509587 h 1547812"/>
              <a:gd name="connsiteX5-119" fmla="*/ 1819275 w 2762250"/>
              <a:gd name="connsiteY5-120" fmla="*/ 500062 h 1547812"/>
              <a:gd name="connsiteX6-121" fmla="*/ 2438400 w 2762250"/>
              <a:gd name="connsiteY6-122" fmla="*/ 280987 h 1547812"/>
              <a:gd name="connsiteX7-123" fmla="*/ 2762250 w 2762250"/>
              <a:gd name="connsiteY7-124" fmla="*/ 4762 h 1547812"/>
              <a:gd name="connsiteX8-125" fmla="*/ 0 w 2762250"/>
              <a:gd name="connsiteY8-126" fmla="*/ 0 h 1547812"/>
              <a:gd name="connsiteX0-127" fmla="*/ 0 w 2762250"/>
              <a:gd name="connsiteY0-128" fmla="*/ 0 h 1547812"/>
              <a:gd name="connsiteX1-129" fmla="*/ 0 w 2762250"/>
              <a:gd name="connsiteY1-130" fmla="*/ 1547812 h 1547812"/>
              <a:gd name="connsiteX2-131" fmla="*/ 333375 w 2762250"/>
              <a:gd name="connsiteY2-132" fmla="*/ 902493 h 1547812"/>
              <a:gd name="connsiteX3-133" fmla="*/ 614362 w 2762250"/>
              <a:gd name="connsiteY3-134" fmla="*/ 588168 h 1547812"/>
              <a:gd name="connsiteX4-135" fmla="*/ 1133475 w 2762250"/>
              <a:gd name="connsiteY4-136" fmla="*/ 509587 h 1547812"/>
              <a:gd name="connsiteX5-137" fmla="*/ 1819275 w 2762250"/>
              <a:gd name="connsiteY5-138" fmla="*/ 500062 h 1547812"/>
              <a:gd name="connsiteX6-139" fmla="*/ 2438400 w 2762250"/>
              <a:gd name="connsiteY6-140" fmla="*/ 280987 h 1547812"/>
              <a:gd name="connsiteX7-141" fmla="*/ 2762250 w 2762250"/>
              <a:gd name="connsiteY7-142" fmla="*/ 4762 h 1547812"/>
              <a:gd name="connsiteX8-143" fmla="*/ 0 w 2762250"/>
              <a:gd name="connsiteY8-144" fmla="*/ 0 h 1547812"/>
              <a:gd name="connsiteX0-145" fmla="*/ 0 w 2762250"/>
              <a:gd name="connsiteY0-146" fmla="*/ 0 h 1547812"/>
              <a:gd name="connsiteX1-147" fmla="*/ 0 w 2762250"/>
              <a:gd name="connsiteY1-148" fmla="*/ 1547812 h 1547812"/>
              <a:gd name="connsiteX2-149" fmla="*/ 333375 w 2762250"/>
              <a:gd name="connsiteY2-150" fmla="*/ 902493 h 1547812"/>
              <a:gd name="connsiteX3-151" fmla="*/ 642937 w 2762250"/>
              <a:gd name="connsiteY3-152" fmla="*/ 597693 h 1547812"/>
              <a:gd name="connsiteX4-153" fmla="*/ 1133475 w 2762250"/>
              <a:gd name="connsiteY4-154" fmla="*/ 509587 h 1547812"/>
              <a:gd name="connsiteX5-155" fmla="*/ 1819275 w 2762250"/>
              <a:gd name="connsiteY5-156" fmla="*/ 500062 h 1547812"/>
              <a:gd name="connsiteX6-157" fmla="*/ 2438400 w 2762250"/>
              <a:gd name="connsiteY6-158" fmla="*/ 280987 h 1547812"/>
              <a:gd name="connsiteX7-159" fmla="*/ 2762250 w 2762250"/>
              <a:gd name="connsiteY7-160" fmla="*/ 4762 h 1547812"/>
              <a:gd name="connsiteX8-161" fmla="*/ 0 w 2762250"/>
              <a:gd name="connsiteY8-162" fmla="*/ 0 h 1547812"/>
              <a:gd name="connsiteX0-163" fmla="*/ 0 w 2762250"/>
              <a:gd name="connsiteY0-164" fmla="*/ 0 h 1547812"/>
              <a:gd name="connsiteX1-165" fmla="*/ 0 w 2762250"/>
              <a:gd name="connsiteY1-166" fmla="*/ 1547812 h 1547812"/>
              <a:gd name="connsiteX2-167" fmla="*/ 347663 w 2762250"/>
              <a:gd name="connsiteY2-168" fmla="*/ 902493 h 1547812"/>
              <a:gd name="connsiteX3-169" fmla="*/ 642937 w 2762250"/>
              <a:gd name="connsiteY3-170" fmla="*/ 597693 h 1547812"/>
              <a:gd name="connsiteX4-171" fmla="*/ 1133475 w 2762250"/>
              <a:gd name="connsiteY4-172" fmla="*/ 509587 h 1547812"/>
              <a:gd name="connsiteX5-173" fmla="*/ 1819275 w 2762250"/>
              <a:gd name="connsiteY5-174" fmla="*/ 500062 h 1547812"/>
              <a:gd name="connsiteX6-175" fmla="*/ 2438400 w 2762250"/>
              <a:gd name="connsiteY6-176" fmla="*/ 280987 h 1547812"/>
              <a:gd name="connsiteX7-177" fmla="*/ 2762250 w 2762250"/>
              <a:gd name="connsiteY7-178" fmla="*/ 4762 h 1547812"/>
              <a:gd name="connsiteX8-179" fmla="*/ 0 w 2762250"/>
              <a:gd name="connsiteY8-180" fmla="*/ 0 h 1547812"/>
              <a:gd name="connsiteX0-181" fmla="*/ 0 w 2762250"/>
              <a:gd name="connsiteY0-182" fmla="*/ 0 h 1547812"/>
              <a:gd name="connsiteX1-183" fmla="*/ 0 w 2762250"/>
              <a:gd name="connsiteY1-184" fmla="*/ 1547812 h 1547812"/>
              <a:gd name="connsiteX2-185" fmla="*/ 347663 w 2762250"/>
              <a:gd name="connsiteY2-186" fmla="*/ 902493 h 1547812"/>
              <a:gd name="connsiteX3-187" fmla="*/ 659606 w 2762250"/>
              <a:gd name="connsiteY3-188" fmla="*/ 609599 h 1547812"/>
              <a:gd name="connsiteX4-189" fmla="*/ 1133475 w 2762250"/>
              <a:gd name="connsiteY4-190" fmla="*/ 509587 h 1547812"/>
              <a:gd name="connsiteX5-191" fmla="*/ 1819275 w 2762250"/>
              <a:gd name="connsiteY5-192" fmla="*/ 500062 h 1547812"/>
              <a:gd name="connsiteX6-193" fmla="*/ 2438400 w 2762250"/>
              <a:gd name="connsiteY6-194" fmla="*/ 280987 h 1547812"/>
              <a:gd name="connsiteX7-195" fmla="*/ 2762250 w 2762250"/>
              <a:gd name="connsiteY7-196" fmla="*/ 4762 h 1547812"/>
              <a:gd name="connsiteX8-197" fmla="*/ 0 w 2762250"/>
              <a:gd name="connsiteY8-198" fmla="*/ 0 h 1547812"/>
              <a:gd name="connsiteX0-199" fmla="*/ 0 w 2762250"/>
              <a:gd name="connsiteY0-200" fmla="*/ 0 h 1547812"/>
              <a:gd name="connsiteX1-201" fmla="*/ 0 w 2762250"/>
              <a:gd name="connsiteY1-202" fmla="*/ 1547812 h 1547812"/>
              <a:gd name="connsiteX2-203" fmla="*/ 347663 w 2762250"/>
              <a:gd name="connsiteY2-204" fmla="*/ 902493 h 1547812"/>
              <a:gd name="connsiteX3-205" fmla="*/ 659606 w 2762250"/>
              <a:gd name="connsiteY3-206" fmla="*/ 609599 h 1547812"/>
              <a:gd name="connsiteX4-207" fmla="*/ 1133475 w 2762250"/>
              <a:gd name="connsiteY4-208" fmla="*/ 459580 h 1547812"/>
              <a:gd name="connsiteX5-209" fmla="*/ 1819275 w 2762250"/>
              <a:gd name="connsiteY5-210" fmla="*/ 500062 h 1547812"/>
              <a:gd name="connsiteX6-211" fmla="*/ 2438400 w 2762250"/>
              <a:gd name="connsiteY6-212" fmla="*/ 280987 h 1547812"/>
              <a:gd name="connsiteX7-213" fmla="*/ 2762250 w 2762250"/>
              <a:gd name="connsiteY7-214" fmla="*/ 4762 h 1547812"/>
              <a:gd name="connsiteX8-215" fmla="*/ 0 w 2762250"/>
              <a:gd name="connsiteY8-216" fmla="*/ 0 h 1547812"/>
              <a:gd name="connsiteX0-217" fmla="*/ 0 w 2762250"/>
              <a:gd name="connsiteY0-218" fmla="*/ 0 h 1547812"/>
              <a:gd name="connsiteX1-219" fmla="*/ 0 w 2762250"/>
              <a:gd name="connsiteY1-220" fmla="*/ 1547812 h 1547812"/>
              <a:gd name="connsiteX2-221" fmla="*/ 347663 w 2762250"/>
              <a:gd name="connsiteY2-222" fmla="*/ 902493 h 1547812"/>
              <a:gd name="connsiteX3-223" fmla="*/ 659606 w 2762250"/>
              <a:gd name="connsiteY3-224" fmla="*/ 609599 h 1547812"/>
              <a:gd name="connsiteX4-225" fmla="*/ 1133475 w 2762250"/>
              <a:gd name="connsiteY4-226" fmla="*/ 500062 h 1547812"/>
              <a:gd name="connsiteX5-227" fmla="*/ 1819275 w 2762250"/>
              <a:gd name="connsiteY5-228" fmla="*/ 500062 h 1547812"/>
              <a:gd name="connsiteX6-229" fmla="*/ 2438400 w 2762250"/>
              <a:gd name="connsiteY6-230" fmla="*/ 280987 h 1547812"/>
              <a:gd name="connsiteX7-231" fmla="*/ 2762250 w 2762250"/>
              <a:gd name="connsiteY7-232" fmla="*/ 4762 h 1547812"/>
              <a:gd name="connsiteX8-233" fmla="*/ 0 w 2762250"/>
              <a:gd name="connsiteY8-234" fmla="*/ 0 h 1547812"/>
              <a:gd name="connsiteX0-235" fmla="*/ 0 w 2762250"/>
              <a:gd name="connsiteY0-236" fmla="*/ 0 h 1547812"/>
              <a:gd name="connsiteX1-237" fmla="*/ 0 w 2762250"/>
              <a:gd name="connsiteY1-238" fmla="*/ 1547812 h 1547812"/>
              <a:gd name="connsiteX2-239" fmla="*/ 347663 w 2762250"/>
              <a:gd name="connsiteY2-240" fmla="*/ 902493 h 1547812"/>
              <a:gd name="connsiteX3-241" fmla="*/ 659606 w 2762250"/>
              <a:gd name="connsiteY3-242" fmla="*/ 609599 h 1547812"/>
              <a:gd name="connsiteX4-243" fmla="*/ 1133475 w 2762250"/>
              <a:gd name="connsiteY4-244" fmla="*/ 500062 h 1547812"/>
              <a:gd name="connsiteX5-245" fmla="*/ 1819275 w 2762250"/>
              <a:gd name="connsiteY5-246" fmla="*/ 500062 h 1547812"/>
              <a:gd name="connsiteX6-247" fmla="*/ 2438400 w 2762250"/>
              <a:gd name="connsiteY6-248" fmla="*/ 280987 h 1547812"/>
              <a:gd name="connsiteX7-249" fmla="*/ 2762250 w 2762250"/>
              <a:gd name="connsiteY7-250" fmla="*/ 4762 h 1547812"/>
              <a:gd name="connsiteX8-251" fmla="*/ 0 w 2762250"/>
              <a:gd name="connsiteY8-252" fmla="*/ 0 h 1547812"/>
              <a:gd name="connsiteX0-253" fmla="*/ 0 w 2762250"/>
              <a:gd name="connsiteY0-254" fmla="*/ 0 h 1547812"/>
              <a:gd name="connsiteX1-255" fmla="*/ 0 w 2762250"/>
              <a:gd name="connsiteY1-256" fmla="*/ 1547812 h 1547812"/>
              <a:gd name="connsiteX2-257" fmla="*/ 347663 w 2762250"/>
              <a:gd name="connsiteY2-258" fmla="*/ 902493 h 1547812"/>
              <a:gd name="connsiteX3-259" fmla="*/ 659606 w 2762250"/>
              <a:gd name="connsiteY3-260" fmla="*/ 609599 h 1547812"/>
              <a:gd name="connsiteX4-261" fmla="*/ 1133475 w 2762250"/>
              <a:gd name="connsiteY4-262" fmla="*/ 500062 h 1547812"/>
              <a:gd name="connsiteX5-263" fmla="*/ 1819275 w 2762250"/>
              <a:gd name="connsiteY5-264" fmla="*/ 500062 h 1547812"/>
              <a:gd name="connsiteX6-265" fmla="*/ 2438400 w 2762250"/>
              <a:gd name="connsiteY6-266" fmla="*/ 280987 h 1547812"/>
              <a:gd name="connsiteX7-267" fmla="*/ 2762250 w 2762250"/>
              <a:gd name="connsiteY7-268" fmla="*/ 4762 h 1547812"/>
              <a:gd name="connsiteX8-269" fmla="*/ 0 w 2762250"/>
              <a:gd name="connsiteY8-270" fmla="*/ 0 h 1547812"/>
              <a:gd name="connsiteX0-271" fmla="*/ 0 w 2762250"/>
              <a:gd name="connsiteY0-272" fmla="*/ 0 h 1547812"/>
              <a:gd name="connsiteX1-273" fmla="*/ 0 w 2762250"/>
              <a:gd name="connsiteY1-274" fmla="*/ 1547812 h 1547812"/>
              <a:gd name="connsiteX2-275" fmla="*/ 347663 w 2762250"/>
              <a:gd name="connsiteY2-276" fmla="*/ 902493 h 1547812"/>
              <a:gd name="connsiteX3-277" fmla="*/ 659606 w 2762250"/>
              <a:gd name="connsiteY3-278" fmla="*/ 609599 h 1547812"/>
              <a:gd name="connsiteX4-279" fmla="*/ 1138237 w 2762250"/>
              <a:gd name="connsiteY4-280" fmla="*/ 471487 h 1547812"/>
              <a:gd name="connsiteX5-281" fmla="*/ 1819275 w 2762250"/>
              <a:gd name="connsiteY5-282" fmla="*/ 500062 h 1547812"/>
              <a:gd name="connsiteX6-283" fmla="*/ 2438400 w 2762250"/>
              <a:gd name="connsiteY6-284" fmla="*/ 280987 h 1547812"/>
              <a:gd name="connsiteX7-285" fmla="*/ 2762250 w 2762250"/>
              <a:gd name="connsiteY7-286" fmla="*/ 4762 h 1547812"/>
              <a:gd name="connsiteX8-287" fmla="*/ 0 w 2762250"/>
              <a:gd name="connsiteY8-288" fmla="*/ 0 h 1547812"/>
              <a:gd name="connsiteX0-289" fmla="*/ 0 w 2762250"/>
              <a:gd name="connsiteY0-290" fmla="*/ 0 h 1547812"/>
              <a:gd name="connsiteX1-291" fmla="*/ 0 w 2762250"/>
              <a:gd name="connsiteY1-292" fmla="*/ 1547812 h 1547812"/>
              <a:gd name="connsiteX2-293" fmla="*/ 347663 w 2762250"/>
              <a:gd name="connsiteY2-294" fmla="*/ 902493 h 1547812"/>
              <a:gd name="connsiteX3-295" fmla="*/ 659606 w 2762250"/>
              <a:gd name="connsiteY3-296" fmla="*/ 609599 h 1547812"/>
              <a:gd name="connsiteX4-297" fmla="*/ 1135856 w 2762250"/>
              <a:gd name="connsiteY4-298" fmla="*/ 511968 h 1547812"/>
              <a:gd name="connsiteX5-299" fmla="*/ 1819275 w 2762250"/>
              <a:gd name="connsiteY5-300" fmla="*/ 500062 h 1547812"/>
              <a:gd name="connsiteX6-301" fmla="*/ 2438400 w 2762250"/>
              <a:gd name="connsiteY6-302" fmla="*/ 280987 h 1547812"/>
              <a:gd name="connsiteX7-303" fmla="*/ 2762250 w 2762250"/>
              <a:gd name="connsiteY7-304" fmla="*/ 4762 h 1547812"/>
              <a:gd name="connsiteX8-305" fmla="*/ 0 w 2762250"/>
              <a:gd name="connsiteY8-306" fmla="*/ 0 h 1547812"/>
              <a:gd name="connsiteX0-307" fmla="*/ 0 w 2762250"/>
              <a:gd name="connsiteY0-308" fmla="*/ 0 h 1547812"/>
              <a:gd name="connsiteX1-309" fmla="*/ 0 w 2762250"/>
              <a:gd name="connsiteY1-310" fmla="*/ 1547812 h 1547812"/>
              <a:gd name="connsiteX2-311" fmla="*/ 347663 w 2762250"/>
              <a:gd name="connsiteY2-312" fmla="*/ 902493 h 1547812"/>
              <a:gd name="connsiteX3-313" fmla="*/ 659606 w 2762250"/>
              <a:gd name="connsiteY3-314" fmla="*/ 609599 h 1547812"/>
              <a:gd name="connsiteX4-315" fmla="*/ 1135856 w 2762250"/>
              <a:gd name="connsiteY4-316" fmla="*/ 511968 h 1547812"/>
              <a:gd name="connsiteX5-317" fmla="*/ 1819275 w 2762250"/>
              <a:gd name="connsiteY5-318" fmla="*/ 500062 h 1547812"/>
              <a:gd name="connsiteX6-319" fmla="*/ 2438400 w 2762250"/>
              <a:gd name="connsiteY6-320" fmla="*/ 280987 h 1547812"/>
              <a:gd name="connsiteX7-321" fmla="*/ 2762250 w 2762250"/>
              <a:gd name="connsiteY7-322" fmla="*/ 4762 h 1547812"/>
              <a:gd name="connsiteX8-323" fmla="*/ 0 w 2762250"/>
              <a:gd name="connsiteY8-324" fmla="*/ 0 h 1547812"/>
              <a:gd name="connsiteX0-325" fmla="*/ 0 w 2762250"/>
              <a:gd name="connsiteY0-326" fmla="*/ 0 h 1547812"/>
              <a:gd name="connsiteX1-327" fmla="*/ 0 w 2762250"/>
              <a:gd name="connsiteY1-328" fmla="*/ 1547812 h 1547812"/>
              <a:gd name="connsiteX2-329" fmla="*/ 347663 w 2762250"/>
              <a:gd name="connsiteY2-330" fmla="*/ 902493 h 1547812"/>
              <a:gd name="connsiteX3-331" fmla="*/ 659606 w 2762250"/>
              <a:gd name="connsiteY3-332" fmla="*/ 609599 h 1547812"/>
              <a:gd name="connsiteX4-333" fmla="*/ 1135856 w 2762250"/>
              <a:gd name="connsiteY4-334" fmla="*/ 497681 h 1547812"/>
              <a:gd name="connsiteX5-335" fmla="*/ 1819275 w 2762250"/>
              <a:gd name="connsiteY5-336" fmla="*/ 500062 h 1547812"/>
              <a:gd name="connsiteX6-337" fmla="*/ 2438400 w 2762250"/>
              <a:gd name="connsiteY6-338" fmla="*/ 280987 h 1547812"/>
              <a:gd name="connsiteX7-339" fmla="*/ 2762250 w 2762250"/>
              <a:gd name="connsiteY7-340" fmla="*/ 4762 h 1547812"/>
              <a:gd name="connsiteX8-341" fmla="*/ 0 w 2762250"/>
              <a:gd name="connsiteY8-342" fmla="*/ 0 h 1547812"/>
              <a:gd name="connsiteX0-343" fmla="*/ 0 w 2762250"/>
              <a:gd name="connsiteY0-344" fmla="*/ 0 h 1547812"/>
              <a:gd name="connsiteX1-345" fmla="*/ 0 w 2762250"/>
              <a:gd name="connsiteY1-346" fmla="*/ 1547812 h 1547812"/>
              <a:gd name="connsiteX2-347" fmla="*/ 347663 w 2762250"/>
              <a:gd name="connsiteY2-348" fmla="*/ 902493 h 1547812"/>
              <a:gd name="connsiteX3-349" fmla="*/ 659606 w 2762250"/>
              <a:gd name="connsiteY3-350" fmla="*/ 609599 h 1547812"/>
              <a:gd name="connsiteX4-351" fmla="*/ 1135856 w 2762250"/>
              <a:gd name="connsiteY4-352" fmla="*/ 497681 h 1547812"/>
              <a:gd name="connsiteX5-353" fmla="*/ 1819275 w 2762250"/>
              <a:gd name="connsiteY5-354" fmla="*/ 500062 h 1547812"/>
              <a:gd name="connsiteX6-355" fmla="*/ 2438400 w 2762250"/>
              <a:gd name="connsiteY6-356" fmla="*/ 280987 h 1547812"/>
              <a:gd name="connsiteX7-357" fmla="*/ 2762250 w 2762250"/>
              <a:gd name="connsiteY7-358" fmla="*/ 4762 h 1547812"/>
              <a:gd name="connsiteX8-359" fmla="*/ 0 w 2762250"/>
              <a:gd name="connsiteY8-360" fmla="*/ 0 h 1547812"/>
              <a:gd name="connsiteX0-361" fmla="*/ 0 w 2762250"/>
              <a:gd name="connsiteY0-362" fmla="*/ 0 h 1547812"/>
              <a:gd name="connsiteX1-363" fmla="*/ 0 w 2762250"/>
              <a:gd name="connsiteY1-364" fmla="*/ 1547812 h 1547812"/>
              <a:gd name="connsiteX2-365" fmla="*/ 347663 w 2762250"/>
              <a:gd name="connsiteY2-366" fmla="*/ 902493 h 1547812"/>
              <a:gd name="connsiteX3-367" fmla="*/ 659606 w 2762250"/>
              <a:gd name="connsiteY3-368" fmla="*/ 609599 h 1547812"/>
              <a:gd name="connsiteX4-369" fmla="*/ 1135856 w 2762250"/>
              <a:gd name="connsiteY4-370" fmla="*/ 497681 h 1547812"/>
              <a:gd name="connsiteX5-371" fmla="*/ 1819275 w 2762250"/>
              <a:gd name="connsiteY5-372" fmla="*/ 419099 h 1547812"/>
              <a:gd name="connsiteX6-373" fmla="*/ 2438400 w 2762250"/>
              <a:gd name="connsiteY6-374" fmla="*/ 280987 h 1547812"/>
              <a:gd name="connsiteX7-375" fmla="*/ 2762250 w 2762250"/>
              <a:gd name="connsiteY7-376" fmla="*/ 4762 h 1547812"/>
              <a:gd name="connsiteX8-377" fmla="*/ 0 w 2762250"/>
              <a:gd name="connsiteY8-378" fmla="*/ 0 h 1547812"/>
              <a:gd name="connsiteX0-379" fmla="*/ 0 w 2762250"/>
              <a:gd name="connsiteY0-380" fmla="*/ 0 h 1547812"/>
              <a:gd name="connsiteX1-381" fmla="*/ 0 w 2762250"/>
              <a:gd name="connsiteY1-382" fmla="*/ 1547812 h 1547812"/>
              <a:gd name="connsiteX2-383" fmla="*/ 347663 w 2762250"/>
              <a:gd name="connsiteY2-384" fmla="*/ 902493 h 1547812"/>
              <a:gd name="connsiteX3-385" fmla="*/ 659606 w 2762250"/>
              <a:gd name="connsiteY3-386" fmla="*/ 609599 h 1547812"/>
              <a:gd name="connsiteX4-387" fmla="*/ 1135856 w 2762250"/>
              <a:gd name="connsiteY4-388" fmla="*/ 497681 h 1547812"/>
              <a:gd name="connsiteX5-389" fmla="*/ 1833562 w 2762250"/>
              <a:gd name="connsiteY5-390" fmla="*/ 459581 h 1547812"/>
              <a:gd name="connsiteX6-391" fmla="*/ 2438400 w 2762250"/>
              <a:gd name="connsiteY6-392" fmla="*/ 280987 h 1547812"/>
              <a:gd name="connsiteX7-393" fmla="*/ 2762250 w 2762250"/>
              <a:gd name="connsiteY7-394" fmla="*/ 4762 h 1547812"/>
              <a:gd name="connsiteX8-395" fmla="*/ 0 w 2762250"/>
              <a:gd name="connsiteY8-396" fmla="*/ 0 h 1547812"/>
              <a:gd name="connsiteX0-397" fmla="*/ 0 w 2762250"/>
              <a:gd name="connsiteY0-398" fmla="*/ 0 h 1547812"/>
              <a:gd name="connsiteX1-399" fmla="*/ 0 w 2762250"/>
              <a:gd name="connsiteY1-400" fmla="*/ 1547812 h 1547812"/>
              <a:gd name="connsiteX2-401" fmla="*/ 347663 w 2762250"/>
              <a:gd name="connsiteY2-402" fmla="*/ 902493 h 1547812"/>
              <a:gd name="connsiteX3-403" fmla="*/ 659606 w 2762250"/>
              <a:gd name="connsiteY3-404" fmla="*/ 609599 h 1547812"/>
              <a:gd name="connsiteX4-405" fmla="*/ 1135856 w 2762250"/>
              <a:gd name="connsiteY4-406" fmla="*/ 497681 h 1547812"/>
              <a:gd name="connsiteX5-407" fmla="*/ 1833562 w 2762250"/>
              <a:gd name="connsiteY5-408" fmla="*/ 459581 h 1547812"/>
              <a:gd name="connsiteX6-409" fmla="*/ 2438400 w 2762250"/>
              <a:gd name="connsiteY6-410" fmla="*/ 280987 h 1547812"/>
              <a:gd name="connsiteX7-411" fmla="*/ 2762250 w 2762250"/>
              <a:gd name="connsiteY7-412" fmla="*/ 4762 h 1547812"/>
              <a:gd name="connsiteX8-413" fmla="*/ 0 w 2762250"/>
              <a:gd name="connsiteY8-414" fmla="*/ 0 h 1547812"/>
              <a:gd name="connsiteX0-415" fmla="*/ 0 w 2762250"/>
              <a:gd name="connsiteY0-416" fmla="*/ 0 h 1547812"/>
              <a:gd name="connsiteX1-417" fmla="*/ 0 w 2762250"/>
              <a:gd name="connsiteY1-418" fmla="*/ 1547812 h 1547812"/>
              <a:gd name="connsiteX2-419" fmla="*/ 347663 w 2762250"/>
              <a:gd name="connsiteY2-420" fmla="*/ 902493 h 1547812"/>
              <a:gd name="connsiteX3-421" fmla="*/ 659606 w 2762250"/>
              <a:gd name="connsiteY3-422" fmla="*/ 609599 h 1547812"/>
              <a:gd name="connsiteX4-423" fmla="*/ 1135856 w 2762250"/>
              <a:gd name="connsiteY4-424" fmla="*/ 497681 h 1547812"/>
              <a:gd name="connsiteX5-425" fmla="*/ 1833562 w 2762250"/>
              <a:gd name="connsiteY5-426" fmla="*/ 459581 h 1547812"/>
              <a:gd name="connsiteX6-427" fmla="*/ 2438400 w 2762250"/>
              <a:gd name="connsiteY6-428" fmla="*/ 280987 h 1547812"/>
              <a:gd name="connsiteX7-429" fmla="*/ 2762250 w 2762250"/>
              <a:gd name="connsiteY7-430" fmla="*/ 4762 h 1547812"/>
              <a:gd name="connsiteX8-431" fmla="*/ 0 w 2762250"/>
              <a:gd name="connsiteY8-432" fmla="*/ 0 h 1547812"/>
              <a:gd name="connsiteX0-433" fmla="*/ 0 w 2762250"/>
              <a:gd name="connsiteY0-434" fmla="*/ 0 h 1547812"/>
              <a:gd name="connsiteX1-435" fmla="*/ 0 w 2762250"/>
              <a:gd name="connsiteY1-436" fmla="*/ 1547812 h 1547812"/>
              <a:gd name="connsiteX2-437" fmla="*/ 347663 w 2762250"/>
              <a:gd name="connsiteY2-438" fmla="*/ 902493 h 1547812"/>
              <a:gd name="connsiteX3-439" fmla="*/ 659606 w 2762250"/>
              <a:gd name="connsiteY3-440" fmla="*/ 609599 h 1547812"/>
              <a:gd name="connsiteX4-441" fmla="*/ 1135856 w 2762250"/>
              <a:gd name="connsiteY4-442" fmla="*/ 497681 h 1547812"/>
              <a:gd name="connsiteX5-443" fmla="*/ 1797844 w 2762250"/>
              <a:gd name="connsiteY5-444" fmla="*/ 433387 h 1547812"/>
              <a:gd name="connsiteX6-445" fmla="*/ 2438400 w 2762250"/>
              <a:gd name="connsiteY6-446" fmla="*/ 280987 h 1547812"/>
              <a:gd name="connsiteX7-447" fmla="*/ 2762250 w 2762250"/>
              <a:gd name="connsiteY7-448" fmla="*/ 4762 h 1547812"/>
              <a:gd name="connsiteX8-449" fmla="*/ 0 w 2762250"/>
              <a:gd name="connsiteY8-450" fmla="*/ 0 h 1547812"/>
              <a:gd name="connsiteX0-451" fmla="*/ 0 w 2762250"/>
              <a:gd name="connsiteY0-452" fmla="*/ 0 h 1547812"/>
              <a:gd name="connsiteX1-453" fmla="*/ 0 w 2762250"/>
              <a:gd name="connsiteY1-454" fmla="*/ 1547812 h 1547812"/>
              <a:gd name="connsiteX2-455" fmla="*/ 347663 w 2762250"/>
              <a:gd name="connsiteY2-456" fmla="*/ 902493 h 1547812"/>
              <a:gd name="connsiteX3-457" fmla="*/ 659606 w 2762250"/>
              <a:gd name="connsiteY3-458" fmla="*/ 609599 h 1547812"/>
              <a:gd name="connsiteX4-459" fmla="*/ 1135856 w 2762250"/>
              <a:gd name="connsiteY4-460" fmla="*/ 497681 h 1547812"/>
              <a:gd name="connsiteX5-461" fmla="*/ 1816894 w 2762250"/>
              <a:gd name="connsiteY5-462" fmla="*/ 461962 h 1547812"/>
              <a:gd name="connsiteX6-463" fmla="*/ 2438400 w 2762250"/>
              <a:gd name="connsiteY6-464" fmla="*/ 280987 h 1547812"/>
              <a:gd name="connsiteX7-465" fmla="*/ 2762250 w 2762250"/>
              <a:gd name="connsiteY7-466" fmla="*/ 4762 h 1547812"/>
              <a:gd name="connsiteX8-467" fmla="*/ 0 w 2762250"/>
              <a:gd name="connsiteY8-468" fmla="*/ 0 h 1547812"/>
              <a:gd name="connsiteX0-469" fmla="*/ 0 w 2762250"/>
              <a:gd name="connsiteY0-470" fmla="*/ 0 h 1547812"/>
              <a:gd name="connsiteX1-471" fmla="*/ 0 w 2762250"/>
              <a:gd name="connsiteY1-472" fmla="*/ 1547812 h 1547812"/>
              <a:gd name="connsiteX2-473" fmla="*/ 347663 w 2762250"/>
              <a:gd name="connsiteY2-474" fmla="*/ 902493 h 1547812"/>
              <a:gd name="connsiteX3-475" fmla="*/ 659606 w 2762250"/>
              <a:gd name="connsiteY3-476" fmla="*/ 609599 h 1547812"/>
              <a:gd name="connsiteX4-477" fmla="*/ 1135856 w 2762250"/>
              <a:gd name="connsiteY4-478" fmla="*/ 497681 h 1547812"/>
              <a:gd name="connsiteX5-479" fmla="*/ 1816894 w 2762250"/>
              <a:gd name="connsiteY5-480" fmla="*/ 461962 h 1547812"/>
              <a:gd name="connsiteX6-481" fmla="*/ 2407443 w 2762250"/>
              <a:gd name="connsiteY6-482" fmla="*/ 257175 h 1547812"/>
              <a:gd name="connsiteX7-483" fmla="*/ 2762250 w 2762250"/>
              <a:gd name="connsiteY7-484" fmla="*/ 4762 h 1547812"/>
              <a:gd name="connsiteX8-485" fmla="*/ 0 w 2762250"/>
              <a:gd name="connsiteY8-486" fmla="*/ 0 h 1547812"/>
              <a:gd name="connsiteX0-487" fmla="*/ 0 w 2762250"/>
              <a:gd name="connsiteY0-488" fmla="*/ 0 h 1547812"/>
              <a:gd name="connsiteX1-489" fmla="*/ 0 w 2762250"/>
              <a:gd name="connsiteY1-490" fmla="*/ 1547812 h 1547812"/>
              <a:gd name="connsiteX2-491" fmla="*/ 347663 w 2762250"/>
              <a:gd name="connsiteY2-492" fmla="*/ 902493 h 1547812"/>
              <a:gd name="connsiteX3-493" fmla="*/ 659606 w 2762250"/>
              <a:gd name="connsiteY3-494" fmla="*/ 609599 h 1547812"/>
              <a:gd name="connsiteX4-495" fmla="*/ 1135856 w 2762250"/>
              <a:gd name="connsiteY4-496" fmla="*/ 497681 h 1547812"/>
              <a:gd name="connsiteX5-497" fmla="*/ 1816894 w 2762250"/>
              <a:gd name="connsiteY5-498" fmla="*/ 461962 h 1547812"/>
              <a:gd name="connsiteX6-499" fmla="*/ 2383631 w 2762250"/>
              <a:gd name="connsiteY6-500" fmla="*/ 228600 h 1547812"/>
              <a:gd name="connsiteX7-501" fmla="*/ 2762250 w 2762250"/>
              <a:gd name="connsiteY7-502" fmla="*/ 4762 h 1547812"/>
              <a:gd name="connsiteX8-503" fmla="*/ 0 w 2762250"/>
              <a:gd name="connsiteY8-504" fmla="*/ 0 h 1547812"/>
              <a:gd name="connsiteX0-505" fmla="*/ 0 w 2762250"/>
              <a:gd name="connsiteY0-506" fmla="*/ 0 h 1547812"/>
              <a:gd name="connsiteX1-507" fmla="*/ 0 w 2762250"/>
              <a:gd name="connsiteY1-508" fmla="*/ 1547812 h 1547812"/>
              <a:gd name="connsiteX2-509" fmla="*/ 347663 w 2762250"/>
              <a:gd name="connsiteY2-510" fmla="*/ 902493 h 1547812"/>
              <a:gd name="connsiteX3-511" fmla="*/ 659606 w 2762250"/>
              <a:gd name="connsiteY3-512" fmla="*/ 609599 h 1547812"/>
              <a:gd name="connsiteX4-513" fmla="*/ 1135856 w 2762250"/>
              <a:gd name="connsiteY4-514" fmla="*/ 497681 h 1547812"/>
              <a:gd name="connsiteX5-515" fmla="*/ 1816894 w 2762250"/>
              <a:gd name="connsiteY5-516" fmla="*/ 461962 h 1547812"/>
              <a:gd name="connsiteX6-517" fmla="*/ 2393156 w 2762250"/>
              <a:gd name="connsiteY6-518" fmla="*/ 261937 h 1547812"/>
              <a:gd name="connsiteX7-519" fmla="*/ 2762250 w 2762250"/>
              <a:gd name="connsiteY7-520" fmla="*/ 4762 h 1547812"/>
              <a:gd name="connsiteX8-521" fmla="*/ 0 w 2762250"/>
              <a:gd name="connsiteY8-522" fmla="*/ 0 h 1547812"/>
              <a:gd name="connsiteX0-523" fmla="*/ 0 w 2762250"/>
              <a:gd name="connsiteY0-524" fmla="*/ 0 h 1547812"/>
              <a:gd name="connsiteX1-525" fmla="*/ 0 w 2762250"/>
              <a:gd name="connsiteY1-526" fmla="*/ 1547812 h 1547812"/>
              <a:gd name="connsiteX2-527" fmla="*/ 347663 w 2762250"/>
              <a:gd name="connsiteY2-528" fmla="*/ 902493 h 1547812"/>
              <a:gd name="connsiteX3-529" fmla="*/ 659606 w 2762250"/>
              <a:gd name="connsiteY3-530" fmla="*/ 609599 h 1547812"/>
              <a:gd name="connsiteX4-531" fmla="*/ 1135856 w 2762250"/>
              <a:gd name="connsiteY4-532" fmla="*/ 497681 h 1547812"/>
              <a:gd name="connsiteX5-533" fmla="*/ 1816894 w 2762250"/>
              <a:gd name="connsiteY5-534" fmla="*/ 461962 h 1547812"/>
              <a:gd name="connsiteX6-535" fmla="*/ 2393156 w 2762250"/>
              <a:gd name="connsiteY6-536" fmla="*/ 261937 h 1547812"/>
              <a:gd name="connsiteX7-537" fmla="*/ 2762250 w 2762250"/>
              <a:gd name="connsiteY7-538" fmla="*/ 4762 h 1547812"/>
              <a:gd name="connsiteX8-539" fmla="*/ 0 w 2762250"/>
              <a:gd name="connsiteY8-540" fmla="*/ 0 h 1547812"/>
              <a:gd name="connsiteX0-541" fmla="*/ 0 w 2762250"/>
              <a:gd name="connsiteY0-542" fmla="*/ 0 h 1547812"/>
              <a:gd name="connsiteX1-543" fmla="*/ 0 w 2762250"/>
              <a:gd name="connsiteY1-544" fmla="*/ 1547812 h 1547812"/>
              <a:gd name="connsiteX2-545" fmla="*/ 347663 w 2762250"/>
              <a:gd name="connsiteY2-546" fmla="*/ 902493 h 1547812"/>
              <a:gd name="connsiteX3-547" fmla="*/ 659606 w 2762250"/>
              <a:gd name="connsiteY3-548" fmla="*/ 609599 h 1547812"/>
              <a:gd name="connsiteX4-549" fmla="*/ 1135856 w 2762250"/>
              <a:gd name="connsiteY4-550" fmla="*/ 497681 h 1547812"/>
              <a:gd name="connsiteX5-551" fmla="*/ 1816894 w 2762250"/>
              <a:gd name="connsiteY5-552" fmla="*/ 461962 h 1547812"/>
              <a:gd name="connsiteX6-553" fmla="*/ 2393156 w 2762250"/>
              <a:gd name="connsiteY6-554" fmla="*/ 261937 h 1547812"/>
              <a:gd name="connsiteX7-555" fmla="*/ 2762250 w 2762250"/>
              <a:gd name="connsiteY7-556" fmla="*/ 4762 h 1547812"/>
              <a:gd name="connsiteX8-557" fmla="*/ 0 w 2762250"/>
              <a:gd name="connsiteY8-558" fmla="*/ 0 h 1547812"/>
              <a:gd name="connsiteX0-559" fmla="*/ 0 w 2688432"/>
              <a:gd name="connsiteY0-560" fmla="*/ 0 h 1547812"/>
              <a:gd name="connsiteX1-561" fmla="*/ 0 w 2688432"/>
              <a:gd name="connsiteY1-562" fmla="*/ 1547812 h 1547812"/>
              <a:gd name="connsiteX2-563" fmla="*/ 347663 w 2688432"/>
              <a:gd name="connsiteY2-564" fmla="*/ 902493 h 1547812"/>
              <a:gd name="connsiteX3-565" fmla="*/ 659606 w 2688432"/>
              <a:gd name="connsiteY3-566" fmla="*/ 609599 h 1547812"/>
              <a:gd name="connsiteX4-567" fmla="*/ 1135856 w 2688432"/>
              <a:gd name="connsiteY4-568" fmla="*/ 497681 h 1547812"/>
              <a:gd name="connsiteX5-569" fmla="*/ 1816894 w 2688432"/>
              <a:gd name="connsiteY5-570" fmla="*/ 461962 h 1547812"/>
              <a:gd name="connsiteX6-571" fmla="*/ 2393156 w 2688432"/>
              <a:gd name="connsiteY6-572" fmla="*/ 261937 h 1547812"/>
              <a:gd name="connsiteX7-573" fmla="*/ 2688432 w 2688432"/>
              <a:gd name="connsiteY7-574" fmla="*/ 0 h 1547812"/>
              <a:gd name="connsiteX8-575" fmla="*/ 0 w 2688432"/>
              <a:gd name="connsiteY8-576" fmla="*/ 0 h 1547812"/>
              <a:gd name="connsiteX0-577" fmla="*/ 0 w 2755107"/>
              <a:gd name="connsiteY0-578" fmla="*/ 0 h 1547812"/>
              <a:gd name="connsiteX1-579" fmla="*/ 0 w 2755107"/>
              <a:gd name="connsiteY1-580" fmla="*/ 1547812 h 1547812"/>
              <a:gd name="connsiteX2-581" fmla="*/ 347663 w 2755107"/>
              <a:gd name="connsiteY2-582" fmla="*/ 902493 h 1547812"/>
              <a:gd name="connsiteX3-583" fmla="*/ 659606 w 2755107"/>
              <a:gd name="connsiteY3-584" fmla="*/ 609599 h 1547812"/>
              <a:gd name="connsiteX4-585" fmla="*/ 1135856 w 2755107"/>
              <a:gd name="connsiteY4-586" fmla="*/ 497681 h 1547812"/>
              <a:gd name="connsiteX5-587" fmla="*/ 1816894 w 2755107"/>
              <a:gd name="connsiteY5-588" fmla="*/ 461962 h 1547812"/>
              <a:gd name="connsiteX6-589" fmla="*/ 2393156 w 2755107"/>
              <a:gd name="connsiteY6-590" fmla="*/ 261937 h 1547812"/>
              <a:gd name="connsiteX7-591" fmla="*/ 2755107 w 2755107"/>
              <a:gd name="connsiteY7-592" fmla="*/ 4762 h 1547812"/>
              <a:gd name="connsiteX8-593" fmla="*/ 0 w 2755107"/>
              <a:gd name="connsiteY8-594" fmla="*/ 0 h 1547812"/>
              <a:gd name="connsiteX0-595" fmla="*/ 0 w 2755107"/>
              <a:gd name="connsiteY0-596" fmla="*/ 0 h 1547812"/>
              <a:gd name="connsiteX1-597" fmla="*/ 0 w 2755107"/>
              <a:gd name="connsiteY1-598" fmla="*/ 1547812 h 1547812"/>
              <a:gd name="connsiteX2-599" fmla="*/ 347663 w 2755107"/>
              <a:gd name="connsiteY2-600" fmla="*/ 902493 h 1547812"/>
              <a:gd name="connsiteX3-601" fmla="*/ 659606 w 2755107"/>
              <a:gd name="connsiteY3-602" fmla="*/ 609599 h 1547812"/>
              <a:gd name="connsiteX4-603" fmla="*/ 1135856 w 2755107"/>
              <a:gd name="connsiteY4-604" fmla="*/ 497681 h 1547812"/>
              <a:gd name="connsiteX5-605" fmla="*/ 1816894 w 2755107"/>
              <a:gd name="connsiteY5-606" fmla="*/ 461962 h 1547812"/>
              <a:gd name="connsiteX6-607" fmla="*/ 2393156 w 2755107"/>
              <a:gd name="connsiteY6-608" fmla="*/ 261937 h 1547812"/>
              <a:gd name="connsiteX7-609" fmla="*/ 2755107 w 2755107"/>
              <a:gd name="connsiteY7-610" fmla="*/ 4762 h 1547812"/>
              <a:gd name="connsiteX8-611" fmla="*/ 0 w 2755107"/>
              <a:gd name="connsiteY8-612" fmla="*/ 0 h 1547812"/>
              <a:gd name="connsiteX0-613" fmla="*/ 0 w 2755107"/>
              <a:gd name="connsiteY0-614" fmla="*/ 0 h 1547812"/>
              <a:gd name="connsiteX1-615" fmla="*/ 0 w 2755107"/>
              <a:gd name="connsiteY1-616" fmla="*/ 1547812 h 1547812"/>
              <a:gd name="connsiteX2-617" fmla="*/ 347663 w 2755107"/>
              <a:gd name="connsiteY2-618" fmla="*/ 902493 h 1547812"/>
              <a:gd name="connsiteX3-619" fmla="*/ 659606 w 2755107"/>
              <a:gd name="connsiteY3-620" fmla="*/ 609599 h 1547812"/>
              <a:gd name="connsiteX4-621" fmla="*/ 1135856 w 2755107"/>
              <a:gd name="connsiteY4-622" fmla="*/ 497681 h 1547812"/>
              <a:gd name="connsiteX5-623" fmla="*/ 1816894 w 2755107"/>
              <a:gd name="connsiteY5-624" fmla="*/ 461962 h 1547812"/>
              <a:gd name="connsiteX6-625" fmla="*/ 2393156 w 2755107"/>
              <a:gd name="connsiteY6-626" fmla="*/ 261937 h 1547812"/>
              <a:gd name="connsiteX7-627" fmla="*/ 2755107 w 2755107"/>
              <a:gd name="connsiteY7-628" fmla="*/ 4762 h 1547812"/>
              <a:gd name="connsiteX8-629" fmla="*/ 0 w 2755107"/>
              <a:gd name="connsiteY8-630" fmla="*/ 0 h 1547812"/>
              <a:gd name="connsiteX0-631" fmla="*/ 0 w 2755107"/>
              <a:gd name="connsiteY0-632" fmla="*/ 0 h 1272309"/>
              <a:gd name="connsiteX1-633" fmla="*/ 0 w 2755107"/>
              <a:gd name="connsiteY1-634" fmla="*/ 1272309 h 1272309"/>
              <a:gd name="connsiteX2-635" fmla="*/ 347663 w 2755107"/>
              <a:gd name="connsiteY2-636" fmla="*/ 902493 h 1272309"/>
              <a:gd name="connsiteX3-637" fmla="*/ 659606 w 2755107"/>
              <a:gd name="connsiteY3-638" fmla="*/ 609599 h 1272309"/>
              <a:gd name="connsiteX4-639" fmla="*/ 1135856 w 2755107"/>
              <a:gd name="connsiteY4-640" fmla="*/ 497681 h 1272309"/>
              <a:gd name="connsiteX5-641" fmla="*/ 1816894 w 2755107"/>
              <a:gd name="connsiteY5-642" fmla="*/ 461962 h 1272309"/>
              <a:gd name="connsiteX6-643" fmla="*/ 2393156 w 2755107"/>
              <a:gd name="connsiteY6-644" fmla="*/ 261937 h 1272309"/>
              <a:gd name="connsiteX7-645" fmla="*/ 2755107 w 2755107"/>
              <a:gd name="connsiteY7-646" fmla="*/ 4762 h 1272309"/>
              <a:gd name="connsiteX8-647" fmla="*/ 0 w 2755107"/>
              <a:gd name="connsiteY8-648" fmla="*/ 0 h 1272309"/>
              <a:gd name="connsiteX0-649" fmla="*/ 0 w 2755107"/>
              <a:gd name="connsiteY0-650" fmla="*/ 0 h 1272309"/>
              <a:gd name="connsiteX1-651" fmla="*/ 0 w 2755107"/>
              <a:gd name="connsiteY1-652" fmla="*/ 1272309 h 1272309"/>
              <a:gd name="connsiteX2-653" fmla="*/ 347663 w 2755107"/>
              <a:gd name="connsiteY2-654" fmla="*/ 902493 h 1272309"/>
              <a:gd name="connsiteX3-655" fmla="*/ 659606 w 2755107"/>
              <a:gd name="connsiteY3-656" fmla="*/ 609599 h 1272309"/>
              <a:gd name="connsiteX4-657" fmla="*/ 1135856 w 2755107"/>
              <a:gd name="connsiteY4-658" fmla="*/ 497681 h 1272309"/>
              <a:gd name="connsiteX5-659" fmla="*/ 1816894 w 2755107"/>
              <a:gd name="connsiteY5-660" fmla="*/ 483570 h 1272309"/>
              <a:gd name="connsiteX6-661" fmla="*/ 2393156 w 2755107"/>
              <a:gd name="connsiteY6-662" fmla="*/ 261937 h 1272309"/>
              <a:gd name="connsiteX7-663" fmla="*/ 2755107 w 2755107"/>
              <a:gd name="connsiteY7-664" fmla="*/ 4762 h 1272309"/>
              <a:gd name="connsiteX8-665" fmla="*/ 0 w 2755107"/>
              <a:gd name="connsiteY8-666" fmla="*/ 0 h 1272309"/>
              <a:gd name="connsiteX0-667" fmla="*/ 0 w 2755107"/>
              <a:gd name="connsiteY0-668" fmla="*/ 0 h 1272309"/>
              <a:gd name="connsiteX1-669" fmla="*/ 0 w 2755107"/>
              <a:gd name="connsiteY1-670" fmla="*/ 1272309 h 1272309"/>
              <a:gd name="connsiteX2-671" fmla="*/ 347663 w 2755107"/>
              <a:gd name="connsiteY2-672" fmla="*/ 902493 h 1272309"/>
              <a:gd name="connsiteX3-673" fmla="*/ 659606 w 2755107"/>
              <a:gd name="connsiteY3-674" fmla="*/ 609599 h 1272309"/>
              <a:gd name="connsiteX4-675" fmla="*/ 1153345 w 2755107"/>
              <a:gd name="connsiteY4-676" fmla="*/ 594917 h 1272309"/>
              <a:gd name="connsiteX5-677" fmla="*/ 1816894 w 2755107"/>
              <a:gd name="connsiteY5-678" fmla="*/ 483570 h 1272309"/>
              <a:gd name="connsiteX6-679" fmla="*/ 2393156 w 2755107"/>
              <a:gd name="connsiteY6-680" fmla="*/ 261937 h 1272309"/>
              <a:gd name="connsiteX7-681" fmla="*/ 2755107 w 2755107"/>
              <a:gd name="connsiteY7-682" fmla="*/ 4762 h 1272309"/>
              <a:gd name="connsiteX8-683" fmla="*/ 0 w 2755107"/>
              <a:gd name="connsiteY8-684" fmla="*/ 0 h 1272309"/>
              <a:gd name="connsiteX0-685" fmla="*/ 0 w 2755107"/>
              <a:gd name="connsiteY0-686" fmla="*/ 0 h 1272309"/>
              <a:gd name="connsiteX1-687" fmla="*/ 0 w 2755107"/>
              <a:gd name="connsiteY1-688" fmla="*/ 1272309 h 1272309"/>
              <a:gd name="connsiteX2-689" fmla="*/ 347663 w 2755107"/>
              <a:gd name="connsiteY2-690" fmla="*/ 902493 h 1272309"/>
              <a:gd name="connsiteX3-691" fmla="*/ 589653 w 2755107"/>
              <a:gd name="connsiteY3-692" fmla="*/ 609599 h 1272309"/>
              <a:gd name="connsiteX4-693" fmla="*/ 1153345 w 2755107"/>
              <a:gd name="connsiteY4-694" fmla="*/ 594917 h 1272309"/>
              <a:gd name="connsiteX5-695" fmla="*/ 1816894 w 2755107"/>
              <a:gd name="connsiteY5-696" fmla="*/ 483570 h 1272309"/>
              <a:gd name="connsiteX6-697" fmla="*/ 2393156 w 2755107"/>
              <a:gd name="connsiteY6-698" fmla="*/ 261937 h 1272309"/>
              <a:gd name="connsiteX7-699" fmla="*/ 2755107 w 2755107"/>
              <a:gd name="connsiteY7-700" fmla="*/ 4762 h 1272309"/>
              <a:gd name="connsiteX8-701" fmla="*/ 0 w 2755107"/>
              <a:gd name="connsiteY8-702" fmla="*/ 0 h 1272309"/>
              <a:gd name="connsiteX0-703" fmla="*/ 0 w 2755107"/>
              <a:gd name="connsiteY0-704" fmla="*/ 0 h 1272309"/>
              <a:gd name="connsiteX1-705" fmla="*/ 0 w 2755107"/>
              <a:gd name="connsiteY1-706" fmla="*/ 1272309 h 1272309"/>
              <a:gd name="connsiteX2-707" fmla="*/ 347663 w 2755107"/>
              <a:gd name="connsiteY2-708" fmla="*/ 902493 h 1272309"/>
              <a:gd name="connsiteX3-709" fmla="*/ 589653 w 2755107"/>
              <a:gd name="connsiteY3-710" fmla="*/ 609599 h 1272309"/>
              <a:gd name="connsiteX4-711" fmla="*/ 1290337 w 2755107"/>
              <a:gd name="connsiteY4-712" fmla="*/ 594917 h 1272309"/>
              <a:gd name="connsiteX5-713" fmla="*/ 1816894 w 2755107"/>
              <a:gd name="connsiteY5-714" fmla="*/ 483570 h 1272309"/>
              <a:gd name="connsiteX6-715" fmla="*/ 2393156 w 2755107"/>
              <a:gd name="connsiteY6-716" fmla="*/ 261937 h 1272309"/>
              <a:gd name="connsiteX7-717" fmla="*/ 2755107 w 2755107"/>
              <a:gd name="connsiteY7-718" fmla="*/ 4762 h 1272309"/>
              <a:gd name="connsiteX8-719" fmla="*/ 0 w 2755107"/>
              <a:gd name="connsiteY8-720" fmla="*/ 0 h 1272309"/>
              <a:gd name="connsiteX0-721" fmla="*/ 0 w 2755107"/>
              <a:gd name="connsiteY0-722" fmla="*/ 0 h 1272309"/>
              <a:gd name="connsiteX1-723" fmla="*/ 0 w 2755107"/>
              <a:gd name="connsiteY1-724" fmla="*/ 1272309 h 1272309"/>
              <a:gd name="connsiteX2-725" fmla="*/ 347663 w 2755107"/>
              <a:gd name="connsiteY2-726" fmla="*/ 902493 h 1272309"/>
              <a:gd name="connsiteX3-727" fmla="*/ 589653 w 2755107"/>
              <a:gd name="connsiteY3-728" fmla="*/ 609599 h 1272309"/>
              <a:gd name="connsiteX4-729" fmla="*/ 1290337 w 2755107"/>
              <a:gd name="connsiteY4-730" fmla="*/ 594917 h 1272309"/>
              <a:gd name="connsiteX5-731" fmla="*/ 1816894 w 2755107"/>
              <a:gd name="connsiteY5-732" fmla="*/ 483570 h 1272309"/>
              <a:gd name="connsiteX6-733" fmla="*/ 2393156 w 2755107"/>
              <a:gd name="connsiteY6-734" fmla="*/ 261937 h 1272309"/>
              <a:gd name="connsiteX7-735" fmla="*/ 2755107 w 2755107"/>
              <a:gd name="connsiteY7-736" fmla="*/ 4762 h 1272309"/>
              <a:gd name="connsiteX8-737" fmla="*/ 0 w 2755107"/>
              <a:gd name="connsiteY8-738" fmla="*/ 0 h 1272309"/>
              <a:gd name="connsiteX0-739" fmla="*/ 0 w 2755107"/>
              <a:gd name="connsiteY0-740" fmla="*/ 0 h 1272309"/>
              <a:gd name="connsiteX1-741" fmla="*/ 0 w 2755107"/>
              <a:gd name="connsiteY1-742" fmla="*/ 1272309 h 1272309"/>
              <a:gd name="connsiteX2-743" fmla="*/ 347663 w 2755107"/>
              <a:gd name="connsiteY2-744" fmla="*/ 902493 h 1272309"/>
              <a:gd name="connsiteX3-745" fmla="*/ 678697 w 2755107"/>
              <a:gd name="connsiteY3-746" fmla="*/ 601136 h 1272309"/>
              <a:gd name="connsiteX4-747" fmla="*/ 1290337 w 2755107"/>
              <a:gd name="connsiteY4-748" fmla="*/ 594917 h 1272309"/>
              <a:gd name="connsiteX5-749" fmla="*/ 1816894 w 2755107"/>
              <a:gd name="connsiteY5-750" fmla="*/ 483570 h 1272309"/>
              <a:gd name="connsiteX6-751" fmla="*/ 2393156 w 2755107"/>
              <a:gd name="connsiteY6-752" fmla="*/ 261937 h 1272309"/>
              <a:gd name="connsiteX7-753" fmla="*/ 2755107 w 2755107"/>
              <a:gd name="connsiteY7-754" fmla="*/ 4762 h 1272309"/>
              <a:gd name="connsiteX8-755" fmla="*/ 0 w 2755107"/>
              <a:gd name="connsiteY8-756" fmla="*/ 0 h 1272309"/>
              <a:gd name="connsiteX0-757" fmla="*/ 0 w 2755107"/>
              <a:gd name="connsiteY0-758" fmla="*/ 0 h 1272309"/>
              <a:gd name="connsiteX1-759" fmla="*/ 0 w 2755107"/>
              <a:gd name="connsiteY1-760" fmla="*/ 1272309 h 1272309"/>
              <a:gd name="connsiteX2-761" fmla="*/ 347663 w 2755107"/>
              <a:gd name="connsiteY2-762" fmla="*/ 902493 h 1272309"/>
              <a:gd name="connsiteX3-763" fmla="*/ 678697 w 2755107"/>
              <a:gd name="connsiteY3-764" fmla="*/ 601136 h 1272309"/>
              <a:gd name="connsiteX4-765" fmla="*/ 1290337 w 2755107"/>
              <a:gd name="connsiteY4-766" fmla="*/ 594917 h 1272309"/>
              <a:gd name="connsiteX5-767" fmla="*/ 1816894 w 2755107"/>
              <a:gd name="connsiteY5-768" fmla="*/ 483570 h 1272309"/>
              <a:gd name="connsiteX6-769" fmla="*/ 2393156 w 2755107"/>
              <a:gd name="connsiteY6-770" fmla="*/ 261937 h 1272309"/>
              <a:gd name="connsiteX7-771" fmla="*/ 2755107 w 2755107"/>
              <a:gd name="connsiteY7-772" fmla="*/ 4762 h 1272309"/>
              <a:gd name="connsiteX8-773" fmla="*/ 0 w 2755107"/>
              <a:gd name="connsiteY8-774" fmla="*/ 0 h 1272309"/>
              <a:gd name="connsiteX0-775" fmla="*/ 0 w 2755107"/>
              <a:gd name="connsiteY0-776" fmla="*/ 0 h 1272309"/>
              <a:gd name="connsiteX1-777" fmla="*/ 0 w 2755107"/>
              <a:gd name="connsiteY1-778" fmla="*/ 1272309 h 1272309"/>
              <a:gd name="connsiteX2-779" fmla="*/ 347663 w 2755107"/>
              <a:gd name="connsiteY2-780" fmla="*/ 902493 h 1272309"/>
              <a:gd name="connsiteX3-781" fmla="*/ 678697 w 2755107"/>
              <a:gd name="connsiteY3-782" fmla="*/ 601136 h 1272309"/>
              <a:gd name="connsiteX4-783" fmla="*/ 1290337 w 2755107"/>
              <a:gd name="connsiteY4-784" fmla="*/ 594917 h 1272309"/>
              <a:gd name="connsiteX5-785" fmla="*/ 1837442 w 2755107"/>
              <a:gd name="connsiteY5-786" fmla="*/ 542812 h 1272309"/>
              <a:gd name="connsiteX6-787" fmla="*/ 2393156 w 2755107"/>
              <a:gd name="connsiteY6-788" fmla="*/ 261937 h 1272309"/>
              <a:gd name="connsiteX7-789" fmla="*/ 2755107 w 2755107"/>
              <a:gd name="connsiteY7-790" fmla="*/ 4762 h 1272309"/>
              <a:gd name="connsiteX8-791" fmla="*/ 0 w 2755107"/>
              <a:gd name="connsiteY8-792" fmla="*/ 0 h 1272309"/>
              <a:gd name="connsiteX0-793" fmla="*/ 0 w 2755107"/>
              <a:gd name="connsiteY0-794" fmla="*/ 0 h 1272309"/>
              <a:gd name="connsiteX1-795" fmla="*/ 0 w 2755107"/>
              <a:gd name="connsiteY1-796" fmla="*/ 1272309 h 1272309"/>
              <a:gd name="connsiteX2-797" fmla="*/ 347663 w 2755107"/>
              <a:gd name="connsiteY2-798" fmla="*/ 902493 h 1272309"/>
              <a:gd name="connsiteX3-799" fmla="*/ 678697 w 2755107"/>
              <a:gd name="connsiteY3-800" fmla="*/ 601136 h 1272309"/>
              <a:gd name="connsiteX4-801" fmla="*/ 1290337 w 2755107"/>
              <a:gd name="connsiteY4-802" fmla="*/ 594917 h 1272309"/>
              <a:gd name="connsiteX5-803" fmla="*/ 1837442 w 2755107"/>
              <a:gd name="connsiteY5-804" fmla="*/ 542812 h 1272309"/>
              <a:gd name="connsiteX6-805" fmla="*/ 2393156 w 2755107"/>
              <a:gd name="connsiteY6-806" fmla="*/ 261937 h 1272309"/>
              <a:gd name="connsiteX7-807" fmla="*/ 2755107 w 2755107"/>
              <a:gd name="connsiteY7-808" fmla="*/ 4762 h 1272309"/>
              <a:gd name="connsiteX8-809" fmla="*/ 0 w 2755107"/>
              <a:gd name="connsiteY8-810" fmla="*/ 0 h 1272309"/>
              <a:gd name="connsiteX0-811" fmla="*/ 0 w 2755107"/>
              <a:gd name="connsiteY0-812" fmla="*/ 0 h 1272309"/>
              <a:gd name="connsiteX1-813" fmla="*/ 0 w 2755107"/>
              <a:gd name="connsiteY1-814" fmla="*/ 1272309 h 1272309"/>
              <a:gd name="connsiteX2-815" fmla="*/ 347663 w 2755107"/>
              <a:gd name="connsiteY2-816" fmla="*/ 902493 h 1272309"/>
              <a:gd name="connsiteX3-817" fmla="*/ 678697 w 2755107"/>
              <a:gd name="connsiteY3-818" fmla="*/ 601136 h 1272309"/>
              <a:gd name="connsiteX4-819" fmla="*/ 1290337 w 2755107"/>
              <a:gd name="connsiteY4-820" fmla="*/ 594917 h 1272309"/>
              <a:gd name="connsiteX5-821" fmla="*/ 1837442 w 2755107"/>
              <a:gd name="connsiteY5-822" fmla="*/ 542812 h 1272309"/>
              <a:gd name="connsiteX6-823" fmla="*/ 2393156 w 2755107"/>
              <a:gd name="connsiteY6-824" fmla="*/ 261937 h 1272309"/>
              <a:gd name="connsiteX7-825" fmla="*/ 2755107 w 2755107"/>
              <a:gd name="connsiteY7-826" fmla="*/ 4762 h 1272309"/>
              <a:gd name="connsiteX8-827" fmla="*/ 0 w 2755107"/>
              <a:gd name="connsiteY8-828" fmla="*/ 0 h 1272309"/>
              <a:gd name="connsiteX0-829" fmla="*/ 0 w 2755107"/>
              <a:gd name="connsiteY0-830" fmla="*/ 0 h 1272309"/>
              <a:gd name="connsiteX1-831" fmla="*/ 0 w 2755107"/>
              <a:gd name="connsiteY1-832" fmla="*/ 1272309 h 1272309"/>
              <a:gd name="connsiteX2-833" fmla="*/ 347663 w 2755107"/>
              <a:gd name="connsiteY2-834" fmla="*/ 902493 h 1272309"/>
              <a:gd name="connsiteX3-835" fmla="*/ 678697 w 2755107"/>
              <a:gd name="connsiteY3-836" fmla="*/ 601136 h 1272309"/>
              <a:gd name="connsiteX4-837" fmla="*/ 1290337 w 2755107"/>
              <a:gd name="connsiteY4-838" fmla="*/ 594917 h 1272309"/>
              <a:gd name="connsiteX5-839" fmla="*/ 1844292 w 2755107"/>
              <a:gd name="connsiteY5-840" fmla="*/ 517423 h 1272309"/>
              <a:gd name="connsiteX6-841" fmla="*/ 2393156 w 2755107"/>
              <a:gd name="connsiteY6-842" fmla="*/ 261937 h 1272309"/>
              <a:gd name="connsiteX7-843" fmla="*/ 2755107 w 2755107"/>
              <a:gd name="connsiteY7-844" fmla="*/ 4762 h 1272309"/>
              <a:gd name="connsiteX8-845" fmla="*/ 0 w 2755107"/>
              <a:gd name="connsiteY8-846" fmla="*/ 0 h 12723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755107" h="1272309">
                <a:moveTo>
                  <a:pt x="0" y="0"/>
                </a:moveTo>
                <a:lnTo>
                  <a:pt x="0" y="1272309"/>
                </a:lnTo>
                <a:lnTo>
                  <a:pt x="347663" y="902493"/>
                </a:lnTo>
                <a:cubicBezTo>
                  <a:pt x="439738" y="773112"/>
                  <a:pt x="574716" y="642411"/>
                  <a:pt x="678697" y="601136"/>
                </a:cubicBezTo>
                <a:cubicBezTo>
                  <a:pt x="848559" y="535255"/>
                  <a:pt x="1051979" y="592546"/>
                  <a:pt x="1290337" y="594917"/>
                </a:cubicBezTo>
                <a:cubicBezTo>
                  <a:pt x="1523700" y="578248"/>
                  <a:pt x="1586206" y="570599"/>
                  <a:pt x="1844292" y="517423"/>
                </a:cubicBezTo>
                <a:cubicBezTo>
                  <a:pt x="2057811" y="444940"/>
                  <a:pt x="2215355" y="357186"/>
                  <a:pt x="2393156" y="261937"/>
                </a:cubicBezTo>
                <a:cubicBezTo>
                  <a:pt x="2537618" y="159542"/>
                  <a:pt x="2648745" y="107156"/>
                  <a:pt x="2755107" y="4762"/>
                </a:cubicBezTo>
                <a:lnTo>
                  <a:pt x="0" y="0"/>
                </a:lnTo>
                <a:close/>
              </a:path>
            </a:pathLst>
          </a:custGeom>
          <a:gradFill flip="none" rotWithShape="1">
            <a:gsLst>
              <a:gs pos="0">
                <a:srgbClr val="E0F9FC"/>
              </a:gs>
              <a:gs pos="100000">
                <a:srgbClr val="A2F3F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等腰三角形 10"/>
          <p:cNvSpPr/>
          <p:nvPr/>
        </p:nvSpPr>
        <p:spPr>
          <a:xfrm>
            <a:off x="10756901" y="6100873"/>
            <a:ext cx="1442718" cy="813841"/>
          </a:xfrm>
          <a:prstGeom prst="triangle">
            <a:avLst>
              <a:gd name="adj" fmla="val 100000"/>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 name="椭圆 27"/>
          <p:cNvSpPr/>
          <p:nvPr/>
        </p:nvSpPr>
        <p:spPr>
          <a:xfrm>
            <a:off x="5337987" y="1380047"/>
            <a:ext cx="814310" cy="814310"/>
          </a:xfrm>
          <a:prstGeom prst="ellipse">
            <a:avLst/>
          </a:prstGeom>
          <a:gradFill flip="none" rotWithShape="1">
            <a:gsLst>
              <a:gs pos="99000">
                <a:srgbClr val="B7BAF9"/>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 name="椭圆 28"/>
          <p:cNvSpPr/>
          <p:nvPr/>
        </p:nvSpPr>
        <p:spPr>
          <a:xfrm>
            <a:off x="84183" y="5487365"/>
            <a:ext cx="814310" cy="814310"/>
          </a:xfrm>
          <a:prstGeom prst="ellipse">
            <a:avLst/>
          </a:prstGeom>
          <a:gradFill flip="none" rotWithShape="1">
            <a:gsLst>
              <a:gs pos="99000">
                <a:srgbClr val="B7BAF9"/>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155" y="1901371"/>
            <a:ext cx="3836850" cy="4131992"/>
          </a:xfrm>
          <a:prstGeom prst="rect">
            <a:avLst/>
          </a:prstGeom>
        </p:spPr>
      </p:pic>
      <p:sp>
        <p:nvSpPr>
          <p:cNvPr id="30" name="椭圆 29"/>
          <p:cNvSpPr/>
          <p:nvPr/>
        </p:nvSpPr>
        <p:spPr>
          <a:xfrm>
            <a:off x="3522296" y="4457844"/>
            <a:ext cx="497867" cy="497867"/>
          </a:xfrm>
          <a:prstGeom prst="ellipse">
            <a:avLst/>
          </a:prstGeom>
          <a:gradFill flip="none" rotWithShape="1">
            <a:gsLst>
              <a:gs pos="99000">
                <a:srgbClr val="B7BAF9"/>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3" name="组合 32"/>
          <p:cNvGrpSpPr/>
          <p:nvPr/>
        </p:nvGrpSpPr>
        <p:grpSpPr>
          <a:xfrm>
            <a:off x="4938626" y="1303217"/>
            <a:ext cx="7563343" cy="615902"/>
            <a:chOff x="6312517" y="1593420"/>
            <a:chExt cx="8452650" cy="615902"/>
          </a:xfrm>
        </p:grpSpPr>
        <p:sp>
          <p:nvSpPr>
            <p:cNvPr id="12" name="矩形: 圆角 11"/>
            <p:cNvSpPr/>
            <p:nvPr/>
          </p:nvSpPr>
          <p:spPr>
            <a:xfrm>
              <a:off x="6619360" y="1593420"/>
              <a:ext cx="7601110" cy="615902"/>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6312517" y="1624547"/>
              <a:ext cx="8452650"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研发人员的业务特点及绩效考核的难点</a:t>
              </a:r>
              <a:endParaRPr kumimoji="0" lang="zh-CN" altLang="zh-CN"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16" name="椭圆 15"/>
          <p:cNvSpPr/>
          <p:nvPr/>
        </p:nvSpPr>
        <p:spPr>
          <a:xfrm>
            <a:off x="4819519" y="1211694"/>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1</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22" name="组合 21"/>
          <p:cNvGrpSpPr/>
          <p:nvPr/>
        </p:nvGrpSpPr>
        <p:grpSpPr>
          <a:xfrm>
            <a:off x="5213186" y="2321015"/>
            <a:ext cx="5126301" cy="615902"/>
            <a:chOff x="6619360" y="1593420"/>
            <a:chExt cx="5126301" cy="615902"/>
          </a:xfrm>
        </p:grpSpPr>
        <p:sp>
          <p:nvSpPr>
            <p:cNvPr id="23" name="矩形: 圆角 22"/>
            <p:cNvSpPr/>
            <p:nvPr/>
          </p:nvSpPr>
          <p:spPr>
            <a:xfrm>
              <a:off x="6619360" y="1593420"/>
              <a:ext cx="5126301" cy="615902"/>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6749233" y="1624547"/>
              <a:ext cx="4826122"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 绩效改进计划制定的流程</a:t>
              </a:r>
              <a:endParaRPr kumimoji="0" lang="zh-CN" altLang="zh-CN"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25" name="椭圆 24"/>
          <p:cNvSpPr/>
          <p:nvPr/>
        </p:nvSpPr>
        <p:spPr>
          <a:xfrm>
            <a:off x="4819519" y="2229492"/>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2</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19" name="组合 18"/>
          <p:cNvGrpSpPr/>
          <p:nvPr/>
        </p:nvGrpSpPr>
        <p:grpSpPr>
          <a:xfrm>
            <a:off x="5202348" y="3297666"/>
            <a:ext cx="5126301" cy="615902"/>
            <a:chOff x="6619360" y="1593420"/>
            <a:chExt cx="5126301" cy="615902"/>
          </a:xfrm>
        </p:grpSpPr>
        <p:sp>
          <p:nvSpPr>
            <p:cNvPr id="20" name="矩形: 圆角 19"/>
            <p:cNvSpPr/>
            <p:nvPr/>
          </p:nvSpPr>
          <p:spPr>
            <a:xfrm>
              <a:off x="6619360" y="1593420"/>
              <a:ext cx="5126301" cy="615902"/>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21" name="矩形 20"/>
            <p:cNvSpPr/>
            <p:nvPr/>
          </p:nvSpPr>
          <p:spPr>
            <a:xfrm>
              <a:off x="6749233" y="1624547"/>
              <a:ext cx="4826122"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研发人员绩效考核的指标</a:t>
              </a:r>
            </a:p>
          </p:txBody>
        </p:sp>
      </p:grpSp>
      <p:sp>
        <p:nvSpPr>
          <p:cNvPr id="26" name="椭圆 25"/>
          <p:cNvSpPr/>
          <p:nvPr/>
        </p:nvSpPr>
        <p:spPr>
          <a:xfrm>
            <a:off x="4808681" y="3206143"/>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3</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27" name="组合 26"/>
          <p:cNvGrpSpPr/>
          <p:nvPr/>
        </p:nvGrpSpPr>
        <p:grpSpPr>
          <a:xfrm>
            <a:off x="5247192" y="4209326"/>
            <a:ext cx="5126301" cy="615902"/>
            <a:chOff x="6619360" y="1593420"/>
            <a:chExt cx="5126301" cy="615902"/>
          </a:xfrm>
        </p:grpSpPr>
        <p:sp>
          <p:nvSpPr>
            <p:cNvPr id="32" name="矩形: 圆角 31"/>
            <p:cNvSpPr/>
            <p:nvPr/>
          </p:nvSpPr>
          <p:spPr>
            <a:xfrm>
              <a:off x="6619360" y="1593420"/>
              <a:ext cx="5126301" cy="615902"/>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34" name="矩形 33"/>
            <p:cNvSpPr/>
            <p:nvPr/>
          </p:nvSpPr>
          <p:spPr>
            <a:xfrm>
              <a:off x="6749233" y="1624547"/>
              <a:ext cx="4826122"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研发人员绩效考核的方法</a:t>
              </a:r>
            </a:p>
          </p:txBody>
        </p:sp>
      </p:grpSp>
      <p:sp>
        <p:nvSpPr>
          <p:cNvPr id="35" name="椭圆 34"/>
          <p:cNvSpPr/>
          <p:nvPr/>
        </p:nvSpPr>
        <p:spPr>
          <a:xfrm>
            <a:off x="4853525" y="4117803"/>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4</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36" name="组合 35"/>
          <p:cNvGrpSpPr/>
          <p:nvPr/>
        </p:nvGrpSpPr>
        <p:grpSpPr>
          <a:xfrm>
            <a:off x="5236355" y="5185977"/>
            <a:ext cx="5786392" cy="615902"/>
            <a:chOff x="6619361" y="1593420"/>
            <a:chExt cx="5786392" cy="615902"/>
          </a:xfrm>
        </p:grpSpPr>
        <p:sp>
          <p:nvSpPr>
            <p:cNvPr id="37" name="矩形: 圆角 36"/>
            <p:cNvSpPr/>
            <p:nvPr/>
          </p:nvSpPr>
          <p:spPr>
            <a:xfrm>
              <a:off x="6619361" y="1593420"/>
              <a:ext cx="5656522" cy="615902"/>
            </a:xfrm>
            <a:prstGeom prst="roundRect">
              <a:avLst>
                <a:gd name="adj" fmla="val 35027"/>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38" name="矩形 37"/>
            <p:cNvSpPr/>
            <p:nvPr/>
          </p:nvSpPr>
          <p:spPr>
            <a:xfrm>
              <a:off x="6749232" y="1624547"/>
              <a:ext cx="5656521"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研发人员绩效考核方案设计实务</a:t>
              </a:r>
            </a:p>
          </p:txBody>
        </p:sp>
      </p:grpSp>
      <p:sp>
        <p:nvSpPr>
          <p:cNvPr id="39" name="椭圆 38"/>
          <p:cNvSpPr/>
          <p:nvPr/>
        </p:nvSpPr>
        <p:spPr>
          <a:xfrm>
            <a:off x="4842687" y="5094454"/>
            <a:ext cx="798947" cy="798947"/>
          </a:xfrm>
          <a:prstGeom prst="ellipse">
            <a:avLst/>
          </a:prstGeom>
          <a:solidFill>
            <a:schemeClr val="bg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5</a:t>
            </a:r>
            <a:endParaRPr kumimoji="0" lang="zh-CN" altLang="en-US" sz="36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40" name="矩形 39"/>
          <p:cNvSpPr/>
          <p:nvPr/>
        </p:nvSpPr>
        <p:spPr>
          <a:xfrm>
            <a:off x="237780" y="454820"/>
            <a:ext cx="4013225" cy="1446550"/>
          </a:xfrm>
          <a:prstGeom prst="rect">
            <a:avLst/>
          </a:prstGeom>
        </p:spPr>
        <p:txBody>
          <a:bodyPr wrap="square">
            <a:spAutoFit/>
          </a:bodyPr>
          <a:lstStyle/>
          <a:p>
            <a:pPr lvl="0" algn="ctr"/>
            <a:r>
              <a:rPr lang="zh-CN" altLang="en-US" sz="4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研发人员绩效考核方案设计</a:t>
            </a:r>
            <a:endPar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75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childTnLst>
                          </p:cTn>
                        </p:par>
                        <p:par>
                          <p:cTn id="12" fill="hold">
                            <p:stCondLst>
                              <p:cond delay="2000"/>
                            </p:stCondLst>
                            <p:childTnLst>
                              <p:par>
                                <p:cTn id="13" presetID="2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750"/>
                                        <p:tgtEl>
                                          <p:spTgt spid="10"/>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750"/>
                                        <p:tgtEl>
                                          <p:spTgt spid="11"/>
                                        </p:tgtEl>
                                      </p:cBhvr>
                                    </p:animEffect>
                                  </p:childTnLst>
                                </p:cTn>
                              </p:par>
                            </p:childTnLst>
                          </p:cTn>
                        </p:par>
                        <p:par>
                          <p:cTn id="20" fill="hold">
                            <p:stCondLst>
                              <p:cond delay="4000"/>
                            </p:stCondLst>
                            <p:childTnLst>
                              <p:par>
                                <p:cTn id="21" presetID="53" presetClass="entr" presetSubtype="16"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750" fill="hold"/>
                                        <p:tgtEl>
                                          <p:spTgt spid="14"/>
                                        </p:tgtEl>
                                        <p:attrNameLst>
                                          <p:attrName>ppt_w</p:attrName>
                                        </p:attrNameLst>
                                      </p:cBhvr>
                                      <p:tavLst>
                                        <p:tav tm="0">
                                          <p:val>
                                            <p:fltVal val="0"/>
                                          </p:val>
                                        </p:tav>
                                        <p:tav tm="100000">
                                          <p:val>
                                            <p:strVal val="#ppt_w"/>
                                          </p:val>
                                        </p:tav>
                                      </p:tavLst>
                                    </p:anim>
                                    <p:anim calcmode="lin" valueType="num">
                                      <p:cBhvr>
                                        <p:cTn id="24" dur="750" fill="hold"/>
                                        <p:tgtEl>
                                          <p:spTgt spid="14"/>
                                        </p:tgtEl>
                                        <p:attrNameLst>
                                          <p:attrName>ppt_h</p:attrName>
                                        </p:attrNameLst>
                                      </p:cBhvr>
                                      <p:tavLst>
                                        <p:tav tm="0">
                                          <p:val>
                                            <p:fltVal val="0"/>
                                          </p:val>
                                        </p:tav>
                                        <p:tav tm="100000">
                                          <p:val>
                                            <p:strVal val="#ppt_h"/>
                                          </p:val>
                                        </p:tav>
                                      </p:tavLst>
                                    </p:anim>
                                    <p:animEffect transition="in" filter="fade">
                                      <p:cBhvr>
                                        <p:cTn id="25" dur="750"/>
                                        <p:tgtEl>
                                          <p:spTgt spid="14"/>
                                        </p:tgtEl>
                                      </p:cBhvr>
                                    </p:animEffect>
                                  </p:childTnLst>
                                </p:cTn>
                              </p:par>
                            </p:childTnLst>
                          </p:cTn>
                        </p:par>
                        <p:par>
                          <p:cTn id="26" fill="hold">
                            <p:stCondLst>
                              <p:cond delay="5000"/>
                            </p:stCondLst>
                            <p:childTnLst>
                              <p:par>
                                <p:cTn id="27" presetID="16" presetClass="entr" presetSubtype="37"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barn(outVertical)">
                                      <p:cBhvr>
                                        <p:cTn id="29" dur="750"/>
                                        <p:tgtEl>
                                          <p:spTgt spid="40"/>
                                        </p:tgtEl>
                                      </p:cBhvr>
                                    </p:animEffect>
                                  </p:childTnLst>
                                </p:cTn>
                              </p:par>
                            </p:childTnLst>
                          </p:cTn>
                        </p:par>
                        <p:par>
                          <p:cTn id="30" fill="hold">
                            <p:stCondLst>
                              <p:cond delay="6000"/>
                            </p:stCondLst>
                            <p:childTnLst>
                              <p:par>
                                <p:cTn id="31" presetID="15" presetClass="entr" presetSubtype="0"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1250" fill="hold"/>
                                        <p:tgtEl>
                                          <p:spTgt spid="29"/>
                                        </p:tgtEl>
                                        <p:attrNameLst>
                                          <p:attrName>ppt_w</p:attrName>
                                        </p:attrNameLst>
                                      </p:cBhvr>
                                      <p:tavLst>
                                        <p:tav tm="0">
                                          <p:val>
                                            <p:fltVal val="0"/>
                                          </p:val>
                                        </p:tav>
                                        <p:tav tm="100000">
                                          <p:val>
                                            <p:strVal val="#ppt_w"/>
                                          </p:val>
                                        </p:tav>
                                      </p:tavLst>
                                    </p:anim>
                                    <p:anim calcmode="lin" valueType="num">
                                      <p:cBhvr>
                                        <p:cTn id="34" dur="1250" fill="hold"/>
                                        <p:tgtEl>
                                          <p:spTgt spid="29"/>
                                        </p:tgtEl>
                                        <p:attrNameLst>
                                          <p:attrName>ppt_h</p:attrName>
                                        </p:attrNameLst>
                                      </p:cBhvr>
                                      <p:tavLst>
                                        <p:tav tm="0">
                                          <p:val>
                                            <p:fltVal val="0"/>
                                          </p:val>
                                        </p:tav>
                                        <p:tav tm="100000">
                                          <p:val>
                                            <p:strVal val="#ppt_h"/>
                                          </p:val>
                                        </p:tav>
                                      </p:tavLst>
                                    </p:anim>
                                    <p:anim calcmode="lin" valueType="num">
                                      <p:cBhvr>
                                        <p:cTn id="35" dur="1250" fill="hold"/>
                                        <p:tgtEl>
                                          <p:spTgt spid="29"/>
                                        </p:tgtEl>
                                        <p:attrNameLst>
                                          <p:attrName>ppt_x</p:attrName>
                                        </p:attrNameLst>
                                      </p:cBhvr>
                                      <p:tavLst>
                                        <p:tav tm="0" fmla="#ppt_x+(cos(-2*pi*(1-$))*-#ppt_x-sin(-2*pi*(1-$))*(1-#ppt_y))*(1-$)">
                                          <p:val>
                                            <p:fltVal val="0"/>
                                          </p:val>
                                        </p:tav>
                                        <p:tav tm="100000">
                                          <p:val>
                                            <p:fltVal val="1"/>
                                          </p:val>
                                        </p:tav>
                                      </p:tavLst>
                                    </p:anim>
                                    <p:anim calcmode="lin" valueType="num">
                                      <p:cBhvr>
                                        <p:cTn id="36" dur="1250" fill="hold"/>
                                        <p:tgtEl>
                                          <p:spTgt spid="29"/>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p:cTn id="39" dur="1250" fill="hold"/>
                                        <p:tgtEl>
                                          <p:spTgt spid="30"/>
                                        </p:tgtEl>
                                        <p:attrNameLst>
                                          <p:attrName>ppt_w</p:attrName>
                                        </p:attrNameLst>
                                      </p:cBhvr>
                                      <p:tavLst>
                                        <p:tav tm="0">
                                          <p:val>
                                            <p:fltVal val="0"/>
                                          </p:val>
                                        </p:tav>
                                        <p:tav tm="100000">
                                          <p:val>
                                            <p:strVal val="#ppt_w"/>
                                          </p:val>
                                        </p:tav>
                                      </p:tavLst>
                                    </p:anim>
                                    <p:anim calcmode="lin" valueType="num">
                                      <p:cBhvr>
                                        <p:cTn id="40" dur="1250" fill="hold"/>
                                        <p:tgtEl>
                                          <p:spTgt spid="30"/>
                                        </p:tgtEl>
                                        <p:attrNameLst>
                                          <p:attrName>ppt_h</p:attrName>
                                        </p:attrNameLst>
                                      </p:cBhvr>
                                      <p:tavLst>
                                        <p:tav tm="0">
                                          <p:val>
                                            <p:fltVal val="0"/>
                                          </p:val>
                                        </p:tav>
                                        <p:tav tm="100000">
                                          <p:val>
                                            <p:strVal val="#ppt_h"/>
                                          </p:val>
                                        </p:tav>
                                      </p:tavLst>
                                    </p:anim>
                                    <p:anim calcmode="lin" valueType="num">
                                      <p:cBhvr>
                                        <p:cTn id="41" dur="1250" fill="hold"/>
                                        <p:tgtEl>
                                          <p:spTgt spid="30"/>
                                        </p:tgtEl>
                                        <p:attrNameLst>
                                          <p:attrName>ppt_x</p:attrName>
                                        </p:attrNameLst>
                                      </p:cBhvr>
                                      <p:tavLst>
                                        <p:tav tm="0" fmla="#ppt_x+(cos(-2*pi*(1-$))*-#ppt_x-sin(-2*pi*(1-$))*(1-#ppt_y))*(1-$)">
                                          <p:val>
                                            <p:fltVal val="0"/>
                                          </p:val>
                                        </p:tav>
                                        <p:tav tm="100000">
                                          <p:val>
                                            <p:fltVal val="1"/>
                                          </p:val>
                                        </p:tav>
                                      </p:tavLst>
                                    </p:anim>
                                    <p:anim calcmode="lin" valueType="num">
                                      <p:cBhvr>
                                        <p:cTn id="42" dur="1250" fill="hold"/>
                                        <p:tgtEl>
                                          <p:spTgt spid="30"/>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1250" fill="hold"/>
                                        <p:tgtEl>
                                          <p:spTgt spid="28"/>
                                        </p:tgtEl>
                                        <p:attrNameLst>
                                          <p:attrName>ppt_w</p:attrName>
                                        </p:attrNameLst>
                                      </p:cBhvr>
                                      <p:tavLst>
                                        <p:tav tm="0">
                                          <p:val>
                                            <p:fltVal val="0"/>
                                          </p:val>
                                        </p:tav>
                                        <p:tav tm="100000">
                                          <p:val>
                                            <p:strVal val="#ppt_w"/>
                                          </p:val>
                                        </p:tav>
                                      </p:tavLst>
                                    </p:anim>
                                    <p:anim calcmode="lin" valueType="num">
                                      <p:cBhvr>
                                        <p:cTn id="46" dur="1250" fill="hold"/>
                                        <p:tgtEl>
                                          <p:spTgt spid="28"/>
                                        </p:tgtEl>
                                        <p:attrNameLst>
                                          <p:attrName>ppt_h</p:attrName>
                                        </p:attrNameLst>
                                      </p:cBhvr>
                                      <p:tavLst>
                                        <p:tav tm="0">
                                          <p:val>
                                            <p:fltVal val="0"/>
                                          </p:val>
                                        </p:tav>
                                        <p:tav tm="100000">
                                          <p:val>
                                            <p:strVal val="#ppt_h"/>
                                          </p:val>
                                        </p:tav>
                                      </p:tavLst>
                                    </p:anim>
                                    <p:anim calcmode="lin" valueType="num">
                                      <p:cBhvr>
                                        <p:cTn id="47" dur="1250" fill="hold"/>
                                        <p:tgtEl>
                                          <p:spTgt spid="28"/>
                                        </p:tgtEl>
                                        <p:attrNameLst>
                                          <p:attrName>ppt_x</p:attrName>
                                        </p:attrNameLst>
                                      </p:cBhvr>
                                      <p:tavLst>
                                        <p:tav tm="0" fmla="#ppt_x+(cos(-2*pi*(1-$))*-#ppt_x-sin(-2*pi*(1-$))*(1-#ppt_y))*(1-$)">
                                          <p:val>
                                            <p:fltVal val="0"/>
                                          </p:val>
                                        </p:tav>
                                        <p:tav tm="100000">
                                          <p:val>
                                            <p:fltVal val="1"/>
                                          </p:val>
                                        </p:tav>
                                      </p:tavLst>
                                    </p:anim>
                                    <p:anim calcmode="lin" valueType="num">
                                      <p:cBhvr>
                                        <p:cTn id="48" dur="1250" fill="hold"/>
                                        <p:tgtEl>
                                          <p:spTgt spid="28"/>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7500"/>
                            </p:stCondLst>
                            <p:childTnLst>
                              <p:par>
                                <p:cTn id="50" presetID="53" presetClass="entr" presetSubtype="16"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750" fill="hold"/>
                                        <p:tgtEl>
                                          <p:spTgt spid="16"/>
                                        </p:tgtEl>
                                        <p:attrNameLst>
                                          <p:attrName>ppt_w</p:attrName>
                                        </p:attrNameLst>
                                      </p:cBhvr>
                                      <p:tavLst>
                                        <p:tav tm="0">
                                          <p:val>
                                            <p:fltVal val="0"/>
                                          </p:val>
                                        </p:tav>
                                        <p:tav tm="100000">
                                          <p:val>
                                            <p:strVal val="#ppt_w"/>
                                          </p:val>
                                        </p:tav>
                                      </p:tavLst>
                                    </p:anim>
                                    <p:anim calcmode="lin" valueType="num">
                                      <p:cBhvr>
                                        <p:cTn id="53" dur="750" fill="hold"/>
                                        <p:tgtEl>
                                          <p:spTgt spid="16"/>
                                        </p:tgtEl>
                                        <p:attrNameLst>
                                          <p:attrName>ppt_h</p:attrName>
                                        </p:attrNameLst>
                                      </p:cBhvr>
                                      <p:tavLst>
                                        <p:tav tm="0">
                                          <p:val>
                                            <p:fltVal val="0"/>
                                          </p:val>
                                        </p:tav>
                                        <p:tav tm="100000">
                                          <p:val>
                                            <p:strVal val="#ppt_h"/>
                                          </p:val>
                                        </p:tav>
                                      </p:tavLst>
                                    </p:anim>
                                    <p:animEffect transition="in" filter="fade">
                                      <p:cBhvr>
                                        <p:cTn id="54" dur="750"/>
                                        <p:tgtEl>
                                          <p:spTgt spid="16"/>
                                        </p:tgtEl>
                                      </p:cBhvr>
                                    </p:animEffect>
                                  </p:childTnLst>
                                </p:cTn>
                              </p:par>
                            </p:childTnLst>
                          </p:cTn>
                        </p:par>
                        <p:par>
                          <p:cTn id="55" fill="hold">
                            <p:stCondLst>
                              <p:cond delay="8500"/>
                            </p:stCondLst>
                            <p:childTnLst>
                              <p:par>
                                <p:cTn id="56" presetID="22" presetClass="entr" presetSubtype="8"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750"/>
                                        <p:tgtEl>
                                          <p:spTgt spid="33"/>
                                        </p:tgtEl>
                                      </p:cBhvr>
                                    </p:animEffect>
                                  </p:childTnLst>
                                </p:cTn>
                              </p:par>
                            </p:childTnLst>
                          </p:cTn>
                        </p:par>
                        <p:par>
                          <p:cTn id="59" fill="hold">
                            <p:stCondLst>
                              <p:cond delay="9500"/>
                            </p:stCondLst>
                            <p:childTnLst>
                              <p:par>
                                <p:cTn id="60" presetID="53" presetClass="entr" presetSubtype="16"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750" fill="hold"/>
                                        <p:tgtEl>
                                          <p:spTgt spid="25"/>
                                        </p:tgtEl>
                                        <p:attrNameLst>
                                          <p:attrName>ppt_w</p:attrName>
                                        </p:attrNameLst>
                                      </p:cBhvr>
                                      <p:tavLst>
                                        <p:tav tm="0">
                                          <p:val>
                                            <p:fltVal val="0"/>
                                          </p:val>
                                        </p:tav>
                                        <p:tav tm="100000">
                                          <p:val>
                                            <p:strVal val="#ppt_w"/>
                                          </p:val>
                                        </p:tav>
                                      </p:tavLst>
                                    </p:anim>
                                    <p:anim calcmode="lin" valueType="num">
                                      <p:cBhvr>
                                        <p:cTn id="63" dur="750" fill="hold"/>
                                        <p:tgtEl>
                                          <p:spTgt spid="25"/>
                                        </p:tgtEl>
                                        <p:attrNameLst>
                                          <p:attrName>ppt_h</p:attrName>
                                        </p:attrNameLst>
                                      </p:cBhvr>
                                      <p:tavLst>
                                        <p:tav tm="0">
                                          <p:val>
                                            <p:fltVal val="0"/>
                                          </p:val>
                                        </p:tav>
                                        <p:tav tm="100000">
                                          <p:val>
                                            <p:strVal val="#ppt_h"/>
                                          </p:val>
                                        </p:tav>
                                      </p:tavLst>
                                    </p:anim>
                                    <p:animEffect transition="in" filter="fade">
                                      <p:cBhvr>
                                        <p:cTn id="64" dur="750"/>
                                        <p:tgtEl>
                                          <p:spTgt spid="25"/>
                                        </p:tgtEl>
                                      </p:cBhvr>
                                    </p:animEffect>
                                  </p:childTnLst>
                                </p:cTn>
                              </p:par>
                            </p:childTnLst>
                          </p:cTn>
                        </p:par>
                        <p:par>
                          <p:cTn id="65" fill="hold">
                            <p:stCondLst>
                              <p:cond delay="10500"/>
                            </p:stCondLst>
                            <p:childTnLst>
                              <p:par>
                                <p:cTn id="66" presetID="22" presetClass="entr" presetSubtype="8"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left)">
                                      <p:cBhvr>
                                        <p:cTn id="68" dur="750"/>
                                        <p:tgtEl>
                                          <p:spTgt spid="22"/>
                                        </p:tgtEl>
                                      </p:cBhvr>
                                    </p:animEffect>
                                  </p:childTnLst>
                                </p:cTn>
                              </p:par>
                            </p:childTnLst>
                          </p:cTn>
                        </p:par>
                        <p:par>
                          <p:cTn id="69" fill="hold">
                            <p:stCondLst>
                              <p:cond delay="11500"/>
                            </p:stCondLst>
                            <p:childTnLst>
                              <p:par>
                                <p:cTn id="70" presetID="53" presetClass="entr" presetSubtype="16"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p:cTn id="72" dur="750" fill="hold"/>
                                        <p:tgtEl>
                                          <p:spTgt spid="26"/>
                                        </p:tgtEl>
                                        <p:attrNameLst>
                                          <p:attrName>ppt_w</p:attrName>
                                        </p:attrNameLst>
                                      </p:cBhvr>
                                      <p:tavLst>
                                        <p:tav tm="0">
                                          <p:val>
                                            <p:fltVal val="0"/>
                                          </p:val>
                                        </p:tav>
                                        <p:tav tm="100000">
                                          <p:val>
                                            <p:strVal val="#ppt_w"/>
                                          </p:val>
                                        </p:tav>
                                      </p:tavLst>
                                    </p:anim>
                                    <p:anim calcmode="lin" valueType="num">
                                      <p:cBhvr>
                                        <p:cTn id="73" dur="750" fill="hold"/>
                                        <p:tgtEl>
                                          <p:spTgt spid="26"/>
                                        </p:tgtEl>
                                        <p:attrNameLst>
                                          <p:attrName>ppt_h</p:attrName>
                                        </p:attrNameLst>
                                      </p:cBhvr>
                                      <p:tavLst>
                                        <p:tav tm="0">
                                          <p:val>
                                            <p:fltVal val="0"/>
                                          </p:val>
                                        </p:tav>
                                        <p:tav tm="100000">
                                          <p:val>
                                            <p:strVal val="#ppt_h"/>
                                          </p:val>
                                        </p:tav>
                                      </p:tavLst>
                                    </p:anim>
                                    <p:animEffect transition="in" filter="fade">
                                      <p:cBhvr>
                                        <p:cTn id="74" dur="750"/>
                                        <p:tgtEl>
                                          <p:spTgt spid="26"/>
                                        </p:tgtEl>
                                      </p:cBhvr>
                                    </p:animEffect>
                                  </p:childTnLst>
                                </p:cTn>
                              </p:par>
                            </p:childTnLst>
                          </p:cTn>
                        </p:par>
                        <p:par>
                          <p:cTn id="75" fill="hold">
                            <p:stCondLst>
                              <p:cond delay="12500"/>
                            </p:stCondLst>
                            <p:childTnLst>
                              <p:par>
                                <p:cTn id="76" presetID="22" presetClass="entr" presetSubtype="8" fill="hold"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750"/>
                                        <p:tgtEl>
                                          <p:spTgt spid="19"/>
                                        </p:tgtEl>
                                      </p:cBhvr>
                                    </p:animEffect>
                                  </p:childTnLst>
                                </p:cTn>
                              </p:par>
                            </p:childTnLst>
                          </p:cTn>
                        </p:par>
                        <p:par>
                          <p:cTn id="79" fill="hold">
                            <p:stCondLst>
                              <p:cond delay="13500"/>
                            </p:stCondLst>
                            <p:childTnLst>
                              <p:par>
                                <p:cTn id="80" presetID="53" presetClass="entr" presetSubtype="16" fill="hold" grpId="0" nodeType="afterEffect">
                                  <p:stCondLst>
                                    <p:cond delay="0"/>
                                  </p:stCondLst>
                                  <p:childTnLst>
                                    <p:set>
                                      <p:cBhvr>
                                        <p:cTn id="81" dur="1" fill="hold">
                                          <p:stCondLst>
                                            <p:cond delay="0"/>
                                          </p:stCondLst>
                                        </p:cTn>
                                        <p:tgtEl>
                                          <p:spTgt spid="35"/>
                                        </p:tgtEl>
                                        <p:attrNameLst>
                                          <p:attrName>style.visibility</p:attrName>
                                        </p:attrNameLst>
                                      </p:cBhvr>
                                      <p:to>
                                        <p:strVal val="visible"/>
                                      </p:to>
                                    </p:set>
                                    <p:anim calcmode="lin" valueType="num">
                                      <p:cBhvr>
                                        <p:cTn id="82" dur="750" fill="hold"/>
                                        <p:tgtEl>
                                          <p:spTgt spid="35"/>
                                        </p:tgtEl>
                                        <p:attrNameLst>
                                          <p:attrName>ppt_w</p:attrName>
                                        </p:attrNameLst>
                                      </p:cBhvr>
                                      <p:tavLst>
                                        <p:tav tm="0">
                                          <p:val>
                                            <p:fltVal val="0"/>
                                          </p:val>
                                        </p:tav>
                                        <p:tav tm="100000">
                                          <p:val>
                                            <p:strVal val="#ppt_w"/>
                                          </p:val>
                                        </p:tav>
                                      </p:tavLst>
                                    </p:anim>
                                    <p:anim calcmode="lin" valueType="num">
                                      <p:cBhvr>
                                        <p:cTn id="83" dur="750" fill="hold"/>
                                        <p:tgtEl>
                                          <p:spTgt spid="35"/>
                                        </p:tgtEl>
                                        <p:attrNameLst>
                                          <p:attrName>ppt_h</p:attrName>
                                        </p:attrNameLst>
                                      </p:cBhvr>
                                      <p:tavLst>
                                        <p:tav tm="0">
                                          <p:val>
                                            <p:fltVal val="0"/>
                                          </p:val>
                                        </p:tav>
                                        <p:tav tm="100000">
                                          <p:val>
                                            <p:strVal val="#ppt_h"/>
                                          </p:val>
                                        </p:tav>
                                      </p:tavLst>
                                    </p:anim>
                                    <p:animEffect transition="in" filter="fade">
                                      <p:cBhvr>
                                        <p:cTn id="84" dur="750"/>
                                        <p:tgtEl>
                                          <p:spTgt spid="35"/>
                                        </p:tgtEl>
                                      </p:cBhvr>
                                    </p:animEffect>
                                  </p:childTnLst>
                                </p:cTn>
                              </p:par>
                            </p:childTnLst>
                          </p:cTn>
                        </p:par>
                        <p:par>
                          <p:cTn id="85" fill="hold">
                            <p:stCondLst>
                              <p:cond delay="14500"/>
                            </p:stCondLst>
                            <p:childTnLst>
                              <p:par>
                                <p:cTn id="86" presetID="22" presetClass="entr" presetSubtype="8" fill="hold" nodeType="after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wipe(left)">
                                      <p:cBhvr>
                                        <p:cTn id="88" dur="750"/>
                                        <p:tgtEl>
                                          <p:spTgt spid="27"/>
                                        </p:tgtEl>
                                      </p:cBhvr>
                                    </p:animEffect>
                                  </p:childTnLst>
                                </p:cTn>
                              </p:par>
                            </p:childTnLst>
                          </p:cTn>
                        </p:par>
                        <p:par>
                          <p:cTn id="89" fill="hold">
                            <p:stCondLst>
                              <p:cond delay="15500"/>
                            </p:stCondLst>
                            <p:childTnLst>
                              <p:par>
                                <p:cTn id="90" presetID="53" presetClass="entr" presetSubtype="16" fill="hold" grpId="0" nodeType="afterEffect">
                                  <p:stCondLst>
                                    <p:cond delay="0"/>
                                  </p:stCondLst>
                                  <p:childTnLst>
                                    <p:set>
                                      <p:cBhvr>
                                        <p:cTn id="91" dur="1" fill="hold">
                                          <p:stCondLst>
                                            <p:cond delay="0"/>
                                          </p:stCondLst>
                                        </p:cTn>
                                        <p:tgtEl>
                                          <p:spTgt spid="39"/>
                                        </p:tgtEl>
                                        <p:attrNameLst>
                                          <p:attrName>style.visibility</p:attrName>
                                        </p:attrNameLst>
                                      </p:cBhvr>
                                      <p:to>
                                        <p:strVal val="visible"/>
                                      </p:to>
                                    </p:set>
                                    <p:anim calcmode="lin" valueType="num">
                                      <p:cBhvr>
                                        <p:cTn id="92" dur="750" fill="hold"/>
                                        <p:tgtEl>
                                          <p:spTgt spid="39"/>
                                        </p:tgtEl>
                                        <p:attrNameLst>
                                          <p:attrName>ppt_w</p:attrName>
                                        </p:attrNameLst>
                                      </p:cBhvr>
                                      <p:tavLst>
                                        <p:tav tm="0">
                                          <p:val>
                                            <p:fltVal val="0"/>
                                          </p:val>
                                        </p:tav>
                                        <p:tav tm="100000">
                                          <p:val>
                                            <p:strVal val="#ppt_w"/>
                                          </p:val>
                                        </p:tav>
                                      </p:tavLst>
                                    </p:anim>
                                    <p:anim calcmode="lin" valueType="num">
                                      <p:cBhvr>
                                        <p:cTn id="93" dur="750" fill="hold"/>
                                        <p:tgtEl>
                                          <p:spTgt spid="39"/>
                                        </p:tgtEl>
                                        <p:attrNameLst>
                                          <p:attrName>ppt_h</p:attrName>
                                        </p:attrNameLst>
                                      </p:cBhvr>
                                      <p:tavLst>
                                        <p:tav tm="0">
                                          <p:val>
                                            <p:fltVal val="0"/>
                                          </p:val>
                                        </p:tav>
                                        <p:tav tm="100000">
                                          <p:val>
                                            <p:strVal val="#ppt_h"/>
                                          </p:val>
                                        </p:tav>
                                      </p:tavLst>
                                    </p:anim>
                                    <p:animEffect transition="in" filter="fade">
                                      <p:cBhvr>
                                        <p:cTn id="94" dur="750"/>
                                        <p:tgtEl>
                                          <p:spTgt spid="39"/>
                                        </p:tgtEl>
                                      </p:cBhvr>
                                    </p:animEffect>
                                  </p:childTnLst>
                                </p:cTn>
                              </p:par>
                            </p:childTnLst>
                          </p:cTn>
                        </p:par>
                        <p:par>
                          <p:cTn id="95" fill="hold">
                            <p:stCondLst>
                              <p:cond delay="16500"/>
                            </p:stCondLst>
                            <p:childTnLst>
                              <p:par>
                                <p:cTn id="96" presetID="22" presetClass="entr" presetSubtype="8" fill="hold" nodeType="after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left)">
                                      <p:cBhvr>
                                        <p:cTn id="98"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10" grpId="0" animBg="1"/>
      <p:bldP spid="11" grpId="0" animBg="1"/>
      <p:bldP spid="28" grpId="0" animBg="1"/>
      <p:bldP spid="29" grpId="0" animBg="1"/>
      <p:bldP spid="30" grpId="0" animBg="1"/>
      <p:bldP spid="16" grpId="0" animBg="1"/>
      <p:bldP spid="25" grpId="0" animBg="1"/>
      <p:bldP spid="26" grpId="0" animBg="1"/>
      <p:bldP spid="35" grpId="0" animBg="1"/>
      <p:bldP spid="39" grpId="0" animBg="1"/>
      <p:bldP spid="4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Rounded Corners 3"/>
          <p:cNvSpPr/>
          <p:nvPr/>
        </p:nvSpPr>
        <p:spPr>
          <a:xfrm>
            <a:off x="1417820" y="1371600"/>
            <a:ext cx="9356359" cy="4678680"/>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6691255"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1. </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研发人员的业务特点及绩效考核的难点</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17" name="组合 16"/>
          <p:cNvGrpSpPr/>
          <p:nvPr/>
        </p:nvGrpSpPr>
        <p:grpSpPr>
          <a:xfrm>
            <a:off x="1417820" y="1848072"/>
            <a:ext cx="5711046" cy="546411"/>
            <a:chOff x="1128761" y="1560382"/>
            <a:chExt cx="5711046" cy="546411"/>
          </a:xfrm>
        </p:grpSpPr>
        <p:sp>
          <p:nvSpPr>
            <p:cNvPr id="22" name="Freeform: Shape 13"/>
            <p:cNvSpPr/>
            <p:nvPr/>
          </p:nvSpPr>
          <p:spPr>
            <a:xfrm>
              <a:off x="1128761" y="1600124"/>
              <a:ext cx="4190500"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23" name="矩形 22"/>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1</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）研发人员的业务特点</a:t>
              </a:r>
            </a:p>
          </p:txBody>
        </p:sp>
      </p:grpSp>
      <p:sp>
        <p:nvSpPr>
          <p:cNvPr id="24" name="文本框 23"/>
          <p:cNvSpPr txBox="1"/>
          <p:nvPr/>
        </p:nvSpPr>
        <p:spPr>
          <a:xfrm>
            <a:off x="1782755" y="2602911"/>
            <a:ext cx="5674235" cy="2935547"/>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200000"/>
              </a:lnSpc>
              <a:buClr>
                <a:srgbClr val="5C9FEB"/>
              </a:buClr>
              <a:buFont typeface="Arial" panose="020B0604020202020204" pitchFamily="34" charset="0"/>
              <a:buChar char="•"/>
            </a:pP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创新性强</a:t>
            </a:r>
          </a:p>
          <a:p>
            <a:pPr marL="342900" lvl="0" indent="-342900">
              <a:lnSpc>
                <a:spcPct val="200000"/>
              </a:lnSpc>
              <a:buClr>
                <a:srgbClr val="5C9FEB"/>
              </a:buClr>
              <a:buFont typeface="Arial" panose="020B0604020202020204" pitchFamily="34" charset="0"/>
              <a:buChar char="•"/>
            </a:pP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工作过程难以监控</a:t>
            </a:r>
          </a:p>
          <a:p>
            <a:pPr marL="342900" lvl="0" indent="-342900">
              <a:lnSpc>
                <a:spcPct val="200000"/>
              </a:lnSpc>
              <a:buClr>
                <a:srgbClr val="5C9FEB"/>
              </a:buClr>
              <a:buFont typeface="Arial" panose="020B0604020202020204" pitchFamily="34" charset="0"/>
              <a:buChar char="•"/>
            </a:pP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工作需要特定的技术和经验</a:t>
            </a:r>
          </a:p>
          <a:p>
            <a:pPr marL="342900" lvl="0" indent="-342900">
              <a:lnSpc>
                <a:spcPct val="200000"/>
              </a:lnSpc>
              <a:buClr>
                <a:srgbClr val="5C9FEB"/>
              </a:buClr>
              <a:buFont typeface="Arial" panose="020B0604020202020204" pitchFamily="34" charset="0"/>
              <a:buChar char="•"/>
            </a:pP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工作压力大，强度高</a:t>
            </a:r>
          </a:p>
        </p:txBody>
      </p:sp>
      <p:grpSp>
        <p:nvGrpSpPr>
          <p:cNvPr id="14" name="c42dc786-bcb0-4632-9791-8547a823491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7011369" y="1848072"/>
            <a:ext cx="2638906" cy="3962955"/>
            <a:chOff x="4413250" y="901944"/>
            <a:chExt cx="3365500" cy="5054112"/>
          </a:xfrm>
        </p:grpSpPr>
        <p:sp>
          <p:nvSpPr>
            <p:cNvPr id="15" name="î$ļidê"/>
            <p:cNvSpPr/>
            <p:nvPr/>
          </p:nvSpPr>
          <p:spPr bwMode="auto">
            <a:xfrm>
              <a:off x="6145838" y="4211742"/>
              <a:ext cx="225736" cy="293162"/>
            </a:xfrm>
            <a:custGeom>
              <a:avLst/>
              <a:gdLst>
                <a:gd name="T0" fmla="*/ 27 w 37"/>
                <a:gd name="T1" fmla="*/ 48 h 48"/>
                <a:gd name="T2" fmla="*/ 4 w 37"/>
                <a:gd name="T3" fmla="*/ 35 h 48"/>
                <a:gd name="T4" fmla="*/ 0 w 37"/>
                <a:gd name="T5" fmla="*/ 26 h 48"/>
                <a:gd name="T6" fmla="*/ 14 w 37"/>
                <a:gd name="T7" fmla="*/ 0 h 48"/>
                <a:gd name="T8" fmla="*/ 37 w 37"/>
                <a:gd name="T9" fmla="*/ 14 h 48"/>
                <a:gd name="T10" fmla="*/ 23 w 37"/>
                <a:gd name="T11" fmla="*/ 39 h 48"/>
                <a:gd name="T12" fmla="*/ 27 w 37"/>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37" h="48">
                  <a:moveTo>
                    <a:pt x="27" y="48"/>
                  </a:moveTo>
                  <a:cubicBezTo>
                    <a:pt x="4" y="35"/>
                    <a:pt x="4" y="35"/>
                    <a:pt x="4" y="35"/>
                  </a:cubicBezTo>
                  <a:cubicBezTo>
                    <a:pt x="1" y="33"/>
                    <a:pt x="0" y="30"/>
                    <a:pt x="0" y="26"/>
                  </a:cubicBezTo>
                  <a:cubicBezTo>
                    <a:pt x="0" y="16"/>
                    <a:pt x="6" y="5"/>
                    <a:pt x="14" y="0"/>
                  </a:cubicBezTo>
                  <a:cubicBezTo>
                    <a:pt x="37" y="14"/>
                    <a:pt x="37" y="14"/>
                    <a:pt x="37" y="14"/>
                  </a:cubicBezTo>
                  <a:cubicBezTo>
                    <a:pt x="29" y="19"/>
                    <a:pt x="23" y="30"/>
                    <a:pt x="23" y="39"/>
                  </a:cubicBezTo>
                  <a:cubicBezTo>
                    <a:pt x="23" y="44"/>
                    <a:pt x="24" y="47"/>
                    <a:pt x="27" y="48"/>
                  </a:cubicBezTo>
                  <a:close/>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 name="î$1ïḑè"/>
            <p:cNvSpPr/>
            <p:nvPr/>
          </p:nvSpPr>
          <p:spPr bwMode="auto">
            <a:xfrm>
              <a:off x="6286555" y="4267442"/>
              <a:ext cx="175897" cy="260915"/>
            </a:xfrm>
            <a:custGeom>
              <a:avLst/>
              <a:gdLst>
                <a:gd name="T0" fmla="*/ 14 w 29"/>
                <a:gd name="T1" fmla="*/ 5 h 43"/>
                <a:gd name="T2" fmla="*/ 29 w 29"/>
                <a:gd name="T3" fmla="*/ 13 h 43"/>
                <a:gd name="T4" fmla="*/ 14 w 29"/>
                <a:gd name="T5" fmla="*/ 38 h 43"/>
                <a:gd name="T6" fmla="*/ 0 w 29"/>
                <a:gd name="T7" fmla="*/ 30 h 43"/>
                <a:gd name="T8" fmla="*/ 14 w 29"/>
                <a:gd name="T9" fmla="*/ 5 h 43"/>
              </a:gdLst>
              <a:ahLst/>
              <a:cxnLst>
                <a:cxn ang="0">
                  <a:pos x="T0" y="T1"/>
                </a:cxn>
                <a:cxn ang="0">
                  <a:pos x="T2" y="T3"/>
                </a:cxn>
                <a:cxn ang="0">
                  <a:pos x="T4" y="T5"/>
                </a:cxn>
                <a:cxn ang="0">
                  <a:pos x="T6" y="T7"/>
                </a:cxn>
                <a:cxn ang="0">
                  <a:pos x="T8" y="T9"/>
                </a:cxn>
              </a:cxnLst>
              <a:rect l="0" t="0" r="r" b="b"/>
              <a:pathLst>
                <a:path w="29" h="43">
                  <a:moveTo>
                    <a:pt x="14" y="5"/>
                  </a:moveTo>
                  <a:cubicBezTo>
                    <a:pt x="22" y="0"/>
                    <a:pt x="29" y="4"/>
                    <a:pt x="29" y="13"/>
                  </a:cubicBezTo>
                  <a:cubicBezTo>
                    <a:pt x="29" y="22"/>
                    <a:pt x="22" y="34"/>
                    <a:pt x="14" y="38"/>
                  </a:cubicBezTo>
                  <a:cubicBezTo>
                    <a:pt x="6" y="43"/>
                    <a:pt x="0" y="39"/>
                    <a:pt x="0" y="30"/>
                  </a:cubicBezTo>
                  <a:cubicBezTo>
                    <a:pt x="0" y="21"/>
                    <a:pt x="6" y="10"/>
                    <a:pt x="14" y="5"/>
                  </a:cubicBezTo>
                  <a:close/>
                </a:path>
              </a:pathLst>
            </a:custGeom>
            <a:solidFill>
              <a:srgbClr val="97A4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 name="ïSḷidê"/>
            <p:cNvSpPr/>
            <p:nvPr/>
          </p:nvSpPr>
          <p:spPr bwMode="auto">
            <a:xfrm>
              <a:off x="6934444" y="4200016"/>
              <a:ext cx="225736" cy="287299"/>
            </a:xfrm>
            <a:custGeom>
              <a:avLst/>
              <a:gdLst>
                <a:gd name="T0" fmla="*/ 27 w 37"/>
                <a:gd name="T1" fmla="*/ 47 h 47"/>
                <a:gd name="T2" fmla="*/ 4 w 37"/>
                <a:gd name="T3" fmla="*/ 34 h 47"/>
                <a:gd name="T4" fmla="*/ 0 w 37"/>
                <a:gd name="T5" fmla="*/ 25 h 47"/>
                <a:gd name="T6" fmla="*/ 14 w 37"/>
                <a:gd name="T7" fmla="*/ 0 h 47"/>
                <a:gd name="T8" fmla="*/ 37 w 37"/>
                <a:gd name="T9" fmla="*/ 13 h 47"/>
                <a:gd name="T10" fmla="*/ 23 w 37"/>
                <a:gd name="T11" fmla="*/ 38 h 47"/>
                <a:gd name="T12" fmla="*/ 27 w 37"/>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37" h="47">
                  <a:moveTo>
                    <a:pt x="27" y="47"/>
                  </a:moveTo>
                  <a:cubicBezTo>
                    <a:pt x="4" y="34"/>
                    <a:pt x="4" y="34"/>
                    <a:pt x="4" y="34"/>
                  </a:cubicBezTo>
                  <a:cubicBezTo>
                    <a:pt x="1" y="32"/>
                    <a:pt x="0" y="29"/>
                    <a:pt x="0" y="25"/>
                  </a:cubicBezTo>
                  <a:cubicBezTo>
                    <a:pt x="0" y="15"/>
                    <a:pt x="6" y="4"/>
                    <a:pt x="14" y="0"/>
                  </a:cubicBezTo>
                  <a:cubicBezTo>
                    <a:pt x="37" y="13"/>
                    <a:pt x="37" y="13"/>
                    <a:pt x="37" y="13"/>
                  </a:cubicBezTo>
                  <a:cubicBezTo>
                    <a:pt x="29" y="18"/>
                    <a:pt x="23" y="29"/>
                    <a:pt x="23" y="38"/>
                  </a:cubicBezTo>
                  <a:cubicBezTo>
                    <a:pt x="23" y="43"/>
                    <a:pt x="24" y="46"/>
                    <a:pt x="27" y="47"/>
                  </a:cubicBezTo>
                  <a:close/>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 name="îśļiḓé"/>
            <p:cNvSpPr/>
            <p:nvPr/>
          </p:nvSpPr>
          <p:spPr bwMode="auto">
            <a:xfrm>
              <a:off x="7075162" y="4249852"/>
              <a:ext cx="175897" cy="260915"/>
            </a:xfrm>
            <a:custGeom>
              <a:avLst/>
              <a:gdLst>
                <a:gd name="T0" fmla="*/ 14 w 29"/>
                <a:gd name="T1" fmla="*/ 5 h 43"/>
                <a:gd name="T2" fmla="*/ 29 w 29"/>
                <a:gd name="T3" fmla="*/ 13 h 43"/>
                <a:gd name="T4" fmla="*/ 14 w 29"/>
                <a:gd name="T5" fmla="*/ 38 h 43"/>
                <a:gd name="T6" fmla="*/ 0 w 29"/>
                <a:gd name="T7" fmla="*/ 30 h 43"/>
                <a:gd name="T8" fmla="*/ 14 w 29"/>
                <a:gd name="T9" fmla="*/ 5 h 43"/>
              </a:gdLst>
              <a:ahLst/>
              <a:cxnLst>
                <a:cxn ang="0">
                  <a:pos x="T0" y="T1"/>
                </a:cxn>
                <a:cxn ang="0">
                  <a:pos x="T2" y="T3"/>
                </a:cxn>
                <a:cxn ang="0">
                  <a:pos x="T4" y="T5"/>
                </a:cxn>
                <a:cxn ang="0">
                  <a:pos x="T6" y="T7"/>
                </a:cxn>
                <a:cxn ang="0">
                  <a:pos x="T8" y="T9"/>
                </a:cxn>
              </a:cxnLst>
              <a:rect l="0" t="0" r="r" b="b"/>
              <a:pathLst>
                <a:path w="29" h="43">
                  <a:moveTo>
                    <a:pt x="14" y="5"/>
                  </a:moveTo>
                  <a:cubicBezTo>
                    <a:pt x="22" y="0"/>
                    <a:pt x="29" y="4"/>
                    <a:pt x="29" y="13"/>
                  </a:cubicBezTo>
                  <a:cubicBezTo>
                    <a:pt x="29" y="23"/>
                    <a:pt x="22" y="34"/>
                    <a:pt x="14" y="38"/>
                  </a:cubicBezTo>
                  <a:cubicBezTo>
                    <a:pt x="6" y="43"/>
                    <a:pt x="0" y="39"/>
                    <a:pt x="0" y="30"/>
                  </a:cubicBezTo>
                  <a:cubicBezTo>
                    <a:pt x="0" y="21"/>
                    <a:pt x="6" y="10"/>
                    <a:pt x="14" y="5"/>
                  </a:cubicBezTo>
                  <a:close/>
                </a:path>
              </a:pathLst>
            </a:custGeom>
            <a:solidFill>
              <a:srgbClr val="97A4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 name="ïṣḷîḋé"/>
            <p:cNvSpPr/>
            <p:nvPr/>
          </p:nvSpPr>
          <p:spPr bwMode="auto">
            <a:xfrm>
              <a:off x="7081025" y="3713367"/>
              <a:ext cx="231599" cy="290231"/>
            </a:xfrm>
            <a:custGeom>
              <a:avLst/>
              <a:gdLst>
                <a:gd name="T0" fmla="*/ 11 w 38"/>
                <a:gd name="T1" fmla="*/ 48 h 48"/>
                <a:gd name="T2" fmla="*/ 34 w 38"/>
                <a:gd name="T3" fmla="*/ 34 h 48"/>
                <a:gd name="T4" fmla="*/ 38 w 38"/>
                <a:gd name="T5" fmla="*/ 25 h 48"/>
                <a:gd name="T6" fmla="*/ 24 w 38"/>
                <a:gd name="T7" fmla="*/ 0 h 48"/>
                <a:gd name="T8" fmla="*/ 0 w 38"/>
                <a:gd name="T9" fmla="*/ 13 h 48"/>
                <a:gd name="T10" fmla="*/ 15 w 38"/>
                <a:gd name="T11" fmla="*/ 38 h 48"/>
                <a:gd name="T12" fmla="*/ 11 w 3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38" h="48">
                  <a:moveTo>
                    <a:pt x="11" y="48"/>
                  </a:moveTo>
                  <a:cubicBezTo>
                    <a:pt x="34" y="34"/>
                    <a:pt x="34" y="34"/>
                    <a:pt x="34" y="34"/>
                  </a:cubicBezTo>
                  <a:cubicBezTo>
                    <a:pt x="36" y="33"/>
                    <a:pt x="38" y="29"/>
                    <a:pt x="38" y="25"/>
                  </a:cubicBezTo>
                  <a:cubicBezTo>
                    <a:pt x="38" y="16"/>
                    <a:pt x="32" y="4"/>
                    <a:pt x="24" y="0"/>
                  </a:cubicBezTo>
                  <a:cubicBezTo>
                    <a:pt x="0" y="13"/>
                    <a:pt x="0" y="13"/>
                    <a:pt x="0" y="13"/>
                  </a:cubicBezTo>
                  <a:cubicBezTo>
                    <a:pt x="9" y="18"/>
                    <a:pt x="15" y="29"/>
                    <a:pt x="15" y="38"/>
                  </a:cubicBezTo>
                  <a:cubicBezTo>
                    <a:pt x="15" y="43"/>
                    <a:pt x="13" y="46"/>
                    <a:pt x="11" y="48"/>
                  </a:cubicBezTo>
                  <a:close/>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 name="i$ľïḑè"/>
            <p:cNvSpPr/>
            <p:nvPr/>
          </p:nvSpPr>
          <p:spPr bwMode="auto">
            <a:xfrm>
              <a:off x="6996007" y="3766136"/>
              <a:ext cx="175897" cy="257982"/>
            </a:xfrm>
            <a:custGeom>
              <a:avLst/>
              <a:gdLst>
                <a:gd name="T0" fmla="*/ 14 w 29"/>
                <a:gd name="T1" fmla="*/ 4 h 42"/>
                <a:gd name="T2" fmla="*/ 0 w 29"/>
                <a:gd name="T3" fmla="*/ 13 h 42"/>
                <a:gd name="T4" fmla="*/ 14 w 29"/>
                <a:gd name="T5" fmla="*/ 38 h 42"/>
                <a:gd name="T6" fmla="*/ 29 w 29"/>
                <a:gd name="T7" fmla="*/ 29 h 42"/>
                <a:gd name="T8" fmla="*/ 14 w 29"/>
                <a:gd name="T9" fmla="*/ 4 h 42"/>
              </a:gdLst>
              <a:ahLst/>
              <a:cxnLst>
                <a:cxn ang="0">
                  <a:pos x="T0" y="T1"/>
                </a:cxn>
                <a:cxn ang="0">
                  <a:pos x="T2" y="T3"/>
                </a:cxn>
                <a:cxn ang="0">
                  <a:pos x="T4" y="T5"/>
                </a:cxn>
                <a:cxn ang="0">
                  <a:pos x="T6" y="T7"/>
                </a:cxn>
                <a:cxn ang="0">
                  <a:pos x="T8" y="T9"/>
                </a:cxn>
              </a:cxnLst>
              <a:rect l="0" t="0" r="r" b="b"/>
              <a:pathLst>
                <a:path w="29" h="42">
                  <a:moveTo>
                    <a:pt x="14" y="4"/>
                  </a:moveTo>
                  <a:cubicBezTo>
                    <a:pt x="6" y="0"/>
                    <a:pt x="0" y="3"/>
                    <a:pt x="0" y="13"/>
                  </a:cubicBezTo>
                  <a:cubicBezTo>
                    <a:pt x="0" y="22"/>
                    <a:pt x="6" y="33"/>
                    <a:pt x="14" y="38"/>
                  </a:cubicBezTo>
                  <a:cubicBezTo>
                    <a:pt x="22" y="42"/>
                    <a:pt x="29" y="39"/>
                    <a:pt x="29" y="29"/>
                  </a:cubicBezTo>
                  <a:cubicBezTo>
                    <a:pt x="29" y="20"/>
                    <a:pt x="23" y="9"/>
                    <a:pt x="14" y="4"/>
                  </a:cubicBezTo>
                  <a:close/>
                </a:path>
              </a:pathLst>
            </a:custGeom>
            <a:solidFill>
              <a:srgbClr val="97A4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 name="išḷídê"/>
            <p:cNvSpPr/>
            <p:nvPr/>
          </p:nvSpPr>
          <p:spPr bwMode="auto">
            <a:xfrm>
              <a:off x="6163427" y="3810109"/>
              <a:ext cx="175897" cy="260915"/>
            </a:xfrm>
            <a:custGeom>
              <a:avLst/>
              <a:gdLst>
                <a:gd name="T0" fmla="*/ 14 w 29"/>
                <a:gd name="T1" fmla="*/ 4 h 43"/>
                <a:gd name="T2" fmla="*/ 0 w 29"/>
                <a:gd name="T3" fmla="*/ 13 h 43"/>
                <a:gd name="T4" fmla="*/ 14 w 29"/>
                <a:gd name="T5" fmla="*/ 38 h 43"/>
                <a:gd name="T6" fmla="*/ 29 w 29"/>
                <a:gd name="T7" fmla="*/ 30 h 43"/>
                <a:gd name="T8" fmla="*/ 14 w 29"/>
                <a:gd name="T9" fmla="*/ 4 h 43"/>
              </a:gdLst>
              <a:ahLst/>
              <a:cxnLst>
                <a:cxn ang="0">
                  <a:pos x="T0" y="T1"/>
                </a:cxn>
                <a:cxn ang="0">
                  <a:pos x="T2" y="T3"/>
                </a:cxn>
                <a:cxn ang="0">
                  <a:pos x="T4" y="T5"/>
                </a:cxn>
                <a:cxn ang="0">
                  <a:pos x="T6" y="T7"/>
                </a:cxn>
                <a:cxn ang="0">
                  <a:pos x="T8" y="T9"/>
                </a:cxn>
              </a:cxnLst>
              <a:rect l="0" t="0" r="r" b="b"/>
              <a:pathLst>
                <a:path w="29" h="43">
                  <a:moveTo>
                    <a:pt x="14" y="4"/>
                  </a:moveTo>
                  <a:cubicBezTo>
                    <a:pt x="6" y="0"/>
                    <a:pt x="0" y="4"/>
                    <a:pt x="0" y="13"/>
                  </a:cubicBezTo>
                  <a:cubicBezTo>
                    <a:pt x="0" y="22"/>
                    <a:pt x="6" y="33"/>
                    <a:pt x="14" y="38"/>
                  </a:cubicBezTo>
                  <a:cubicBezTo>
                    <a:pt x="22" y="43"/>
                    <a:pt x="29" y="39"/>
                    <a:pt x="29" y="30"/>
                  </a:cubicBezTo>
                  <a:cubicBezTo>
                    <a:pt x="29" y="20"/>
                    <a:pt x="22" y="9"/>
                    <a:pt x="14" y="4"/>
                  </a:cubicBezTo>
                  <a:close/>
                </a:path>
              </a:pathLst>
            </a:custGeom>
            <a:solidFill>
              <a:srgbClr val="97A4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 name="îşļiďe"/>
            <p:cNvSpPr/>
            <p:nvPr/>
          </p:nvSpPr>
          <p:spPr bwMode="auto">
            <a:xfrm>
              <a:off x="6890469" y="3771999"/>
              <a:ext cx="331274" cy="246256"/>
            </a:xfrm>
            <a:custGeom>
              <a:avLst/>
              <a:gdLst>
                <a:gd name="T0" fmla="*/ 113 w 113"/>
                <a:gd name="T1" fmla="*/ 0 h 84"/>
                <a:gd name="T2" fmla="*/ 113 w 113"/>
                <a:gd name="T3" fmla="*/ 17 h 84"/>
                <a:gd name="T4" fmla="*/ 0 w 113"/>
                <a:gd name="T5" fmla="*/ 84 h 84"/>
                <a:gd name="T6" fmla="*/ 0 w 113"/>
                <a:gd name="T7" fmla="*/ 67 h 84"/>
                <a:gd name="T8" fmla="*/ 113 w 113"/>
                <a:gd name="T9" fmla="*/ 0 h 84"/>
              </a:gdLst>
              <a:ahLst/>
              <a:cxnLst>
                <a:cxn ang="0">
                  <a:pos x="T0" y="T1"/>
                </a:cxn>
                <a:cxn ang="0">
                  <a:pos x="T2" y="T3"/>
                </a:cxn>
                <a:cxn ang="0">
                  <a:pos x="T4" y="T5"/>
                </a:cxn>
                <a:cxn ang="0">
                  <a:pos x="T6" y="T7"/>
                </a:cxn>
                <a:cxn ang="0">
                  <a:pos x="T8" y="T9"/>
                </a:cxn>
              </a:cxnLst>
              <a:rect l="0" t="0" r="r" b="b"/>
              <a:pathLst>
                <a:path w="113" h="84">
                  <a:moveTo>
                    <a:pt x="113" y="0"/>
                  </a:moveTo>
                  <a:lnTo>
                    <a:pt x="113" y="17"/>
                  </a:lnTo>
                  <a:lnTo>
                    <a:pt x="0" y="84"/>
                  </a:lnTo>
                  <a:lnTo>
                    <a:pt x="0" y="67"/>
                  </a:lnTo>
                  <a:lnTo>
                    <a:pt x="113" y="0"/>
                  </a:lnTo>
                  <a:close/>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 name="îs1îḓé"/>
            <p:cNvSpPr/>
            <p:nvPr/>
          </p:nvSpPr>
          <p:spPr bwMode="auto">
            <a:xfrm>
              <a:off x="6213266" y="3771999"/>
              <a:ext cx="334205" cy="246256"/>
            </a:xfrm>
            <a:custGeom>
              <a:avLst/>
              <a:gdLst>
                <a:gd name="T0" fmla="*/ 114 w 114"/>
                <a:gd name="T1" fmla="*/ 67 h 84"/>
                <a:gd name="T2" fmla="*/ 114 w 114"/>
                <a:gd name="T3" fmla="*/ 84 h 84"/>
                <a:gd name="T4" fmla="*/ 0 w 114"/>
                <a:gd name="T5" fmla="*/ 17 h 84"/>
                <a:gd name="T6" fmla="*/ 0 w 114"/>
                <a:gd name="T7" fmla="*/ 0 h 84"/>
                <a:gd name="T8" fmla="*/ 114 w 114"/>
                <a:gd name="T9" fmla="*/ 67 h 84"/>
              </a:gdLst>
              <a:ahLst/>
              <a:cxnLst>
                <a:cxn ang="0">
                  <a:pos x="T0" y="T1"/>
                </a:cxn>
                <a:cxn ang="0">
                  <a:pos x="T2" y="T3"/>
                </a:cxn>
                <a:cxn ang="0">
                  <a:pos x="T4" y="T5"/>
                </a:cxn>
                <a:cxn ang="0">
                  <a:pos x="T6" y="T7"/>
                </a:cxn>
                <a:cxn ang="0">
                  <a:pos x="T8" y="T9"/>
                </a:cxn>
              </a:cxnLst>
              <a:rect l="0" t="0" r="r" b="b"/>
              <a:pathLst>
                <a:path w="114" h="84">
                  <a:moveTo>
                    <a:pt x="114" y="67"/>
                  </a:moveTo>
                  <a:lnTo>
                    <a:pt x="114" y="84"/>
                  </a:lnTo>
                  <a:lnTo>
                    <a:pt x="0" y="17"/>
                  </a:lnTo>
                  <a:lnTo>
                    <a:pt x="0" y="0"/>
                  </a:lnTo>
                  <a:lnTo>
                    <a:pt x="114" y="67"/>
                  </a:lnTo>
                  <a:close/>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 name="ïṣľidè"/>
            <p:cNvSpPr/>
            <p:nvPr/>
          </p:nvSpPr>
          <p:spPr bwMode="auto">
            <a:xfrm>
              <a:off x="6720435" y="4065161"/>
              <a:ext cx="337137" cy="246256"/>
            </a:xfrm>
            <a:custGeom>
              <a:avLst/>
              <a:gdLst>
                <a:gd name="T0" fmla="*/ 115 w 115"/>
                <a:gd name="T1" fmla="*/ 67 h 84"/>
                <a:gd name="T2" fmla="*/ 115 w 115"/>
                <a:gd name="T3" fmla="*/ 84 h 84"/>
                <a:gd name="T4" fmla="*/ 0 w 115"/>
                <a:gd name="T5" fmla="*/ 17 h 84"/>
                <a:gd name="T6" fmla="*/ 0 w 115"/>
                <a:gd name="T7" fmla="*/ 0 h 84"/>
                <a:gd name="T8" fmla="*/ 115 w 115"/>
                <a:gd name="T9" fmla="*/ 67 h 84"/>
              </a:gdLst>
              <a:ahLst/>
              <a:cxnLst>
                <a:cxn ang="0">
                  <a:pos x="T0" y="T1"/>
                </a:cxn>
                <a:cxn ang="0">
                  <a:pos x="T2" y="T3"/>
                </a:cxn>
                <a:cxn ang="0">
                  <a:pos x="T4" y="T5"/>
                </a:cxn>
                <a:cxn ang="0">
                  <a:pos x="T6" y="T7"/>
                </a:cxn>
                <a:cxn ang="0">
                  <a:pos x="T8" y="T9"/>
                </a:cxn>
              </a:cxnLst>
              <a:rect l="0" t="0" r="r" b="b"/>
              <a:pathLst>
                <a:path w="115" h="84">
                  <a:moveTo>
                    <a:pt x="115" y="67"/>
                  </a:moveTo>
                  <a:lnTo>
                    <a:pt x="115" y="84"/>
                  </a:lnTo>
                  <a:lnTo>
                    <a:pt x="0" y="17"/>
                  </a:lnTo>
                  <a:lnTo>
                    <a:pt x="0" y="0"/>
                  </a:lnTo>
                  <a:lnTo>
                    <a:pt x="115" y="67"/>
                  </a:lnTo>
                  <a:close/>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 name="iSḻíďè"/>
            <p:cNvSpPr/>
            <p:nvPr/>
          </p:nvSpPr>
          <p:spPr bwMode="auto">
            <a:xfrm>
              <a:off x="6389163" y="4065161"/>
              <a:ext cx="331274" cy="246256"/>
            </a:xfrm>
            <a:custGeom>
              <a:avLst/>
              <a:gdLst>
                <a:gd name="T0" fmla="*/ 113 w 113"/>
                <a:gd name="T1" fmla="*/ 0 h 84"/>
                <a:gd name="T2" fmla="*/ 113 w 113"/>
                <a:gd name="T3" fmla="*/ 17 h 84"/>
                <a:gd name="T4" fmla="*/ 0 w 113"/>
                <a:gd name="T5" fmla="*/ 84 h 84"/>
                <a:gd name="T6" fmla="*/ 0 w 113"/>
                <a:gd name="T7" fmla="*/ 67 h 84"/>
                <a:gd name="T8" fmla="*/ 113 w 113"/>
                <a:gd name="T9" fmla="*/ 0 h 84"/>
              </a:gdLst>
              <a:ahLst/>
              <a:cxnLst>
                <a:cxn ang="0">
                  <a:pos x="T0" y="T1"/>
                </a:cxn>
                <a:cxn ang="0">
                  <a:pos x="T2" y="T3"/>
                </a:cxn>
                <a:cxn ang="0">
                  <a:pos x="T4" y="T5"/>
                </a:cxn>
                <a:cxn ang="0">
                  <a:pos x="T6" y="T7"/>
                </a:cxn>
                <a:cxn ang="0">
                  <a:pos x="T8" y="T9"/>
                </a:cxn>
              </a:cxnLst>
              <a:rect l="0" t="0" r="r" b="b"/>
              <a:pathLst>
                <a:path w="113" h="84">
                  <a:moveTo>
                    <a:pt x="113" y="0"/>
                  </a:moveTo>
                  <a:lnTo>
                    <a:pt x="113" y="17"/>
                  </a:lnTo>
                  <a:lnTo>
                    <a:pt x="0" y="84"/>
                  </a:lnTo>
                  <a:lnTo>
                    <a:pt x="0" y="67"/>
                  </a:lnTo>
                  <a:lnTo>
                    <a:pt x="113" y="0"/>
                  </a:lnTo>
                  <a:close/>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 name="ïşľíde"/>
            <p:cNvSpPr/>
            <p:nvPr/>
          </p:nvSpPr>
          <p:spPr bwMode="auto">
            <a:xfrm>
              <a:off x="7057572" y="4211742"/>
              <a:ext cx="202283" cy="123128"/>
            </a:xfrm>
            <a:custGeom>
              <a:avLst/>
              <a:gdLst>
                <a:gd name="T0" fmla="*/ 33 w 33"/>
                <a:gd name="T1" fmla="*/ 0 h 20"/>
                <a:gd name="T2" fmla="*/ 33 w 33"/>
                <a:gd name="T3" fmla="*/ 8 h 20"/>
                <a:gd name="T4" fmla="*/ 27 w 33"/>
                <a:gd name="T5" fmla="*/ 16 h 20"/>
                <a:gd name="T6" fmla="*/ 0 w 33"/>
                <a:gd name="T7" fmla="*/ 16 h 20"/>
                <a:gd name="T8" fmla="*/ 0 w 33"/>
                <a:gd name="T9" fmla="*/ 8 h 20"/>
                <a:gd name="T10" fmla="*/ 27 w 33"/>
                <a:gd name="T11" fmla="*/ 8 h 20"/>
                <a:gd name="T12" fmla="*/ 33 w 33"/>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33" h="20">
                  <a:moveTo>
                    <a:pt x="33" y="0"/>
                  </a:moveTo>
                  <a:cubicBezTo>
                    <a:pt x="33" y="8"/>
                    <a:pt x="33" y="8"/>
                    <a:pt x="33" y="8"/>
                  </a:cubicBezTo>
                  <a:cubicBezTo>
                    <a:pt x="33" y="11"/>
                    <a:pt x="31" y="14"/>
                    <a:pt x="27" y="16"/>
                  </a:cubicBezTo>
                  <a:cubicBezTo>
                    <a:pt x="20" y="20"/>
                    <a:pt x="7" y="20"/>
                    <a:pt x="0" y="16"/>
                  </a:cubicBezTo>
                  <a:cubicBezTo>
                    <a:pt x="0" y="8"/>
                    <a:pt x="0" y="8"/>
                    <a:pt x="0" y="8"/>
                  </a:cubicBezTo>
                  <a:cubicBezTo>
                    <a:pt x="7" y="12"/>
                    <a:pt x="20" y="12"/>
                    <a:pt x="27" y="8"/>
                  </a:cubicBezTo>
                  <a:cubicBezTo>
                    <a:pt x="31" y="6"/>
                    <a:pt x="33" y="3"/>
                    <a:pt x="33" y="0"/>
                  </a:cubicBezTo>
                  <a:close/>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 name="i$lîḋê"/>
            <p:cNvSpPr/>
            <p:nvPr/>
          </p:nvSpPr>
          <p:spPr bwMode="auto">
            <a:xfrm>
              <a:off x="6181017" y="4211742"/>
              <a:ext cx="208146" cy="123128"/>
            </a:xfrm>
            <a:custGeom>
              <a:avLst/>
              <a:gdLst>
                <a:gd name="T0" fmla="*/ 0 w 34"/>
                <a:gd name="T1" fmla="*/ 8 h 20"/>
                <a:gd name="T2" fmla="*/ 0 w 34"/>
                <a:gd name="T3" fmla="*/ 0 h 20"/>
                <a:gd name="T4" fmla="*/ 6 w 34"/>
                <a:gd name="T5" fmla="*/ 8 h 20"/>
                <a:gd name="T6" fmla="*/ 34 w 34"/>
                <a:gd name="T7" fmla="*/ 8 h 20"/>
                <a:gd name="T8" fmla="*/ 34 w 34"/>
                <a:gd name="T9" fmla="*/ 16 h 20"/>
                <a:gd name="T10" fmla="*/ 6 w 34"/>
                <a:gd name="T11" fmla="*/ 16 h 20"/>
                <a:gd name="T12" fmla="*/ 0 w 34"/>
                <a:gd name="T13" fmla="*/ 8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0" y="8"/>
                  </a:moveTo>
                  <a:cubicBezTo>
                    <a:pt x="0" y="0"/>
                    <a:pt x="0" y="0"/>
                    <a:pt x="0" y="0"/>
                  </a:cubicBezTo>
                  <a:cubicBezTo>
                    <a:pt x="0" y="3"/>
                    <a:pt x="2" y="5"/>
                    <a:pt x="6" y="8"/>
                  </a:cubicBezTo>
                  <a:cubicBezTo>
                    <a:pt x="13" y="12"/>
                    <a:pt x="26" y="12"/>
                    <a:pt x="34" y="8"/>
                  </a:cubicBezTo>
                  <a:cubicBezTo>
                    <a:pt x="34" y="16"/>
                    <a:pt x="34" y="16"/>
                    <a:pt x="34" y="16"/>
                  </a:cubicBezTo>
                  <a:cubicBezTo>
                    <a:pt x="26" y="20"/>
                    <a:pt x="13" y="20"/>
                    <a:pt x="6" y="16"/>
                  </a:cubicBezTo>
                  <a:cubicBezTo>
                    <a:pt x="2" y="14"/>
                    <a:pt x="0" y="11"/>
                    <a:pt x="0" y="8"/>
                  </a:cubicBezTo>
                  <a:close/>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 name="ïşḷîďe"/>
            <p:cNvSpPr/>
            <p:nvPr/>
          </p:nvSpPr>
          <p:spPr bwMode="auto">
            <a:xfrm>
              <a:off x="6169290" y="3651802"/>
              <a:ext cx="1102289" cy="633230"/>
            </a:xfrm>
            <a:custGeom>
              <a:avLst/>
              <a:gdLst>
                <a:gd name="T0" fmla="*/ 172 w 180"/>
                <a:gd name="T1" fmla="*/ 4 h 104"/>
                <a:gd name="T2" fmla="*/ 172 w 180"/>
                <a:gd name="T3" fmla="*/ 20 h 104"/>
                <a:gd name="T4" fmla="*/ 118 w 180"/>
                <a:gd name="T5" fmla="*/ 52 h 104"/>
                <a:gd name="T6" fmla="*/ 172 w 180"/>
                <a:gd name="T7" fmla="*/ 84 h 104"/>
                <a:gd name="T8" fmla="*/ 172 w 180"/>
                <a:gd name="T9" fmla="*/ 100 h 104"/>
                <a:gd name="T10" fmla="*/ 145 w 180"/>
                <a:gd name="T11" fmla="*/ 100 h 104"/>
                <a:gd name="T12" fmla="*/ 90 w 180"/>
                <a:gd name="T13" fmla="*/ 68 h 104"/>
                <a:gd name="T14" fmla="*/ 36 w 180"/>
                <a:gd name="T15" fmla="*/ 100 h 104"/>
                <a:gd name="T16" fmla="*/ 8 w 180"/>
                <a:gd name="T17" fmla="*/ 100 h 104"/>
                <a:gd name="T18" fmla="*/ 8 w 180"/>
                <a:gd name="T19" fmla="*/ 84 h 104"/>
                <a:gd name="T20" fmla="*/ 62 w 180"/>
                <a:gd name="T21" fmla="*/ 52 h 104"/>
                <a:gd name="T22" fmla="*/ 7 w 180"/>
                <a:gd name="T23" fmla="*/ 20 h 104"/>
                <a:gd name="T24" fmla="*/ 7 w 180"/>
                <a:gd name="T25" fmla="*/ 4 h 104"/>
                <a:gd name="T26" fmla="*/ 35 w 180"/>
                <a:gd name="T27" fmla="*/ 4 h 104"/>
                <a:gd name="T28" fmla="*/ 90 w 180"/>
                <a:gd name="T29" fmla="*/ 36 h 104"/>
                <a:gd name="T30" fmla="*/ 144 w 180"/>
                <a:gd name="T31" fmla="*/ 4 h 104"/>
                <a:gd name="T32" fmla="*/ 172 w 180"/>
                <a:gd name="T33"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04">
                  <a:moveTo>
                    <a:pt x="172" y="4"/>
                  </a:moveTo>
                  <a:cubicBezTo>
                    <a:pt x="180" y="9"/>
                    <a:pt x="180" y="16"/>
                    <a:pt x="172" y="20"/>
                  </a:cubicBezTo>
                  <a:cubicBezTo>
                    <a:pt x="118" y="52"/>
                    <a:pt x="118" y="52"/>
                    <a:pt x="118" y="52"/>
                  </a:cubicBezTo>
                  <a:cubicBezTo>
                    <a:pt x="172" y="84"/>
                    <a:pt x="172" y="84"/>
                    <a:pt x="172" y="84"/>
                  </a:cubicBezTo>
                  <a:cubicBezTo>
                    <a:pt x="180" y="88"/>
                    <a:pt x="180" y="95"/>
                    <a:pt x="172" y="100"/>
                  </a:cubicBezTo>
                  <a:cubicBezTo>
                    <a:pt x="165" y="104"/>
                    <a:pt x="152" y="104"/>
                    <a:pt x="145" y="100"/>
                  </a:cubicBezTo>
                  <a:cubicBezTo>
                    <a:pt x="90" y="68"/>
                    <a:pt x="90" y="68"/>
                    <a:pt x="90" y="68"/>
                  </a:cubicBezTo>
                  <a:cubicBezTo>
                    <a:pt x="36" y="100"/>
                    <a:pt x="36" y="100"/>
                    <a:pt x="36" y="100"/>
                  </a:cubicBezTo>
                  <a:cubicBezTo>
                    <a:pt x="28" y="104"/>
                    <a:pt x="15" y="104"/>
                    <a:pt x="8" y="100"/>
                  </a:cubicBezTo>
                  <a:cubicBezTo>
                    <a:pt x="0" y="95"/>
                    <a:pt x="0" y="88"/>
                    <a:pt x="8" y="84"/>
                  </a:cubicBezTo>
                  <a:cubicBezTo>
                    <a:pt x="62" y="52"/>
                    <a:pt x="62" y="52"/>
                    <a:pt x="62" y="52"/>
                  </a:cubicBezTo>
                  <a:cubicBezTo>
                    <a:pt x="7" y="20"/>
                    <a:pt x="7" y="20"/>
                    <a:pt x="7" y="20"/>
                  </a:cubicBezTo>
                  <a:cubicBezTo>
                    <a:pt x="0" y="16"/>
                    <a:pt x="0" y="9"/>
                    <a:pt x="7" y="4"/>
                  </a:cubicBezTo>
                  <a:cubicBezTo>
                    <a:pt x="15" y="0"/>
                    <a:pt x="27" y="0"/>
                    <a:pt x="35" y="4"/>
                  </a:cubicBezTo>
                  <a:cubicBezTo>
                    <a:pt x="90" y="36"/>
                    <a:pt x="90" y="36"/>
                    <a:pt x="90" y="36"/>
                  </a:cubicBezTo>
                  <a:cubicBezTo>
                    <a:pt x="144" y="4"/>
                    <a:pt x="144" y="4"/>
                    <a:pt x="144" y="4"/>
                  </a:cubicBezTo>
                  <a:cubicBezTo>
                    <a:pt x="152" y="0"/>
                    <a:pt x="164" y="0"/>
                    <a:pt x="172" y="4"/>
                  </a:cubicBezTo>
                </a:path>
              </a:pathLst>
            </a:custGeom>
            <a:solidFill>
              <a:srgbClr val="EBE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 name="îṣľïḋê"/>
            <p:cNvSpPr/>
            <p:nvPr/>
          </p:nvSpPr>
          <p:spPr bwMode="auto">
            <a:xfrm>
              <a:off x="6524017" y="3815973"/>
              <a:ext cx="386974" cy="249188"/>
            </a:xfrm>
            <a:custGeom>
              <a:avLst/>
              <a:gdLst>
                <a:gd name="T0" fmla="*/ 63 w 63"/>
                <a:gd name="T1" fmla="*/ 0 h 41"/>
                <a:gd name="T2" fmla="*/ 63 w 63"/>
                <a:gd name="T3" fmla="*/ 21 h 41"/>
                <a:gd name="T4" fmla="*/ 54 w 63"/>
                <a:gd name="T5" fmla="*/ 34 h 41"/>
                <a:gd name="T6" fmla="*/ 9 w 63"/>
                <a:gd name="T7" fmla="*/ 34 h 41"/>
                <a:gd name="T8" fmla="*/ 0 w 63"/>
                <a:gd name="T9" fmla="*/ 21 h 41"/>
                <a:gd name="T10" fmla="*/ 0 w 63"/>
                <a:gd name="T11" fmla="*/ 0 h 41"/>
                <a:gd name="T12" fmla="*/ 10 w 63"/>
                <a:gd name="T13" fmla="*/ 13 h 41"/>
                <a:gd name="T14" fmla="*/ 54 w 63"/>
                <a:gd name="T15" fmla="*/ 13 h 41"/>
                <a:gd name="T16" fmla="*/ 63 w 63"/>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1">
                  <a:moveTo>
                    <a:pt x="63" y="0"/>
                  </a:moveTo>
                  <a:cubicBezTo>
                    <a:pt x="63" y="21"/>
                    <a:pt x="63" y="21"/>
                    <a:pt x="63" y="21"/>
                  </a:cubicBezTo>
                  <a:cubicBezTo>
                    <a:pt x="63" y="26"/>
                    <a:pt x="60" y="31"/>
                    <a:pt x="54" y="34"/>
                  </a:cubicBezTo>
                  <a:cubicBezTo>
                    <a:pt x="42" y="41"/>
                    <a:pt x="22" y="41"/>
                    <a:pt x="9" y="34"/>
                  </a:cubicBezTo>
                  <a:cubicBezTo>
                    <a:pt x="3" y="31"/>
                    <a:pt x="0" y="26"/>
                    <a:pt x="0" y="21"/>
                  </a:cubicBezTo>
                  <a:cubicBezTo>
                    <a:pt x="0" y="0"/>
                    <a:pt x="0" y="0"/>
                    <a:pt x="0" y="0"/>
                  </a:cubicBezTo>
                  <a:cubicBezTo>
                    <a:pt x="0" y="5"/>
                    <a:pt x="3" y="9"/>
                    <a:pt x="10" y="13"/>
                  </a:cubicBezTo>
                  <a:cubicBezTo>
                    <a:pt x="22" y="20"/>
                    <a:pt x="42" y="20"/>
                    <a:pt x="54" y="13"/>
                  </a:cubicBezTo>
                  <a:cubicBezTo>
                    <a:pt x="60" y="9"/>
                    <a:pt x="63" y="5"/>
                    <a:pt x="63" y="0"/>
                  </a:cubicBezTo>
                  <a:close/>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 name="ïşḻídê"/>
            <p:cNvSpPr/>
            <p:nvPr/>
          </p:nvSpPr>
          <p:spPr bwMode="auto">
            <a:xfrm>
              <a:off x="6910991" y="3815973"/>
              <a:ext cx="0" cy="134854"/>
            </a:xfrm>
            <a:custGeom>
              <a:avLst/>
              <a:gdLst>
                <a:gd name="T0" fmla="*/ 0 h 46"/>
                <a:gd name="T1" fmla="*/ 44 h 46"/>
                <a:gd name="T2" fmla="*/ 46 h 46"/>
                <a:gd name="T3" fmla="*/ 0 h 46"/>
                <a:gd name="T4" fmla="*/ 0 h 46"/>
              </a:gdLst>
              <a:ahLst/>
              <a:cxnLst>
                <a:cxn ang="0">
                  <a:pos x="0" y="T0"/>
                </a:cxn>
                <a:cxn ang="0">
                  <a:pos x="0" y="T1"/>
                </a:cxn>
                <a:cxn ang="0">
                  <a:pos x="0" y="T2"/>
                </a:cxn>
                <a:cxn ang="0">
                  <a:pos x="0" y="T3"/>
                </a:cxn>
                <a:cxn ang="0">
                  <a:pos x="0" y="T4"/>
                </a:cxn>
              </a:cxnLst>
              <a:rect l="0" t="0" r="r" b="b"/>
              <a:pathLst>
                <a:path h="46">
                  <a:moveTo>
                    <a:pt x="0" y="0"/>
                  </a:moveTo>
                  <a:lnTo>
                    <a:pt x="0" y="44"/>
                  </a:lnTo>
                  <a:lnTo>
                    <a:pt x="0" y="46"/>
                  </a:lnTo>
                  <a:lnTo>
                    <a:pt x="0" y="0"/>
                  </a:lnTo>
                  <a:lnTo>
                    <a:pt x="0" y="0"/>
                  </a:lnTo>
                  <a:close/>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 name="iṩ1idê"/>
            <p:cNvSpPr/>
            <p:nvPr/>
          </p:nvSpPr>
          <p:spPr bwMode="auto">
            <a:xfrm>
              <a:off x="6910991" y="3815973"/>
              <a:ext cx="0" cy="134854"/>
            </a:xfrm>
            <a:custGeom>
              <a:avLst/>
              <a:gdLst>
                <a:gd name="T0" fmla="*/ 0 h 46"/>
                <a:gd name="T1" fmla="*/ 44 h 46"/>
                <a:gd name="T2" fmla="*/ 46 h 46"/>
                <a:gd name="T3" fmla="*/ 0 h 46"/>
                <a:gd name="T4" fmla="*/ 0 h 46"/>
              </a:gdLst>
              <a:ahLst/>
              <a:cxnLst>
                <a:cxn ang="0">
                  <a:pos x="0" y="T0"/>
                </a:cxn>
                <a:cxn ang="0">
                  <a:pos x="0" y="T1"/>
                </a:cxn>
                <a:cxn ang="0">
                  <a:pos x="0" y="T2"/>
                </a:cxn>
                <a:cxn ang="0">
                  <a:pos x="0" y="T3"/>
                </a:cxn>
                <a:cxn ang="0">
                  <a:pos x="0" y="T4"/>
                </a:cxn>
              </a:cxnLst>
              <a:rect l="0" t="0" r="r" b="b"/>
              <a:pathLst>
                <a:path h="46">
                  <a:moveTo>
                    <a:pt x="0" y="0"/>
                  </a:moveTo>
                  <a:lnTo>
                    <a:pt x="0" y="44"/>
                  </a:lnTo>
                  <a:lnTo>
                    <a:pt x="0" y="46"/>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 name="ïś1ïḍè"/>
            <p:cNvSpPr/>
            <p:nvPr/>
          </p:nvSpPr>
          <p:spPr bwMode="auto">
            <a:xfrm>
              <a:off x="6910991" y="3815973"/>
              <a:ext cx="0" cy="146581"/>
            </a:xfrm>
            <a:custGeom>
              <a:avLst/>
              <a:gdLst>
                <a:gd name="T0" fmla="*/ 0 h 24"/>
                <a:gd name="T1" fmla="*/ 22 h 24"/>
                <a:gd name="T2" fmla="*/ 24 h 24"/>
                <a:gd name="T3" fmla="*/ 2 h 24"/>
                <a:gd name="T4" fmla="*/ 0 h 24"/>
              </a:gdLst>
              <a:ahLst/>
              <a:cxnLst>
                <a:cxn ang="0">
                  <a:pos x="0" y="T0"/>
                </a:cxn>
                <a:cxn ang="0">
                  <a:pos x="0" y="T1"/>
                </a:cxn>
                <a:cxn ang="0">
                  <a:pos x="0" y="T2"/>
                </a:cxn>
                <a:cxn ang="0">
                  <a:pos x="0" y="T3"/>
                </a:cxn>
                <a:cxn ang="0">
                  <a:pos x="0" y="T4"/>
                </a:cxn>
              </a:cxnLst>
              <a:rect l="0" t="0" r="r" b="b"/>
              <a:pathLst>
                <a:path h="24">
                  <a:moveTo>
                    <a:pt x="0" y="0"/>
                  </a:moveTo>
                  <a:cubicBezTo>
                    <a:pt x="0" y="22"/>
                    <a:pt x="0" y="22"/>
                    <a:pt x="0" y="22"/>
                  </a:cubicBezTo>
                  <a:cubicBezTo>
                    <a:pt x="0" y="22"/>
                    <a:pt x="0" y="23"/>
                    <a:pt x="0" y="24"/>
                  </a:cubicBezTo>
                  <a:cubicBezTo>
                    <a:pt x="0" y="2"/>
                    <a:pt x="0" y="2"/>
                    <a:pt x="0" y="2"/>
                  </a:cubicBezTo>
                  <a:cubicBezTo>
                    <a:pt x="0" y="2"/>
                    <a:pt x="0" y="1"/>
                    <a:pt x="0" y="0"/>
                  </a:cubicBezTo>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 name="íslîde"/>
            <p:cNvSpPr/>
            <p:nvPr/>
          </p:nvSpPr>
          <p:spPr bwMode="auto">
            <a:xfrm>
              <a:off x="6524015" y="3815973"/>
              <a:ext cx="85018" cy="225736"/>
            </a:xfrm>
            <a:custGeom>
              <a:avLst/>
              <a:gdLst>
                <a:gd name="T0" fmla="*/ 14 w 14"/>
                <a:gd name="T1" fmla="*/ 15 h 37"/>
                <a:gd name="T2" fmla="*/ 14 w 14"/>
                <a:gd name="T3" fmla="*/ 37 h 37"/>
                <a:gd name="T4" fmla="*/ 9 w 14"/>
                <a:gd name="T5" fmla="*/ 34 h 37"/>
                <a:gd name="T6" fmla="*/ 0 w 14"/>
                <a:gd name="T7" fmla="*/ 21 h 37"/>
                <a:gd name="T8" fmla="*/ 0 w 14"/>
                <a:gd name="T9" fmla="*/ 0 h 37"/>
                <a:gd name="T10" fmla="*/ 10 w 14"/>
                <a:gd name="T11" fmla="*/ 13 h 37"/>
                <a:gd name="T12" fmla="*/ 14 w 14"/>
                <a:gd name="T13" fmla="*/ 15 h 37"/>
              </a:gdLst>
              <a:ahLst/>
              <a:cxnLst>
                <a:cxn ang="0">
                  <a:pos x="T0" y="T1"/>
                </a:cxn>
                <a:cxn ang="0">
                  <a:pos x="T2" y="T3"/>
                </a:cxn>
                <a:cxn ang="0">
                  <a:pos x="T4" y="T5"/>
                </a:cxn>
                <a:cxn ang="0">
                  <a:pos x="T6" y="T7"/>
                </a:cxn>
                <a:cxn ang="0">
                  <a:pos x="T8" y="T9"/>
                </a:cxn>
                <a:cxn ang="0">
                  <a:pos x="T10" y="T11"/>
                </a:cxn>
                <a:cxn ang="0">
                  <a:pos x="T12" y="T13"/>
                </a:cxn>
              </a:cxnLst>
              <a:rect l="0" t="0" r="r" b="b"/>
              <a:pathLst>
                <a:path w="14" h="37">
                  <a:moveTo>
                    <a:pt x="14" y="15"/>
                  </a:moveTo>
                  <a:cubicBezTo>
                    <a:pt x="14" y="37"/>
                    <a:pt x="14" y="37"/>
                    <a:pt x="14" y="37"/>
                  </a:cubicBezTo>
                  <a:cubicBezTo>
                    <a:pt x="12" y="36"/>
                    <a:pt x="11" y="35"/>
                    <a:pt x="9" y="34"/>
                  </a:cubicBezTo>
                  <a:cubicBezTo>
                    <a:pt x="3" y="31"/>
                    <a:pt x="0" y="26"/>
                    <a:pt x="0" y="21"/>
                  </a:cubicBezTo>
                  <a:cubicBezTo>
                    <a:pt x="0" y="0"/>
                    <a:pt x="0" y="0"/>
                    <a:pt x="0" y="0"/>
                  </a:cubicBezTo>
                  <a:cubicBezTo>
                    <a:pt x="0" y="5"/>
                    <a:pt x="3" y="9"/>
                    <a:pt x="10" y="13"/>
                  </a:cubicBezTo>
                  <a:cubicBezTo>
                    <a:pt x="11" y="14"/>
                    <a:pt x="12" y="14"/>
                    <a:pt x="14" y="15"/>
                  </a:cubicBezTo>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 name="îṥlîḑè"/>
            <p:cNvSpPr/>
            <p:nvPr/>
          </p:nvSpPr>
          <p:spPr bwMode="auto">
            <a:xfrm>
              <a:off x="6506426" y="3692845"/>
              <a:ext cx="428016" cy="246256"/>
            </a:xfrm>
            <a:custGeom>
              <a:avLst/>
              <a:gdLst>
                <a:gd name="T0" fmla="*/ 57 w 70"/>
                <a:gd name="T1" fmla="*/ 7 h 40"/>
                <a:gd name="T2" fmla="*/ 57 w 70"/>
                <a:gd name="T3" fmla="*/ 33 h 40"/>
                <a:gd name="T4" fmla="*/ 13 w 70"/>
                <a:gd name="T5" fmla="*/ 33 h 40"/>
                <a:gd name="T6" fmla="*/ 12 w 70"/>
                <a:gd name="T7" fmla="*/ 7 h 40"/>
                <a:gd name="T8" fmla="*/ 57 w 70"/>
                <a:gd name="T9" fmla="*/ 7 h 40"/>
              </a:gdLst>
              <a:ahLst/>
              <a:cxnLst>
                <a:cxn ang="0">
                  <a:pos x="T0" y="T1"/>
                </a:cxn>
                <a:cxn ang="0">
                  <a:pos x="T2" y="T3"/>
                </a:cxn>
                <a:cxn ang="0">
                  <a:pos x="T4" y="T5"/>
                </a:cxn>
                <a:cxn ang="0">
                  <a:pos x="T6" y="T7"/>
                </a:cxn>
                <a:cxn ang="0">
                  <a:pos x="T8" y="T9"/>
                </a:cxn>
              </a:cxnLst>
              <a:rect l="0" t="0" r="r" b="b"/>
              <a:pathLst>
                <a:path w="70" h="40">
                  <a:moveTo>
                    <a:pt x="57" y="7"/>
                  </a:moveTo>
                  <a:cubicBezTo>
                    <a:pt x="70" y="14"/>
                    <a:pt x="70" y="26"/>
                    <a:pt x="57" y="33"/>
                  </a:cubicBezTo>
                  <a:cubicBezTo>
                    <a:pt x="45" y="40"/>
                    <a:pt x="25" y="40"/>
                    <a:pt x="13" y="33"/>
                  </a:cubicBezTo>
                  <a:cubicBezTo>
                    <a:pt x="0" y="26"/>
                    <a:pt x="0" y="14"/>
                    <a:pt x="12" y="7"/>
                  </a:cubicBezTo>
                  <a:cubicBezTo>
                    <a:pt x="25" y="0"/>
                    <a:pt x="45" y="0"/>
                    <a:pt x="57" y="7"/>
                  </a:cubicBezTo>
                </a:path>
              </a:pathLst>
            </a:custGeom>
            <a:solidFill>
              <a:srgbClr val="EBE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 name="ïsḷíḍe"/>
            <p:cNvSpPr/>
            <p:nvPr/>
          </p:nvSpPr>
          <p:spPr bwMode="auto">
            <a:xfrm>
              <a:off x="6609033" y="2828018"/>
              <a:ext cx="208146" cy="1055383"/>
            </a:xfrm>
            <a:custGeom>
              <a:avLst/>
              <a:gdLst>
                <a:gd name="T0" fmla="*/ 34 w 34"/>
                <a:gd name="T1" fmla="*/ 0 h 173"/>
                <a:gd name="T2" fmla="*/ 33 w 34"/>
                <a:gd name="T3" fmla="*/ 163 h 173"/>
                <a:gd name="T4" fmla="*/ 29 w 34"/>
                <a:gd name="T5" fmla="*/ 170 h 173"/>
                <a:gd name="T6" fmla="*/ 5 w 34"/>
                <a:gd name="T7" fmla="*/ 170 h 173"/>
                <a:gd name="T8" fmla="*/ 0 w 34"/>
                <a:gd name="T9" fmla="*/ 163 h 173"/>
                <a:gd name="T10" fmla="*/ 1 w 34"/>
                <a:gd name="T11" fmla="*/ 0 h 173"/>
                <a:gd name="T12" fmla="*/ 6 w 34"/>
                <a:gd name="T13" fmla="*/ 7 h 173"/>
                <a:gd name="T14" fmla="*/ 29 w 34"/>
                <a:gd name="T15" fmla="*/ 7 h 173"/>
                <a:gd name="T16" fmla="*/ 34 w 34"/>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73">
                  <a:moveTo>
                    <a:pt x="34" y="0"/>
                  </a:moveTo>
                  <a:cubicBezTo>
                    <a:pt x="33" y="163"/>
                    <a:pt x="33" y="163"/>
                    <a:pt x="33" y="163"/>
                  </a:cubicBezTo>
                  <a:cubicBezTo>
                    <a:pt x="33" y="165"/>
                    <a:pt x="32" y="168"/>
                    <a:pt x="29" y="170"/>
                  </a:cubicBezTo>
                  <a:cubicBezTo>
                    <a:pt x="22" y="173"/>
                    <a:pt x="12" y="173"/>
                    <a:pt x="5" y="170"/>
                  </a:cubicBezTo>
                  <a:cubicBezTo>
                    <a:pt x="2" y="168"/>
                    <a:pt x="0" y="165"/>
                    <a:pt x="0" y="163"/>
                  </a:cubicBezTo>
                  <a:cubicBezTo>
                    <a:pt x="1" y="0"/>
                    <a:pt x="1" y="0"/>
                    <a:pt x="1" y="0"/>
                  </a:cubicBezTo>
                  <a:cubicBezTo>
                    <a:pt x="1" y="2"/>
                    <a:pt x="2" y="5"/>
                    <a:pt x="6" y="7"/>
                  </a:cubicBezTo>
                  <a:cubicBezTo>
                    <a:pt x="12" y="10"/>
                    <a:pt x="23" y="10"/>
                    <a:pt x="29" y="7"/>
                  </a:cubicBezTo>
                  <a:cubicBezTo>
                    <a:pt x="32" y="5"/>
                    <a:pt x="34" y="2"/>
                    <a:pt x="34" y="0"/>
                  </a:cubicBezTo>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 name="íš1íḓê"/>
            <p:cNvSpPr/>
            <p:nvPr/>
          </p:nvSpPr>
          <p:spPr bwMode="auto">
            <a:xfrm>
              <a:off x="6811314" y="2828018"/>
              <a:ext cx="5863" cy="993820"/>
            </a:xfrm>
            <a:custGeom>
              <a:avLst/>
              <a:gdLst>
                <a:gd name="T0" fmla="*/ 2 w 2"/>
                <a:gd name="T1" fmla="*/ 0 h 339"/>
                <a:gd name="T2" fmla="*/ 0 w 2"/>
                <a:gd name="T3" fmla="*/ 339 h 339"/>
                <a:gd name="T4" fmla="*/ 0 w 2"/>
                <a:gd name="T5" fmla="*/ 339 h 339"/>
                <a:gd name="T6" fmla="*/ 2 w 2"/>
                <a:gd name="T7" fmla="*/ 0 h 339"/>
                <a:gd name="T8" fmla="*/ 2 w 2"/>
                <a:gd name="T9" fmla="*/ 0 h 339"/>
              </a:gdLst>
              <a:ahLst/>
              <a:cxnLst>
                <a:cxn ang="0">
                  <a:pos x="T0" y="T1"/>
                </a:cxn>
                <a:cxn ang="0">
                  <a:pos x="T2" y="T3"/>
                </a:cxn>
                <a:cxn ang="0">
                  <a:pos x="T4" y="T5"/>
                </a:cxn>
                <a:cxn ang="0">
                  <a:pos x="T6" y="T7"/>
                </a:cxn>
                <a:cxn ang="0">
                  <a:pos x="T8" y="T9"/>
                </a:cxn>
              </a:cxnLst>
              <a:rect l="0" t="0" r="r" b="b"/>
              <a:pathLst>
                <a:path w="2" h="339">
                  <a:moveTo>
                    <a:pt x="2" y="0"/>
                  </a:moveTo>
                  <a:lnTo>
                    <a:pt x="0" y="339"/>
                  </a:lnTo>
                  <a:lnTo>
                    <a:pt x="0" y="339"/>
                  </a:lnTo>
                  <a:lnTo>
                    <a:pt x="2" y="0"/>
                  </a:lnTo>
                  <a:lnTo>
                    <a:pt x="2" y="0"/>
                  </a:lnTo>
                  <a:close/>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 name="ïṣḷïḓé"/>
            <p:cNvSpPr/>
            <p:nvPr/>
          </p:nvSpPr>
          <p:spPr bwMode="auto">
            <a:xfrm>
              <a:off x="6811314" y="2828018"/>
              <a:ext cx="5863" cy="993820"/>
            </a:xfrm>
            <a:custGeom>
              <a:avLst/>
              <a:gdLst>
                <a:gd name="T0" fmla="*/ 2 w 2"/>
                <a:gd name="T1" fmla="*/ 0 h 339"/>
                <a:gd name="T2" fmla="*/ 0 w 2"/>
                <a:gd name="T3" fmla="*/ 339 h 339"/>
                <a:gd name="T4" fmla="*/ 0 w 2"/>
                <a:gd name="T5" fmla="*/ 339 h 339"/>
                <a:gd name="T6" fmla="*/ 2 w 2"/>
                <a:gd name="T7" fmla="*/ 0 h 339"/>
                <a:gd name="T8" fmla="*/ 2 w 2"/>
                <a:gd name="T9" fmla="*/ 0 h 339"/>
              </a:gdLst>
              <a:ahLst/>
              <a:cxnLst>
                <a:cxn ang="0">
                  <a:pos x="T0" y="T1"/>
                </a:cxn>
                <a:cxn ang="0">
                  <a:pos x="T2" y="T3"/>
                </a:cxn>
                <a:cxn ang="0">
                  <a:pos x="T4" y="T5"/>
                </a:cxn>
                <a:cxn ang="0">
                  <a:pos x="T6" y="T7"/>
                </a:cxn>
                <a:cxn ang="0">
                  <a:pos x="T8" y="T9"/>
                </a:cxn>
              </a:cxnLst>
              <a:rect l="0" t="0" r="r" b="b"/>
              <a:pathLst>
                <a:path w="2" h="339">
                  <a:moveTo>
                    <a:pt x="2" y="0"/>
                  </a:moveTo>
                  <a:lnTo>
                    <a:pt x="0" y="339"/>
                  </a:lnTo>
                  <a:lnTo>
                    <a:pt x="0" y="339"/>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 name="išlïḍe"/>
            <p:cNvSpPr/>
            <p:nvPr/>
          </p:nvSpPr>
          <p:spPr bwMode="auto">
            <a:xfrm>
              <a:off x="6811314" y="2828018"/>
              <a:ext cx="5863" cy="999683"/>
            </a:xfrm>
            <a:custGeom>
              <a:avLst/>
              <a:gdLst>
                <a:gd name="T0" fmla="*/ 2 w 2"/>
                <a:gd name="T1" fmla="*/ 0 h 341"/>
                <a:gd name="T2" fmla="*/ 0 w 2"/>
                <a:gd name="T3" fmla="*/ 339 h 341"/>
                <a:gd name="T4" fmla="*/ 0 w 2"/>
                <a:gd name="T5" fmla="*/ 341 h 341"/>
                <a:gd name="T6" fmla="*/ 2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0" y="339"/>
                  </a:lnTo>
                  <a:lnTo>
                    <a:pt x="0" y="341"/>
                  </a:lnTo>
                  <a:lnTo>
                    <a:pt x="2" y="2"/>
                  </a:lnTo>
                  <a:lnTo>
                    <a:pt x="2" y="0"/>
                  </a:lnTo>
                  <a:close/>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 name="îṡḷïḑé"/>
            <p:cNvSpPr/>
            <p:nvPr/>
          </p:nvSpPr>
          <p:spPr bwMode="auto">
            <a:xfrm>
              <a:off x="6811314" y="2828018"/>
              <a:ext cx="5863" cy="999683"/>
            </a:xfrm>
            <a:custGeom>
              <a:avLst/>
              <a:gdLst>
                <a:gd name="T0" fmla="*/ 2 w 2"/>
                <a:gd name="T1" fmla="*/ 0 h 341"/>
                <a:gd name="T2" fmla="*/ 0 w 2"/>
                <a:gd name="T3" fmla="*/ 339 h 341"/>
                <a:gd name="T4" fmla="*/ 0 w 2"/>
                <a:gd name="T5" fmla="*/ 341 h 341"/>
                <a:gd name="T6" fmla="*/ 2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0" y="339"/>
                  </a:lnTo>
                  <a:lnTo>
                    <a:pt x="0" y="341"/>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îṡḷïḋe"/>
            <p:cNvSpPr/>
            <p:nvPr/>
          </p:nvSpPr>
          <p:spPr bwMode="auto">
            <a:xfrm>
              <a:off x="6811314" y="2833881"/>
              <a:ext cx="5863" cy="999683"/>
            </a:xfrm>
            <a:custGeom>
              <a:avLst/>
              <a:gdLst>
                <a:gd name="T0" fmla="*/ 2 w 2"/>
                <a:gd name="T1" fmla="*/ 0 h 341"/>
                <a:gd name="T2" fmla="*/ 0 w 2"/>
                <a:gd name="T3" fmla="*/ 339 h 341"/>
                <a:gd name="T4" fmla="*/ 0 w 2"/>
                <a:gd name="T5" fmla="*/ 341 h 341"/>
                <a:gd name="T6" fmla="*/ 0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0" y="339"/>
                  </a:lnTo>
                  <a:lnTo>
                    <a:pt x="0" y="341"/>
                  </a:lnTo>
                  <a:lnTo>
                    <a:pt x="0" y="2"/>
                  </a:lnTo>
                  <a:lnTo>
                    <a:pt x="2" y="0"/>
                  </a:lnTo>
                  <a:close/>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2" name="iṡḻïḑé"/>
            <p:cNvSpPr/>
            <p:nvPr/>
          </p:nvSpPr>
          <p:spPr bwMode="auto">
            <a:xfrm>
              <a:off x="6811314" y="2833881"/>
              <a:ext cx="5863" cy="999683"/>
            </a:xfrm>
            <a:custGeom>
              <a:avLst/>
              <a:gdLst>
                <a:gd name="T0" fmla="*/ 2 w 2"/>
                <a:gd name="T1" fmla="*/ 0 h 341"/>
                <a:gd name="T2" fmla="*/ 0 w 2"/>
                <a:gd name="T3" fmla="*/ 339 h 341"/>
                <a:gd name="T4" fmla="*/ 0 w 2"/>
                <a:gd name="T5" fmla="*/ 341 h 341"/>
                <a:gd name="T6" fmla="*/ 0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0" y="339"/>
                  </a:lnTo>
                  <a:lnTo>
                    <a:pt x="0" y="341"/>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3" name="íşľíḓè"/>
            <p:cNvSpPr/>
            <p:nvPr/>
          </p:nvSpPr>
          <p:spPr bwMode="auto">
            <a:xfrm>
              <a:off x="6811314" y="2839745"/>
              <a:ext cx="0" cy="999683"/>
            </a:xfrm>
            <a:custGeom>
              <a:avLst/>
              <a:gdLst>
                <a:gd name="T0" fmla="*/ 0 h 341"/>
                <a:gd name="T1" fmla="*/ 339 h 341"/>
                <a:gd name="T2" fmla="*/ 341 h 341"/>
                <a:gd name="T3" fmla="*/ 2 h 341"/>
                <a:gd name="T4" fmla="*/ 0 h 341"/>
              </a:gdLst>
              <a:ahLst/>
              <a:cxnLst>
                <a:cxn ang="0">
                  <a:pos x="0" y="T0"/>
                </a:cxn>
                <a:cxn ang="0">
                  <a:pos x="0" y="T1"/>
                </a:cxn>
                <a:cxn ang="0">
                  <a:pos x="0" y="T2"/>
                </a:cxn>
                <a:cxn ang="0">
                  <a:pos x="0" y="T3"/>
                </a:cxn>
                <a:cxn ang="0">
                  <a:pos x="0" y="T4"/>
                </a:cxn>
              </a:cxnLst>
              <a:rect l="0" t="0" r="r" b="b"/>
              <a:pathLst>
                <a:path h="341">
                  <a:moveTo>
                    <a:pt x="0" y="0"/>
                  </a:moveTo>
                  <a:lnTo>
                    <a:pt x="0" y="339"/>
                  </a:lnTo>
                  <a:lnTo>
                    <a:pt x="0" y="341"/>
                  </a:lnTo>
                  <a:lnTo>
                    <a:pt x="0" y="2"/>
                  </a:lnTo>
                  <a:lnTo>
                    <a:pt x="0" y="0"/>
                  </a:lnTo>
                  <a:close/>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4" name="íṧḷîḑê"/>
            <p:cNvSpPr/>
            <p:nvPr/>
          </p:nvSpPr>
          <p:spPr bwMode="auto">
            <a:xfrm>
              <a:off x="6811314" y="2839745"/>
              <a:ext cx="0" cy="999683"/>
            </a:xfrm>
            <a:custGeom>
              <a:avLst/>
              <a:gdLst>
                <a:gd name="T0" fmla="*/ 0 h 341"/>
                <a:gd name="T1" fmla="*/ 339 h 341"/>
                <a:gd name="T2" fmla="*/ 341 h 341"/>
                <a:gd name="T3" fmla="*/ 2 h 341"/>
                <a:gd name="T4" fmla="*/ 0 h 341"/>
              </a:gdLst>
              <a:ahLst/>
              <a:cxnLst>
                <a:cxn ang="0">
                  <a:pos x="0" y="T0"/>
                </a:cxn>
                <a:cxn ang="0">
                  <a:pos x="0" y="T1"/>
                </a:cxn>
                <a:cxn ang="0">
                  <a:pos x="0" y="T2"/>
                </a:cxn>
                <a:cxn ang="0">
                  <a:pos x="0" y="T3"/>
                </a:cxn>
                <a:cxn ang="0">
                  <a:pos x="0" y="T4"/>
                </a:cxn>
              </a:cxnLst>
              <a:rect l="0" t="0" r="r" b="b"/>
              <a:pathLst>
                <a:path h="341">
                  <a:moveTo>
                    <a:pt x="0" y="0"/>
                  </a:moveTo>
                  <a:lnTo>
                    <a:pt x="0" y="339"/>
                  </a:lnTo>
                  <a:lnTo>
                    <a:pt x="0" y="341"/>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5" name="işḷîḓe"/>
            <p:cNvSpPr/>
            <p:nvPr/>
          </p:nvSpPr>
          <p:spPr bwMode="auto">
            <a:xfrm>
              <a:off x="6805451" y="2845608"/>
              <a:ext cx="5863" cy="999683"/>
            </a:xfrm>
            <a:custGeom>
              <a:avLst/>
              <a:gdLst>
                <a:gd name="T0" fmla="*/ 2 w 2"/>
                <a:gd name="T1" fmla="*/ 0 h 341"/>
                <a:gd name="T2" fmla="*/ 2 w 2"/>
                <a:gd name="T3" fmla="*/ 339 h 341"/>
                <a:gd name="T4" fmla="*/ 0 w 2"/>
                <a:gd name="T5" fmla="*/ 341 h 341"/>
                <a:gd name="T6" fmla="*/ 0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2" y="339"/>
                  </a:lnTo>
                  <a:lnTo>
                    <a:pt x="0" y="341"/>
                  </a:lnTo>
                  <a:lnTo>
                    <a:pt x="0" y="2"/>
                  </a:lnTo>
                  <a:lnTo>
                    <a:pt x="2" y="0"/>
                  </a:lnTo>
                  <a:close/>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6" name="íṥlíḑè"/>
            <p:cNvSpPr/>
            <p:nvPr/>
          </p:nvSpPr>
          <p:spPr bwMode="auto">
            <a:xfrm>
              <a:off x="6805451" y="2845608"/>
              <a:ext cx="5863" cy="999683"/>
            </a:xfrm>
            <a:custGeom>
              <a:avLst/>
              <a:gdLst>
                <a:gd name="T0" fmla="*/ 2 w 2"/>
                <a:gd name="T1" fmla="*/ 0 h 341"/>
                <a:gd name="T2" fmla="*/ 2 w 2"/>
                <a:gd name="T3" fmla="*/ 339 h 341"/>
                <a:gd name="T4" fmla="*/ 0 w 2"/>
                <a:gd name="T5" fmla="*/ 341 h 341"/>
                <a:gd name="T6" fmla="*/ 0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2" y="339"/>
                  </a:lnTo>
                  <a:lnTo>
                    <a:pt x="0" y="341"/>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7" name="iSľïḓè"/>
            <p:cNvSpPr/>
            <p:nvPr/>
          </p:nvSpPr>
          <p:spPr bwMode="auto">
            <a:xfrm>
              <a:off x="6799588" y="2851471"/>
              <a:ext cx="5863" cy="999683"/>
            </a:xfrm>
            <a:custGeom>
              <a:avLst/>
              <a:gdLst>
                <a:gd name="T0" fmla="*/ 1 w 1"/>
                <a:gd name="T1" fmla="*/ 0 h 164"/>
                <a:gd name="T2" fmla="*/ 1 w 1"/>
                <a:gd name="T3" fmla="*/ 163 h 164"/>
                <a:gd name="T4" fmla="*/ 0 w 1"/>
                <a:gd name="T5" fmla="*/ 164 h 164"/>
                <a:gd name="T6" fmla="*/ 0 w 1"/>
                <a:gd name="T7" fmla="*/ 1 h 164"/>
                <a:gd name="T8" fmla="*/ 1 w 1"/>
                <a:gd name="T9" fmla="*/ 0 h 164"/>
              </a:gdLst>
              <a:ahLst/>
              <a:cxnLst>
                <a:cxn ang="0">
                  <a:pos x="T0" y="T1"/>
                </a:cxn>
                <a:cxn ang="0">
                  <a:pos x="T2" y="T3"/>
                </a:cxn>
                <a:cxn ang="0">
                  <a:pos x="T4" y="T5"/>
                </a:cxn>
                <a:cxn ang="0">
                  <a:pos x="T6" y="T7"/>
                </a:cxn>
                <a:cxn ang="0">
                  <a:pos x="T8" y="T9"/>
                </a:cxn>
              </a:cxnLst>
              <a:rect l="0" t="0" r="r" b="b"/>
              <a:pathLst>
                <a:path w="1" h="164">
                  <a:moveTo>
                    <a:pt x="1" y="0"/>
                  </a:moveTo>
                  <a:cubicBezTo>
                    <a:pt x="1" y="163"/>
                    <a:pt x="1" y="163"/>
                    <a:pt x="1" y="163"/>
                  </a:cubicBezTo>
                  <a:cubicBezTo>
                    <a:pt x="1" y="163"/>
                    <a:pt x="0" y="164"/>
                    <a:pt x="0" y="164"/>
                  </a:cubicBezTo>
                  <a:cubicBezTo>
                    <a:pt x="0" y="1"/>
                    <a:pt x="0" y="1"/>
                    <a:pt x="0" y="1"/>
                  </a:cubicBezTo>
                  <a:cubicBezTo>
                    <a:pt x="1" y="1"/>
                    <a:pt x="1" y="0"/>
                    <a:pt x="1" y="0"/>
                  </a:cubicBezTo>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8" name="îślîḑè"/>
            <p:cNvSpPr/>
            <p:nvPr/>
          </p:nvSpPr>
          <p:spPr bwMode="auto">
            <a:xfrm>
              <a:off x="6787861" y="2857334"/>
              <a:ext cx="11726" cy="1008477"/>
            </a:xfrm>
            <a:custGeom>
              <a:avLst/>
              <a:gdLst>
                <a:gd name="T0" fmla="*/ 2 w 2"/>
                <a:gd name="T1" fmla="*/ 0 h 165"/>
                <a:gd name="T2" fmla="*/ 2 w 2"/>
                <a:gd name="T3" fmla="*/ 163 h 165"/>
                <a:gd name="T4" fmla="*/ 0 w 2"/>
                <a:gd name="T5" fmla="*/ 165 h 165"/>
                <a:gd name="T6" fmla="*/ 0 w 2"/>
                <a:gd name="T7" fmla="*/ 1 h 165"/>
                <a:gd name="T8" fmla="*/ 2 w 2"/>
                <a:gd name="T9" fmla="*/ 0 h 165"/>
              </a:gdLst>
              <a:ahLst/>
              <a:cxnLst>
                <a:cxn ang="0">
                  <a:pos x="T0" y="T1"/>
                </a:cxn>
                <a:cxn ang="0">
                  <a:pos x="T2" y="T3"/>
                </a:cxn>
                <a:cxn ang="0">
                  <a:pos x="T4" y="T5"/>
                </a:cxn>
                <a:cxn ang="0">
                  <a:pos x="T6" y="T7"/>
                </a:cxn>
                <a:cxn ang="0">
                  <a:pos x="T8" y="T9"/>
                </a:cxn>
              </a:cxnLst>
              <a:rect l="0" t="0" r="r" b="b"/>
              <a:pathLst>
                <a:path w="2" h="165">
                  <a:moveTo>
                    <a:pt x="2" y="0"/>
                  </a:moveTo>
                  <a:cubicBezTo>
                    <a:pt x="2" y="163"/>
                    <a:pt x="2" y="163"/>
                    <a:pt x="2" y="163"/>
                  </a:cubicBezTo>
                  <a:cubicBezTo>
                    <a:pt x="1" y="164"/>
                    <a:pt x="1" y="164"/>
                    <a:pt x="0" y="165"/>
                  </a:cubicBezTo>
                  <a:cubicBezTo>
                    <a:pt x="0" y="1"/>
                    <a:pt x="0" y="1"/>
                    <a:pt x="0" y="1"/>
                  </a:cubicBezTo>
                  <a:cubicBezTo>
                    <a:pt x="1" y="1"/>
                    <a:pt x="2" y="0"/>
                    <a:pt x="2" y="0"/>
                  </a:cubicBezTo>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9" name="îśḷíḍê"/>
            <p:cNvSpPr/>
            <p:nvPr/>
          </p:nvSpPr>
          <p:spPr bwMode="auto">
            <a:xfrm>
              <a:off x="6761477" y="2866128"/>
              <a:ext cx="26385" cy="1005546"/>
            </a:xfrm>
            <a:custGeom>
              <a:avLst/>
              <a:gdLst>
                <a:gd name="T0" fmla="*/ 4 w 4"/>
                <a:gd name="T1" fmla="*/ 0 h 165"/>
                <a:gd name="T2" fmla="*/ 4 w 4"/>
                <a:gd name="T3" fmla="*/ 164 h 165"/>
                <a:gd name="T4" fmla="*/ 4 w 4"/>
                <a:gd name="T5" fmla="*/ 164 h 165"/>
                <a:gd name="T6" fmla="*/ 0 w 4"/>
                <a:gd name="T7" fmla="*/ 165 h 165"/>
                <a:gd name="T8" fmla="*/ 0 w 4"/>
                <a:gd name="T9" fmla="*/ 2 h 165"/>
                <a:gd name="T10" fmla="*/ 4 w 4"/>
                <a:gd name="T11" fmla="*/ 1 h 165"/>
                <a:gd name="T12" fmla="*/ 4 w 4"/>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4" h="165">
                  <a:moveTo>
                    <a:pt x="4" y="0"/>
                  </a:moveTo>
                  <a:cubicBezTo>
                    <a:pt x="4" y="164"/>
                    <a:pt x="4" y="164"/>
                    <a:pt x="4" y="164"/>
                  </a:cubicBezTo>
                  <a:cubicBezTo>
                    <a:pt x="4" y="164"/>
                    <a:pt x="4" y="164"/>
                    <a:pt x="4" y="164"/>
                  </a:cubicBezTo>
                  <a:cubicBezTo>
                    <a:pt x="2" y="164"/>
                    <a:pt x="1" y="165"/>
                    <a:pt x="0" y="165"/>
                  </a:cubicBezTo>
                  <a:cubicBezTo>
                    <a:pt x="0" y="2"/>
                    <a:pt x="0" y="2"/>
                    <a:pt x="0" y="2"/>
                  </a:cubicBezTo>
                  <a:cubicBezTo>
                    <a:pt x="2" y="2"/>
                    <a:pt x="3" y="1"/>
                    <a:pt x="4" y="1"/>
                  </a:cubicBezTo>
                  <a:cubicBezTo>
                    <a:pt x="4" y="0"/>
                    <a:pt x="4" y="0"/>
                    <a:pt x="4" y="0"/>
                  </a:cubicBezTo>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0" name="ïsḻïḓè"/>
            <p:cNvSpPr/>
            <p:nvPr/>
          </p:nvSpPr>
          <p:spPr bwMode="auto">
            <a:xfrm>
              <a:off x="6743888" y="2877855"/>
              <a:ext cx="17590" cy="999683"/>
            </a:xfrm>
            <a:custGeom>
              <a:avLst/>
              <a:gdLst>
                <a:gd name="T0" fmla="*/ 3 w 3"/>
                <a:gd name="T1" fmla="*/ 0 h 164"/>
                <a:gd name="T2" fmla="*/ 3 w 3"/>
                <a:gd name="T3" fmla="*/ 163 h 164"/>
                <a:gd name="T4" fmla="*/ 0 w 3"/>
                <a:gd name="T5" fmla="*/ 164 h 164"/>
                <a:gd name="T6" fmla="*/ 0 w 3"/>
                <a:gd name="T7" fmla="*/ 1 h 164"/>
                <a:gd name="T8" fmla="*/ 3 w 3"/>
                <a:gd name="T9" fmla="*/ 0 h 164"/>
              </a:gdLst>
              <a:ahLst/>
              <a:cxnLst>
                <a:cxn ang="0">
                  <a:pos x="T0" y="T1"/>
                </a:cxn>
                <a:cxn ang="0">
                  <a:pos x="T2" y="T3"/>
                </a:cxn>
                <a:cxn ang="0">
                  <a:pos x="T4" y="T5"/>
                </a:cxn>
                <a:cxn ang="0">
                  <a:pos x="T6" y="T7"/>
                </a:cxn>
                <a:cxn ang="0">
                  <a:pos x="T8" y="T9"/>
                </a:cxn>
              </a:cxnLst>
              <a:rect l="0" t="0" r="r" b="b"/>
              <a:pathLst>
                <a:path w="3" h="164">
                  <a:moveTo>
                    <a:pt x="3" y="0"/>
                  </a:moveTo>
                  <a:cubicBezTo>
                    <a:pt x="3" y="163"/>
                    <a:pt x="3" y="163"/>
                    <a:pt x="3" y="163"/>
                  </a:cubicBezTo>
                  <a:cubicBezTo>
                    <a:pt x="2" y="164"/>
                    <a:pt x="1" y="164"/>
                    <a:pt x="0" y="164"/>
                  </a:cubicBezTo>
                  <a:cubicBezTo>
                    <a:pt x="0" y="1"/>
                    <a:pt x="0" y="1"/>
                    <a:pt x="0" y="1"/>
                  </a:cubicBezTo>
                  <a:cubicBezTo>
                    <a:pt x="1" y="1"/>
                    <a:pt x="2" y="1"/>
                    <a:pt x="3" y="0"/>
                  </a:cubicBezTo>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1" name="íṥļïḑê"/>
            <p:cNvSpPr/>
            <p:nvPr/>
          </p:nvSpPr>
          <p:spPr bwMode="auto">
            <a:xfrm>
              <a:off x="6732161" y="2883718"/>
              <a:ext cx="11726" cy="993820"/>
            </a:xfrm>
            <a:custGeom>
              <a:avLst/>
              <a:gdLst>
                <a:gd name="T0" fmla="*/ 2 w 2"/>
                <a:gd name="T1" fmla="*/ 0 h 163"/>
                <a:gd name="T2" fmla="*/ 2 w 2"/>
                <a:gd name="T3" fmla="*/ 163 h 163"/>
                <a:gd name="T4" fmla="*/ 0 w 2"/>
                <a:gd name="T5" fmla="*/ 163 h 163"/>
                <a:gd name="T6" fmla="*/ 0 w 2"/>
                <a:gd name="T7" fmla="*/ 0 h 163"/>
                <a:gd name="T8" fmla="*/ 2 w 2"/>
                <a:gd name="T9" fmla="*/ 0 h 163"/>
              </a:gdLst>
              <a:ahLst/>
              <a:cxnLst>
                <a:cxn ang="0">
                  <a:pos x="T0" y="T1"/>
                </a:cxn>
                <a:cxn ang="0">
                  <a:pos x="T2" y="T3"/>
                </a:cxn>
                <a:cxn ang="0">
                  <a:pos x="T4" y="T5"/>
                </a:cxn>
                <a:cxn ang="0">
                  <a:pos x="T6" y="T7"/>
                </a:cxn>
                <a:cxn ang="0">
                  <a:pos x="T8" y="T9"/>
                </a:cxn>
              </a:cxnLst>
              <a:rect l="0" t="0" r="r" b="b"/>
              <a:pathLst>
                <a:path w="2" h="163">
                  <a:moveTo>
                    <a:pt x="2" y="0"/>
                  </a:moveTo>
                  <a:cubicBezTo>
                    <a:pt x="2" y="163"/>
                    <a:pt x="2" y="163"/>
                    <a:pt x="2" y="163"/>
                  </a:cubicBezTo>
                  <a:cubicBezTo>
                    <a:pt x="1" y="163"/>
                    <a:pt x="0" y="163"/>
                    <a:pt x="0" y="163"/>
                  </a:cubicBezTo>
                  <a:cubicBezTo>
                    <a:pt x="0" y="0"/>
                    <a:pt x="0" y="0"/>
                    <a:pt x="0" y="0"/>
                  </a:cubicBezTo>
                  <a:cubicBezTo>
                    <a:pt x="1" y="0"/>
                    <a:pt x="2" y="0"/>
                    <a:pt x="2" y="0"/>
                  </a:cubicBezTo>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2" name="íşliḋé"/>
            <p:cNvSpPr/>
            <p:nvPr/>
          </p:nvSpPr>
          <p:spPr bwMode="auto">
            <a:xfrm>
              <a:off x="6720435" y="2883718"/>
              <a:ext cx="11726" cy="993820"/>
            </a:xfrm>
            <a:custGeom>
              <a:avLst/>
              <a:gdLst>
                <a:gd name="T0" fmla="*/ 2 w 2"/>
                <a:gd name="T1" fmla="*/ 0 h 163"/>
                <a:gd name="T2" fmla="*/ 2 w 2"/>
                <a:gd name="T3" fmla="*/ 163 h 163"/>
                <a:gd name="T4" fmla="*/ 0 w 2"/>
                <a:gd name="T5" fmla="*/ 163 h 163"/>
                <a:gd name="T6" fmla="*/ 0 w 2"/>
                <a:gd name="T7" fmla="*/ 0 h 163"/>
                <a:gd name="T8" fmla="*/ 2 w 2"/>
                <a:gd name="T9" fmla="*/ 0 h 163"/>
              </a:gdLst>
              <a:ahLst/>
              <a:cxnLst>
                <a:cxn ang="0">
                  <a:pos x="T0" y="T1"/>
                </a:cxn>
                <a:cxn ang="0">
                  <a:pos x="T2" y="T3"/>
                </a:cxn>
                <a:cxn ang="0">
                  <a:pos x="T4" y="T5"/>
                </a:cxn>
                <a:cxn ang="0">
                  <a:pos x="T6" y="T7"/>
                </a:cxn>
                <a:cxn ang="0">
                  <a:pos x="T8" y="T9"/>
                </a:cxn>
              </a:cxnLst>
              <a:rect l="0" t="0" r="r" b="b"/>
              <a:pathLst>
                <a:path w="2" h="163">
                  <a:moveTo>
                    <a:pt x="2" y="0"/>
                  </a:moveTo>
                  <a:cubicBezTo>
                    <a:pt x="2" y="163"/>
                    <a:pt x="2" y="163"/>
                    <a:pt x="2" y="163"/>
                  </a:cubicBezTo>
                  <a:cubicBezTo>
                    <a:pt x="1" y="163"/>
                    <a:pt x="0" y="163"/>
                    <a:pt x="0" y="163"/>
                  </a:cubicBezTo>
                  <a:cubicBezTo>
                    <a:pt x="0" y="0"/>
                    <a:pt x="0" y="0"/>
                    <a:pt x="0" y="0"/>
                  </a:cubicBezTo>
                  <a:cubicBezTo>
                    <a:pt x="1" y="0"/>
                    <a:pt x="1" y="0"/>
                    <a:pt x="2" y="0"/>
                  </a:cubicBezTo>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3" name="iṩ1íďe"/>
            <p:cNvSpPr/>
            <p:nvPr/>
          </p:nvSpPr>
          <p:spPr bwMode="auto">
            <a:xfrm>
              <a:off x="6708708" y="2883718"/>
              <a:ext cx="11726" cy="993820"/>
            </a:xfrm>
            <a:custGeom>
              <a:avLst/>
              <a:gdLst>
                <a:gd name="T0" fmla="*/ 2 w 2"/>
                <a:gd name="T1" fmla="*/ 0 h 163"/>
                <a:gd name="T2" fmla="*/ 2 w 2"/>
                <a:gd name="T3" fmla="*/ 163 h 163"/>
                <a:gd name="T4" fmla="*/ 0 w 2"/>
                <a:gd name="T5" fmla="*/ 163 h 163"/>
                <a:gd name="T6" fmla="*/ 1 w 2"/>
                <a:gd name="T7" fmla="*/ 0 h 163"/>
                <a:gd name="T8" fmla="*/ 2 w 2"/>
                <a:gd name="T9" fmla="*/ 0 h 163"/>
              </a:gdLst>
              <a:ahLst/>
              <a:cxnLst>
                <a:cxn ang="0">
                  <a:pos x="T0" y="T1"/>
                </a:cxn>
                <a:cxn ang="0">
                  <a:pos x="T2" y="T3"/>
                </a:cxn>
                <a:cxn ang="0">
                  <a:pos x="T4" y="T5"/>
                </a:cxn>
                <a:cxn ang="0">
                  <a:pos x="T6" y="T7"/>
                </a:cxn>
                <a:cxn ang="0">
                  <a:pos x="T8" y="T9"/>
                </a:cxn>
              </a:cxnLst>
              <a:rect l="0" t="0" r="r" b="b"/>
              <a:pathLst>
                <a:path w="2" h="163">
                  <a:moveTo>
                    <a:pt x="2" y="0"/>
                  </a:moveTo>
                  <a:cubicBezTo>
                    <a:pt x="2" y="163"/>
                    <a:pt x="2" y="163"/>
                    <a:pt x="2" y="163"/>
                  </a:cubicBezTo>
                  <a:cubicBezTo>
                    <a:pt x="1" y="163"/>
                    <a:pt x="1" y="163"/>
                    <a:pt x="0" y="163"/>
                  </a:cubicBezTo>
                  <a:cubicBezTo>
                    <a:pt x="1" y="0"/>
                    <a:pt x="1" y="0"/>
                    <a:pt x="1" y="0"/>
                  </a:cubicBezTo>
                  <a:cubicBezTo>
                    <a:pt x="1" y="0"/>
                    <a:pt x="2" y="0"/>
                    <a:pt x="2" y="0"/>
                  </a:cubicBezTo>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4" name="íṡľíďè"/>
            <p:cNvSpPr/>
            <p:nvPr/>
          </p:nvSpPr>
          <p:spPr bwMode="auto">
            <a:xfrm>
              <a:off x="6696982" y="2883718"/>
              <a:ext cx="17590" cy="993820"/>
            </a:xfrm>
            <a:custGeom>
              <a:avLst/>
              <a:gdLst>
                <a:gd name="T0" fmla="*/ 3 w 3"/>
                <a:gd name="T1" fmla="*/ 0 h 163"/>
                <a:gd name="T2" fmla="*/ 2 w 3"/>
                <a:gd name="T3" fmla="*/ 163 h 163"/>
                <a:gd name="T4" fmla="*/ 0 w 3"/>
                <a:gd name="T5" fmla="*/ 163 h 163"/>
                <a:gd name="T6" fmla="*/ 1 w 3"/>
                <a:gd name="T7" fmla="*/ 0 h 163"/>
                <a:gd name="T8" fmla="*/ 3 w 3"/>
                <a:gd name="T9" fmla="*/ 0 h 163"/>
              </a:gdLst>
              <a:ahLst/>
              <a:cxnLst>
                <a:cxn ang="0">
                  <a:pos x="T0" y="T1"/>
                </a:cxn>
                <a:cxn ang="0">
                  <a:pos x="T2" y="T3"/>
                </a:cxn>
                <a:cxn ang="0">
                  <a:pos x="T4" y="T5"/>
                </a:cxn>
                <a:cxn ang="0">
                  <a:pos x="T6" y="T7"/>
                </a:cxn>
                <a:cxn ang="0">
                  <a:pos x="T8" y="T9"/>
                </a:cxn>
              </a:cxnLst>
              <a:rect l="0" t="0" r="r" b="b"/>
              <a:pathLst>
                <a:path w="3" h="163">
                  <a:moveTo>
                    <a:pt x="3" y="0"/>
                  </a:moveTo>
                  <a:cubicBezTo>
                    <a:pt x="2" y="163"/>
                    <a:pt x="2" y="163"/>
                    <a:pt x="2" y="163"/>
                  </a:cubicBezTo>
                  <a:cubicBezTo>
                    <a:pt x="2" y="163"/>
                    <a:pt x="1" y="163"/>
                    <a:pt x="0" y="163"/>
                  </a:cubicBezTo>
                  <a:cubicBezTo>
                    <a:pt x="1" y="0"/>
                    <a:pt x="1" y="0"/>
                    <a:pt x="1" y="0"/>
                  </a:cubicBezTo>
                  <a:cubicBezTo>
                    <a:pt x="1" y="0"/>
                    <a:pt x="2" y="0"/>
                    <a:pt x="3" y="0"/>
                  </a:cubicBezTo>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5" name="íş1íḑé"/>
            <p:cNvSpPr/>
            <p:nvPr/>
          </p:nvSpPr>
          <p:spPr bwMode="auto">
            <a:xfrm>
              <a:off x="6688186" y="2883718"/>
              <a:ext cx="14659" cy="993820"/>
            </a:xfrm>
            <a:custGeom>
              <a:avLst/>
              <a:gdLst>
                <a:gd name="T0" fmla="*/ 2 w 2"/>
                <a:gd name="T1" fmla="*/ 0 h 163"/>
                <a:gd name="T2" fmla="*/ 1 w 2"/>
                <a:gd name="T3" fmla="*/ 163 h 163"/>
                <a:gd name="T4" fmla="*/ 0 w 2"/>
                <a:gd name="T5" fmla="*/ 163 h 163"/>
                <a:gd name="T6" fmla="*/ 0 w 2"/>
                <a:gd name="T7" fmla="*/ 0 h 163"/>
                <a:gd name="T8" fmla="*/ 2 w 2"/>
                <a:gd name="T9" fmla="*/ 0 h 163"/>
              </a:gdLst>
              <a:ahLst/>
              <a:cxnLst>
                <a:cxn ang="0">
                  <a:pos x="T0" y="T1"/>
                </a:cxn>
                <a:cxn ang="0">
                  <a:pos x="T2" y="T3"/>
                </a:cxn>
                <a:cxn ang="0">
                  <a:pos x="T4" y="T5"/>
                </a:cxn>
                <a:cxn ang="0">
                  <a:pos x="T6" y="T7"/>
                </a:cxn>
                <a:cxn ang="0">
                  <a:pos x="T8" y="T9"/>
                </a:cxn>
              </a:cxnLst>
              <a:rect l="0" t="0" r="r" b="b"/>
              <a:pathLst>
                <a:path w="2" h="163">
                  <a:moveTo>
                    <a:pt x="2" y="0"/>
                  </a:moveTo>
                  <a:cubicBezTo>
                    <a:pt x="1" y="163"/>
                    <a:pt x="1" y="163"/>
                    <a:pt x="1" y="163"/>
                  </a:cubicBezTo>
                  <a:cubicBezTo>
                    <a:pt x="1" y="163"/>
                    <a:pt x="0" y="163"/>
                    <a:pt x="0" y="163"/>
                  </a:cubicBezTo>
                  <a:cubicBezTo>
                    <a:pt x="0" y="0"/>
                    <a:pt x="0" y="0"/>
                    <a:pt x="0" y="0"/>
                  </a:cubicBezTo>
                  <a:cubicBezTo>
                    <a:pt x="1" y="0"/>
                    <a:pt x="1" y="0"/>
                    <a:pt x="2" y="0"/>
                  </a:cubicBezTo>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6" name="íslïḑe"/>
            <p:cNvSpPr/>
            <p:nvPr/>
          </p:nvSpPr>
          <p:spPr bwMode="auto">
            <a:xfrm>
              <a:off x="6676460" y="2883718"/>
              <a:ext cx="11726" cy="993820"/>
            </a:xfrm>
            <a:custGeom>
              <a:avLst/>
              <a:gdLst>
                <a:gd name="T0" fmla="*/ 2 w 2"/>
                <a:gd name="T1" fmla="*/ 0 h 163"/>
                <a:gd name="T2" fmla="*/ 2 w 2"/>
                <a:gd name="T3" fmla="*/ 163 h 163"/>
                <a:gd name="T4" fmla="*/ 0 w 2"/>
                <a:gd name="T5" fmla="*/ 163 h 163"/>
                <a:gd name="T6" fmla="*/ 1 w 2"/>
                <a:gd name="T7" fmla="*/ 0 h 163"/>
                <a:gd name="T8" fmla="*/ 2 w 2"/>
                <a:gd name="T9" fmla="*/ 0 h 163"/>
              </a:gdLst>
              <a:ahLst/>
              <a:cxnLst>
                <a:cxn ang="0">
                  <a:pos x="T0" y="T1"/>
                </a:cxn>
                <a:cxn ang="0">
                  <a:pos x="T2" y="T3"/>
                </a:cxn>
                <a:cxn ang="0">
                  <a:pos x="T4" y="T5"/>
                </a:cxn>
                <a:cxn ang="0">
                  <a:pos x="T6" y="T7"/>
                </a:cxn>
                <a:cxn ang="0">
                  <a:pos x="T8" y="T9"/>
                </a:cxn>
              </a:cxnLst>
              <a:rect l="0" t="0" r="r" b="b"/>
              <a:pathLst>
                <a:path w="2" h="163">
                  <a:moveTo>
                    <a:pt x="2" y="0"/>
                  </a:moveTo>
                  <a:cubicBezTo>
                    <a:pt x="2" y="163"/>
                    <a:pt x="2" y="163"/>
                    <a:pt x="2" y="163"/>
                  </a:cubicBezTo>
                  <a:cubicBezTo>
                    <a:pt x="1" y="163"/>
                    <a:pt x="1" y="163"/>
                    <a:pt x="0" y="163"/>
                  </a:cubicBezTo>
                  <a:cubicBezTo>
                    <a:pt x="1" y="0"/>
                    <a:pt x="1" y="0"/>
                    <a:pt x="1" y="0"/>
                  </a:cubicBezTo>
                  <a:cubicBezTo>
                    <a:pt x="1" y="0"/>
                    <a:pt x="2" y="0"/>
                    <a:pt x="2" y="0"/>
                  </a:cubicBezTo>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7" name="ïşḷíḍé"/>
            <p:cNvSpPr/>
            <p:nvPr/>
          </p:nvSpPr>
          <p:spPr bwMode="auto">
            <a:xfrm>
              <a:off x="6664733" y="2877855"/>
              <a:ext cx="17590" cy="999683"/>
            </a:xfrm>
            <a:custGeom>
              <a:avLst/>
              <a:gdLst>
                <a:gd name="T0" fmla="*/ 3 w 3"/>
                <a:gd name="T1" fmla="*/ 1 h 164"/>
                <a:gd name="T2" fmla="*/ 2 w 3"/>
                <a:gd name="T3" fmla="*/ 164 h 164"/>
                <a:gd name="T4" fmla="*/ 0 w 3"/>
                <a:gd name="T5" fmla="*/ 163 h 164"/>
                <a:gd name="T6" fmla="*/ 1 w 3"/>
                <a:gd name="T7" fmla="*/ 0 h 164"/>
                <a:gd name="T8" fmla="*/ 3 w 3"/>
                <a:gd name="T9" fmla="*/ 1 h 164"/>
              </a:gdLst>
              <a:ahLst/>
              <a:cxnLst>
                <a:cxn ang="0">
                  <a:pos x="T0" y="T1"/>
                </a:cxn>
                <a:cxn ang="0">
                  <a:pos x="T2" y="T3"/>
                </a:cxn>
                <a:cxn ang="0">
                  <a:pos x="T4" y="T5"/>
                </a:cxn>
                <a:cxn ang="0">
                  <a:pos x="T6" y="T7"/>
                </a:cxn>
                <a:cxn ang="0">
                  <a:pos x="T8" y="T9"/>
                </a:cxn>
              </a:cxnLst>
              <a:rect l="0" t="0" r="r" b="b"/>
              <a:pathLst>
                <a:path w="3" h="164">
                  <a:moveTo>
                    <a:pt x="3" y="1"/>
                  </a:moveTo>
                  <a:cubicBezTo>
                    <a:pt x="2" y="164"/>
                    <a:pt x="2" y="164"/>
                    <a:pt x="2" y="164"/>
                  </a:cubicBezTo>
                  <a:cubicBezTo>
                    <a:pt x="2" y="164"/>
                    <a:pt x="1" y="164"/>
                    <a:pt x="0" y="163"/>
                  </a:cubicBezTo>
                  <a:cubicBezTo>
                    <a:pt x="1" y="0"/>
                    <a:pt x="1" y="0"/>
                    <a:pt x="1" y="0"/>
                  </a:cubicBezTo>
                  <a:cubicBezTo>
                    <a:pt x="2" y="1"/>
                    <a:pt x="2" y="1"/>
                    <a:pt x="3" y="1"/>
                  </a:cubicBezTo>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8" name="iṥḻiḋe"/>
            <p:cNvSpPr/>
            <p:nvPr/>
          </p:nvSpPr>
          <p:spPr bwMode="auto">
            <a:xfrm>
              <a:off x="6653007" y="2877855"/>
              <a:ext cx="17590" cy="993820"/>
            </a:xfrm>
            <a:custGeom>
              <a:avLst/>
              <a:gdLst>
                <a:gd name="T0" fmla="*/ 3 w 3"/>
                <a:gd name="T1" fmla="*/ 0 h 163"/>
                <a:gd name="T2" fmla="*/ 2 w 3"/>
                <a:gd name="T3" fmla="*/ 163 h 163"/>
                <a:gd name="T4" fmla="*/ 0 w 3"/>
                <a:gd name="T5" fmla="*/ 163 h 163"/>
                <a:gd name="T6" fmla="*/ 1 w 3"/>
                <a:gd name="T7" fmla="*/ 0 h 163"/>
                <a:gd name="T8" fmla="*/ 3 w 3"/>
                <a:gd name="T9" fmla="*/ 0 h 163"/>
              </a:gdLst>
              <a:ahLst/>
              <a:cxnLst>
                <a:cxn ang="0">
                  <a:pos x="T0" y="T1"/>
                </a:cxn>
                <a:cxn ang="0">
                  <a:pos x="T2" y="T3"/>
                </a:cxn>
                <a:cxn ang="0">
                  <a:pos x="T4" y="T5"/>
                </a:cxn>
                <a:cxn ang="0">
                  <a:pos x="T6" y="T7"/>
                </a:cxn>
                <a:cxn ang="0">
                  <a:pos x="T8" y="T9"/>
                </a:cxn>
              </a:cxnLst>
              <a:rect l="0" t="0" r="r" b="b"/>
              <a:pathLst>
                <a:path w="3" h="163">
                  <a:moveTo>
                    <a:pt x="3" y="0"/>
                  </a:moveTo>
                  <a:cubicBezTo>
                    <a:pt x="2" y="163"/>
                    <a:pt x="2" y="163"/>
                    <a:pt x="2" y="163"/>
                  </a:cubicBezTo>
                  <a:cubicBezTo>
                    <a:pt x="2" y="163"/>
                    <a:pt x="1" y="163"/>
                    <a:pt x="0" y="163"/>
                  </a:cubicBezTo>
                  <a:cubicBezTo>
                    <a:pt x="1" y="0"/>
                    <a:pt x="1" y="0"/>
                    <a:pt x="1" y="0"/>
                  </a:cubicBezTo>
                  <a:cubicBezTo>
                    <a:pt x="2" y="0"/>
                    <a:pt x="2" y="0"/>
                    <a:pt x="3" y="0"/>
                  </a:cubicBezTo>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9" name="îṩlîḍè"/>
            <p:cNvSpPr/>
            <p:nvPr/>
          </p:nvSpPr>
          <p:spPr bwMode="auto">
            <a:xfrm>
              <a:off x="6609033" y="2828018"/>
              <a:ext cx="49838" cy="1043656"/>
            </a:xfrm>
            <a:custGeom>
              <a:avLst/>
              <a:gdLst>
                <a:gd name="T0" fmla="*/ 8 w 8"/>
                <a:gd name="T1" fmla="*/ 8 h 171"/>
                <a:gd name="T2" fmla="*/ 7 w 8"/>
                <a:gd name="T3" fmla="*/ 171 h 171"/>
                <a:gd name="T4" fmla="*/ 5 w 8"/>
                <a:gd name="T5" fmla="*/ 170 h 171"/>
                <a:gd name="T6" fmla="*/ 0 w 8"/>
                <a:gd name="T7" fmla="*/ 163 h 171"/>
                <a:gd name="T8" fmla="*/ 1 w 8"/>
                <a:gd name="T9" fmla="*/ 0 h 171"/>
                <a:gd name="T10" fmla="*/ 6 w 8"/>
                <a:gd name="T11" fmla="*/ 7 h 171"/>
                <a:gd name="T12" fmla="*/ 8 w 8"/>
                <a:gd name="T13" fmla="*/ 8 h 171"/>
              </a:gdLst>
              <a:ahLst/>
              <a:cxnLst>
                <a:cxn ang="0">
                  <a:pos x="T0" y="T1"/>
                </a:cxn>
                <a:cxn ang="0">
                  <a:pos x="T2" y="T3"/>
                </a:cxn>
                <a:cxn ang="0">
                  <a:pos x="T4" y="T5"/>
                </a:cxn>
                <a:cxn ang="0">
                  <a:pos x="T6" y="T7"/>
                </a:cxn>
                <a:cxn ang="0">
                  <a:pos x="T8" y="T9"/>
                </a:cxn>
                <a:cxn ang="0">
                  <a:pos x="T10" y="T11"/>
                </a:cxn>
                <a:cxn ang="0">
                  <a:pos x="T12" y="T13"/>
                </a:cxn>
              </a:cxnLst>
              <a:rect l="0" t="0" r="r" b="b"/>
              <a:pathLst>
                <a:path w="8" h="171">
                  <a:moveTo>
                    <a:pt x="8" y="8"/>
                  </a:moveTo>
                  <a:cubicBezTo>
                    <a:pt x="7" y="171"/>
                    <a:pt x="7" y="171"/>
                    <a:pt x="7" y="171"/>
                  </a:cubicBezTo>
                  <a:cubicBezTo>
                    <a:pt x="7" y="170"/>
                    <a:pt x="6" y="170"/>
                    <a:pt x="5" y="170"/>
                  </a:cubicBezTo>
                  <a:cubicBezTo>
                    <a:pt x="2" y="168"/>
                    <a:pt x="0" y="165"/>
                    <a:pt x="0" y="163"/>
                  </a:cubicBezTo>
                  <a:cubicBezTo>
                    <a:pt x="1" y="0"/>
                    <a:pt x="1" y="0"/>
                    <a:pt x="1" y="0"/>
                  </a:cubicBezTo>
                  <a:cubicBezTo>
                    <a:pt x="1" y="2"/>
                    <a:pt x="2" y="5"/>
                    <a:pt x="6" y="7"/>
                  </a:cubicBezTo>
                  <a:cubicBezTo>
                    <a:pt x="6" y="7"/>
                    <a:pt x="7" y="7"/>
                    <a:pt x="8" y="8"/>
                  </a:cubicBezTo>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0" name="ïşļiḍé"/>
            <p:cNvSpPr/>
            <p:nvPr/>
          </p:nvSpPr>
          <p:spPr bwMode="auto">
            <a:xfrm>
              <a:off x="6603170" y="2760590"/>
              <a:ext cx="219872" cy="128991"/>
            </a:xfrm>
            <a:custGeom>
              <a:avLst/>
              <a:gdLst>
                <a:gd name="T0" fmla="*/ 30 w 36"/>
                <a:gd name="T1" fmla="*/ 4 h 21"/>
                <a:gd name="T2" fmla="*/ 30 w 36"/>
                <a:gd name="T3" fmla="*/ 18 h 21"/>
                <a:gd name="T4" fmla="*/ 7 w 36"/>
                <a:gd name="T5" fmla="*/ 18 h 21"/>
                <a:gd name="T6" fmla="*/ 6 w 36"/>
                <a:gd name="T7" fmla="*/ 4 h 21"/>
                <a:gd name="T8" fmla="*/ 30 w 36"/>
                <a:gd name="T9" fmla="*/ 4 h 21"/>
              </a:gdLst>
              <a:ahLst/>
              <a:cxnLst>
                <a:cxn ang="0">
                  <a:pos x="T0" y="T1"/>
                </a:cxn>
                <a:cxn ang="0">
                  <a:pos x="T2" y="T3"/>
                </a:cxn>
                <a:cxn ang="0">
                  <a:pos x="T4" y="T5"/>
                </a:cxn>
                <a:cxn ang="0">
                  <a:pos x="T6" y="T7"/>
                </a:cxn>
                <a:cxn ang="0">
                  <a:pos x="T8" y="T9"/>
                </a:cxn>
              </a:cxnLst>
              <a:rect l="0" t="0" r="r" b="b"/>
              <a:pathLst>
                <a:path w="36" h="21">
                  <a:moveTo>
                    <a:pt x="30" y="4"/>
                  </a:moveTo>
                  <a:cubicBezTo>
                    <a:pt x="36" y="8"/>
                    <a:pt x="36" y="14"/>
                    <a:pt x="30" y="18"/>
                  </a:cubicBezTo>
                  <a:cubicBezTo>
                    <a:pt x="24" y="21"/>
                    <a:pt x="13" y="21"/>
                    <a:pt x="7" y="18"/>
                  </a:cubicBezTo>
                  <a:cubicBezTo>
                    <a:pt x="0" y="14"/>
                    <a:pt x="0" y="8"/>
                    <a:pt x="6" y="4"/>
                  </a:cubicBezTo>
                  <a:cubicBezTo>
                    <a:pt x="13" y="0"/>
                    <a:pt x="23" y="0"/>
                    <a:pt x="30" y="4"/>
                  </a:cubicBezTo>
                  <a:close/>
                </a:path>
              </a:pathLst>
            </a:custGeom>
            <a:solidFill>
              <a:srgbClr val="D0E5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1" name="ïşľïḑe"/>
            <p:cNvSpPr/>
            <p:nvPr/>
          </p:nvSpPr>
          <p:spPr bwMode="auto">
            <a:xfrm>
              <a:off x="5949418" y="2693164"/>
              <a:ext cx="108471" cy="252119"/>
            </a:xfrm>
            <a:custGeom>
              <a:avLst/>
              <a:gdLst>
                <a:gd name="T0" fmla="*/ 0 w 18"/>
                <a:gd name="T1" fmla="*/ 16 h 41"/>
                <a:gd name="T2" fmla="*/ 0 w 18"/>
                <a:gd name="T3" fmla="*/ 0 h 41"/>
                <a:gd name="T4" fmla="*/ 18 w 18"/>
                <a:gd name="T5" fmla="*/ 25 h 41"/>
                <a:gd name="T6" fmla="*/ 18 w 18"/>
                <a:gd name="T7" fmla="*/ 41 h 41"/>
                <a:gd name="T8" fmla="*/ 0 w 18"/>
                <a:gd name="T9" fmla="*/ 16 h 41"/>
              </a:gdLst>
              <a:ahLst/>
              <a:cxnLst>
                <a:cxn ang="0">
                  <a:pos x="T0" y="T1"/>
                </a:cxn>
                <a:cxn ang="0">
                  <a:pos x="T2" y="T3"/>
                </a:cxn>
                <a:cxn ang="0">
                  <a:pos x="T4" y="T5"/>
                </a:cxn>
                <a:cxn ang="0">
                  <a:pos x="T6" y="T7"/>
                </a:cxn>
                <a:cxn ang="0">
                  <a:pos x="T8" y="T9"/>
                </a:cxn>
              </a:cxnLst>
              <a:rect l="0" t="0" r="r" b="b"/>
              <a:pathLst>
                <a:path w="18" h="41">
                  <a:moveTo>
                    <a:pt x="0" y="16"/>
                  </a:moveTo>
                  <a:cubicBezTo>
                    <a:pt x="0" y="0"/>
                    <a:pt x="0" y="0"/>
                    <a:pt x="0" y="0"/>
                  </a:cubicBezTo>
                  <a:cubicBezTo>
                    <a:pt x="0" y="9"/>
                    <a:pt x="6" y="18"/>
                    <a:pt x="18" y="25"/>
                  </a:cubicBezTo>
                  <a:cubicBezTo>
                    <a:pt x="18" y="41"/>
                    <a:pt x="18" y="41"/>
                    <a:pt x="18" y="41"/>
                  </a:cubicBezTo>
                  <a:cubicBezTo>
                    <a:pt x="6" y="34"/>
                    <a:pt x="0" y="25"/>
                    <a:pt x="0" y="16"/>
                  </a:cubicBezTo>
                  <a:close/>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2" name="í$ḻïḑê"/>
            <p:cNvSpPr/>
            <p:nvPr/>
          </p:nvSpPr>
          <p:spPr bwMode="auto">
            <a:xfrm>
              <a:off x="5949418" y="2693164"/>
              <a:ext cx="108471" cy="252119"/>
            </a:xfrm>
            <a:custGeom>
              <a:avLst/>
              <a:gdLst>
                <a:gd name="T0" fmla="*/ 18 w 18"/>
                <a:gd name="T1" fmla="*/ 25 h 41"/>
                <a:gd name="T2" fmla="*/ 18 w 18"/>
                <a:gd name="T3" fmla="*/ 41 h 41"/>
                <a:gd name="T4" fmla="*/ 0 w 18"/>
                <a:gd name="T5" fmla="*/ 16 h 41"/>
                <a:gd name="T6" fmla="*/ 0 w 18"/>
                <a:gd name="T7" fmla="*/ 0 h 41"/>
                <a:gd name="T8" fmla="*/ 18 w 18"/>
                <a:gd name="T9" fmla="*/ 25 h 41"/>
              </a:gdLst>
              <a:ahLst/>
              <a:cxnLst>
                <a:cxn ang="0">
                  <a:pos x="T0" y="T1"/>
                </a:cxn>
                <a:cxn ang="0">
                  <a:pos x="T2" y="T3"/>
                </a:cxn>
                <a:cxn ang="0">
                  <a:pos x="T4" y="T5"/>
                </a:cxn>
                <a:cxn ang="0">
                  <a:pos x="T6" y="T7"/>
                </a:cxn>
                <a:cxn ang="0">
                  <a:pos x="T8" y="T9"/>
                </a:cxn>
              </a:cxnLst>
              <a:rect l="0" t="0" r="r" b="b"/>
              <a:pathLst>
                <a:path w="18" h="41">
                  <a:moveTo>
                    <a:pt x="18" y="25"/>
                  </a:moveTo>
                  <a:cubicBezTo>
                    <a:pt x="18" y="41"/>
                    <a:pt x="18" y="41"/>
                    <a:pt x="18" y="41"/>
                  </a:cubicBezTo>
                  <a:cubicBezTo>
                    <a:pt x="6" y="34"/>
                    <a:pt x="0" y="25"/>
                    <a:pt x="0" y="16"/>
                  </a:cubicBezTo>
                  <a:cubicBezTo>
                    <a:pt x="0" y="0"/>
                    <a:pt x="0" y="0"/>
                    <a:pt x="0" y="0"/>
                  </a:cubicBezTo>
                  <a:cubicBezTo>
                    <a:pt x="0" y="9"/>
                    <a:pt x="6" y="18"/>
                    <a:pt x="18" y="25"/>
                  </a:cubicBezTo>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3" name="ísḻïḋè"/>
            <p:cNvSpPr/>
            <p:nvPr/>
          </p:nvSpPr>
          <p:spPr bwMode="auto">
            <a:xfrm>
              <a:off x="6963758" y="2895445"/>
              <a:ext cx="296094" cy="266778"/>
            </a:xfrm>
            <a:custGeom>
              <a:avLst/>
              <a:gdLst>
                <a:gd name="T0" fmla="*/ 101 w 101"/>
                <a:gd name="T1" fmla="*/ 0 h 91"/>
                <a:gd name="T2" fmla="*/ 101 w 101"/>
                <a:gd name="T3" fmla="*/ 33 h 91"/>
                <a:gd name="T4" fmla="*/ 0 w 101"/>
                <a:gd name="T5" fmla="*/ 91 h 91"/>
                <a:gd name="T6" fmla="*/ 0 w 101"/>
                <a:gd name="T7" fmla="*/ 58 h 91"/>
                <a:gd name="T8" fmla="*/ 101 w 101"/>
                <a:gd name="T9" fmla="*/ 0 h 91"/>
              </a:gdLst>
              <a:ahLst/>
              <a:cxnLst>
                <a:cxn ang="0">
                  <a:pos x="T0" y="T1"/>
                </a:cxn>
                <a:cxn ang="0">
                  <a:pos x="T2" y="T3"/>
                </a:cxn>
                <a:cxn ang="0">
                  <a:pos x="T4" y="T5"/>
                </a:cxn>
                <a:cxn ang="0">
                  <a:pos x="T6" y="T7"/>
                </a:cxn>
                <a:cxn ang="0">
                  <a:pos x="T8" y="T9"/>
                </a:cxn>
              </a:cxnLst>
              <a:rect l="0" t="0" r="r" b="b"/>
              <a:pathLst>
                <a:path w="101" h="91">
                  <a:moveTo>
                    <a:pt x="101" y="0"/>
                  </a:moveTo>
                  <a:lnTo>
                    <a:pt x="101" y="33"/>
                  </a:lnTo>
                  <a:lnTo>
                    <a:pt x="0" y="91"/>
                  </a:lnTo>
                  <a:lnTo>
                    <a:pt x="0" y="58"/>
                  </a:lnTo>
                  <a:lnTo>
                    <a:pt x="101" y="0"/>
                  </a:lnTo>
                  <a:close/>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4" name="íṡḷiḑe"/>
            <p:cNvSpPr/>
            <p:nvPr/>
          </p:nvSpPr>
          <p:spPr bwMode="auto">
            <a:xfrm>
              <a:off x="6057889" y="2845608"/>
              <a:ext cx="381110" cy="316615"/>
            </a:xfrm>
            <a:custGeom>
              <a:avLst/>
              <a:gdLst>
                <a:gd name="T0" fmla="*/ 130 w 130"/>
                <a:gd name="T1" fmla="*/ 75 h 108"/>
                <a:gd name="T2" fmla="*/ 130 w 130"/>
                <a:gd name="T3" fmla="*/ 108 h 108"/>
                <a:gd name="T4" fmla="*/ 0 w 130"/>
                <a:gd name="T5" fmla="*/ 34 h 108"/>
                <a:gd name="T6" fmla="*/ 0 w 130"/>
                <a:gd name="T7" fmla="*/ 0 h 108"/>
                <a:gd name="T8" fmla="*/ 130 w 130"/>
                <a:gd name="T9" fmla="*/ 75 h 108"/>
              </a:gdLst>
              <a:ahLst/>
              <a:cxnLst>
                <a:cxn ang="0">
                  <a:pos x="T0" y="T1"/>
                </a:cxn>
                <a:cxn ang="0">
                  <a:pos x="T2" y="T3"/>
                </a:cxn>
                <a:cxn ang="0">
                  <a:pos x="T4" y="T5"/>
                </a:cxn>
                <a:cxn ang="0">
                  <a:pos x="T6" y="T7"/>
                </a:cxn>
                <a:cxn ang="0">
                  <a:pos x="T8" y="T9"/>
                </a:cxn>
              </a:cxnLst>
              <a:rect l="0" t="0" r="r" b="b"/>
              <a:pathLst>
                <a:path w="130" h="108">
                  <a:moveTo>
                    <a:pt x="130" y="75"/>
                  </a:moveTo>
                  <a:lnTo>
                    <a:pt x="130" y="108"/>
                  </a:lnTo>
                  <a:lnTo>
                    <a:pt x="0" y="34"/>
                  </a:lnTo>
                  <a:lnTo>
                    <a:pt x="0" y="0"/>
                  </a:lnTo>
                  <a:lnTo>
                    <a:pt x="130" y="75"/>
                  </a:lnTo>
                  <a:close/>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5" name="iṧļïďé"/>
            <p:cNvSpPr/>
            <p:nvPr/>
          </p:nvSpPr>
          <p:spPr bwMode="auto">
            <a:xfrm>
              <a:off x="6438999" y="3065478"/>
              <a:ext cx="524761" cy="184693"/>
            </a:xfrm>
            <a:custGeom>
              <a:avLst/>
              <a:gdLst>
                <a:gd name="T0" fmla="*/ 86 w 86"/>
                <a:gd name="T1" fmla="*/ 0 h 30"/>
                <a:gd name="T2" fmla="*/ 86 w 86"/>
                <a:gd name="T3" fmla="*/ 16 h 30"/>
                <a:gd name="T4" fmla="*/ 0 w 86"/>
                <a:gd name="T5" fmla="*/ 16 h 30"/>
                <a:gd name="T6" fmla="*/ 0 w 86"/>
                <a:gd name="T7" fmla="*/ 0 h 30"/>
                <a:gd name="T8" fmla="*/ 86 w 86"/>
                <a:gd name="T9" fmla="*/ 0 h 30"/>
              </a:gdLst>
              <a:ahLst/>
              <a:cxnLst>
                <a:cxn ang="0">
                  <a:pos x="T0" y="T1"/>
                </a:cxn>
                <a:cxn ang="0">
                  <a:pos x="T2" y="T3"/>
                </a:cxn>
                <a:cxn ang="0">
                  <a:pos x="T4" y="T5"/>
                </a:cxn>
                <a:cxn ang="0">
                  <a:pos x="T6" y="T7"/>
                </a:cxn>
                <a:cxn ang="0">
                  <a:pos x="T8" y="T9"/>
                </a:cxn>
              </a:cxnLst>
              <a:rect l="0" t="0" r="r" b="b"/>
              <a:pathLst>
                <a:path w="86" h="30">
                  <a:moveTo>
                    <a:pt x="86" y="0"/>
                  </a:moveTo>
                  <a:cubicBezTo>
                    <a:pt x="86" y="16"/>
                    <a:pt x="86" y="16"/>
                    <a:pt x="86" y="16"/>
                  </a:cubicBezTo>
                  <a:cubicBezTo>
                    <a:pt x="63" y="30"/>
                    <a:pt x="24" y="30"/>
                    <a:pt x="0" y="16"/>
                  </a:cubicBezTo>
                  <a:cubicBezTo>
                    <a:pt x="0" y="0"/>
                    <a:pt x="0" y="0"/>
                    <a:pt x="0" y="0"/>
                  </a:cubicBezTo>
                  <a:cubicBezTo>
                    <a:pt x="24" y="13"/>
                    <a:pt x="63" y="13"/>
                    <a:pt x="86" y="0"/>
                  </a:cubicBezTo>
                  <a:close/>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6" name="îṥľíḍè"/>
            <p:cNvSpPr/>
            <p:nvPr/>
          </p:nvSpPr>
          <p:spPr bwMode="auto">
            <a:xfrm>
              <a:off x="6494699" y="3088931"/>
              <a:ext cx="41043" cy="111401"/>
            </a:xfrm>
            <a:custGeom>
              <a:avLst/>
              <a:gdLst>
                <a:gd name="T0" fmla="*/ 7 w 7"/>
                <a:gd name="T1" fmla="*/ 2 h 18"/>
                <a:gd name="T2" fmla="*/ 7 w 7"/>
                <a:gd name="T3" fmla="*/ 18 h 18"/>
                <a:gd name="T4" fmla="*/ 0 w 7"/>
                <a:gd name="T5" fmla="*/ 16 h 18"/>
                <a:gd name="T6" fmla="*/ 0 w 7"/>
                <a:gd name="T7" fmla="*/ 0 h 18"/>
                <a:gd name="T8" fmla="*/ 7 w 7"/>
                <a:gd name="T9" fmla="*/ 2 h 18"/>
              </a:gdLst>
              <a:ahLst/>
              <a:cxnLst>
                <a:cxn ang="0">
                  <a:pos x="T0" y="T1"/>
                </a:cxn>
                <a:cxn ang="0">
                  <a:pos x="T2" y="T3"/>
                </a:cxn>
                <a:cxn ang="0">
                  <a:pos x="T4" y="T5"/>
                </a:cxn>
                <a:cxn ang="0">
                  <a:pos x="T6" y="T7"/>
                </a:cxn>
                <a:cxn ang="0">
                  <a:pos x="T8" y="T9"/>
                </a:cxn>
              </a:cxnLst>
              <a:rect l="0" t="0" r="r" b="b"/>
              <a:pathLst>
                <a:path w="7" h="18">
                  <a:moveTo>
                    <a:pt x="7" y="2"/>
                  </a:moveTo>
                  <a:cubicBezTo>
                    <a:pt x="7" y="18"/>
                    <a:pt x="7" y="18"/>
                    <a:pt x="7" y="18"/>
                  </a:cubicBezTo>
                  <a:cubicBezTo>
                    <a:pt x="5" y="18"/>
                    <a:pt x="2" y="17"/>
                    <a:pt x="0" y="16"/>
                  </a:cubicBezTo>
                  <a:cubicBezTo>
                    <a:pt x="0" y="0"/>
                    <a:pt x="0" y="0"/>
                    <a:pt x="0" y="0"/>
                  </a:cubicBezTo>
                  <a:cubicBezTo>
                    <a:pt x="2" y="1"/>
                    <a:pt x="5" y="2"/>
                    <a:pt x="7" y="2"/>
                  </a:cubicBezTo>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7" name="iśḻïḑe"/>
            <p:cNvSpPr/>
            <p:nvPr/>
          </p:nvSpPr>
          <p:spPr bwMode="auto">
            <a:xfrm>
              <a:off x="6438999" y="3065478"/>
              <a:ext cx="55702" cy="123128"/>
            </a:xfrm>
            <a:custGeom>
              <a:avLst/>
              <a:gdLst>
                <a:gd name="T0" fmla="*/ 9 w 9"/>
                <a:gd name="T1" fmla="*/ 4 h 20"/>
                <a:gd name="T2" fmla="*/ 9 w 9"/>
                <a:gd name="T3" fmla="*/ 20 h 20"/>
                <a:gd name="T4" fmla="*/ 0 w 9"/>
                <a:gd name="T5" fmla="*/ 16 h 20"/>
                <a:gd name="T6" fmla="*/ 0 w 9"/>
                <a:gd name="T7" fmla="*/ 0 h 20"/>
                <a:gd name="T8" fmla="*/ 9 w 9"/>
                <a:gd name="T9" fmla="*/ 4 h 20"/>
              </a:gdLst>
              <a:ahLst/>
              <a:cxnLst>
                <a:cxn ang="0">
                  <a:pos x="T0" y="T1"/>
                </a:cxn>
                <a:cxn ang="0">
                  <a:pos x="T2" y="T3"/>
                </a:cxn>
                <a:cxn ang="0">
                  <a:pos x="T4" y="T5"/>
                </a:cxn>
                <a:cxn ang="0">
                  <a:pos x="T6" y="T7"/>
                </a:cxn>
                <a:cxn ang="0">
                  <a:pos x="T8" y="T9"/>
                </a:cxn>
              </a:cxnLst>
              <a:rect l="0" t="0" r="r" b="b"/>
              <a:pathLst>
                <a:path w="9" h="20">
                  <a:moveTo>
                    <a:pt x="9" y="4"/>
                  </a:moveTo>
                  <a:cubicBezTo>
                    <a:pt x="9" y="20"/>
                    <a:pt x="9" y="20"/>
                    <a:pt x="9" y="20"/>
                  </a:cubicBezTo>
                  <a:cubicBezTo>
                    <a:pt x="6" y="19"/>
                    <a:pt x="3" y="17"/>
                    <a:pt x="0" y="16"/>
                  </a:cubicBezTo>
                  <a:cubicBezTo>
                    <a:pt x="0" y="0"/>
                    <a:pt x="0" y="0"/>
                    <a:pt x="0" y="0"/>
                  </a:cubicBezTo>
                  <a:cubicBezTo>
                    <a:pt x="3" y="1"/>
                    <a:pt x="6" y="3"/>
                    <a:pt x="9" y="4"/>
                  </a:cubicBezTo>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8" name="iṧḻíḋè"/>
            <p:cNvSpPr/>
            <p:nvPr/>
          </p:nvSpPr>
          <p:spPr bwMode="auto">
            <a:xfrm>
              <a:off x="7380048" y="2314984"/>
              <a:ext cx="257982" cy="275572"/>
            </a:xfrm>
            <a:custGeom>
              <a:avLst/>
              <a:gdLst>
                <a:gd name="T0" fmla="*/ 17 w 42"/>
                <a:gd name="T1" fmla="*/ 39 h 45"/>
                <a:gd name="T2" fmla="*/ 0 w 42"/>
                <a:gd name="T3" fmla="*/ 45 h 45"/>
                <a:gd name="T4" fmla="*/ 25 w 42"/>
                <a:gd name="T5" fmla="*/ 7 h 45"/>
                <a:gd name="T6" fmla="*/ 42 w 42"/>
                <a:gd name="T7" fmla="*/ 0 h 45"/>
                <a:gd name="T8" fmla="*/ 17 w 42"/>
                <a:gd name="T9" fmla="*/ 39 h 45"/>
              </a:gdLst>
              <a:ahLst/>
              <a:cxnLst>
                <a:cxn ang="0">
                  <a:pos x="T0" y="T1"/>
                </a:cxn>
                <a:cxn ang="0">
                  <a:pos x="T2" y="T3"/>
                </a:cxn>
                <a:cxn ang="0">
                  <a:pos x="T4" y="T5"/>
                </a:cxn>
                <a:cxn ang="0">
                  <a:pos x="T6" y="T7"/>
                </a:cxn>
                <a:cxn ang="0">
                  <a:pos x="T8" y="T9"/>
                </a:cxn>
              </a:cxnLst>
              <a:rect l="0" t="0" r="r" b="b"/>
              <a:pathLst>
                <a:path w="42" h="45">
                  <a:moveTo>
                    <a:pt x="17" y="39"/>
                  </a:moveTo>
                  <a:cubicBezTo>
                    <a:pt x="0" y="45"/>
                    <a:pt x="0" y="45"/>
                    <a:pt x="0" y="45"/>
                  </a:cubicBezTo>
                  <a:cubicBezTo>
                    <a:pt x="13" y="40"/>
                    <a:pt x="23" y="27"/>
                    <a:pt x="25" y="7"/>
                  </a:cubicBezTo>
                  <a:cubicBezTo>
                    <a:pt x="42" y="0"/>
                    <a:pt x="42" y="0"/>
                    <a:pt x="42" y="0"/>
                  </a:cubicBezTo>
                  <a:cubicBezTo>
                    <a:pt x="40" y="20"/>
                    <a:pt x="30" y="33"/>
                    <a:pt x="17" y="3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9" name="í$ḷiḓe"/>
            <p:cNvSpPr/>
            <p:nvPr/>
          </p:nvSpPr>
          <p:spPr bwMode="auto">
            <a:xfrm>
              <a:off x="6843563" y="975235"/>
              <a:ext cx="366453" cy="102608"/>
            </a:xfrm>
            <a:custGeom>
              <a:avLst/>
              <a:gdLst>
                <a:gd name="T0" fmla="*/ 0 w 60"/>
                <a:gd name="T1" fmla="*/ 12 h 17"/>
                <a:gd name="T2" fmla="*/ 16 w 60"/>
                <a:gd name="T3" fmla="*/ 5 h 17"/>
                <a:gd name="T4" fmla="*/ 60 w 60"/>
                <a:gd name="T5" fmla="*/ 10 h 17"/>
                <a:gd name="T6" fmla="*/ 43 w 60"/>
                <a:gd name="T7" fmla="*/ 17 h 17"/>
                <a:gd name="T8" fmla="*/ 0 w 60"/>
                <a:gd name="T9" fmla="*/ 12 h 17"/>
              </a:gdLst>
              <a:ahLst/>
              <a:cxnLst>
                <a:cxn ang="0">
                  <a:pos x="T0" y="T1"/>
                </a:cxn>
                <a:cxn ang="0">
                  <a:pos x="T2" y="T3"/>
                </a:cxn>
                <a:cxn ang="0">
                  <a:pos x="T4" y="T5"/>
                </a:cxn>
                <a:cxn ang="0">
                  <a:pos x="T6" y="T7"/>
                </a:cxn>
                <a:cxn ang="0">
                  <a:pos x="T8" y="T9"/>
                </a:cxn>
              </a:cxnLst>
              <a:rect l="0" t="0" r="r" b="b"/>
              <a:pathLst>
                <a:path w="60" h="17">
                  <a:moveTo>
                    <a:pt x="0" y="12"/>
                  </a:moveTo>
                  <a:cubicBezTo>
                    <a:pt x="16" y="5"/>
                    <a:pt x="16" y="5"/>
                    <a:pt x="16" y="5"/>
                  </a:cubicBezTo>
                  <a:cubicBezTo>
                    <a:pt x="29" y="0"/>
                    <a:pt x="44" y="1"/>
                    <a:pt x="60" y="10"/>
                  </a:cubicBezTo>
                  <a:cubicBezTo>
                    <a:pt x="43" y="17"/>
                    <a:pt x="43" y="17"/>
                    <a:pt x="43" y="17"/>
                  </a:cubicBezTo>
                  <a:cubicBezTo>
                    <a:pt x="28" y="8"/>
                    <a:pt x="12" y="7"/>
                    <a:pt x="0" y="1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0" name="îšľíḑê"/>
            <p:cNvSpPr/>
            <p:nvPr/>
          </p:nvSpPr>
          <p:spPr bwMode="auto">
            <a:xfrm>
              <a:off x="7104476" y="1033868"/>
              <a:ext cx="269709" cy="134854"/>
            </a:xfrm>
            <a:custGeom>
              <a:avLst/>
              <a:gdLst>
                <a:gd name="T0" fmla="*/ 0 w 92"/>
                <a:gd name="T1" fmla="*/ 15 h 46"/>
                <a:gd name="T2" fmla="*/ 36 w 92"/>
                <a:gd name="T3" fmla="*/ 0 h 46"/>
                <a:gd name="T4" fmla="*/ 92 w 92"/>
                <a:gd name="T5" fmla="*/ 34 h 46"/>
                <a:gd name="T6" fmla="*/ 57 w 92"/>
                <a:gd name="T7" fmla="*/ 46 h 46"/>
                <a:gd name="T8" fmla="*/ 0 w 92"/>
                <a:gd name="T9" fmla="*/ 15 h 46"/>
              </a:gdLst>
              <a:ahLst/>
              <a:cxnLst>
                <a:cxn ang="0">
                  <a:pos x="T0" y="T1"/>
                </a:cxn>
                <a:cxn ang="0">
                  <a:pos x="T2" y="T3"/>
                </a:cxn>
                <a:cxn ang="0">
                  <a:pos x="T4" y="T5"/>
                </a:cxn>
                <a:cxn ang="0">
                  <a:pos x="T6" y="T7"/>
                </a:cxn>
                <a:cxn ang="0">
                  <a:pos x="T8" y="T9"/>
                </a:cxn>
              </a:cxnLst>
              <a:rect l="0" t="0" r="r" b="b"/>
              <a:pathLst>
                <a:path w="92" h="46">
                  <a:moveTo>
                    <a:pt x="0" y="15"/>
                  </a:moveTo>
                  <a:lnTo>
                    <a:pt x="36" y="0"/>
                  </a:lnTo>
                  <a:lnTo>
                    <a:pt x="92" y="34"/>
                  </a:lnTo>
                  <a:lnTo>
                    <a:pt x="57" y="46"/>
                  </a:lnTo>
                  <a:lnTo>
                    <a:pt x="0" y="1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1" name="îṩlíḋe"/>
            <p:cNvSpPr/>
            <p:nvPr/>
          </p:nvSpPr>
          <p:spPr bwMode="auto">
            <a:xfrm>
              <a:off x="7532492" y="1840062"/>
              <a:ext cx="172966" cy="518897"/>
            </a:xfrm>
            <a:custGeom>
              <a:avLst/>
              <a:gdLst>
                <a:gd name="T0" fmla="*/ 23 w 59"/>
                <a:gd name="T1" fmla="*/ 13 h 177"/>
                <a:gd name="T2" fmla="*/ 59 w 59"/>
                <a:gd name="T3" fmla="*/ 0 h 177"/>
                <a:gd name="T4" fmla="*/ 36 w 59"/>
                <a:gd name="T5" fmla="*/ 162 h 177"/>
                <a:gd name="T6" fmla="*/ 0 w 59"/>
                <a:gd name="T7" fmla="*/ 177 h 177"/>
                <a:gd name="T8" fmla="*/ 23 w 59"/>
                <a:gd name="T9" fmla="*/ 13 h 177"/>
              </a:gdLst>
              <a:ahLst/>
              <a:cxnLst>
                <a:cxn ang="0">
                  <a:pos x="T0" y="T1"/>
                </a:cxn>
                <a:cxn ang="0">
                  <a:pos x="T2" y="T3"/>
                </a:cxn>
                <a:cxn ang="0">
                  <a:pos x="T4" y="T5"/>
                </a:cxn>
                <a:cxn ang="0">
                  <a:pos x="T6" y="T7"/>
                </a:cxn>
                <a:cxn ang="0">
                  <a:pos x="T8" y="T9"/>
                </a:cxn>
              </a:cxnLst>
              <a:rect l="0" t="0" r="r" b="b"/>
              <a:pathLst>
                <a:path w="59" h="177">
                  <a:moveTo>
                    <a:pt x="23" y="13"/>
                  </a:moveTo>
                  <a:lnTo>
                    <a:pt x="59" y="0"/>
                  </a:lnTo>
                  <a:lnTo>
                    <a:pt x="36" y="162"/>
                  </a:lnTo>
                  <a:lnTo>
                    <a:pt x="0" y="177"/>
                  </a:lnTo>
                  <a:lnTo>
                    <a:pt x="23" y="1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2" name="íSḷîḑê"/>
            <p:cNvSpPr/>
            <p:nvPr/>
          </p:nvSpPr>
          <p:spPr bwMode="auto">
            <a:xfrm>
              <a:off x="7271579" y="1133543"/>
              <a:ext cx="463196" cy="744631"/>
            </a:xfrm>
            <a:custGeom>
              <a:avLst/>
              <a:gdLst>
                <a:gd name="T0" fmla="*/ 0 w 76"/>
                <a:gd name="T1" fmla="*/ 6 h 122"/>
                <a:gd name="T2" fmla="*/ 17 w 76"/>
                <a:gd name="T3" fmla="*/ 0 h 122"/>
                <a:gd name="T4" fmla="*/ 71 w 76"/>
                <a:gd name="T5" fmla="*/ 116 h 122"/>
                <a:gd name="T6" fmla="*/ 54 w 76"/>
                <a:gd name="T7" fmla="*/ 122 h 122"/>
                <a:gd name="T8" fmla="*/ 0 w 76"/>
                <a:gd name="T9" fmla="*/ 6 h 122"/>
              </a:gdLst>
              <a:ahLst/>
              <a:cxnLst>
                <a:cxn ang="0">
                  <a:pos x="T0" y="T1"/>
                </a:cxn>
                <a:cxn ang="0">
                  <a:pos x="T2" y="T3"/>
                </a:cxn>
                <a:cxn ang="0">
                  <a:pos x="T4" y="T5"/>
                </a:cxn>
                <a:cxn ang="0">
                  <a:pos x="T6" y="T7"/>
                </a:cxn>
                <a:cxn ang="0">
                  <a:pos x="T8" y="T9"/>
                </a:cxn>
              </a:cxnLst>
              <a:rect l="0" t="0" r="r" b="b"/>
              <a:pathLst>
                <a:path w="76" h="122">
                  <a:moveTo>
                    <a:pt x="0" y="6"/>
                  </a:moveTo>
                  <a:cubicBezTo>
                    <a:pt x="17" y="0"/>
                    <a:pt x="17" y="0"/>
                    <a:pt x="17" y="0"/>
                  </a:cubicBezTo>
                  <a:cubicBezTo>
                    <a:pt x="52" y="20"/>
                    <a:pt x="76" y="72"/>
                    <a:pt x="71" y="116"/>
                  </a:cubicBezTo>
                  <a:cubicBezTo>
                    <a:pt x="54" y="122"/>
                    <a:pt x="54" y="122"/>
                    <a:pt x="54" y="122"/>
                  </a:cubicBezTo>
                  <a:cubicBezTo>
                    <a:pt x="59" y="79"/>
                    <a:pt x="35" y="27"/>
                    <a:pt x="0"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3" name="íṣḷïďê"/>
            <p:cNvSpPr/>
            <p:nvPr/>
          </p:nvSpPr>
          <p:spPr bwMode="auto">
            <a:xfrm>
              <a:off x="6562127" y="948850"/>
              <a:ext cx="1070042" cy="1720861"/>
            </a:xfrm>
            <a:custGeom>
              <a:avLst/>
              <a:gdLst>
                <a:gd name="T0" fmla="*/ 116 w 175"/>
                <a:gd name="T1" fmla="*/ 36 h 282"/>
                <a:gd name="T2" fmla="*/ 170 w 175"/>
                <a:gd name="T3" fmla="*/ 152 h 282"/>
                <a:gd name="T4" fmla="*/ 159 w 175"/>
                <a:gd name="T5" fmla="*/ 231 h 282"/>
                <a:gd name="T6" fmla="*/ 98 w 175"/>
                <a:gd name="T7" fmla="*/ 265 h 282"/>
                <a:gd name="T8" fmla="*/ 48 w 175"/>
                <a:gd name="T9" fmla="*/ 236 h 282"/>
                <a:gd name="T10" fmla="*/ 4 w 175"/>
                <a:gd name="T11" fmla="*/ 141 h 282"/>
                <a:gd name="T12" fmla="*/ 15 w 175"/>
                <a:gd name="T13" fmla="*/ 63 h 282"/>
                <a:gd name="T14" fmla="*/ 89 w 175"/>
                <a:gd name="T15" fmla="*/ 21 h 282"/>
                <a:gd name="T16" fmla="*/ 116 w 175"/>
                <a:gd name="T17" fmla="*/ 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282">
                  <a:moveTo>
                    <a:pt x="116" y="36"/>
                  </a:moveTo>
                  <a:cubicBezTo>
                    <a:pt x="151" y="57"/>
                    <a:pt x="175" y="109"/>
                    <a:pt x="170" y="152"/>
                  </a:cubicBezTo>
                  <a:cubicBezTo>
                    <a:pt x="159" y="231"/>
                    <a:pt x="159" y="231"/>
                    <a:pt x="159" y="231"/>
                  </a:cubicBezTo>
                  <a:cubicBezTo>
                    <a:pt x="155" y="266"/>
                    <a:pt x="127" y="282"/>
                    <a:pt x="98" y="265"/>
                  </a:cubicBezTo>
                  <a:cubicBezTo>
                    <a:pt x="48" y="236"/>
                    <a:pt x="48" y="236"/>
                    <a:pt x="48" y="236"/>
                  </a:cubicBezTo>
                  <a:cubicBezTo>
                    <a:pt x="19" y="219"/>
                    <a:pt x="0" y="177"/>
                    <a:pt x="4" y="141"/>
                  </a:cubicBezTo>
                  <a:cubicBezTo>
                    <a:pt x="15" y="63"/>
                    <a:pt x="15" y="63"/>
                    <a:pt x="15" y="63"/>
                  </a:cubicBezTo>
                  <a:cubicBezTo>
                    <a:pt x="20" y="19"/>
                    <a:pt x="54" y="0"/>
                    <a:pt x="89" y="21"/>
                  </a:cubicBezTo>
                  <a:lnTo>
                    <a:pt x="116" y="36"/>
                  </a:lnTo>
                  <a:close/>
                </a:path>
              </a:pathLst>
            </a:custGeom>
            <a:solidFill>
              <a:srgbClr val="97A4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4" name="išľíḑê"/>
            <p:cNvSpPr/>
            <p:nvPr/>
          </p:nvSpPr>
          <p:spPr bwMode="auto">
            <a:xfrm>
              <a:off x="5911308" y="2291531"/>
              <a:ext cx="1480468" cy="853102"/>
            </a:xfrm>
            <a:custGeom>
              <a:avLst/>
              <a:gdLst>
                <a:gd name="T0" fmla="*/ 220 w 242"/>
                <a:gd name="T1" fmla="*/ 54 h 140"/>
                <a:gd name="T2" fmla="*/ 220 w 242"/>
                <a:gd name="T3" fmla="*/ 99 h 140"/>
                <a:gd name="T4" fmla="*/ 172 w 242"/>
                <a:gd name="T5" fmla="*/ 127 h 140"/>
                <a:gd name="T6" fmla="*/ 86 w 242"/>
                <a:gd name="T7" fmla="*/ 127 h 140"/>
                <a:gd name="T8" fmla="*/ 24 w 242"/>
                <a:gd name="T9" fmla="*/ 91 h 140"/>
                <a:gd name="T10" fmla="*/ 23 w 242"/>
                <a:gd name="T11" fmla="*/ 41 h 140"/>
                <a:gd name="T12" fmla="*/ 71 w 242"/>
                <a:gd name="T13" fmla="*/ 13 h 140"/>
                <a:gd name="T14" fmla="*/ 149 w 242"/>
                <a:gd name="T15" fmla="*/ 13 h 140"/>
                <a:gd name="T16" fmla="*/ 220 w 242"/>
                <a:gd name="T17" fmla="*/ 5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2" h="140">
                  <a:moveTo>
                    <a:pt x="220" y="54"/>
                  </a:moveTo>
                  <a:cubicBezTo>
                    <a:pt x="241" y="66"/>
                    <a:pt x="242" y="86"/>
                    <a:pt x="220" y="99"/>
                  </a:cubicBezTo>
                  <a:cubicBezTo>
                    <a:pt x="172" y="127"/>
                    <a:pt x="172" y="127"/>
                    <a:pt x="172" y="127"/>
                  </a:cubicBezTo>
                  <a:cubicBezTo>
                    <a:pt x="149" y="140"/>
                    <a:pt x="110" y="140"/>
                    <a:pt x="86" y="127"/>
                  </a:cubicBezTo>
                  <a:cubicBezTo>
                    <a:pt x="24" y="91"/>
                    <a:pt x="24" y="91"/>
                    <a:pt x="24" y="91"/>
                  </a:cubicBezTo>
                  <a:cubicBezTo>
                    <a:pt x="0" y="77"/>
                    <a:pt x="0" y="54"/>
                    <a:pt x="23" y="41"/>
                  </a:cubicBezTo>
                  <a:cubicBezTo>
                    <a:pt x="71" y="13"/>
                    <a:pt x="71" y="13"/>
                    <a:pt x="71" y="13"/>
                  </a:cubicBezTo>
                  <a:cubicBezTo>
                    <a:pt x="93" y="0"/>
                    <a:pt x="127" y="0"/>
                    <a:pt x="149" y="13"/>
                  </a:cubicBezTo>
                  <a:lnTo>
                    <a:pt x="220" y="54"/>
                  </a:lnTo>
                  <a:close/>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5" name="ïṩḻíḑé"/>
            <p:cNvSpPr/>
            <p:nvPr/>
          </p:nvSpPr>
          <p:spPr bwMode="auto">
            <a:xfrm>
              <a:off x="7594057" y="3291214"/>
              <a:ext cx="93812" cy="2043339"/>
            </a:xfrm>
            <a:custGeom>
              <a:avLst/>
              <a:gdLst>
                <a:gd name="T0" fmla="*/ 32 w 32"/>
                <a:gd name="T1" fmla="*/ 0 h 697"/>
                <a:gd name="T2" fmla="*/ 30 w 32"/>
                <a:gd name="T3" fmla="*/ 680 h 697"/>
                <a:gd name="T4" fmla="*/ 0 w 32"/>
                <a:gd name="T5" fmla="*/ 697 h 697"/>
                <a:gd name="T6" fmla="*/ 2 w 32"/>
                <a:gd name="T7" fmla="*/ 19 h 697"/>
                <a:gd name="T8" fmla="*/ 32 w 32"/>
                <a:gd name="T9" fmla="*/ 0 h 697"/>
              </a:gdLst>
              <a:ahLst/>
              <a:cxnLst>
                <a:cxn ang="0">
                  <a:pos x="T0" y="T1"/>
                </a:cxn>
                <a:cxn ang="0">
                  <a:pos x="T2" y="T3"/>
                </a:cxn>
                <a:cxn ang="0">
                  <a:pos x="T4" y="T5"/>
                </a:cxn>
                <a:cxn ang="0">
                  <a:pos x="T6" y="T7"/>
                </a:cxn>
                <a:cxn ang="0">
                  <a:pos x="T8" y="T9"/>
                </a:cxn>
              </a:cxnLst>
              <a:rect l="0" t="0" r="r" b="b"/>
              <a:pathLst>
                <a:path w="32" h="697">
                  <a:moveTo>
                    <a:pt x="32" y="0"/>
                  </a:moveTo>
                  <a:lnTo>
                    <a:pt x="30" y="680"/>
                  </a:lnTo>
                  <a:lnTo>
                    <a:pt x="0" y="697"/>
                  </a:lnTo>
                  <a:lnTo>
                    <a:pt x="2" y="19"/>
                  </a:lnTo>
                  <a:lnTo>
                    <a:pt x="32" y="0"/>
                  </a:lnTo>
                  <a:close/>
                </a:path>
              </a:pathLst>
            </a:custGeom>
            <a:solidFill>
              <a:srgbClr val="EBE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6" name="işḷiḋe"/>
            <p:cNvSpPr/>
            <p:nvPr/>
          </p:nvSpPr>
          <p:spPr bwMode="auto">
            <a:xfrm>
              <a:off x="7503176" y="3291214"/>
              <a:ext cx="96744" cy="2043339"/>
            </a:xfrm>
            <a:custGeom>
              <a:avLst/>
              <a:gdLst>
                <a:gd name="T0" fmla="*/ 33 w 33"/>
                <a:gd name="T1" fmla="*/ 19 h 697"/>
                <a:gd name="T2" fmla="*/ 31 w 33"/>
                <a:gd name="T3" fmla="*/ 697 h 697"/>
                <a:gd name="T4" fmla="*/ 0 w 33"/>
                <a:gd name="T5" fmla="*/ 680 h 697"/>
                <a:gd name="T6" fmla="*/ 2 w 33"/>
                <a:gd name="T7" fmla="*/ 0 h 697"/>
                <a:gd name="T8" fmla="*/ 33 w 33"/>
                <a:gd name="T9" fmla="*/ 19 h 697"/>
              </a:gdLst>
              <a:ahLst/>
              <a:cxnLst>
                <a:cxn ang="0">
                  <a:pos x="T0" y="T1"/>
                </a:cxn>
                <a:cxn ang="0">
                  <a:pos x="T2" y="T3"/>
                </a:cxn>
                <a:cxn ang="0">
                  <a:pos x="T4" y="T5"/>
                </a:cxn>
                <a:cxn ang="0">
                  <a:pos x="T6" y="T7"/>
                </a:cxn>
                <a:cxn ang="0">
                  <a:pos x="T8" y="T9"/>
                </a:cxn>
              </a:cxnLst>
              <a:rect l="0" t="0" r="r" b="b"/>
              <a:pathLst>
                <a:path w="33" h="697">
                  <a:moveTo>
                    <a:pt x="33" y="19"/>
                  </a:moveTo>
                  <a:lnTo>
                    <a:pt x="31" y="697"/>
                  </a:lnTo>
                  <a:lnTo>
                    <a:pt x="0" y="680"/>
                  </a:lnTo>
                  <a:lnTo>
                    <a:pt x="2" y="0"/>
                  </a:lnTo>
                  <a:lnTo>
                    <a:pt x="33" y="19"/>
                  </a:lnTo>
                  <a:close/>
                </a:path>
              </a:pathLst>
            </a:custGeom>
            <a:solidFill>
              <a:srgbClr val="97A4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7" name="ïṧļïďe"/>
            <p:cNvSpPr/>
            <p:nvPr/>
          </p:nvSpPr>
          <p:spPr bwMode="auto">
            <a:xfrm>
              <a:off x="6383298" y="3865811"/>
              <a:ext cx="178830" cy="102608"/>
            </a:xfrm>
            <a:custGeom>
              <a:avLst/>
              <a:gdLst>
                <a:gd name="T0" fmla="*/ 61 w 61"/>
                <a:gd name="T1" fmla="*/ 18 h 35"/>
                <a:gd name="T2" fmla="*/ 31 w 61"/>
                <a:gd name="T3" fmla="*/ 35 h 35"/>
                <a:gd name="T4" fmla="*/ 0 w 61"/>
                <a:gd name="T5" fmla="*/ 18 h 35"/>
                <a:gd name="T6" fmla="*/ 31 w 61"/>
                <a:gd name="T7" fmla="*/ 0 h 35"/>
                <a:gd name="T8" fmla="*/ 61 w 61"/>
                <a:gd name="T9" fmla="*/ 18 h 35"/>
              </a:gdLst>
              <a:ahLst/>
              <a:cxnLst>
                <a:cxn ang="0">
                  <a:pos x="T0" y="T1"/>
                </a:cxn>
                <a:cxn ang="0">
                  <a:pos x="T2" y="T3"/>
                </a:cxn>
                <a:cxn ang="0">
                  <a:pos x="T4" y="T5"/>
                </a:cxn>
                <a:cxn ang="0">
                  <a:pos x="T6" y="T7"/>
                </a:cxn>
                <a:cxn ang="0">
                  <a:pos x="T8" y="T9"/>
                </a:cxn>
              </a:cxnLst>
              <a:rect l="0" t="0" r="r" b="b"/>
              <a:pathLst>
                <a:path w="61" h="35">
                  <a:moveTo>
                    <a:pt x="61" y="18"/>
                  </a:moveTo>
                  <a:lnTo>
                    <a:pt x="31" y="35"/>
                  </a:lnTo>
                  <a:lnTo>
                    <a:pt x="0" y="18"/>
                  </a:lnTo>
                  <a:lnTo>
                    <a:pt x="31" y="0"/>
                  </a:lnTo>
                  <a:lnTo>
                    <a:pt x="61" y="18"/>
                  </a:lnTo>
                  <a:close/>
                </a:path>
              </a:pathLst>
            </a:custGeom>
            <a:solidFill>
              <a:srgbClr val="DCDA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8" name="îṧļïḓe"/>
            <p:cNvSpPr/>
            <p:nvPr/>
          </p:nvSpPr>
          <p:spPr bwMode="auto">
            <a:xfrm>
              <a:off x="6468316" y="3918580"/>
              <a:ext cx="93812" cy="2037476"/>
            </a:xfrm>
            <a:custGeom>
              <a:avLst/>
              <a:gdLst>
                <a:gd name="T0" fmla="*/ 32 w 32"/>
                <a:gd name="T1" fmla="*/ 0 h 695"/>
                <a:gd name="T2" fmla="*/ 30 w 32"/>
                <a:gd name="T3" fmla="*/ 679 h 695"/>
                <a:gd name="T4" fmla="*/ 0 w 32"/>
                <a:gd name="T5" fmla="*/ 695 h 695"/>
                <a:gd name="T6" fmla="*/ 2 w 32"/>
                <a:gd name="T7" fmla="*/ 17 h 695"/>
                <a:gd name="T8" fmla="*/ 32 w 32"/>
                <a:gd name="T9" fmla="*/ 0 h 695"/>
              </a:gdLst>
              <a:ahLst/>
              <a:cxnLst>
                <a:cxn ang="0">
                  <a:pos x="T0" y="T1"/>
                </a:cxn>
                <a:cxn ang="0">
                  <a:pos x="T2" y="T3"/>
                </a:cxn>
                <a:cxn ang="0">
                  <a:pos x="T4" y="T5"/>
                </a:cxn>
                <a:cxn ang="0">
                  <a:pos x="T6" y="T7"/>
                </a:cxn>
                <a:cxn ang="0">
                  <a:pos x="T8" y="T9"/>
                </a:cxn>
              </a:cxnLst>
              <a:rect l="0" t="0" r="r" b="b"/>
              <a:pathLst>
                <a:path w="32" h="695">
                  <a:moveTo>
                    <a:pt x="32" y="0"/>
                  </a:moveTo>
                  <a:lnTo>
                    <a:pt x="30" y="679"/>
                  </a:lnTo>
                  <a:lnTo>
                    <a:pt x="0" y="695"/>
                  </a:lnTo>
                  <a:lnTo>
                    <a:pt x="2" y="17"/>
                  </a:lnTo>
                  <a:lnTo>
                    <a:pt x="32" y="0"/>
                  </a:lnTo>
                  <a:close/>
                </a:path>
              </a:pathLst>
            </a:custGeom>
            <a:solidFill>
              <a:srgbClr val="EBE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9" name="íšḻîdé"/>
            <p:cNvSpPr/>
            <p:nvPr/>
          </p:nvSpPr>
          <p:spPr bwMode="auto">
            <a:xfrm>
              <a:off x="6377434" y="3918580"/>
              <a:ext cx="96744" cy="2037476"/>
            </a:xfrm>
            <a:custGeom>
              <a:avLst/>
              <a:gdLst>
                <a:gd name="T0" fmla="*/ 33 w 33"/>
                <a:gd name="T1" fmla="*/ 17 h 695"/>
                <a:gd name="T2" fmla="*/ 31 w 33"/>
                <a:gd name="T3" fmla="*/ 695 h 695"/>
                <a:gd name="T4" fmla="*/ 0 w 33"/>
                <a:gd name="T5" fmla="*/ 679 h 695"/>
                <a:gd name="T6" fmla="*/ 2 w 33"/>
                <a:gd name="T7" fmla="*/ 0 h 695"/>
                <a:gd name="T8" fmla="*/ 33 w 33"/>
                <a:gd name="T9" fmla="*/ 17 h 695"/>
              </a:gdLst>
              <a:ahLst/>
              <a:cxnLst>
                <a:cxn ang="0">
                  <a:pos x="T0" y="T1"/>
                </a:cxn>
                <a:cxn ang="0">
                  <a:pos x="T2" y="T3"/>
                </a:cxn>
                <a:cxn ang="0">
                  <a:pos x="T4" y="T5"/>
                </a:cxn>
                <a:cxn ang="0">
                  <a:pos x="T6" y="T7"/>
                </a:cxn>
                <a:cxn ang="0">
                  <a:pos x="T8" y="T9"/>
                </a:cxn>
              </a:cxnLst>
              <a:rect l="0" t="0" r="r" b="b"/>
              <a:pathLst>
                <a:path w="33" h="695">
                  <a:moveTo>
                    <a:pt x="33" y="17"/>
                  </a:moveTo>
                  <a:lnTo>
                    <a:pt x="31" y="695"/>
                  </a:lnTo>
                  <a:lnTo>
                    <a:pt x="0" y="679"/>
                  </a:lnTo>
                  <a:lnTo>
                    <a:pt x="2" y="0"/>
                  </a:lnTo>
                  <a:lnTo>
                    <a:pt x="33" y="17"/>
                  </a:lnTo>
                  <a:close/>
                </a:path>
              </a:pathLst>
            </a:custGeom>
            <a:solidFill>
              <a:srgbClr val="97A4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0" name="í$ḻíḑê"/>
            <p:cNvSpPr/>
            <p:nvPr/>
          </p:nvSpPr>
          <p:spPr bwMode="auto">
            <a:xfrm>
              <a:off x="4548104" y="2845608"/>
              <a:ext cx="96744" cy="2043339"/>
            </a:xfrm>
            <a:custGeom>
              <a:avLst/>
              <a:gdLst>
                <a:gd name="T0" fmla="*/ 33 w 33"/>
                <a:gd name="T1" fmla="*/ 0 h 697"/>
                <a:gd name="T2" fmla="*/ 31 w 33"/>
                <a:gd name="T3" fmla="*/ 678 h 697"/>
                <a:gd name="T4" fmla="*/ 0 w 33"/>
                <a:gd name="T5" fmla="*/ 697 h 697"/>
                <a:gd name="T6" fmla="*/ 2 w 33"/>
                <a:gd name="T7" fmla="*/ 19 h 697"/>
                <a:gd name="T8" fmla="*/ 33 w 33"/>
                <a:gd name="T9" fmla="*/ 0 h 697"/>
              </a:gdLst>
              <a:ahLst/>
              <a:cxnLst>
                <a:cxn ang="0">
                  <a:pos x="T0" y="T1"/>
                </a:cxn>
                <a:cxn ang="0">
                  <a:pos x="T2" y="T3"/>
                </a:cxn>
                <a:cxn ang="0">
                  <a:pos x="T4" y="T5"/>
                </a:cxn>
                <a:cxn ang="0">
                  <a:pos x="T6" y="T7"/>
                </a:cxn>
                <a:cxn ang="0">
                  <a:pos x="T8" y="T9"/>
                </a:cxn>
              </a:cxnLst>
              <a:rect l="0" t="0" r="r" b="b"/>
              <a:pathLst>
                <a:path w="33" h="697">
                  <a:moveTo>
                    <a:pt x="33" y="0"/>
                  </a:moveTo>
                  <a:lnTo>
                    <a:pt x="31" y="678"/>
                  </a:lnTo>
                  <a:lnTo>
                    <a:pt x="0" y="697"/>
                  </a:lnTo>
                  <a:lnTo>
                    <a:pt x="2" y="19"/>
                  </a:lnTo>
                  <a:lnTo>
                    <a:pt x="33" y="0"/>
                  </a:lnTo>
                  <a:close/>
                </a:path>
              </a:pathLst>
            </a:custGeom>
            <a:solidFill>
              <a:srgbClr val="EBE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1" name="isľiḑé"/>
            <p:cNvSpPr/>
            <p:nvPr/>
          </p:nvSpPr>
          <p:spPr bwMode="auto">
            <a:xfrm>
              <a:off x="4463088" y="2845608"/>
              <a:ext cx="90881" cy="2043339"/>
            </a:xfrm>
            <a:custGeom>
              <a:avLst/>
              <a:gdLst>
                <a:gd name="T0" fmla="*/ 31 w 31"/>
                <a:gd name="T1" fmla="*/ 19 h 697"/>
                <a:gd name="T2" fmla="*/ 29 w 31"/>
                <a:gd name="T3" fmla="*/ 697 h 697"/>
                <a:gd name="T4" fmla="*/ 0 w 31"/>
                <a:gd name="T5" fmla="*/ 678 h 697"/>
                <a:gd name="T6" fmla="*/ 2 w 31"/>
                <a:gd name="T7" fmla="*/ 0 h 697"/>
                <a:gd name="T8" fmla="*/ 31 w 31"/>
                <a:gd name="T9" fmla="*/ 19 h 697"/>
              </a:gdLst>
              <a:ahLst/>
              <a:cxnLst>
                <a:cxn ang="0">
                  <a:pos x="T0" y="T1"/>
                </a:cxn>
                <a:cxn ang="0">
                  <a:pos x="T2" y="T3"/>
                </a:cxn>
                <a:cxn ang="0">
                  <a:pos x="T4" y="T5"/>
                </a:cxn>
                <a:cxn ang="0">
                  <a:pos x="T6" y="T7"/>
                </a:cxn>
                <a:cxn ang="0">
                  <a:pos x="T8" y="T9"/>
                </a:cxn>
              </a:cxnLst>
              <a:rect l="0" t="0" r="r" b="b"/>
              <a:pathLst>
                <a:path w="31" h="697">
                  <a:moveTo>
                    <a:pt x="31" y="19"/>
                  </a:moveTo>
                  <a:lnTo>
                    <a:pt x="29" y="697"/>
                  </a:lnTo>
                  <a:lnTo>
                    <a:pt x="0" y="678"/>
                  </a:lnTo>
                  <a:lnTo>
                    <a:pt x="2" y="0"/>
                  </a:lnTo>
                  <a:lnTo>
                    <a:pt x="31" y="19"/>
                  </a:lnTo>
                  <a:close/>
                </a:path>
              </a:pathLst>
            </a:custGeom>
            <a:solidFill>
              <a:srgbClr val="97A4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2" name="íṩlîde"/>
            <p:cNvSpPr/>
            <p:nvPr/>
          </p:nvSpPr>
          <p:spPr bwMode="auto">
            <a:xfrm>
              <a:off x="5703162" y="2200652"/>
              <a:ext cx="99675" cy="2043339"/>
            </a:xfrm>
            <a:custGeom>
              <a:avLst/>
              <a:gdLst>
                <a:gd name="T0" fmla="*/ 34 w 34"/>
                <a:gd name="T1" fmla="*/ 0 h 697"/>
                <a:gd name="T2" fmla="*/ 32 w 34"/>
                <a:gd name="T3" fmla="*/ 678 h 697"/>
                <a:gd name="T4" fmla="*/ 0 w 34"/>
                <a:gd name="T5" fmla="*/ 697 h 697"/>
                <a:gd name="T6" fmla="*/ 2 w 34"/>
                <a:gd name="T7" fmla="*/ 18 h 697"/>
                <a:gd name="T8" fmla="*/ 34 w 34"/>
                <a:gd name="T9" fmla="*/ 0 h 697"/>
              </a:gdLst>
              <a:ahLst/>
              <a:cxnLst>
                <a:cxn ang="0">
                  <a:pos x="T0" y="T1"/>
                </a:cxn>
                <a:cxn ang="0">
                  <a:pos x="T2" y="T3"/>
                </a:cxn>
                <a:cxn ang="0">
                  <a:pos x="T4" y="T5"/>
                </a:cxn>
                <a:cxn ang="0">
                  <a:pos x="T6" y="T7"/>
                </a:cxn>
                <a:cxn ang="0">
                  <a:pos x="T8" y="T9"/>
                </a:cxn>
              </a:cxnLst>
              <a:rect l="0" t="0" r="r" b="b"/>
              <a:pathLst>
                <a:path w="34" h="697">
                  <a:moveTo>
                    <a:pt x="34" y="0"/>
                  </a:moveTo>
                  <a:lnTo>
                    <a:pt x="32" y="678"/>
                  </a:lnTo>
                  <a:lnTo>
                    <a:pt x="0" y="697"/>
                  </a:lnTo>
                  <a:lnTo>
                    <a:pt x="2" y="18"/>
                  </a:lnTo>
                  <a:lnTo>
                    <a:pt x="34" y="0"/>
                  </a:lnTo>
                  <a:close/>
                </a:path>
              </a:pathLst>
            </a:custGeom>
            <a:solidFill>
              <a:srgbClr val="EBE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3" name="íṡ1iḓé"/>
            <p:cNvSpPr/>
            <p:nvPr/>
          </p:nvSpPr>
          <p:spPr bwMode="auto">
            <a:xfrm>
              <a:off x="5618146" y="2200652"/>
              <a:ext cx="90881" cy="2043339"/>
            </a:xfrm>
            <a:custGeom>
              <a:avLst/>
              <a:gdLst>
                <a:gd name="T0" fmla="*/ 31 w 31"/>
                <a:gd name="T1" fmla="*/ 18 h 697"/>
                <a:gd name="T2" fmla="*/ 29 w 31"/>
                <a:gd name="T3" fmla="*/ 697 h 697"/>
                <a:gd name="T4" fmla="*/ 0 w 31"/>
                <a:gd name="T5" fmla="*/ 678 h 697"/>
                <a:gd name="T6" fmla="*/ 2 w 31"/>
                <a:gd name="T7" fmla="*/ 0 h 697"/>
                <a:gd name="T8" fmla="*/ 31 w 31"/>
                <a:gd name="T9" fmla="*/ 18 h 697"/>
              </a:gdLst>
              <a:ahLst/>
              <a:cxnLst>
                <a:cxn ang="0">
                  <a:pos x="T0" y="T1"/>
                </a:cxn>
                <a:cxn ang="0">
                  <a:pos x="T2" y="T3"/>
                </a:cxn>
                <a:cxn ang="0">
                  <a:pos x="T4" y="T5"/>
                </a:cxn>
                <a:cxn ang="0">
                  <a:pos x="T6" y="T7"/>
                </a:cxn>
                <a:cxn ang="0">
                  <a:pos x="T8" y="T9"/>
                </a:cxn>
              </a:cxnLst>
              <a:rect l="0" t="0" r="r" b="b"/>
              <a:pathLst>
                <a:path w="31" h="697">
                  <a:moveTo>
                    <a:pt x="31" y="18"/>
                  </a:moveTo>
                  <a:lnTo>
                    <a:pt x="29" y="697"/>
                  </a:lnTo>
                  <a:lnTo>
                    <a:pt x="0" y="678"/>
                  </a:lnTo>
                  <a:lnTo>
                    <a:pt x="2" y="0"/>
                  </a:lnTo>
                  <a:lnTo>
                    <a:pt x="31" y="18"/>
                  </a:lnTo>
                  <a:close/>
                </a:path>
              </a:pathLst>
            </a:custGeom>
            <a:solidFill>
              <a:srgbClr val="97A4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4" name="işḷïďé"/>
            <p:cNvSpPr/>
            <p:nvPr/>
          </p:nvSpPr>
          <p:spPr bwMode="auto">
            <a:xfrm>
              <a:off x="5685572" y="1022141"/>
              <a:ext cx="905871" cy="1122811"/>
            </a:xfrm>
            <a:custGeom>
              <a:avLst/>
              <a:gdLst>
                <a:gd name="T0" fmla="*/ 123 w 148"/>
                <a:gd name="T1" fmla="*/ 184 h 184"/>
                <a:gd name="T2" fmla="*/ 110 w 148"/>
                <a:gd name="T3" fmla="*/ 174 h 184"/>
                <a:gd name="T4" fmla="*/ 24 w 148"/>
                <a:gd name="T5" fmla="*/ 66 h 184"/>
                <a:gd name="T6" fmla="*/ 0 w 148"/>
                <a:gd name="T7" fmla="*/ 18 h 184"/>
                <a:gd name="T8" fmla="*/ 36 w 148"/>
                <a:gd name="T9" fmla="*/ 0 h 184"/>
                <a:gd name="T10" fmla="*/ 60 w 148"/>
                <a:gd name="T11" fmla="*/ 49 h 184"/>
                <a:gd name="T12" fmla="*/ 135 w 148"/>
                <a:gd name="T13" fmla="*/ 142 h 184"/>
                <a:gd name="T14" fmla="*/ 148 w 148"/>
                <a:gd name="T15" fmla="*/ 152 h 184"/>
                <a:gd name="T16" fmla="*/ 123 w 148"/>
                <a:gd name="T17"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84">
                  <a:moveTo>
                    <a:pt x="123" y="184"/>
                  </a:moveTo>
                  <a:cubicBezTo>
                    <a:pt x="110" y="174"/>
                    <a:pt x="110" y="174"/>
                    <a:pt x="110" y="174"/>
                  </a:cubicBezTo>
                  <a:cubicBezTo>
                    <a:pt x="74" y="144"/>
                    <a:pt x="45" y="108"/>
                    <a:pt x="24" y="66"/>
                  </a:cubicBezTo>
                  <a:cubicBezTo>
                    <a:pt x="0" y="18"/>
                    <a:pt x="0" y="18"/>
                    <a:pt x="0" y="18"/>
                  </a:cubicBezTo>
                  <a:cubicBezTo>
                    <a:pt x="36" y="0"/>
                    <a:pt x="36" y="0"/>
                    <a:pt x="36" y="0"/>
                  </a:cubicBezTo>
                  <a:cubicBezTo>
                    <a:pt x="60" y="49"/>
                    <a:pt x="60" y="49"/>
                    <a:pt x="60" y="49"/>
                  </a:cubicBezTo>
                  <a:cubicBezTo>
                    <a:pt x="78" y="85"/>
                    <a:pt x="103" y="117"/>
                    <a:pt x="135" y="142"/>
                  </a:cubicBezTo>
                  <a:cubicBezTo>
                    <a:pt x="148" y="152"/>
                    <a:pt x="148" y="152"/>
                    <a:pt x="148" y="152"/>
                  </a:cubicBezTo>
                  <a:lnTo>
                    <a:pt x="123" y="184"/>
                  </a:lnTo>
                  <a:close/>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5" name="îṥḻïḑe"/>
            <p:cNvSpPr/>
            <p:nvPr/>
          </p:nvSpPr>
          <p:spPr bwMode="auto">
            <a:xfrm>
              <a:off x="5594693" y="4311417"/>
              <a:ext cx="410427" cy="369384"/>
            </a:xfrm>
            <a:custGeom>
              <a:avLst/>
              <a:gdLst>
                <a:gd name="T0" fmla="*/ 56 w 67"/>
                <a:gd name="T1" fmla="*/ 0 h 61"/>
                <a:gd name="T2" fmla="*/ 65 w 67"/>
                <a:gd name="T3" fmla="*/ 17 h 61"/>
                <a:gd name="T4" fmla="*/ 64 w 67"/>
                <a:gd name="T5" fmla="*/ 27 h 61"/>
                <a:gd name="T6" fmla="*/ 48 w 67"/>
                <a:gd name="T7" fmla="*/ 35 h 61"/>
                <a:gd name="T8" fmla="*/ 26 w 67"/>
                <a:gd name="T9" fmla="*/ 52 h 61"/>
                <a:gd name="T10" fmla="*/ 3 w 67"/>
                <a:gd name="T11" fmla="*/ 54 h 61"/>
                <a:gd name="T12" fmla="*/ 38 w 67"/>
                <a:gd name="T13" fmla="*/ 7 h 61"/>
                <a:gd name="T14" fmla="*/ 56 w 67"/>
                <a:gd name="T15" fmla="*/ 0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1">
                  <a:moveTo>
                    <a:pt x="56" y="0"/>
                  </a:moveTo>
                  <a:cubicBezTo>
                    <a:pt x="56" y="0"/>
                    <a:pt x="64" y="10"/>
                    <a:pt x="65" y="17"/>
                  </a:cubicBezTo>
                  <a:cubicBezTo>
                    <a:pt x="67" y="24"/>
                    <a:pt x="64" y="27"/>
                    <a:pt x="64" y="27"/>
                  </a:cubicBezTo>
                  <a:cubicBezTo>
                    <a:pt x="64" y="27"/>
                    <a:pt x="52" y="34"/>
                    <a:pt x="48" y="35"/>
                  </a:cubicBezTo>
                  <a:cubicBezTo>
                    <a:pt x="45" y="36"/>
                    <a:pt x="35" y="49"/>
                    <a:pt x="26" y="52"/>
                  </a:cubicBezTo>
                  <a:cubicBezTo>
                    <a:pt x="17" y="55"/>
                    <a:pt x="6" y="61"/>
                    <a:pt x="3" y="54"/>
                  </a:cubicBezTo>
                  <a:cubicBezTo>
                    <a:pt x="0" y="47"/>
                    <a:pt x="38" y="7"/>
                    <a:pt x="38" y="7"/>
                  </a:cubicBezTo>
                  <a:lnTo>
                    <a:pt x="56" y="0"/>
                  </a:lnTo>
                  <a:close/>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6" name="iṡlîḓê"/>
            <p:cNvSpPr/>
            <p:nvPr/>
          </p:nvSpPr>
          <p:spPr bwMode="auto">
            <a:xfrm>
              <a:off x="6585580" y="4229332"/>
              <a:ext cx="208146" cy="483718"/>
            </a:xfrm>
            <a:custGeom>
              <a:avLst/>
              <a:gdLst>
                <a:gd name="T0" fmla="*/ 22 w 34"/>
                <a:gd name="T1" fmla="*/ 0 h 79"/>
                <a:gd name="T2" fmla="*/ 14 w 34"/>
                <a:gd name="T3" fmla="*/ 8 h 79"/>
                <a:gd name="T4" fmla="*/ 0 w 34"/>
                <a:gd name="T5" fmla="*/ 0 h 79"/>
                <a:gd name="T6" fmla="*/ 2 w 34"/>
                <a:gd name="T7" fmla="*/ 28 h 79"/>
                <a:gd name="T8" fmla="*/ 19 w 34"/>
                <a:gd name="T9" fmla="*/ 75 h 79"/>
                <a:gd name="T10" fmla="*/ 34 w 34"/>
                <a:gd name="T11" fmla="*/ 56 h 79"/>
                <a:gd name="T12" fmla="*/ 22 w 3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34" h="79">
                  <a:moveTo>
                    <a:pt x="22" y="0"/>
                  </a:moveTo>
                  <a:cubicBezTo>
                    <a:pt x="22" y="0"/>
                    <a:pt x="21" y="8"/>
                    <a:pt x="14" y="8"/>
                  </a:cubicBezTo>
                  <a:cubicBezTo>
                    <a:pt x="7" y="7"/>
                    <a:pt x="0" y="0"/>
                    <a:pt x="0" y="0"/>
                  </a:cubicBezTo>
                  <a:cubicBezTo>
                    <a:pt x="2" y="28"/>
                    <a:pt x="2" y="28"/>
                    <a:pt x="2" y="28"/>
                  </a:cubicBezTo>
                  <a:cubicBezTo>
                    <a:pt x="2" y="28"/>
                    <a:pt x="6" y="71"/>
                    <a:pt x="19" y="75"/>
                  </a:cubicBezTo>
                  <a:cubicBezTo>
                    <a:pt x="31" y="79"/>
                    <a:pt x="34" y="56"/>
                    <a:pt x="34" y="56"/>
                  </a:cubicBezTo>
                  <a:lnTo>
                    <a:pt x="22" y="0"/>
                  </a:lnTo>
                  <a:close/>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7" name="ïṥliḑè"/>
            <p:cNvSpPr/>
            <p:nvPr/>
          </p:nvSpPr>
          <p:spPr bwMode="auto">
            <a:xfrm>
              <a:off x="6304145" y="3024436"/>
              <a:ext cx="820853" cy="1339751"/>
            </a:xfrm>
            <a:custGeom>
              <a:avLst/>
              <a:gdLst>
                <a:gd name="T0" fmla="*/ 56 w 134"/>
                <a:gd name="T1" fmla="*/ 220 h 220"/>
                <a:gd name="T2" fmla="*/ 67 w 134"/>
                <a:gd name="T3" fmla="*/ 217 h 220"/>
                <a:gd name="T4" fmla="*/ 76 w 134"/>
                <a:gd name="T5" fmla="*/ 186 h 220"/>
                <a:gd name="T6" fmla="*/ 48 w 134"/>
                <a:gd name="T7" fmla="*/ 98 h 220"/>
                <a:gd name="T8" fmla="*/ 116 w 134"/>
                <a:gd name="T9" fmla="*/ 47 h 220"/>
                <a:gd name="T10" fmla="*/ 129 w 134"/>
                <a:gd name="T11" fmla="*/ 17 h 220"/>
                <a:gd name="T12" fmla="*/ 99 w 134"/>
                <a:gd name="T13" fmla="*/ 5 h 220"/>
                <a:gd name="T14" fmla="*/ 2 w 134"/>
                <a:gd name="T15" fmla="*/ 96 h 220"/>
                <a:gd name="T16" fmla="*/ 36 w 134"/>
                <a:gd name="T17" fmla="*/ 209 h 220"/>
                <a:gd name="T18" fmla="*/ 56 w 134"/>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220">
                  <a:moveTo>
                    <a:pt x="56" y="220"/>
                  </a:moveTo>
                  <a:cubicBezTo>
                    <a:pt x="60" y="220"/>
                    <a:pt x="64" y="219"/>
                    <a:pt x="67" y="217"/>
                  </a:cubicBezTo>
                  <a:cubicBezTo>
                    <a:pt x="78" y="211"/>
                    <a:pt x="82" y="197"/>
                    <a:pt x="76" y="186"/>
                  </a:cubicBezTo>
                  <a:cubicBezTo>
                    <a:pt x="68" y="172"/>
                    <a:pt x="47" y="128"/>
                    <a:pt x="48" y="98"/>
                  </a:cubicBezTo>
                  <a:cubicBezTo>
                    <a:pt x="49" y="84"/>
                    <a:pt x="85" y="60"/>
                    <a:pt x="116" y="47"/>
                  </a:cubicBezTo>
                  <a:cubicBezTo>
                    <a:pt x="128" y="42"/>
                    <a:pt x="134" y="29"/>
                    <a:pt x="129" y="17"/>
                  </a:cubicBezTo>
                  <a:cubicBezTo>
                    <a:pt x="124" y="6"/>
                    <a:pt x="111" y="0"/>
                    <a:pt x="99" y="5"/>
                  </a:cubicBezTo>
                  <a:cubicBezTo>
                    <a:pt x="84" y="11"/>
                    <a:pt x="5" y="45"/>
                    <a:pt x="2" y="96"/>
                  </a:cubicBezTo>
                  <a:cubicBezTo>
                    <a:pt x="0" y="144"/>
                    <a:pt x="32" y="202"/>
                    <a:pt x="36" y="209"/>
                  </a:cubicBezTo>
                  <a:cubicBezTo>
                    <a:pt x="40" y="216"/>
                    <a:pt x="48" y="220"/>
                    <a:pt x="56" y="220"/>
                  </a:cubicBezTo>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8" name="ïṧḻïḋé"/>
            <p:cNvSpPr/>
            <p:nvPr/>
          </p:nvSpPr>
          <p:spPr bwMode="auto">
            <a:xfrm>
              <a:off x="6321735" y="1784362"/>
              <a:ext cx="894145" cy="1500989"/>
            </a:xfrm>
            <a:custGeom>
              <a:avLst/>
              <a:gdLst>
                <a:gd name="T0" fmla="*/ 11 w 146"/>
                <a:gd name="T1" fmla="*/ 69 h 246"/>
                <a:gd name="T2" fmla="*/ 22 w 146"/>
                <a:gd name="T3" fmla="*/ 194 h 246"/>
                <a:gd name="T4" fmla="*/ 121 w 146"/>
                <a:gd name="T5" fmla="*/ 230 h 246"/>
                <a:gd name="T6" fmla="*/ 146 w 146"/>
                <a:gd name="T7" fmla="*/ 198 h 246"/>
                <a:gd name="T8" fmla="*/ 145 w 146"/>
                <a:gd name="T9" fmla="*/ 187 h 246"/>
                <a:gd name="T10" fmla="*/ 130 w 146"/>
                <a:gd name="T11" fmla="*/ 82 h 246"/>
                <a:gd name="T12" fmla="*/ 77 w 146"/>
                <a:gd name="T13" fmla="*/ 20 h 246"/>
                <a:gd name="T14" fmla="*/ 11 w 146"/>
                <a:gd name="T15" fmla="*/ 69 h 2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246">
                  <a:moveTo>
                    <a:pt x="11" y="69"/>
                  </a:moveTo>
                  <a:cubicBezTo>
                    <a:pt x="12" y="75"/>
                    <a:pt x="22" y="194"/>
                    <a:pt x="22" y="194"/>
                  </a:cubicBezTo>
                  <a:cubicBezTo>
                    <a:pt x="22" y="194"/>
                    <a:pt x="88" y="246"/>
                    <a:pt x="121" y="230"/>
                  </a:cubicBezTo>
                  <a:cubicBezTo>
                    <a:pt x="144" y="218"/>
                    <a:pt x="146" y="205"/>
                    <a:pt x="146" y="198"/>
                  </a:cubicBezTo>
                  <a:cubicBezTo>
                    <a:pt x="145" y="194"/>
                    <a:pt x="145" y="191"/>
                    <a:pt x="145" y="187"/>
                  </a:cubicBezTo>
                  <a:cubicBezTo>
                    <a:pt x="130" y="82"/>
                    <a:pt x="130" y="82"/>
                    <a:pt x="130" y="82"/>
                  </a:cubicBezTo>
                  <a:cubicBezTo>
                    <a:pt x="127" y="60"/>
                    <a:pt x="100" y="26"/>
                    <a:pt x="77" y="20"/>
                  </a:cubicBezTo>
                  <a:cubicBezTo>
                    <a:pt x="0" y="0"/>
                    <a:pt x="10" y="61"/>
                    <a:pt x="11" y="69"/>
                  </a:cubicBezTo>
                  <a:close/>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9" name="î$ļiḋé"/>
            <p:cNvSpPr/>
            <p:nvPr/>
          </p:nvSpPr>
          <p:spPr bwMode="auto">
            <a:xfrm>
              <a:off x="5729548" y="2924761"/>
              <a:ext cx="996750" cy="1539101"/>
            </a:xfrm>
            <a:custGeom>
              <a:avLst/>
              <a:gdLst>
                <a:gd name="T0" fmla="*/ 24 w 163"/>
                <a:gd name="T1" fmla="*/ 252 h 252"/>
                <a:gd name="T2" fmla="*/ 46 w 163"/>
                <a:gd name="T3" fmla="*/ 231 h 252"/>
                <a:gd name="T4" fmla="*/ 71 w 163"/>
                <a:gd name="T5" fmla="*/ 93 h 252"/>
                <a:gd name="T6" fmla="*/ 144 w 163"/>
                <a:gd name="T7" fmla="*/ 47 h 252"/>
                <a:gd name="T8" fmla="*/ 159 w 163"/>
                <a:gd name="T9" fmla="*/ 19 h 252"/>
                <a:gd name="T10" fmla="*/ 130 w 163"/>
                <a:gd name="T11" fmla="*/ 4 h 252"/>
                <a:gd name="T12" fmla="*/ 29 w 163"/>
                <a:gd name="T13" fmla="*/ 75 h 252"/>
                <a:gd name="T14" fmla="*/ 1 w 163"/>
                <a:gd name="T15" fmla="*/ 228 h 252"/>
                <a:gd name="T16" fmla="*/ 22 w 163"/>
                <a:gd name="T17" fmla="*/ 252 h 252"/>
                <a:gd name="T18" fmla="*/ 24 w 163"/>
                <a:gd name="T19"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252">
                  <a:moveTo>
                    <a:pt x="24" y="252"/>
                  </a:moveTo>
                  <a:cubicBezTo>
                    <a:pt x="36" y="252"/>
                    <a:pt x="46" y="243"/>
                    <a:pt x="46" y="231"/>
                  </a:cubicBezTo>
                  <a:cubicBezTo>
                    <a:pt x="49" y="203"/>
                    <a:pt x="57" y="123"/>
                    <a:pt x="71" y="93"/>
                  </a:cubicBezTo>
                  <a:cubicBezTo>
                    <a:pt x="78" y="75"/>
                    <a:pt x="118" y="55"/>
                    <a:pt x="144" y="47"/>
                  </a:cubicBezTo>
                  <a:cubicBezTo>
                    <a:pt x="156" y="43"/>
                    <a:pt x="163" y="31"/>
                    <a:pt x="159" y="19"/>
                  </a:cubicBezTo>
                  <a:cubicBezTo>
                    <a:pt x="155" y="7"/>
                    <a:pt x="142" y="0"/>
                    <a:pt x="130" y="4"/>
                  </a:cubicBezTo>
                  <a:cubicBezTo>
                    <a:pt x="117" y="8"/>
                    <a:pt x="48" y="32"/>
                    <a:pt x="29" y="75"/>
                  </a:cubicBezTo>
                  <a:cubicBezTo>
                    <a:pt x="10" y="117"/>
                    <a:pt x="2" y="217"/>
                    <a:pt x="1" y="228"/>
                  </a:cubicBezTo>
                  <a:cubicBezTo>
                    <a:pt x="0" y="240"/>
                    <a:pt x="9" y="251"/>
                    <a:pt x="22" y="252"/>
                  </a:cubicBezTo>
                  <a:cubicBezTo>
                    <a:pt x="23" y="252"/>
                    <a:pt x="23" y="252"/>
                    <a:pt x="24" y="252"/>
                  </a:cubicBezTo>
                  <a:close/>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0" name="iṡ1ïḍê"/>
            <p:cNvSpPr/>
            <p:nvPr/>
          </p:nvSpPr>
          <p:spPr bwMode="auto">
            <a:xfrm>
              <a:off x="4413250" y="2866128"/>
              <a:ext cx="2049202" cy="1298708"/>
            </a:xfrm>
            <a:custGeom>
              <a:avLst/>
              <a:gdLst>
                <a:gd name="T0" fmla="*/ 699 w 699"/>
                <a:gd name="T1" fmla="*/ 403 h 443"/>
                <a:gd name="T2" fmla="*/ 699 w 699"/>
                <a:gd name="T3" fmla="*/ 443 h 443"/>
                <a:gd name="T4" fmla="*/ 0 w 699"/>
                <a:gd name="T5" fmla="*/ 39 h 443"/>
                <a:gd name="T6" fmla="*/ 0 w 699"/>
                <a:gd name="T7" fmla="*/ 0 h 443"/>
                <a:gd name="T8" fmla="*/ 699 w 699"/>
                <a:gd name="T9" fmla="*/ 403 h 443"/>
              </a:gdLst>
              <a:ahLst/>
              <a:cxnLst>
                <a:cxn ang="0">
                  <a:pos x="T0" y="T1"/>
                </a:cxn>
                <a:cxn ang="0">
                  <a:pos x="T2" y="T3"/>
                </a:cxn>
                <a:cxn ang="0">
                  <a:pos x="T4" y="T5"/>
                </a:cxn>
                <a:cxn ang="0">
                  <a:pos x="T6" y="T7"/>
                </a:cxn>
                <a:cxn ang="0">
                  <a:pos x="T8" y="T9"/>
                </a:cxn>
              </a:cxnLst>
              <a:rect l="0" t="0" r="r" b="b"/>
              <a:pathLst>
                <a:path w="699" h="443">
                  <a:moveTo>
                    <a:pt x="699" y="403"/>
                  </a:moveTo>
                  <a:lnTo>
                    <a:pt x="699" y="443"/>
                  </a:lnTo>
                  <a:lnTo>
                    <a:pt x="0" y="39"/>
                  </a:lnTo>
                  <a:lnTo>
                    <a:pt x="0" y="0"/>
                  </a:lnTo>
                  <a:lnTo>
                    <a:pt x="699" y="403"/>
                  </a:lnTo>
                  <a:close/>
                </a:path>
              </a:pathLst>
            </a:custGeom>
            <a:solidFill>
              <a:srgbClr val="97A4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1" name="îśḷiḋé"/>
            <p:cNvSpPr/>
            <p:nvPr/>
          </p:nvSpPr>
          <p:spPr bwMode="auto">
            <a:xfrm>
              <a:off x="4413250" y="2100977"/>
              <a:ext cx="3365498" cy="1946595"/>
            </a:xfrm>
            <a:custGeom>
              <a:avLst/>
              <a:gdLst>
                <a:gd name="T0" fmla="*/ 1148 w 1148"/>
                <a:gd name="T1" fmla="*/ 404 h 664"/>
                <a:gd name="T2" fmla="*/ 699 w 1148"/>
                <a:gd name="T3" fmla="*/ 664 h 664"/>
                <a:gd name="T4" fmla="*/ 0 w 1148"/>
                <a:gd name="T5" fmla="*/ 261 h 664"/>
                <a:gd name="T6" fmla="*/ 449 w 1148"/>
                <a:gd name="T7" fmla="*/ 0 h 664"/>
                <a:gd name="T8" fmla="*/ 1148 w 1148"/>
                <a:gd name="T9" fmla="*/ 404 h 664"/>
              </a:gdLst>
              <a:ahLst/>
              <a:cxnLst>
                <a:cxn ang="0">
                  <a:pos x="T0" y="T1"/>
                </a:cxn>
                <a:cxn ang="0">
                  <a:pos x="T2" y="T3"/>
                </a:cxn>
                <a:cxn ang="0">
                  <a:pos x="T4" y="T5"/>
                </a:cxn>
                <a:cxn ang="0">
                  <a:pos x="T6" y="T7"/>
                </a:cxn>
                <a:cxn ang="0">
                  <a:pos x="T8" y="T9"/>
                </a:cxn>
              </a:cxnLst>
              <a:rect l="0" t="0" r="r" b="b"/>
              <a:pathLst>
                <a:path w="1148" h="664">
                  <a:moveTo>
                    <a:pt x="1148" y="404"/>
                  </a:moveTo>
                  <a:lnTo>
                    <a:pt x="699" y="664"/>
                  </a:lnTo>
                  <a:lnTo>
                    <a:pt x="0" y="261"/>
                  </a:lnTo>
                  <a:lnTo>
                    <a:pt x="449" y="0"/>
                  </a:lnTo>
                  <a:lnTo>
                    <a:pt x="1148" y="404"/>
                  </a:lnTo>
                  <a:close/>
                </a:path>
              </a:pathLst>
            </a:custGeom>
            <a:solidFill>
              <a:srgbClr val="EBE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2" name="ïṥļíḍe"/>
            <p:cNvSpPr/>
            <p:nvPr/>
          </p:nvSpPr>
          <p:spPr bwMode="auto">
            <a:xfrm>
              <a:off x="6462452" y="3285351"/>
              <a:ext cx="1316298" cy="879486"/>
            </a:xfrm>
            <a:custGeom>
              <a:avLst/>
              <a:gdLst>
                <a:gd name="T0" fmla="*/ 449 w 449"/>
                <a:gd name="T1" fmla="*/ 0 h 300"/>
                <a:gd name="T2" fmla="*/ 449 w 449"/>
                <a:gd name="T3" fmla="*/ 42 h 300"/>
                <a:gd name="T4" fmla="*/ 0 w 449"/>
                <a:gd name="T5" fmla="*/ 300 h 300"/>
                <a:gd name="T6" fmla="*/ 0 w 449"/>
                <a:gd name="T7" fmla="*/ 260 h 300"/>
                <a:gd name="T8" fmla="*/ 449 w 449"/>
                <a:gd name="T9" fmla="*/ 0 h 300"/>
              </a:gdLst>
              <a:ahLst/>
              <a:cxnLst>
                <a:cxn ang="0">
                  <a:pos x="T0" y="T1"/>
                </a:cxn>
                <a:cxn ang="0">
                  <a:pos x="T2" y="T3"/>
                </a:cxn>
                <a:cxn ang="0">
                  <a:pos x="T4" y="T5"/>
                </a:cxn>
                <a:cxn ang="0">
                  <a:pos x="T6" y="T7"/>
                </a:cxn>
                <a:cxn ang="0">
                  <a:pos x="T8" y="T9"/>
                </a:cxn>
              </a:cxnLst>
              <a:rect l="0" t="0" r="r" b="b"/>
              <a:pathLst>
                <a:path w="449" h="300">
                  <a:moveTo>
                    <a:pt x="449" y="0"/>
                  </a:moveTo>
                  <a:lnTo>
                    <a:pt x="449" y="42"/>
                  </a:lnTo>
                  <a:lnTo>
                    <a:pt x="0" y="300"/>
                  </a:lnTo>
                  <a:lnTo>
                    <a:pt x="0" y="260"/>
                  </a:lnTo>
                  <a:lnTo>
                    <a:pt x="449" y="0"/>
                  </a:lnTo>
                  <a:close/>
                </a:path>
              </a:pathLst>
            </a:custGeom>
            <a:solidFill>
              <a:srgbClr val="EBE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3" name="ísľíde"/>
            <p:cNvSpPr/>
            <p:nvPr/>
          </p:nvSpPr>
          <p:spPr bwMode="auto">
            <a:xfrm>
              <a:off x="6304145" y="1327030"/>
              <a:ext cx="592187" cy="592187"/>
            </a:xfrm>
            <a:custGeom>
              <a:avLst/>
              <a:gdLst>
                <a:gd name="T0" fmla="*/ 8 w 97"/>
                <a:gd name="T1" fmla="*/ 63 h 97"/>
                <a:gd name="T2" fmla="*/ 63 w 97"/>
                <a:gd name="T3" fmla="*/ 89 h 97"/>
                <a:gd name="T4" fmla="*/ 90 w 97"/>
                <a:gd name="T5" fmla="*/ 34 h 97"/>
                <a:gd name="T6" fmla="*/ 35 w 97"/>
                <a:gd name="T7" fmla="*/ 8 h 97"/>
                <a:gd name="T8" fmla="*/ 8 w 97"/>
                <a:gd name="T9" fmla="*/ 63 h 97"/>
              </a:gdLst>
              <a:ahLst/>
              <a:cxnLst>
                <a:cxn ang="0">
                  <a:pos x="T0" y="T1"/>
                </a:cxn>
                <a:cxn ang="0">
                  <a:pos x="T2" y="T3"/>
                </a:cxn>
                <a:cxn ang="0">
                  <a:pos x="T4" y="T5"/>
                </a:cxn>
                <a:cxn ang="0">
                  <a:pos x="T6" y="T7"/>
                </a:cxn>
                <a:cxn ang="0">
                  <a:pos x="T8" y="T9"/>
                </a:cxn>
              </a:cxnLst>
              <a:rect l="0" t="0" r="r" b="b"/>
              <a:pathLst>
                <a:path w="97" h="97">
                  <a:moveTo>
                    <a:pt x="8" y="63"/>
                  </a:moveTo>
                  <a:cubicBezTo>
                    <a:pt x="16" y="85"/>
                    <a:pt x="40" y="97"/>
                    <a:pt x="63" y="89"/>
                  </a:cubicBezTo>
                  <a:cubicBezTo>
                    <a:pt x="85" y="82"/>
                    <a:pt x="97" y="57"/>
                    <a:pt x="90" y="34"/>
                  </a:cubicBezTo>
                  <a:cubicBezTo>
                    <a:pt x="82" y="12"/>
                    <a:pt x="57" y="0"/>
                    <a:pt x="35" y="8"/>
                  </a:cubicBezTo>
                  <a:cubicBezTo>
                    <a:pt x="12" y="15"/>
                    <a:pt x="0" y="40"/>
                    <a:pt x="8" y="63"/>
                  </a:cubicBezTo>
                  <a:close/>
                </a:path>
              </a:pathLst>
            </a:custGeom>
            <a:solidFill>
              <a:srgbClr val="E296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4" name="ïṧliḋè"/>
            <p:cNvSpPr/>
            <p:nvPr/>
          </p:nvSpPr>
          <p:spPr bwMode="auto">
            <a:xfrm>
              <a:off x="6541605" y="1675891"/>
              <a:ext cx="307821" cy="340068"/>
            </a:xfrm>
            <a:custGeom>
              <a:avLst/>
              <a:gdLst>
                <a:gd name="T0" fmla="*/ 0 w 50"/>
                <a:gd name="T1" fmla="*/ 3 h 56"/>
                <a:gd name="T2" fmla="*/ 11 w 50"/>
                <a:gd name="T3" fmla="*/ 37 h 56"/>
                <a:gd name="T4" fmla="*/ 14 w 50"/>
                <a:gd name="T5" fmla="*/ 44 h 56"/>
                <a:gd name="T6" fmla="*/ 26 w 50"/>
                <a:gd name="T7" fmla="*/ 55 h 56"/>
                <a:gd name="T8" fmla="*/ 46 w 50"/>
                <a:gd name="T9" fmla="*/ 51 h 56"/>
                <a:gd name="T10" fmla="*/ 49 w 50"/>
                <a:gd name="T11" fmla="*/ 43 h 56"/>
                <a:gd name="T12" fmla="*/ 38 w 50"/>
                <a:gd name="T13" fmla="*/ 0 h 56"/>
                <a:gd name="T14" fmla="*/ 0 w 50"/>
                <a:gd name="T15" fmla="*/ 3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6">
                  <a:moveTo>
                    <a:pt x="0" y="3"/>
                  </a:moveTo>
                  <a:cubicBezTo>
                    <a:pt x="11" y="37"/>
                    <a:pt x="11" y="37"/>
                    <a:pt x="11" y="37"/>
                  </a:cubicBezTo>
                  <a:cubicBezTo>
                    <a:pt x="14" y="44"/>
                    <a:pt x="14" y="44"/>
                    <a:pt x="14" y="44"/>
                  </a:cubicBezTo>
                  <a:cubicBezTo>
                    <a:pt x="15" y="49"/>
                    <a:pt x="20" y="54"/>
                    <a:pt x="26" y="55"/>
                  </a:cubicBezTo>
                  <a:cubicBezTo>
                    <a:pt x="32" y="56"/>
                    <a:pt x="39" y="54"/>
                    <a:pt x="46" y="51"/>
                  </a:cubicBezTo>
                  <a:cubicBezTo>
                    <a:pt x="49" y="49"/>
                    <a:pt x="50" y="46"/>
                    <a:pt x="49" y="43"/>
                  </a:cubicBezTo>
                  <a:cubicBezTo>
                    <a:pt x="38" y="0"/>
                    <a:pt x="38" y="0"/>
                    <a:pt x="38" y="0"/>
                  </a:cubicBezTo>
                  <a:lnTo>
                    <a:pt x="0" y="3"/>
                  </a:lnTo>
                  <a:close/>
                </a:path>
              </a:pathLst>
            </a:custGeom>
            <a:solidFill>
              <a:srgbClr val="E296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5" name="îS1îḑè"/>
            <p:cNvSpPr/>
            <p:nvPr/>
          </p:nvSpPr>
          <p:spPr bwMode="auto">
            <a:xfrm>
              <a:off x="6957895" y="3003915"/>
              <a:ext cx="0" cy="43975"/>
            </a:xfrm>
            <a:custGeom>
              <a:avLst/>
              <a:gdLst>
                <a:gd name="T0" fmla="*/ 0 h 15"/>
                <a:gd name="T1" fmla="*/ 13 h 15"/>
                <a:gd name="T2" fmla="*/ 15 h 15"/>
                <a:gd name="T3" fmla="*/ 0 h 15"/>
                <a:gd name="T4" fmla="*/ 0 h 15"/>
              </a:gdLst>
              <a:ahLst/>
              <a:cxnLst>
                <a:cxn ang="0">
                  <a:pos x="0" y="T0"/>
                </a:cxn>
                <a:cxn ang="0">
                  <a:pos x="0" y="T1"/>
                </a:cxn>
                <a:cxn ang="0">
                  <a:pos x="0" y="T2"/>
                </a:cxn>
                <a:cxn ang="0">
                  <a:pos x="0" y="T3"/>
                </a:cxn>
                <a:cxn ang="0">
                  <a:pos x="0" y="T4"/>
                </a:cxn>
              </a:cxnLst>
              <a:rect l="0" t="0" r="r" b="b"/>
              <a:pathLst>
                <a:path h="15">
                  <a:moveTo>
                    <a:pt x="0" y="0"/>
                  </a:moveTo>
                  <a:lnTo>
                    <a:pt x="0" y="13"/>
                  </a:lnTo>
                  <a:lnTo>
                    <a:pt x="0" y="15"/>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6" name="îş1íḋè"/>
            <p:cNvSpPr/>
            <p:nvPr/>
          </p:nvSpPr>
          <p:spPr bwMode="auto">
            <a:xfrm>
              <a:off x="6474179" y="3009779"/>
              <a:ext cx="471992" cy="319547"/>
            </a:xfrm>
            <a:custGeom>
              <a:avLst/>
              <a:gdLst>
                <a:gd name="T0" fmla="*/ 161 w 161"/>
                <a:gd name="T1" fmla="*/ 0 h 109"/>
                <a:gd name="T2" fmla="*/ 161 w 161"/>
                <a:gd name="T3" fmla="*/ 15 h 109"/>
                <a:gd name="T4" fmla="*/ 0 w 161"/>
                <a:gd name="T5" fmla="*/ 109 h 109"/>
                <a:gd name="T6" fmla="*/ 0 w 161"/>
                <a:gd name="T7" fmla="*/ 94 h 109"/>
                <a:gd name="T8" fmla="*/ 161 w 161"/>
                <a:gd name="T9" fmla="*/ 0 h 109"/>
              </a:gdLst>
              <a:ahLst/>
              <a:cxnLst>
                <a:cxn ang="0">
                  <a:pos x="T0" y="T1"/>
                </a:cxn>
                <a:cxn ang="0">
                  <a:pos x="T2" y="T3"/>
                </a:cxn>
                <a:cxn ang="0">
                  <a:pos x="T4" y="T5"/>
                </a:cxn>
                <a:cxn ang="0">
                  <a:pos x="T6" y="T7"/>
                </a:cxn>
                <a:cxn ang="0">
                  <a:pos x="T8" y="T9"/>
                </a:cxn>
              </a:cxnLst>
              <a:rect l="0" t="0" r="r" b="b"/>
              <a:pathLst>
                <a:path w="161" h="109">
                  <a:moveTo>
                    <a:pt x="161" y="0"/>
                  </a:moveTo>
                  <a:lnTo>
                    <a:pt x="161" y="15"/>
                  </a:lnTo>
                  <a:lnTo>
                    <a:pt x="0" y="109"/>
                  </a:lnTo>
                  <a:lnTo>
                    <a:pt x="0" y="94"/>
                  </a:lnTo>
                  <a:lnTo>
                    <a:pt x="161" y="0"/>
                  </a:lnTo>
                  <a:close/>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7" name="íṥľíďê"/>
            <p:cNvSpPr/>
            <p:nvPr/>
          </p:nvSpPr>
          <p:spPr bwMode="auto">
            <a:xfrm>
              <a:off x="5582967" y="2822155"/>
              <a:ext cx="806196" cy="507171"/>
            </a:xfrm>
            <a:custGeom>
              <a:avLst/>
              <a:gdLst>
                <a:gd name="T0" fmla="*/ 275 w 275"/>
                <a:gd name="T1" fmla="*/ 158 h 173"/>
                <a:gd name="T2" fmla="*/ 275 w 275"/>
                <a:gd name="T3" fmla="*/ 173 h 173"/>
                <a:gd name="T4" fmla="*/ 0 w 275"/>
                <a:gd name="T5" fmla="*/ 12 h 173"/>
                <a:gd name="T6" fmla="*/ 0 w 275"/>
                <a:gd name="T7" fmla="*/ 0 h 173"/>
                <a:gd name="T8" fmla="*/ 275 w 275"/>
                <a:gd name="T9" fmla="*/ 158 h 173"/>
              </a:gdLst>
              <a:ahLst/>
              <a:cxnLst>
                <a:cxn ang="0">
                  <a:pos x="T0" y="T1"/>
                </a:cxn>
                <a:cxn ang="0">
                  <a:pos x="T2" y="T3"/>
                </a:cxn>
                <a:cxn ang="0">
                  <a:pos x="T4" y="T5"/>
                </a:cxn>
                <a:cxn ang="0">
                  <a:pos x="T6" y="T7"/>
                </a:cxn>
                <a:cxn ang="0">
                  <a:pos x="T8" y="T9"/>
                </a:cxn>
              </a:cxnLst>
              <a:rect l="0" t="0" r="r" b="b"/>
              <a:pathLst>
                <a:path w="275" h="173">
                  <a:moveTo>
                    <a:pt x="275" y="158"/>
                  </a:moveTo>
                  <a:lnTo>
                    <a:pt x="275" y="173"/>
                  </a:lnTo>
                  <a:lnTo>
                    <a:pt x="0" y="12"/>
                  </a:lnTo>
                  <a:lnTo>
                    <a:pt x="0" y="0"/>
                  </a:lnTo>
                  <a:lnTo>
                    <a:pt x="275" y="158"/>
                  </a:lnTo>
                  <a:close/>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8" name="iṡḷíḓe"/>
            <p:cNvSpPr/>
            <p:nvPr/>
          </p:nvSpPr>
          <p:spPr bwMode="auto">
            <a:xfrm>
              <a:off x="6389161" y="3285351"/>
              <a:ext cx="85018" cy="55702"/>
            </a:xfrm>
            <a:custGeom>
              <a:avLst/>
              <a:gdLst>
                <a:gd name="T0" fmla="*/ 14 w 14"/>
                <a:gd name="T1" fmla="*/ 0 h 9"/>
                <a:gd name="T2" fmla="*/ 14 w 14"/>
                <a:gd name="T3" fmla="*/ 7 h 9"/>
                <a:gd name="T4" fmla="*/ 0 w 14"/>
                <a:gd name="T5" fmla="*/ 7 h 9"/>
                <a:gd name="T6" fmla="*/ 0 w 14"/>
                <a:gd name="T7" fmla="*/ 0 h 9"/>
                <a:gd name="T8" fmla="*/ 14 w 14"/>
                <a:gd name="T9" fmla="*/ 0 h 9"/>
              </a:gdLst>
              <a:ahLst/>
              <a:cxnLst>
                <a:cxn ang="0">
                  <a:pos x="T0" y="T1"/>
                </a:cxn>
                <a:cxn ang="0">
                  <a:pos x="T2" y="T3"/>
                </a:cxn>
                <a:cxn ang="0">
                  <a:pos x="T4" y="T5"/>
                </a:cxn>
                <a:cxn ang="0">
                  <a:pos x="T6" y="T7"/>
                </a:cxn>
                <a:cxn ang="0">
                  <a:pos x="T8" y="T9"/>
                </a:cxn>
              </a:cxnLst>
              <a:rect l="0" t="0" r="r" b="b"/>
              <a:pathLst>
                <a:path w="14" h="9">
                  <a:moveTo>
                    <a:pt x="14" y="0"/>
                  </a:moveTo>
                  <a:cubicBezTo>
                    <a:pt x="14" y="7"/>
                    <a:pt x="14" y="7"/>
                    <a:pt x="14" y="7"/>
                  </a:cubicBezTo>
                  <a:cubicBezTo>
                    <a:pt x="10" y="9"/>
                    <a:pt x="4" y="9"/>
                    <a:pt x="0" y="7"/>
                  </a:cubicBezTo>
                  <a:cubicBezTo>
                    <a:pt x="0" y="0"/>
                    <a:pt x="0" y="0"/>
                    <a:pt x="0" y="0"/>
                  </a:cubicBezTo>
                  <a:cubicBezTo>
                    <a:pt x="4" y="3"/>
                    <a:pt x="10" y="3"/>
                    <a:pt x="14" y="0"/>
                  </a:cubicBezTo>
                  <a:close/>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9" name="iṣľïďé"/>
            <p:cNvSpPr/>
            <p:nvPr/>
          </p:nvSpPr>
          <p:spPr bwMode="auto">
            <a:xfrm>
              <a:off x="6462452" y="3285351"/>
              <a:ext cx="11726" cy="49838"/>
            </a:xfrm>
            <a:custGeom>
              <a:avLst/>
              <a:gdLst>
                <a:gd name="T0" fmla="*/ 2 w 2"/>
                <a:gd name="T1" fmla="*/ 0 h 8"/>
                <a:gd name="T2" fmla="*/ 2 w 2"/>
                <a:gd name="T3" fmla="*/ 7 h 8"/>
                <a:gd name="T4" fmla="*/ 0 w 2"/>
                <a:gd name="T5" fmla="*/ 8 h 8"/>
                <a:gd name="T6" fmla="*/ 0 w 2"/>
                <a:gd name="T7" fmla="*/ 1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cubicBezTo>
                    <a:pt x="2" y="7"/>
                    <a:pt x="2" y="7"/>
                    <a:pt x="2" y="7"/>
                  </a:cubicBezTo>
                  <a:cubicBezTo>
                    <a:pt x="1" y="7"/>
                    <a:pt x="1" y="8"/>
                    <a:pt x="0" y="8"/>
                  </a:cubicBezTo>
                  <a:cubicBezTo>
                    <a:pt x="0" y="1"/>
                    <a:pt x="0" y="1"/>
                    <a:pt x="0" y="1"/>
                  </a:cubicBezTo>
                  <a:cubicBezTo>
                    <a:pt x="1" y="1"/>
                    <a:pt x="1" y="1"/>
                    <a:pt x="2" y="0"/>
                  </a:cubicBezTo>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0" name="ïṥ1íḑè"/>
            <p:cNvSpPr/>
            <p:nvPr/>
          </p:nvSpPr>
          <p:spPr bwMode="auto">
            <a:xfrm>
              <a:off x="5556581" y="2487950"/>
              <a:ext cx="1413040" cy="814990"/>
            </a:xfrm>
            <a:custGeom>
              <a:avLst/>
              <a:gdLst>
                <a:gd name="T0" fmla="*/ 227 w 231"/>
                <a:gd name="T1" fmla="*/ 78 h 134"/>
                <a:gd name="T2" fmla="*/ 227 w 231"/>
                <a:gd name="T3" fmla="*/ 86 h 134"/>
                <a:gd name="T4" fmla="*/ 150 w 231"/>
                <a:gd name="T5" fmla="*/ 131 h 134"/>
                <a:gd name="T6" fmla="*/ 136 w 231"/>
                <a:gd name="T7" fmla="*/ 131 h 134"/>
                <a:gd name="T8" fmla="*/ 4 w 231"/>
                <a:gd name="T9" fmla="*/ 55 h 134"/>
                <a:gd name="T10" fmla="*/ 4 w 231"/>
                <a:gd name="T11" fmla="*/ 47 h 134"/>
                <a:gd name="T12" fmla="*/ 81 w 231"/>
                <a:gd name="T13" fmla="*/ 2 h 134"/>
                <a:gd name="T14" fmla="*/ 95 w 231"/>
                <a:gd name="T15" fmla="*/ 2 h 134"/>
                <a:gd name="T16" fmla="*/ 227 w 231"/>
                <a:gd name="T17" fmla="*/ 7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 h="134">
                  <a:moveTo>
                    <a:pt x="227" y="78"/>
                  </a:moveTo>
                  <a:cubicBezTo>
                    <a:pt x="231" y="81"/>
                    <a:pt x="231" y="84"/>
                    <a:pt x="227" y="86"/>
                  </a:cubicBezTo>
                  <a:cubicBezTo>
                    <a:pt x="150" y="131"/>
                    <a:pt x="150" y="131"/>
                    <a:pt x="150" y="131"/>
                  </a:cubicBezTo>
                  <a:cubicBezTo>
                    <a:pt x="146" y="134"/>
                    <a:pt x="140" y="134"/>
                    <a:pt x="136" y="131"/>
                  </a:cubicBezTo>
                  <a:cubicBezTo>
                    <a:pt x="4" y="55"/>
                    <a:pt x="4" y="55"/>
                    <a:pt x="4" y="55"/>
                  </a:cubicBezTo>
                  <a:cubicBezTo>
                    <a:pt x="0" y="53"/>
                    <a:pt x="0" y="49"/>
                    <a:pt x="4" y="47"/>
                  </a:cubicBezTo>
                  <a:cubicBezTo>
                    <a:pt x="81" y="2"/>
                    <a:pt x="81" y="2"/>
                    <a:pt x="81" y="2"/>
                  </a:cubicBezTo>
                  <a:cubicBezTo>
                    <a:pt x="85" y="0"/>
                    <a:pt x="91" y="0"/>
                    <a:pt x="95" y="2"/>
                  </a:cubicBezTo>
                  <a:lnTo>
                    <a:pt x="227" y="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1" name="îṡḻíḑé"/>
            <p:cNvSpPr/>
            <p:nvPr/>
          </p:nvSpPr>
          <p:spPr bwMode="auto">
            <a:xfrm>
              <a:off x="5911308" y="2772317"/>
              <a:ext cx="105538" cy="61565"/>
            </a:xfrm>
            <a:custGeom>
              <a:avLst/>
              <a:gdLst>
                <a:gd name="T0" fmla="*/ 36 w 36"/>
                <a:gd name="T1" fmla="*/ 11 h 21"/>
                <a:gd name="T2" fmla="*/ 17 w 36"/>
                <a:gd name="T3" fmla="*/ 21 h 21"/>
                <a:gd name="T4" fmla="*/ 0 w 36"/>
                <a:gd name="T5" fmla="*/ 11 h 21"/>
                <a:gd name="T6" fmla="*/ 17 w 36"/>
                <a:gd name="T7" fmla="*/ 0 h 21"/>
                <a:gd name="T8" fmla="*/ 36 w 36"/>
                <a:gd name="T9" fmla="*/ 11 h 21"/>
              </a:gdLst>
              <a:ahLst/>
              <a:cxnLst>
                <a:cxn ang="0">
                  <a:pos x="T0" y="T1"/>
                </a:cxn>
                <a:cxn ang="0">
                  <a:pos x="T2" y="T3"/>
                </a:cxn>
                <a:cxn ang="0">
                  <a:pos x="T4" y="T5"/>
                </a:cxn>
                <a:cxn ang="0">
                  <a:pos x="T6" y="T7"/>
                </a:cxn>
                <a:cxn ang="0">
                  <a:pos x="T8" y="T9"/>
                </a:cxn>
              </a:cxnLst>
              <a:rect l="0" t="0" r="r" b="b"/>
              <a:pathLst>
                <a:path w="36" h="21">
                  <a:moveTo>
                    <a:pt x="36" y="11"/>
                  </a:moveTo>
                  <a:lnTo>
                    <a:pt x="17" y="21"/>
                  </a:lnTo>
                  <a:lnTo>
                    <a:pt x="0" y="11"/>
                  </a:lnTo>
                  <a:lnTo>
                    <a:pt x="17" y="0"/>
                  </a:lnTo>
                  <a:lnTo>
                    <a:pt x="36" y="11"/>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2" name="isḻidè"/>
            <p:cNvSpPr/>
            <p:nvPr/>
          </p:nvSpPr>
          <p:spPr bwMode="auto">
            <a:xfrm>
              <a:off x="5826290" y="2828018"/>
              <a:ext cx="105538" cy="55702"/>
            </a:xfrm>
            <a:custGeom>
              <a:avLst/>
              <a:gdLst>
                <a:gd name="T0" fmla="*/ 36 w 36"/>
                <a:gd name="T1" fmla="*/ 8 h 19"/>
                <a:gd name="T2" fmla="*/ 19 w 36"/>
                <a:gd name="T3" fmla="*/ 19 h 19"/>
                <a:gd name="T4" fmla="*/ 0 w 36"/>
                <a:gd name="T5" fmla="*/ 8 h 19"/>
                <a:gd name="T6" fmla="*/ 17 w 36"/>
                <a:gd name="T7" fmla="*/ 0 h 19"/>
                <a:gd name="T8" fmla="*/ 36 w 36"/>
                <a:gd name="T9" fmla="*/ 8 h 19"/>
              </a:gdLst>
              <a:ahLst/>
              <a:cxnLst>
                <a:cxn ang="0">
                  <a:pos x="T0" y="T1"/>
                </a:cxn>
                <a:cxn ang="0">
                  <a:pos x="T2" y="T3"/>
                </a:cxn>
                <a:cxn ang="0">
                  <a:pos x="T4" y="T5"/>
                </a:cxn>
                <a:cxn ang="0">
                  <a:pos x="T6" y="T7"/>
                </a:cxn>
                <a:cxn ang="0">
                  <a:pos x="T8" y="T9"/>
                </a:cxn>
              </a:cxnLst>
              <a:rect l="0" t="0" r="r" b="b"/>
              <a:pathLst>
                <a:path w="36" h="19">
                  <a:moveTo>
                    <a:pt x="36" y="8"/>
                  </a:moveTo>
                  <a:lnTo>
                    <a:pt x="19" y="19"/>
                  </a:lnTo>
                  <a:lnTo>
                    <a:pt x="0" y="8"/>
                  </a:lnTo>
                  <a:lnTo>
                    <a:pt x="17" y="0"/>
                  </a:lnTo>
                  <a:lnTo>
                    <a:pt x="36" y="8"/>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3" name="îṥḻídê"/>
            <p:cNvSpPr/>
            <p:nvPr/>
          </p:nvSpPr>
          <p:spPr bwMode="auto">
            <a:xfrm>
              <a:off x="5984598" y="2816292"/>
              <a:ext cx="99675" cy="61565"/>
            </a:xfrm>
            <a:custGeom>
              <a:avLst/>
              <a:gdLst>
                <a:gd name="T0" fmla="*/ 34 w 34"/>
                <a:gd name="T1" fmla="*/ 10 h 21"/>
                <a:gd name="T2" fmla="*/ 17 w 34"/>
                <a:gd name="T3" fmla="*/ 21 h 21"/>
                <a:gd name="T4" fmla="*/ 0 w 34"/>
                <a:gd name="T5" fmla="*/ 10 h 21"/>
                <a:gd name="T6" fmla="*/ 17 w 34"/>
                <a:gd name="T7" fmla="*/ 0 h 21"/>
                <a:gd name="T8" fmla="*/ 34 w 34"/>
                <a:gd name="T9" fmla="*/ 10 h 21"/>
              </a:gdLst>
              <a:ahLst/>
              <a:cxnLst>
                <a:cxn ang="0">
                  <a:pos x="T0" y="T1"/>
                </a:cxn>
                <a:cxn ang="0">
                  <a:pos x="T2" y="T3"/>
                </a:cxn>
                <a:cxn ang="0">
                  <a:pos x="T4" y="T5"/>
                </a:cxn>
                <a:cxn ang="0">
                  <a:pos x="T6" y="T7"/>
                </a:cxn>
                <a:cxn ang="0">
                  <a:pos x="T8" y="T9"/>
                </a:cxn>
              </a:cxnLst>
              <a:rect l="0" t="0" r="r" b="b"/>
              <a:pathLst>
                <a:path w="34" h="21">
                  <a:moveTo>
                    <a:pt x="34" y="10"/>
                  </a:moveTo>
                  <a:lnTo>
                    <a:pt x="17" y="21"/>
                  </a:lnTo>
                  <a:lnTo>
                    <a:pt x="0" y="10"/>
                  </a:lnTo>
                  <a:lnTo>
                    <a:pt x="17" y="0"/>
                  </a:lnTo>
                  <a:lnTo>
                    <a:pt x="34" y="10"/>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4" name="î$lïḍe"/>
            <p:cNvSpPr/>
            <p:nvPr/>
          </p:nvSpPr>
          <p:spPr bwMode="auto">
            <a:xfrm>
              <a:off x="6057889" y="2857334"/>
              <a:ext cx="99675" cy="61565"/>
            </a:xfrm>
            <a:custGeom>
              <a:avLst/>
              <a:gdLst>
                <a:gd name="T0" fmla="*/ 34 w 34"/>
                <a:gd name="T1" fmla="*/ 11 h 21"/>
                <a:gd name="T2" fmla="*/ 17 w 34"/>
                <a:gd name="T3" fmla="*/ 21 h 21"/>
                <a:gd name="T4" fmla="*/ 0 w 34"/>
                <a:gd name="T5" fmla="*/ 11 h 21"/>
                <a:gd name="T6" fmla="*/ 17 w 34"/>
                <a:gd name="T7" fmla="*/ 0 h 21"/>
                <a:gd name="T8" fmla="*/ 34 w 34"/>
                <a:gd name="T9" fmla="*/ 11 h 21"/>
              </a:gdLst>
              <a:ahLst/>
              <a:cxnLst>
                <a:cxn ang="0">
                  <a:pos x="T0" y="T1"/>
                </a:cxn>
                <a:cxn ang="0">
                  <a:pos x="T2" y="T3"/>
                </a:cxn>
                <a:cxn ang="0">
                  <a:pos x="T4" y="T5"/>
                </a:cxn>
                <a:cxn ang="0">
                  <a:pos x="T6" y="T7"/>
                </a:cxn>
                <a:cxn ang="0">
                  <a:pos x="T8" y="T9"/>
                </a:cxn>
              </a:cxnLst>
              <a:rect l="0" t="0" r="r" b="b"/>
              <a:pathLst>
                <a:path w="34" h="21">
                  <a:moveTo>
                    <a:pt x="34" y="11"/>
                  </a:moveTo>
                  <a:lnTo>
                    <a:pt x="17" y="21"/>
                  </a:lnTo>
                  <a:lnTo>
                    <a:pt x="0" y="11"/>
                  </a:lnTo>
                  <a:lnTo>
                    <a:pt x="17" y="0"/>
                  </a:lnTo>
                  <a:lnTo>
                    <a:pt x="34" y="11"/>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5" name="ïŝḻíḑé"/>
            <p:cNvSpPr/>
            <p:nvPr/>
          </p:nvSpPr>
          <p:spPr bwMode="auto">
            <a:xfrm>
              <a:off x="5899582" y="2866128"/>
              <a:ext cx="105538" cy="58632"/>
            </a:xfrm>
            <a:custGeom>
              <a:avLst/>
              <a:gdLst>
                <a:gd name="T0" fmla="*/ 36 w 36"/>
                <a:gd name="T1" fmla="*/ 10 h 20"/>
                <a:gd name="T2" fmla="*/ 17 w 36"/>
                <a:gd name="T3" fmla="*/ 20 h 20"/>
                <a:gd name="T4" fmla="*/ 0 w 36"/>
                <a:gd name="T5" fmla="*/ 10 h 20"/>
                <a:gd name="T6" fmla="*/ 17 w 36"/>
                <a:gd name="T7" fmla="*/ 0 h 20"/>
                <a:gd name="T8" fmla="*/ 36 w 36"/>
                <a:gd name="T9" fmla="*/ 10 h 20"/>
              </a:gdLst>
              <a:ahLst/>
              <a:cxnLst>
                <a:cxn ang="0">
                  <a:pos x="T0" y="T1"/>
                </a:cxn>
                <a:cxn ang="0">
                  <a:pos x="T2" y="T3"/>
                </a:cxn>
                <a:cxn ang="0">
                  <a:pos x="T4" y="T5"/>
                </a:cxn>
                <a:cxn ang="0">
                  <a:pos x="T6" y="T7"/>
                </a:cxn>
                <a:cxn ang="0">
                  <a:pos x="T8" y="T9"/>
                </a:cxn>
              </a:cxnLst>
              <a:rect l="0" t="0" r="r" b="b"/>
              <a:pathLst>
                <a:path w="36" h="20">
                  <a:moveTo>
                    <a:pt x="36" y="10"/>
                  </a:moveTo>
                  <a:lnTo>
                    <a:pt x="17" y="20"/>
                  </a:lnTo>
                  <a:lnTo>
                    <a:pt x="0" y="10"/>
                  </a:lnTo>
                  <a:lnTo>
                    <a:pt x="17" y="0"/>
                  </a:lnTo>
                  <a:lnTo>
                    <a:pt x="36" y="10"/>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6" name="isḻiḓè"/>
            <p:cNvSpPr/>
            <p:nvPr/>
          </p:nvSpPr>
          <p:spPr bwMode="auto">
            <a:xfrm>
              <a:off x="6213264" y="2699027"/>
              <a:ext cx="433880" cy="257982"/>
            </a:xfrm>
            <a:custGeom>
              <a:avLst/>
              <a:gdLst>
                <a:gd name="T0" fmla="*/ 148 w 148"/>
                <a:gd name="T1" fmla="*/ 61 h 88"/>
                <a:gd name="T2" fmla="*/ 104 w 148"/>
                <a:gd name="T3" fmla="*/ 88 h 88"/>
                <a:gd name="T4" fmla="*/ 0 w 148"/>
                <a:gd name="T5" fmla="*/ 27 h 88"/>
                <a:gd name="T6" fmla="*/ 43 w 148"/>
                <a:gd name="T7" fmla="*/ 0 h 88"/>
                <a:gd name="T8" fmla="*/ 148 w 148"/>
                <a:gd name="T9" fmla="*/ 61 h 88"/>
              </a:gdLst>
              <a:ahLst/>
              <a:cxnLst>
                <a:cxn ang="0">
                  <a:pos x="T0" y="T1"/>
                </a:cxn>
                <a:cxn ang="0">
                  <a:pos x="T2" y="T3"/>
                </a:cxn>
                <a:cxn ang="0">
                  <a:pos x="T4" y="T5"/>
                </a:cxn>
                <a:cxn ang="0">
                  <a:pos x="T6" y="T7"/>
                </a:cxn>
                <a:cxn ang="0">
                  <a:pos x="T8" y="T9"/>
                </a:cxn>
              </a:cxnLst>
              <a:rect l="0" t="0" r="r" b="b"/>
              <a:pathLst>
                <a:path w="148" h="88">
                  <a:moveTo>
                    <a:pt x="148" y="61"/>
                  </a:moveTo>
                  <a:lnTo>
                    <a:pt x="104" y="88"/>
                  </a:lnTo>
                  <a:lnTo>
                    <a:pt x="0" y="27"/>
                  </a:lnTo>
                  <a:lnTo>
                    <a:pt x="43" y="0"/>
                  </a:lnTo>
                  <a:lnTo>
                    <a:pt x="148" y="61"/>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7" name="ïŝḷiḍé"/>
            <p:cNvSpPr/>
            <p:nvPr/>
          </p:nvSpPr>
          <p:spPr bwMode="auto">
            <a:xfrm>
              <a:off x="6125315" y="2901308"/>
              <a:ext cx="105538" cy="61565"/>
            </a:xfrm>
            <a:custGeom>
              <a:avLst/>
              <a:gdLst>
                <a:gd name="T0" fmla="*/ 36 w 36"/>
                <a:gd name="T1" fmla="*/ 10 h 21"/>
                <a:gd name="T2" fmla="*/ 19 w 36"/>
                <a:gd name="T3" fmla="*/ 21 h 21"/>
                <a:gd name="T4" fmla="*/ 0 w 36"/>
                <a:gd name="T5" fmla="*/ 10 h 21"/>
                <a:gd name="T6" fmla="*/ 19 w 36"/>
                <a:gd name="T7" fmla="*/ 0 h 21"/>
                <a:gd name="T8" fmla="*/ 36 w 36"/>
                <a:gd name="T9" fmla="*/ 10 h 21"/>
              </a:gdLst>
              <a:ahLst/>
              <a:cxnLst>
                <a:cxn ang="0">
                  <a:pos x="T0" y="T1"/>
                </a:cxn>
                <a:cxn ang="0">
                  <a:pos x="T2" y="T3"/>
                </a:cxn>
                <a:cxn ang="0">
                  <a:pos x="T4" y="T5"/>
                </a:cxn>
                <a:cxn ang="0">
                  <a:pos x="T6" y="T7"/>
                </a:cxn>
                <a:cxn ang="0">
                  <a:pos x="T8" y="T9"/>
                </a:cxn>
              </a:cxnLst>
              <a:rect l="0" t="0" r="r" b="b"/>
              <a:pathLst>
                <a:path w="36" h="21">
                  <a:moveTo>
                    <a:pt x="36" y="10"/>
                  </a:moveTo>
                  <a:lnTo>
                    <a:pt x="19" y="21"/>
                  </a:lnTo>
                  <a:lnTo>
                    <a:pt x="0" y="10"/>
                  </a:lnTo>
                  <a:lnTo>
                    <a:pt x="19" y="0"/>
                  </a:lnTo>
                  <a:lnTo>
                    <a:pt x="36" y="10"/>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8" name="íSļïḋè"/>
            <p:cNvSpPr/>
            <p:nvPr/>
          </p:nvSpPr>
          <p:spPr bwMode="auto">
            <a:xfrm>
              <a:off x="5972871" y="2907171"/>
              <a:ext cx="99675" cy="61565"/>
            </a:xfrm>
            <a:custGeom>
              <a:avLst/>
              <a:gdLst>
                <a:gd name="T0" fmla="*/ 34 w 34"/>
                <a:gd name="T1" fmla="*/ 10 h 21"/>
                <a:gd name="T2" fmla="*/ 17 w 34"/>
                <a:gd name="T3" fmla="*/ 21 h 21"/>
                <a:gd name="T4" fmla="*/ 0 w 34"/>
                <a:gd name="T5" fmla="*/ 10 h 21"/>
                <a:gd name="T6" fmla="*/ 17 w 34"/>
                <a:gd name="T7" fmla="*/ 0 h 21"/>
                <a:gd name="T8" fmla="*/ 34 w 34"/>
                <a:gd name="T9" fmla="*/ 10 h 21"/>
              </a:gdLst>
              <a:ahLst/>
              <a:cxnLst>
                <a:cxn ang="0">
                  <a:pos x="T0" y="T1"/>
                </a:cxn>
                <a:cxn ang="0">
                  <a:pos x="T2" y="T3"/>
                </a:cxn>
                <a:cxn ang="0">
                  <a:pos x="T4" y="T5"/>
                </a:cxn>
                <a:cxn ang="0">
                  <a:pos x="T6" y="T7"/>
                </a:cxn>
                <a:cxn ang="0">
                  <a:pos x="T8" y="T9"/>
                </a:cxn>
              </a:cxnLst>
              <a:rect l="0" t="0" r="r" b="b"/>
              <a:pathLst>
                <a:path w="34" h="21">
                  <a:moveTo>
                    <a:pt x="34" y="10"/>
                  </a:moveTo>
                  <a:lnTo>
                    <a:pt x="17" y="21"/>
                  </a:lnTo>
                  <a:lnTo>
                    <a:pt x="0" y="10"/>
                  </a:lnTo>
                  <a:lnTo>
                    <a:pt x="17" y="0"/>
                  </a:lnTo>
                  <a:lnTo>
                    <a:pt x="34" y="10"/>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9" name="îśľiḓè"/>
            <p:cNvSpPr/>
            <p:nvPr/>
          </p:nvSpPr>
          <p:spPr bwMode="auto">
            <a:xfrm>
              <a:off x="6198607" y="2945283"/>
              <a:ext cx="105538" cy="52769"/>
            </a:xfrm>
            <a:custGeom>
              <a:avLst/>
              <a:gdLst>
                <a:gd name="T0" fmla="*/ 36 w 36"/>
                <a:gd name="T1" fmla="*/ 10 h 18"/>
                <a:gd name="T2" fmla="*/ 19 w 36"/>
                <a:gd name="T3" fmla="*/ 18 h 18"/>
                <a:gd name="T4" fmla="*/ 0 w 36"/>
                <a:gd name="T5" fmla="*/ 10 h 18"/>
                <a:gd name="T6" fmla="*/ 19 w 36"/>
                <a:gd name="T7" fmla="*/ 0 h 18"/>
                <a:gd name="T8" fmla="*/ 36 w 36"/>
                <a:gd name="T9" fmla="*/ 10 h 18"/>
              </a:gdLst>
              <a:ahLst/>
              <a:cxnLst>
                <a:cxn ang="0">
                  <a:pos x="T0" y="T1"/>
                </a:cxn>
                <a:cxn ang="0">
                  <a:pos x="T2" y="T3"/>
                </a:cxn>
                <a:cxn ang="0">
                  <a:pos x="T4" y="T5"/>
                </a:cxn>
                <a:cxn ang="0">
                  <a:pos x="T6" y="T7"/>
                </a:cxn>
                <a:cxn ang="0">
                  <a:pos x="T8" y="T9"/>
                </a:cxn>
              </a:cxnLst>
              <a:rect l="0" t="0" r="r" b="b"/>
              <a:pathLst>
                <a:path w="36" h="18">
                  <a:moveTo>
                    <a:pt x="36" y="10"/>
                  </a:moveTo>
                  <a:lnTo>
                    <a:pt x="19" y="18"/>
                  </a:lnTo>
                  <a:lnTo>
                    <a:pt x="0" y="10"/>
                  </a:lnTo>
                  <a:lnTo>
                    <a:pt x="19" y="0"/>
                  </a:lnTo>
                  <a:lnTo>
                    <a:pt x="36" y="10"/>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0" name="iṣ1ïḍê"/>
            <p:cNvSpPr/>
            <p:nvPr/>
          </p:nvSpPr>
          <p:spPr bwMode="auto">
            <a:xfrm>
              <a:off x="6046162" y="2951146"/>
              <a:ext cx="99675" cy="58632"/>
            </a:xfrm>
            <a:custGeom>
              <a:avLst/>
              <a:gdLst>
                <a:gd name="T0" fmla="*/ 34 w 34"/>
                <a:gd name="T1" fmla="*/ 10 h 20"/>
                <a:gd name="T2" fmla="*/ 17 w 34"/>
                <a:gd name="T3" fmla="*/ 20 h 20"/>
                <a:gd name="T4" fmla="*/ 0 w 34"/>
                <a:gd name="T5" fmla="*/ 10 h 20"/>
                <a:gd name="T6" fmla="*/ 17 w 34"/>
                <a:gd name="T7" fmla="*/ 0 h 20"/>
                <a:gd name="T8" fmla="*/ 34 w 34"/>
                <a:gd name="T9" fmla="*/ 10 h 20"/>
              </a:gdLst>
              <a:ahLst/>
              <a:cxnLst>
                <a:cxn ang="0">
                  <a:pos x="T0" y="T1"/>
                </a:cxn>
                <a:cxn ang="0">
                  <a:pos x="T2" y="T3"/>
                </a:cxn>
                <a:cxn ang="0">
                  <a:pos x="T4" y="T5"/>
                </a:cxn>
                <a:cxn ang="0">
                  <a:pos x="T6" y="T7"/>
                </a:cxn>
                <a:cxn ang="0">
                  <a:pos x="T8" y="T9"/>
                </a:cxn>
              </a:cxnLst>
              <a:rect l="0" t="0" r="r" b="b"/>
              <a:pathLst>
                <a:path w="34" h="20">
                  <a:moveTo>
                    <a:pt x="34" y="10"/>
                  </a:moveTo>
                  <a:lnTo>
                    <a:pt x="17" y="20"/>
                  </a:lnTo>
                  <a:lnTo>
                    <a:pt x="0" y="10"/>
                  </a:lnTo>
                  <a:lnTo>
                    <a:pt x="17" y="0"/>
                  </a:lnTo>
                  <a:lnTo>
                    <a:pt x="34" y="10"/>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1" name="îṥļiďê"/>
            <p:cNvSpPr/>
            <p:nvPr/>
          </p:nvSpPr>
          <p:spPr bwMode="auto">
            <a:xfrm>
              <a:off x="6057889" y="2766453"/>
              <a:ext cx="477855" cy="275572"/>
            </a:xfrm>
            <a:custGeom>
              <a:avLst/>
              <a:gdLst>
                <a:gd name="T0" fmla="*/ 163 w 163"/>
                <a:gd name="T1" fmla="*/ 86 h 94"/>
                <a:gd name="T2" fmla="*/ 149 w 163"/>
                <a:gd name="T3" fmla="*/ 94 h 94"/>
                <a:gd name="T4" fmla="*/ 0 w 163"/>
                <a:gd name="T5" fmla="*/ 9 h 94"/>
                <a:gd name="T6" fmla="*/ 15 w 163"/>
                <a:gd name="T7" fmla="*/ 0 h 94"/>
                <a:gd name="T8" fmla="*/ 163 w 163"/>
                <a:gd name="T9" fmla="*/ 86 h 94"/>
              </a:gdLst>
              <a:ahLst/>
              <a:cxnLst>
                <a:cxn ang="0">
                  <a:pos x="T0" y="T1"/>
                </a:cxn>
                <a:cxn ang="0">
                  <a:pos x="T2" y="T3"/>
                </a:cxn>
                <a:cxn ang="0">
                  <a:pos x="T4" y="T5"/>
                </a:cxn>
                <a:cxn ang="0">
                  <a:pos x="T6" y="T7"/>
                </a:cxn>
                <a:cxn ang="0">
                  <a:pos x="T8" y="T9"/>
                </a:cxn>
              </a:cxnLst>
              <a:rect l="0" t="0" r="r" b="b"/>
              <a:pathLst>
                <a:path w="163" h="94">
                  <a:moveTo>
                    <a:pt x="163" y="86"/>
                  </a:moveTo>
                  <a:lnTo>
                    <a:pt x="149" y="94"/>
                  </a:lnTo>
                  <a:lnTo>
                    <a:pt x="0" y="9"/>
                  </a:lnTo>
                  <a:lnTo>
                    <a:pt x="15" y="0"/>
                  </a:lnTo>
                  <a:lnTo>
                    <a:pt x="163" y="86"/>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2" name="îṩḻíḑè"/>
            <p:cNvSpPr/>
            <p:nvPr/>
          </p:nvSpPr>
          <p:spPr bwMode="auto">
            <a:xfrm>
              <a:off x="6271896" y="2986326"/>
              <a:ext cx="105538" cy="55702"/>
            </a:xfrm>
            <a:custGeom>
              <a:avLst/>
              <a:gdLst>
                <a:gd name="T0" fmla="*/ 36 w 36"/>
                <a:gd name="T1" fmla="*/ 8 h 19"/>
                <a:gd name="T2" fmla="*/ 17 w 36"/>
                <a:gd name="T3" fmla="*/ 19 h 19"/>
                <a:gd name="T4" fmla="*/ 0 w 36"/>
                <a:gd name="T5" fmla="*/ 8 h 19"/>
                <a:gd name="T6" fmla="*/ 17 w 36"/>
                <a:gd name="T7" fmla="*/ 0 h 19"/>
                <a:gd name="T8" fmla="*/ 36 w 36"/>
                <a:gd name="T9" fmla="*/ 8 h 19"/>
              </a:gdLst>
              <a:ahLst/>
              <a:cxnLst>
                <a:cxn ang="0">
                  <a:pos x="T0" y="T1"/>
                </a:cxn>
                <a:cxn ang="0">
                  <a:pos x="T2" y="T3"/>
                </a:cxn>
                <a:cxn ang="0">
                  <a:pos x="T4" y="T5"/>
                </a:cxn>
                <a:cxn ang="0">
                  <a:pos x="T6" y="T7"/>
                </a:cxn>
                <a:cxn ang="0">
                  <a:pos x="T8" y="T9"/>
                </a:cxn>
              </a:cxnLst>
              <a:rect l="0" t="0" r="r" b="b"/>
              <a:pathLst>
                <a:path w="36" h="19">
                  <a:moveTo>
                    <a:pt x="36" y="8"/>
                  </a:moveTo>
                  <a:lnTo>
                    <a:pt x="17" y="19"/>
                  </a:lnTo>
                  <a:lnTo>
                    <a:pt x="0" y="8"/>
                  </a:lnTo>
                  <a:lnTo>
                    <a:pt x="17" y="0"/>
                  </a:lnTo>
                  <a:lnTo>
                    <a:pt x="36" y="8"/>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3" name="iṩḷîḑè"/>
            <p:cNvSpPr/>
            <p:nvPr/>
          </p:nvSpPr>
          <p:spPr bwMode="auto">
            <a:xfrm>
              <a:off x="6113589" y="2992189"/>
              <a:ext cx="105538" cy="55702"/>
            </a:xfrm>
            <a:custGeom>
              <a:avLst/>
              <a:gdLst>
                <a:gd name="T0" fmla="*/ 36 w 36"/>
                <a:gd name="T1" fmla="*/ 11 h 19"/>
                <a:gd name="T2" fmla="*/ 19 w 36"/>
                <a:gd name="T3" fmla="*/ 19 h 19"/>
                <a:gd name="T4" fmla="*/ 0 w 36"/>
                <a:gd name="T5" fmla="*/ 11 h 19"/>
                <a:gd name="T6" fmla="*/ 19 w 36"/>
                <a:gd name="T7" fmla="*/ 0 h 19"/>
                <a:gd name="T8" fmla="*/ 36 w 36"/>
                <a:gd name="T9" fmla="*/ 11 h 19"/>
              </a:gdLst>
              <a:ahLst/>
              <a:cxnLst>
                <a:cxn ang="0">
                  <a:pos x="T0" y="T1"/>
                </a:cxn>
                <a:cxn ang="0">
                  <a:pos x="T2" y="T3"/>
                </a:cxn>
                <a:cxn ang="0">
                  <a:pos x="T4" y="T5"/>
                </a:cxn>
                <a:cxn ang="0">
                  <a:pos x="T6" y="T7"/>
                </a:cxn>
                <a:cxn ang="0">
                  <a:pos x="T8" y="T9"/>
                </a:cxn>
              </a:cxnLst>
              <a:rect l="0" t="0" r="r" b="b"/>
              <a:pathLst>
                <a:path w="36" h="19">
                  <a:moveTo>
                    <a:pt x="36" y="11"/>
                  </a:moveTo>
                  <a:lnTo>
                    <a:pt x="19" y="19"/>
                  </a:lnTo>
                  <a:lnTo>
                    <a:pt x="0" y="11"/>
                  </a:lnTo>
                  <a:lnTo>
                    <a:pt x="19" y="0"/>
                  </a:lnTo>
                  <a:lnTo>
                    <a:pt x="36" y="11"/>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4" name="íSľîḓè"/>
            <p:cNvSpPr/>
            <p:nvPr/>
          </p:nvSpPr>
          <p:spPr bwMode="auto">
            <a:xfrm>
              <a:off x="6348118" y="3024436"/>
              <a:ext cx="102608" cy="58632"/>
            </a:xfrm>
            <a:custGeom>
              <a:avLst/>
              <a:gdLst>
                <a:gd name="T0" fmla="*/ 35 w 35"/>
                <a:gd name="T1" fmla="*/ 10 h 20"/>
                <a:gd name="T2" fmla="*/ 16 w 35"/>
                <a:gd name="T3" fmla="*/ 20 h 20"/>
                <a:gd name="T4" fmla="*/ 0 w 35"/>
                <a:gd name="T5" fmla="*/ 10 h 20"/>
                <a:gd name="T6" fmla="*/ 16 w 35"/>
                <a:gd name="T7" fmla="*/ 0 h 20"/>
                <a:gd name="T8" fmla="*/ 35 w 35"/>
                <a:gd name="T9" fmla="*/ 10 h 20"/>
              </a:gdLst>
              <a:ahLst/>
              <a:cxnLst>
                <a:cxn ang="0">
                  <a:pos x="T0" y="T1"/>
                </a:cxn>
                <a:cxn ang="0">
                  <a:pos x="T2" y="T3"/>
                </a:cxn>
                <a:cxn ang="0">
                  <a:pos x="T4" y="T5"/>
                </a:cxn>
                <a:cxn ang="0">
                  <a:pos x="T6" y="T7"/>
                </a:cxn>
                <a:cxn ang="0">
                  <a:pos x="T8" y="T9"/>
                </a:cxn>
              </a:cxnLst>
              <a:rect l="0" t="0" r="r" b="b"/>
              <a:pathLst>
                <a:path w="35" h="20">
                  <a:moveTo>
                    <a:pt x="35" y="10"/>
                  </a:moveTo>
                  <a:lnTo>
                    <a:pt x="16" y="20"/>
                  </a:lnTo>
                  <a:lnTo>
                    <a:pt x="0" y="10"/>
                  </a:lnTo>
                  <a:lnTo>
                    <a:pt x="16" y="0"/>
                  </a:lnTo>
                  <a:lnTo>
                    <a:pt x="35" y="10"/>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5" name="íSľíḋe"/>
            <p:cNvSpPr/>
            <p:nvPr/>
          </p:nvSpPr>
          <p:spPr bwMode="auto">
            <a:xfrm>
              <a:off x="6186880" y="3036162"/>
              <a:ext cx="105538" cy="52769"/>
            </a:xfrm>
            <a:custGeom>
              <a:avLst/>
              <a:gdLst>
                <a:gd name="T0" fmla="*/ 36 w 36"/>
                <a:gd name="T1" fmla="*/ 8 h 18"/>
                <a:gd name="T2" fmla="*/ 19 w 36"/>
                <a:gd name="T3" fmla="*/ 18 h 18"/>
                <a:gd name="T4" fmla="*/ 0 w 36"/>
                <a:gd name="T5" fmla="*/ 8 h 18"/>
                <a:gd name="T6" fmla="*/ 19 w 36"/>
                <a:gd name="T7" fmla="*/ 0 h 18"/>
                <a:gd name="T8" fmla="*/ 36 w 36"/>
                <a:gd name="T9" fmla="*/ 8 h 18"/>
              </a:gdLst>
              <a:ahLst/>
              <a:cxnLst>
                <a:cxn ang="0">
                  <a:pos x="T0" y="T1"/>
                </a:cxn>
                <a:cxn ang="0">
                  <a:pos x="T2" y="T3"/>
                </a:cxn>
                <a:cxn ang="0">
                  <a:pos x="T4" y="T5"/>
                </a:cxn>
                <a:cxn ang="0">
                  <a:pos x="T6" y="T7"/>
                </a:cxn>
                <a:cxn ang="0">
                  <a:pos x="T8" y="T9"/>
                </a:cxn>
              </a:cxnLst>
              <a:rect l="0" t="0" r="r" b="b"/>
              <a:pathLst>
                <a:path w="36" h="18">
                  <a:moveTo>
                    <a:pt x="36" y="8"/>
                  </a:moveTo>
                  <a:lnTo>
                    <a:pt x="19" y="18"/>
                  </a:lnTo>
                  <a:lnTo>
                    <a:pt x="0" y="8"/>
                  </a:lnTo>
                  <a:lnTo>
                    <a:pt x="19" y="0"/>
                  </a:lnTo>
                  <a:lnTo>
                    <a:pt x="36" y="8"/>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6" name="íşľïḓê"/>
            <p:cNvSpPr/>
            <p:nvPr/>
          </p:nvSpPr>
          <p:spPr bwMode="auto">
            <a:xfrm>
              <a:off x="6260170" y="3071342"/>
              <a:ext cx="105538" cy="61565"/>
            </a:xfrm>
            <a:custGeom>
              <a:avLst/>
              <a:gdLst>
                <a:gd name="T0" fmla="*/ 36 w 36"/>
                <a:gd name="T1" fmla="*/ 11 h 21"/>
                <a:gd name="T2" fmla="*/ 17 w 36"/>
                <a:gd name="T3" fmla="*/ 21 h 21"/>
                <a:gd name="T4" fmla="*/ 0 w 36"/>
                <a:gd name="T5" fmla="*/ 11 h 21"/>
                <a:gd name="T6" fmla="*/ 17 w 36"/>
                <a:gd name="T7" fmla="*/ 0 h 21"/>
                <a:gd name="T8" fmla="*/ 36 w 36"/>
                <a:gd name="T9" fmla="*/ 11 h 21"/>
              </a:gdLst>
              <a:ahLst/>
              <a:cxnLst>
                <a:cxn ang="0">
                  <a:pos x="T0" y="T1"/>
                </a:cxn>
                <a:cxn ang="0">
                  <a:pos x="T2" y="T3"/>
                </a:cxn>
                <a:cxn ang="0">
                  <a:pos x="T4" y="T5"/>
                </a:cxn>
                <a:cxn ang="0">
                  <a:pos x="T6" y="T7"/>
                </a:cxn>
                <a:cxn ang="0">
                  <a:pos x="T8" y="T9"/>
                </a:cxn>
              </a:cxnLst>
              <a:rect l="0" t="0" r="r" b="b"/>
              <a:pathLst>
                <a:path w="36" h="21">
                  <a:moveTo>
                    <a:pt x="36" y="11"/>
                  </a:moveTo>
                  <a:lnTo>
                    <a:pt x="17" y="21"/>
                  </a:lnTo>
                  <a:lnTo>
                    <a:pt x="0" y="11"/>
                  </a:lnTo>
                  <a:lnTo>
                    <a:pt x="17" y="0"/>
                  </a:lnTo>
                  <a:lnTo>
                    <a:pt x="36" y="11"/>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7" name="i$1îḋê"/>
            <p:cNvSpPr/>
            <p:nvPr/>
          </p:nvSpPr>
          <p:spPr bwMode="auto">
            <a:xfrm>
              <a:off x="6421410" y="3065478"/>
              <a:ext cx="96744" cy="61565"/>
            </a:xfrm>
            <a:custGeom>
              <a:avLst/>
              <a:gdLst>
                <a:gd name="T0" fmla="*/ 33 w 33"/>
                <a:gd name="T1" fmla="*/ 11 h 21"/>
                <a:gd name="T2" fmla="*/ 16 w 33"/>
                <a:gd name="T3" fmla="*/ 21 h 21"/>
                <a:gd name="T4" fmla="*/ 0 w 33"/>
                <a:gd name="T5" fmla="*/ 11 h 21"/>
                <a:gd name="T6" fmla="*/ 16 w 33"/>
                <a:gd name="T7" fmla="*/ 0 h 21"/>
                <a:gd name="T8" fmla="*/ 33 w 33"/>
                <a:gd name="T9" fmla="*/ 11 h 21"/>
              </a:gdLst>
              <a:ahLst/>
              <a:cxnLst>
                <a:cxn ang="0">
                  <a:pos x="T0" y="T1"/>
                </a:cxn>
                <a:cxn ang="0">
                  <a:pos x="T2" y="T3"/>
                </a:cxn>
                <a:cxn ang="0">
                  <a:pos x="T4" y="T5"/>
                </a:cxn>
                <a:cxn ang="0">
                  <a:pos x="T6" y="T7"/>
                </a:cxn>
                <a:cxn ang="0">
                  <a:pos x="T8" y="T9"/>
                </a:cxn>
              </a:cxnLst>
              <a:rect l="0" t="0" r="r" b="b"/>
              <a:pathLst>
                <a:path w="33" h="21">
                  <a:moveTo>
                    <a:pt x="33" y="11"/>
                  </a:moveTo>
                  <a:lnTo>
                    <a:pt x="16" y="21"/>
                  </a:lnTo>
                  <a:lnTo>
                    <a:pt x="0" y="11"/>
                  </a:lnTo>
                  <a:lnTo>
                    <a:pt x="16" y="0"/>
                  </a:lnTo>
                  <a:lnTo>
                    <a:pt x="33" y="11"/>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8" name="î$ḷidè"/>
            <p:cNvSpPr/>
            <p:nvPr/>
          </p:nvSpPr>
          <p:spPr bwMode="auto">
            <a:xfrm>
              <a:off x="6333461" y="3115317"/>
              <a:ext cx="105538" cy="61565"/>
            </a:xfrm>
            <a:custGeom>
              <a:avLst/>
              <a:gdLst>
                <a:gd name="T0" fmla="*/ 36 w 36"/>
                <a:gd name="T1" fmla="*/ 10 h 21"/>
                <a:gd name="T2" fmla="*/ 17 w 36"/>
                <a:gd name="T3" fmla="*/ 21 h 21"/>
                <a:gd name="T4" fmla="*/ 0 w 36"/>
                <a:gd name="T5" fmla="*/ 10 h 21"/>
                <a:gd name="T6" fmla="*/ 17 w 36"/>
                <a:gd name="T7" fmla="*/ 0 h 21"/>
                <a:gd name="T8" fmla="*/ 36 w 36"/>
                <a:gd name="T9" fmla="*/ 10 h 21"/>
              </a:gdLst>
              <a:ahLst/>
              <a:cxnLst>
                <a:cxn ang="0">
                  <a:pos x="T0" y="T1"/>
                </a:cxn>
                <a:cxn ang="0">
                  <a:pos x="T2" y="T3"/>
                </a:cxn>
                <a:cxn ang="0">
                  <a:pos x="T4" y="T5"/>
                </a:cxn>
                <a:cxn ang="0">
                  <a:pos x="T6" y="T7"/>
                </a:cxn>
                <a:cxn ang="0">
                  <a:pos x="T8" y="T9"/>
                </a:cxn>
              </a:cxnLst>
              <a:rect l="0" t="0" r="r" b="b"/>
              <a:pathLst>
                <a:path w="36" h="21">
                  <a:moveTo>
                    <a:pt x="36" y="10"/>
                  </a:moveTo>
                  <a:lnTo>
                    <a:pt x="17" y="21"/>
                  </a:lnTo>
                  <a:lnTo>
                    <a:pt x="0" y="10"/>
                  </a:lnTo>
                  <a:lnTo>
                    <a:pt x="17" y="0"/>
                  </a:lnTo>
                  <a:lnTo>
                    <a:pt x="36" y="10"/>
                  </a:lnTo>
                  <a:close/>
                </a:path>
              </a:pathLst>
            </a:custGeom>
            <a:solidFill>
              <a:srgbClr val="AFC6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9" name="îṡ1îḍè"/>
            <p:cNvSpPr/>
            <p:nvPr/>
          </p:nvSpPr>
          <p:spPr bwMode="auto">
            <a:xfrm>
              <a:off x="5533128" y="2247558"/>
              <a:ext cx="861896" cy="495444"/>
            </a:xfrm>
            <a:custGeom>
              <a:avLst/>
              <a:gdLst>
                <a:gd name="T0" fmla="*/ 294 w 294"/>
                <a:gd name="T1" fmla="*/ 165 h 169"/>
                <a:gd name="T2" fmla="*/ 286 w 294"/>
                <a:gd name="T3" fmla="*/ 169 h 169"/>
                <a:gd name="T4" fmla="*/ 0 w 294"/>
                <a:gd name="T5" fmla="*/ 5 h 169"/>
                <a:gd name="T6" fmla="*/ 8 w 294"/>
                <a:gd name="T7" fmla="*/ 0 h 169"/>
                <a:gd name="T8" fmla="*/ 294 w 294"/>
                <a:gd name="T9" fmla="*/ 165 h 169"/>
              </a:gdLst>
              <a:ahLst/>
              <a:cxnLst>
                <a:cxn ang="0">
                  <a:pos x="T0" y="T1"/>
                </a:cxn>
                <a:cxn ang="0">
                  <a:pos x="T2" y="T3"/>
                </a:cxn>
                <a:cxn ang="0">
                  <a:pos x="T4" y="T5"/>
                </a:cxn>
                <a:cxn ang="0">
                  <a:pos x="T6" y="T7"/>
                </a:cxn>
                <a:cxn ang="0">
                  <a:pos x="T8" y="T9"/>
                </a:cxn>
              </a:cxnLst>
              <a:rect l="0" t="0" r="r" b="b"/>
              <a:pathLst>
                <a:path w="294" h="169">
                  <a:moveTo>
                    <a:pt x="294" y="165"/>
                  </a:moveTo>
                  <a:lnTo>
                    <a:pt x="286" y="169"/>
                  </a:lnTo>
                  <a:lnTo>
                    <a:pt x="0" y="5"/>
                  </a:lnTo>
                  <a:lnTo>
                    <a:pt x="8" y="0"/>
                  </a:lnTo>
                  <a:lnTo>
                    <a:pt x="294" y="165"/>
                  </a:lnTo>
                  <a:close/>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0" name="íSḷíďê"/>
            <p:cNvSpPr/>
            <p:nvPr/>
          </p:nvSpPr>
          <p:spPr bwMode="auto">
            <a:xfrm>
              <a:off x="6371571" y="2731274"/>
              <a:ext cx="23453" cy="609777"/>
            </a:xfrm>
            <a:custGeom>
              <a:avLst/>
              <a:gdLst>
                <a:gd name="T0" fmla="*/ 8 w 8"/>
                <a:gd name="T1" fmla="*/ 0 h 208"/>
                <a:gd name="T2" fmla="*/ 8 w 8"/>
                <a:gd name="T3" fmla="*/ 204 h 208"/>
                <a:gd name="T4" fmla="*/ 0 w 8"/>
                <a:gd name="T5" fmla="*/ 208 h 208"/>
                <a:gd name="T6" fmla="*/ 0 w 8"/>
                <a:gd name="T7" fmla="*/ 4 h 208"/>
                <a:gd name="T8" fmla="*/ 8 w 8"/>
                <a:gd name="T9" fmla="*/ 0 h 208"/>
              </a:gdLst>
              <a:ahLst/>
              <a:cxnLst>
                <a:cxn ang="0">
                  <a:pos x="T0" y="T1"/>
                </a:cxn>
                <a:cxn ang="0">
                  <a:pos x="T2" y="T3"/>
                </a:cxn>
                <a:cxn ang="0">
                  <a:pos x="T4" y="T5"/>
                </a:cxn>
                <a:cxn ang="0">
                  <a:pos x="T6" y="T7"/>
                </a:cxn>
                <a:cxn ang="0">
                  <a:pos x="T8" y="T9"/>
                </a:cxn>
              </a:cxnLst>
              <a:rect l="0" t="0" r="r" b="b"/>
              <a:pathLst>
                <a:path w="8" h="208">
                  <a:moveTo>
                    <a:pt x="8" y="0"/>
                  </a:moveTo>
                  <a:lnTo>
                    <a:pt x="8" y="204"/>
                  </a:lnTo>
                  <a:lnTo>
                    <a:pt x="0" y="208"/>
                  </a:lnTo>
                  <a:lnTo>
                    <a:pt x="0" y="4"/>
                  </a:lnTo>
                  <a:lnTo>
                    <a:pt x="8" y="0"/>
                  </a:lnTo>
                  <a:close/>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1" name="í$lïďé"/>
            <p:cNvSpPr/>
            <p:nvPr/>
          </p:nvSpPr>
          <p:spPr bwMode="auto">
            <a:xfrm>
              <a:off x="5533128" y="2262215"/>
              <a:ext cx="838443" cy="1078836"/>
            </a:xfrm>
            <a:custGeom>
              <a:avLst/>
              <a:gdLst>
                <a:gd name="T0" fmla="*/ 286 w 286"/>
                <a:gd name="T1" fmla="*/ 164 h 368"/>
                <a:gd name="T2" fmla="*/ 286 w 286"/>
                <a:gd name="T3" fmla="*/ 368 h 368"/>
                <a:gd name="T4" fmla="*/ 0 w 286"/>
                <a:gd name="T5" fmla="*/ 203 h 368"/>
                <a:gd name="T6" fmla="*/ 0 w 286"/>
                <a:gd name="T7" fmla="*/ 0 h 368"/>
                <a:gd name="T8" fmla="*/ 286 w 286"/>
                <a:gd name="T9" fmla="*/ 164 h 368"/>
              </a:gdLst>
              <a:ahLst/>
              <a:cxnLst>
                <a:cxn ang="0">
                  <a:pos x="T0" y="T1"/>
                </a:cxn>
                <a:cxn ang="0">
                  <a:pos x="T2" y="T3"/>
                </a:cxn>
                <a:cxn ang="0">
                  <a:pos x="T4" y="T5"/>
                </a:cxn>
                <a:cxn ang="0">
                  <a:pos x="T6" y="T7"/>
                </a:cxn>
                <a:cxn ang="0">
                  <a:pos x="T8" y="T9"/>
                </a:cxn>
              </a:cxnLst>
              <a:rect l="0" t="0" r="r" b="b"/>
              <a:pathLst>
                <a:path w="286" h="368">
                  <a:moveTo>
                    <a:pt x="286" y="164"/>
                  </a:moveTo>
                  <a:lnTo>
                    <a:pt x="286" y="368"/>
                  </a:lnTo>
                  <a:lnTo>
                    <a:pt x="0" y="203"/>
                  </a:lnTo>
                  <a:lnTo>
                    <a:pt x="0" y="0"/>
                  </a:lnTo>
                  <a:lnTo>
                    <a:pt x="286" y="164"/>
                  </a:lnTo>
                  <a:close/>
                </a:path>
              </a:pathLst>
            </a:custGeom>
            <a:solidFill>
              <a:srgbClr val="97A4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2" name="i$ḷïḍè"/>
            <p:cNvSpPr/>
            <p:nvPr/>
          </p:nvSpPr>
          <p:spPr bwMode="auto">
            <a:xfrm>
              <a:off x="5843880" y="2681437"/>
              <a:ext cx="128991" cy="190556"/>
            </a:xfrm>
            <a:custGeom>
              <a:avLst/>
              <a:gdLst>
                <a:gd name="T0" fmla="*/ 10 w 21"/>
                <a:gd name="T1" fmla="*/ 4 h 31"/>
                <a:gd name="T2" fmla="*/ 20 w 21"/>
                <a:gd name="T3" fmla="*/ 22 h 31"/>
                <a:gd name="T4" fmla="*/ 10 w 21"/>
                <a:gd name="T5" fmla="*/ 27 h 31"/>
                <a:gd name="T6" fmla="*/ 0 w 21"/>
                <a:gd name="T7" fmla="*/ 10 h 31"/>
                <a:gd name="T8" fmla="*/ 10 w 21"/>
                <a:gd name="T9" fmla="*/ 4 h 31"/>
              </a:gdLst>
              <a:ahLst/>
              <a:cxnLst>
                <a:cxn ang="0">
                  <a:pos x="T0" y="T1"/>
                </a:cxn>
                <a:cxn ang="0">
                  <a:pos x="T2" y="T3"/>
                </a:cxn>
                <a:cxn ang="0">
                  <a:pos x="T4" y="T5"/>
                </a:cxn>
                <a:cxn ang="0">
                  <a:pos x="T6" y="T7"/>
                </a:cxn>
                <a:cxn ang="0">
                  <a:pos x="T8" y="T9"/>
                </a:cxn>
              </a:cxnLst>
              <a:rect l="0" t="0" r="r" b="b"/>
              <a:pathLst>
                <a:path w="21" h="31">
                  <a:moveTo>
                    <a:pt x="10" y="4"/>
                  </a:moveTo>
                  <a:cubicBezTo>
                    <a:pt x="16" y="7"/>
                    <a:pt x="21" y="15"/>
                    <a:pt x="20" y="22"/>
                  </a:cubicBezTo>
                  <a:cubicBezTo>
                    <a:pt x="20" y="28"/>
                    <a:pt x="16" y="31"/>
                    <a:pt x="10" y="27"/>
                  </a:cubicBezTo>
                  <a:cubicBezTo>
                    <a:pt x="4" y="24"/>
                    <a:pt x="0" y="16"/>
                    <a:pt x="0" y="10"/>
                  </a:cubicBezTo>
                  <a:cubicBezTo>
                    <a:pt x="0" y="3"/>
                    <a:pt x="5" y="0"/>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3" name="iŝḷîďé"/>
            <p:cNvSpPr/>
            <p:nvPr/>
          </p:nvSpPr>
          <p:spPr bwMode="auto">
            <a:xfrm>
              <a:off x="6682323" y="2015959"/>
              <a:ext cx="729974" cy="1166784"/>
            </a:xfrm>
            <a:custGeom>
              <a:avLst/>
              <a:gdLst>
                <a:gd name="T0" fmla="*/ 17 w 119"/>
                <a:gd name="T1" fmla="*/ 191 h 191"/>
                <a:gd name="T2" fmla="*/ 1 w 119"/>
                <a:gd name="T3" fmla="*/ 178 h 191"/>
                <a:gd name="T4" fmla="*/ 14 w 119"/>
                <a:gd name="T5" fmla="*/ 159 h 191"/>
                <a:gd name="T6" fmla="*/ 85 w 119"/>
                <a:gd name="T7" fmla="*/ 121 h 191"/>
                <a:gd name="T8" fmla="*/ 27 w 119"/>
                <a:gd name="T9" fmla="*/ 29 h 191"/>
                <a:gd name="T10" fmla="*/ 27 w 119"/>
                <a:gd name="T11" fmla="*/ 6 h 191"/>
                <a:gd name="T12" fmla="*/ 50 w 119"/>
                <a:gd name="T13" fmla="*/ 6 h 191"/>
                <a:gd name="T14" fmla="*/ 84 w 119"/>
                <a:gd name="T15" fmla="*/ 46 h 191"/>
                <a:gd name="T16" fmla="*/ 117 w 119"/>
                <a:gd name="T17" fmla="*/ 123 h 191"/>
                <a:gd name="T18" fmla="*/ 64 w 119"/>
                <a:gd name="T19" fmla="*/ 177 h 191"/>
                <a:gd name="T20" fmla="*/ 20 w 119"/>
                <a:gd name="T21" fmla="*/ 191 h 191"/>
                <a:gd name="T22" fmla="*/ 17 w 119"/>
                <a:gd name="T23"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191">
                  <a:moveTo>
                    <a:pt x="17" y="191"/>
                  </a:moveTo>
                  <a:cubicBezTo>
                    <a:pt x="9" y="191"/>
                    <a:pt x="3" y="186"/>
                    <a:pt x="1" y="178"/>
                  </a:cubicBezTo>
                  <a:cubicBezTo>
                    <a:pt x="0" y="170"/>
                    <a:pt x="5" y="161"/>
                    <a:pt x="14" y="159"/>
                  </a:cubicBezTo>
                  <a:cubicBezTo>
                    <a:pt x="43" y="154"/>
                    <a:pt x="83" y="137"/>
                    <a:pt x="85" y="121"/>
                  </a:cubicBezTo>
                  <a:cubicBezTo>
                    <a:pt x="87" y="100"/>
                    <a:pt x="52" y="54"/>
                    <a:pt x="27" y="29"/>
                  </a:cubicBezTo>
                  <a:cubicBezTo>
                    <a:pt x="21" y="22"/>
                    <a:pt x="21" y="12"/>
                    <a:pt x="27" y="6"/>
                  </a:cubicBezTo>
                  <a:cubicBezTo>
                    <a:pt x="34" y="0"/>
                    <a:pt x="44" y="0"/>
                    <a:pt x="50" y="6"/>
                  </a:cubicBezTo>
                  <a:cubicBezTo>
                    <a:pt x="51" y="7"/>
                    <a:pt x="67" y="24"/>
                    <a:pt x="84" y="46"/>
                  </a:cubicBezTo>
                  <a:cubicBezTo>
                    <a:pt x="108" y="78"/>
                    <a:pt x="119" y="104"/>
                    <a:pt x="117" y="123"/>
                  </a:cubicBezTo>
                  <a:cubicBezTo>
                    <a:pt x="115" y="145"/>
                    <a:pt x="97" y="164"/>
                    <a:pt x="64" y="177"/>
                  </a:cubicBezTo>
                  <a:cubicBezTo>
                    <a:pt x="42" y="187"/>
                    <a:pt x="21" y="191"/>
                    <a:pt x="20" y="191"/>
                  </a:cubicBezTo>
                  <a:cubicBezTo>
                    <a:pt x="19" y="191"/>
                    <a:pt x="18" y="191"/>
                    <a:pt x="17" y="191"/>
                  </a:cubicBezTo>
                  <a:close/>
                </a:path>
              </a:pathLst>
            </a:custGeom>
            <a:solidFill>
              <a:srgbClr val="382B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4" name="î$ḻiḓê"/>
            <p:cNvSpPr/>
            <p:nvPr/>
          </p:nvSpPr>
          <p:spPr bwMode="auto">
            <a:xfrm>
              <a:off x="6749751" y="1523447"/>
              <a:ext cx="190556" cy="193487"/>
            </a:xfrm>
            <a:custGeom>
              <a:avLst/>
              <a:gdLst>
                <a:gd name="T0" fmla="*/ 2 w 31"/>
                <a:gd name="T1" fmla="*/ 21 h 32"/>
                <a:gd name="T2" fmla="*/ 20 w 31"/>
                <a:gd name="T3" fmla="*/ 29 h 32"/>
                <a:gd name="T4" fmla="*/ 28 w 31"/>
                <a:gd name="T5" fmla="*/ 12 h 32"/>
                <a:gd name="T6" fmla="*/ 11 w 31"/>
                <a:gd name="T7" fmla="*/ 3 h 32"/>
                <a:gd name="T8" fmla="*/ 2 w 31"/>
                <a:gd name="T9" fmla="*/ 21 h 32"/>
              </a:gdLst>
              <a:ahLst/>
              <a:cxnLst>
                <a:cxn ang="0">
                  <a:pos x="T0" y="T1"/>
                </a:cxn>
                <a:cxn ang="0">
                  <a:pos x="T2" y="T3"/>
                </a:cxn>
                <a:cxn ang="0">
                  <a:pos x="T4" y="T5"/>
                </a:cxn>
                <a:cxn ang="0">
                  <a:pos x="T6" y="T7"/>
                </a:cxn>
                <a:cxn ang="0">
                  <a:pos x="T8" y="T9"/>
                </a:cxn>
              </a:cxnLst>
              <a:rect l="0" t="0" r="r" b="b"/>
              <a:pathLst>
                <a:path w="31" h="32">
                  <a:moveTo>
                    <a:pt x="2" y="21"/>
                  </a:moveTo>
                  <a:cubicBezTo>
                    <a:pt x="5" y="28"/>
                    <a:pt x="13" y="32"/>
                    <a:pt x="20" y="29"/>
                  </a:cubicBezTo>
                  <a:cubicBezTo>
                    <a:pt x="27" y="27"/>
                    <a:pt x="31" y="19"/>
                    <a:pt x="28" y="12"/>
                  </a:cubicBezTo>
                  <a:cubicBezTo>
                    <a:pt x="26" y="4"/>
                    <a:pt x="18" y="0"/>
                    <a:pt x="11" y="3"/>
                  </a:cubicBezTo>
                  <a:cubicBezTo>
                    <a:pt x="4" y="5"/>
                    <a:pt x="0" y="13"/>
                    <a:pt x="2" y="21"/>
                  </a:cubicBezTo>
                  <a:close/>
                </a:path>
              </a:pathLst>
            </a:custGeom>
            <a:solidFill>
              <a:srgbClr val="E296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5" name="ïŝļiḍé"/>
            <p:cNvSpPr/>
            <p:nvPr/>
          </p:nvSpPr>
          <p:spPr bwMode="auto">
            <a:xfrm>
              <a:off x="6236717" y="1274260"/>
              <a:ext cx="647889" cy="436812"/>
            </a:xfrm>
            <a:custGeom>
              <a:avLst/>
              <a:gdLst>
                <a:gd name="T0" fmla="*/ 19 w 106"/>
                <a:gd name="T1" fmla="*/ 36 h 72"/>
                <a:gd name="T2" fmla="*/ 30 w 106"/>
                <a:gd name="T3" fmla="*/ 42 h 72"/>
                <a:gd name="T4" fmla="*/ 38 w 106"/>
                <a:gd name="T5" fmla="*/ 45 h 72"/>
                <a:gd name="T6" fmla="*/ 56 w 106"/>
                <a:gd name="T7" fmla="*/ 46 h 72"/>
                <a:gd name="T8" fmla="*/ 72 w 106"/>
                <a:gd name="T9" fmla="*/ 38 h 72"/>
                <a:gd name="T10" fmla="*/ 84 w 106"/>
                <a:gd name="T11" fmla="*/ 41 h 72"/>
                <a:gd name="T12" fmla="*/ 83 w 106"/>
                <a:gd name="T13" fmla="*/ 47 h 72"/>
                <a:gd name="T14" fmla="*/ 86 w 106"/>
                <a:gd name="T15" fmla="*/ 61 h 72"/>
                <a:gd name="T16" fmla="*/ 90 w 106"/>
                <a:gd name="T17" fmla="*/ 71 h 72"/>
                <a:gd name="T18" fmla="*/ 96 w 106"/>
                <a:gd name="T19" fmla="*/ 70 h 72"/>
                <a:gd name="T20" fmla="*/ 96 w 106"/>
                <a:gd name="T21" fmla="*/ 68 h 72"/>
                <a:gd name="T22" fmla="*/ 94 w 106"/>
                <a:gd name="T23" fmla="*/ 58 h 72"/>
                <a:gd name="T24" fmla="*/ 94 w 106"/>
                <a:gd name="T25" fmla="*/ 52 h 72"/>
                <a:gd name="T26" fmla="*/ 97 w 106"/>
                <a:gd name="T27" fmla="*/ 46 h 72"/>
                <a:gd name="T28" fmla="*/ 99 w 106"/>
                <a:gd name="T29" fmla="*/ 45 h 72"/>
                <a:gd name="T30" fmla="*/ 100 w 106"/>
                <a:gd name="T31" fmla="*/ 43 h 72"/>
                <a:gd name="T32" fmla="*/ 106 w 106"/>
                <a:gd name="T33" fmla="*/ 25 h 72"/>
                <a:gd name="T34" fmla="*/ 91 w 106"/>
                <a:gd name="T35" fmla="*/ 10 h 72"/>
                <a:gd name="T36" fmla="*/ 69 w 106"/>
                <a:gd name="T37" fmla="*/ 9 h 72"/>
                <a:gd name="T38" fmla="*/ 46 w 106"/>
                <a:gd name="T39" fmla="*/ 4 h 72"/>
                <a:gd name="T40" fmla="*/ 40 w 106"/>
                <a:gd name="T41" fmla="*/ 7 h 72"/>
                <a:gd name="T42" fmla="*/ 20 w 106"/>
                <a:gd name="T43" fmla="*/ 9 h 72"/>
                <a:gd name="T44" fmla="*/ 3 w 106"/>
                <a:gd name="T45" fmla="*/ 15 h 72"/>
                <a:gd name="T46" fmla="*/ 1 w 106"/>
                <a:gd name="T47" fmla="*/ 21 h 72"/>
                <a:gd name="T48" fmla="*/ 6 w 106"/>
                <a:gd name="T49" fmla="*/ 34 h 72"/>
                <a:gd name="T50" fmla="*/ 19 w 106"/>
                <a:gd name="T51"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72">
                  <a:moveTo>
                    <a:pt x="19" y="36"/>
                  </a:moveTo>
                  <a:cubicBezTo>
                    <a:pt x="22" y="38"/>
                    <a:pt x="26" y="41"/>
                    <a:pt x="30" y="42"/>
                  </a:cubicBezTo>
                  <a:cubicBezTo>
                    <a:pt x="32" y="44"/>
                    <a:pt x="35" y="44"/>
                    <a:pt x="38" y="45"/>
                  </a:cubicBezTo>
                  <a:cubicBezTo>
                    <a:pt x="44" y="46"/>
                    <a:pt x="50" y="47"/>
                    <a:pt x="56" y="46"/>
                  </a:cubicBezTo>
                  <a:cubicBezTo>
                    <a:pt x="62" y="45"/>
                    <a:pt x="68" y="42"/>
                    <a:pt x="72" y="38"/>
                  </a:cubicBezTo>
                  <a:cubicBezTo>
                    <a:pt x="76" y="40"/>
                    <a:pt x="80" y="40"/>
                    <a:pt x="84" y="41"/>
                  </a:cubicBezTo>
                  <a:cubicBezTo>
                    <a:pt x="84" y="43"/>
                    <a:pt x="83" y="45"/>
                    <a:pt x="83" y="47"/>
                  </a:cubicBezTo>
                  <a:cubicBezTo>
                    <a:pt x="82" y="52"/>
                    <a:pt x="84" y="57"/>
                    <a:pt x="86" y="61"/>
                  </a:cubicBezTo>
                  <a:cubicBezTo>
                    <a:pt x="87" y="65"/>
                    <a:pt x="88" y="68"/>
                    <a:pt x="90" y="71"/>
                  </a:cubicBezTo>
                  <a:cubicBezTo>
                    <a:pt x="92" y="72"/>
                    <a:pt x="95" y="72"/>
                    <a:pt x="96" y="70"/>
                  </a:cubicBezTo>
                  <a:cubicBezTo>
                    <a:pt x="96" y="69"/>
                    <a:pt x="96" y="68"/>
                    <a:pt x="96" y="68"/>
                  </a:cubicBezTo>
                  <a:cubicBezTo>
                    <a:pt x="95" y="65"/>
                    <a:pt x="95" y="61"/>
                    <a:pt x="94" y="58"/>
                  </a:cubicBezTo>
                  <a:cubicBezTo>
                    <a:pt x="94" y="56"/>
                    <a:pt x="93" y="54"/>
                    <a:pt x="94" y="52"/>
                  </a:cubicBezTo>
                  <a:cubicBezTo>
                    <a:pt x="94" y="49"/>
                    <a:pt x="95" y="47"/>
                    <a:pt x="97" y="46"/>
                  </a:cubicBezTo>
                  <a:cubicBezTo>
                    <a:pt x="98" y="46"/>
                    <a:pt x="99" y="45"/>
                    <a:pt x="99" y="45"/>
                  </a:cubicBezTo>
                  <a:cubicBezTo>
                    <a:pt x="100" y="44"/>
                    <a:pt x="100" y="43"/>
                    <a:pt x="100" y="43"/>
                  </a:cubicBezTo>
                  <a:cubicBezTo>
                    <a:pt x="102" y="37"/>
                    <a:pt x="104" y="31"/>
                    <a:pt x="106" y="25"/>
                  </a:cubicBezTo>
                  <a:cubicBezTo>
                    <a:pt x="103" y="18"/>
                    <a:pt x="97" y="13"/>
                    <a:pt x="91" y="10"/>
                  </a:cubicBezTo>
                  <a:cubicBezTo>
                    <a:pt x="84" y="7"/>
                    <a:pt x="76" y="7"/>
                    <a:pt x="69" y="9"/>
                  </a:cubicBezTo>
                  <a:cubicBezTo>
                    <a:pt x="62" y="4"/>
                    <a:pt x="53" y="0"/>
                    <a:pt x="46" y="4"/>
                  </a:cubicBezTo>
                  <a:cubicBezTo>
                    <a:pt x="44" y="5"/>
                    <a:pt x="42" y="6"/>
                    <a:pt x="40" y="7"/>
                  </a:cubicBezTo>
                  <a:cubicBezTo>
                    <a:pt x="34" y="10"/>
                    <a:pt x="27" y="9"/>
                    <a:pt x="20" y="9"/>
                  </a:cubicBezTo>
                  <a:cubicBezTo>
                    <a:pt x="14" y="9"/>
                    <a:pt x="6" y="10"/>
                    <a:pt x="3" y="15"/>
                  </a:cubicBezTo>
                  <a:cubicBezTo>
                    <a:pt x="2" y="17"/>
                    <a:pt x="1" y="19"/>
                    <a:pt x="1" y="21"/>
                  </a:cubicBezTo>
                  <a:cubicBezTo>
                    <a:pt x="0" y="26"/>
                    <a:pt x="2" y="31"/>
                    <a:pt x="6" y="34"/>
                  </a:cubicBezTo>
                  <a:cubicBezTo>
                    <a:pt x="10" y="36"/>
                    <a:pt x="15" y="36"/>
                    <a:pt x="19" y="36"/>
                  </a:cubicBezTo>
                  <a:close/>
                </a:path>
              </a:pathLst>
            </a:custGeom>
            <a:solidFill>
              <a:srgbClr val="4F4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6" name="iṧľíḋe"/>
            <p:cNvSpPr/>
            <p:nvPr/>
          </p:nvSpPr>
          <p:spPr bwMode="auto">
            <a:xfrm>
              <a:off x="6682323" y="2945283"/>
              <a:ext cx="337137" cy="237462"/>
            </a:xfrm>
            <a:custGeom>
              <a:avLst/>
              <a:gdLst>
                <a:gd name="T0" fmla="*/ 17 w 55"/>
                <a:gd name="T1" fmla="*/ 39 h 39"/>
                <a:gd name="T2" fmla="*/ 1 w 55"/>
                <a:gd name="T3" fmla="*/ 26 h 39"/>
                <a:gd name="T4" fmla="*/ 14 w 55"/>
                <a:gd name="T5" fmla="*/ 7 h 39"/>
                <a:gd name="T6" fmla="*/ 33 w 55"/>
                <a:gd name="T7" fmla="*/ 3 h 39"/>
                <a:gd name="T8" fmla="*/ 53 w 55"/>
                <a:gd name="T9" fmla="*/ 13 h 39"/>
                <a:gd name="T10" fmla="*/ 42 w 55"/>
                <a:gd name="T11" fmla="*/ 33 h 39"/>
                <a:gd name="T12" fmla="*/ 20 w 55"/>
                <a:gd name="T13" fmla="*/ 39 h 39"/>
                <a:gd name="T14" fmla="*/ 17 w 55"/>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9">
                  <a:moveTo>
                    <a:pt x="17" y="39"/>
                  </a:moveTo>
                  <a:cubicBezTo>
                    <a:pt x="9" y="39"/>
                    <a:pt x="3" y="34"/>
                    <a:pt x="1" y="26"/>
                  </a:cubicBezTo>
                  <a:cubicBezTo>
                    <a:pt x="0" y="18"/>
                    <a:pt x="5" y="9"/>
                    <a:pt x="14" y="7"/>
                  </a:cubicBezTo>
                  <a:cubicBezTo>
                    <a:pt x="14" y="7"/>
                    <a:pt x="22" y="6"/>
                    <a:pt x="33" y="3"/>
                  </a:cubicBezTo>
                  <a:cubicBezTo>
                    <a:pt x="41" y="0"/>
                    <a:pt x="50" y="5"/>
                    <a:pt x="53" y="13"/>
                  </a:cubicBezTo>
                  <a:cubicBezTo>
                    <a:pt x="55" y="22"/>
                    <a:pt x="51" y="31"/>
                    <a:pt x="42" y="33"/>
                  </a:cubicBezTo>
                  <a:cubicBezTo>
                    <a:pt x="30" y="37"/>
                    <a:pt x="20" y="39"/>
                    <a:pt x="20" y="39"/>
                  </a:cubicBezTo>
                  <a:cubicBezTo>
                    <a:pt x="19" y="39"/>
                    <a:pt x="18" y="39"/>
                    <a:pt x="17" y="39"/>
                  </a:cubicBezTo>
                  <a:close/>
                </a:path>
              </a:pathLst>
            </a:custGeom>
            <a:solidFill>
              <a:srgbClr val="E296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7" name="íṧlidê"/>
            <p:cNvSpPr/>
            <p:nvPr/>
          </p:nvSpPr>
          <p:spPr bwMode="auto">
            <a:xfrm>
              <a:off x="5662120" y="901944"/>
              <a:ext cx="255052" cy="278505"/>
            </a:xfrm>
            <a:custGeom>
              <a:avLst/>
              <a:gdLst>
                <a:gd name="T0" fmla="*/ 24 w 42"/>
                <a:gd name="T1" fmla="*/ 46 h 46"/>
                <a:gd name="T2" fmla="*/ 11 w 42"/>
                <a:gd name="T3" fmla="*/ 40 h 46"/>
                <a:gd name="T4" fmla="*/ 2 w 42"/>
                <a:gd name="T5" fmla="*/ 15 h 46"/>
                <a:gd name="T6" fmla="*/ 11 w 42"/>
                <a:gd name="T7" fmla="*/ 4 h 46"/>
                <a:gd name="T8" fmla="*/ 32 w 42"/>
                <a:gd name="T9" fmla="*/ 11 h 46"/>
                <a:gd name="T10" fmla="*/ 33 w 42"/>
                <a:gd name="T11" fmla="*/ 16 h 46"/>
                <a:gd name="T12" fmla="*/ 37 w 42"/>
                <a:gd name="T13" fmla="*/ 21 h 46"/>
                <a:gd name="T14" fmla="*/ 34 w 42"/>
                <a:gd name="T15" fmla="*/ 43 h 46"/>
                <a:gd name="T16" fmla="*/ 24 w 42"/>
                <a:gd name="T17" fmla="*/ 46 h 46"/>
                <a:gd name="T18" fmla="*/ 25 w 42"/>
                <a:gd name="T19" fmla="*/ 33 h 46"/>
                <a:gd name="T20" fmla="*/ 25 w 42"/>
                <a:gd name="T21" fmla="*/ 33 h 46"/>
                <a:gd name="T22" fmla="*/ 29 w 42"/>
                <a:gd name="T23" fmla="*/ 30 h 46"/>
                <a:gd name="T24" fmla="*/ 25 w 42"/>
                <a:gd name="T25" fmla="*/ 33 h 46"/>
                <a:gd name="T26" fmla="*/ 29 w 42"/>
                <a:gd name="T27"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6">
                  <a:moveTo>
                    <a:pt x="24" y="46"/>
                  </a:moveTo>
                  <a:cubicBezTo>
                    <a:pt x="19" y="46"/>
                    <a:pt x="14" y="44"/>
                    <a:pt x="11" y="40"/>
                  </a:cubicBezTo>
                  <a:cubicBezTo>
                    <a:pt x="4" y="30"/>
                    <a:pt x="0" y="23"/>
                    <a:pt x="2" y="15"/>
                  </a:cubicBezTo>
                  <a:cubicBezTo>
                    <a:pt x="3" y="11"/>
                    <a:pt x="6" y="6"/>
                    <a:pt x="11" y="4"/>
                  </a:cubicBezTo>
                  <a:cubicBezTo>
                    <a:pt x="18" y="0"/>
                    <a:pt x="28" y="4"/>
                    <a:pt x="32" y="11"/>
                  </a:cubicBezTo>
                  <a:cubicBezTo>
                    <a:pt x="33" y="13"/>
                    <a:pt x="33" y="14"/>
                    <a:pt x="33" y="16"/>
                  </a:cubicBezTo>
                  <a:cubicBezTo>
                    <a:pt x="34" y="17"/>
                    <a:pt x="35" y="18"/>
                    <a:pt x="37" y="21"/>
                  </a:cubicBezTo>
                  <a:cubicBezTo>
                    <a:pt x="42" y="28"/>
                    <a:pt x="41" y="38"/>
                    <a:pt x="34" y="43"/>
                  </a:cubicBezTo>
                  <a:cubicBezTo>
                    <a:pt x="31" y="45"/>
                    <a:pt x="27" y="46"/>
                    <a:pt x="24" y="46"/>
                  </a:cubicBezTo>
                  <a:close/>
                  <a:moveTo>
                    <a:pt x="25" y="33"/>
                  </a:moveTo>
                  <a:cubicBezTo>
                    <a:pt x="25" y="33"/>
                    <a:pt x="25" y="33"/>
                    <a:pt x="25" y="33"/>
                  </a:cubicBezTo>
                  <a:close/>
                  <a:moveTo>
                    <a:pt x="29" y="30"/>
                  </a:moveTo>
                  <a:cubicBezTo>
                    <a:pt x="28" y="31"/>
                    <a:pt x="27" y="32"/>
                    <a:pt x="25" y="33"/>
                  </a:cubicBezTo>
                  <a:cubicBezTo>
                    <a:pt x="27" y="32"/>
                    <a:pt x="28" y="31"/>
                    <a:pt x="29" y="30"/>
                  </a:cubicBezTo>
                  <a:close/>
                </a:path>
              </a:pathLst>
            </a:custGeom>
            <a:solidFill>
              <a:srgbClr val="E296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8" name="îṧḻïḑé"/>
            <p:cNvSpPr/>
            <p:nvPr/>
          </p:nvSpPr>
          <p:spPr bwMode="auto">
            <a:xfrm>
              <a:off x="6406751" y="3584376"/>
              <a:ext cx="466128" cy="196419"/>
            </a:xfrm>
            <a:prstGeom prst="ellipse">
              <a:avLst/>
            </a:prstGeom>
            <a:solidFill>
              <a:srgbClr val="B5B4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9" name="îŝ1iḓé"/>
            <p:cNvSpPr/>
            <p:nvPr/>
          </p:nvSpPr>
          <p:spPr bwMode="auto">
            <a:xfrm>
              <a:off x="6547468" y="3302940"/>
              <a:ext cx="331274" cy="439743"/>
            </a:xfrm>
            <a:custGeom>
              <a:avLst/>
              <a:gdLst>
                <a:gd name="T0" fmla="*/ 35 w 54"/>
                <a:gd name="T1" fmla="*/ 0 h 72"/>
                <a:gd name="T2" fmla="*/ 0 w 54"/>
                <a:gd name="T3" fmla="*/ 12 h 72"/>
                <a:gd name="T4" fmla="*/ 0 w 54"/>
                <a:gd name="T5" fmla="*/ 56 h 72"/>
                <a:gd name="T6" fmla="*/ 27 w 54"/>
                <a:gd name="T7" fmla="*/ 72 h 72"/>
                <a:gd name="T8" fmla="*/ 54 w 54"/>
                <a:gd name="T9" fmla="*/ 56 h 72"/>
                <a:gd name="T10" fmla="*/ 54 w 54"/>
                <a:gd name="T11" fmla="*/ 12 h 72"/>
                <a:gd name="T12" fmla="*/ 35 w 54"/>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54" h="72">
                  <a:moveTo>
                    <a:pt x="35" y="0"/>
                  </a:moveTo>
                  <a:cubicBezTo>
                    <a:pt x="0" y="12"/>
                    <a:pt x="0" y="12"/>
                    <a:pt x="0" y="12"/>
                  </a:cubicBezTo>
                  <a:cubicBezTo>
                    <a:pt x="0" y="56"/>
                    <a:pt x="0" y="56"/>
                    <a:pt x="0" y="56"/>
                  </a:cubicBezTo>
                  <a:cubicBezTo>
                    <a:pt x="0" y="65"/>
                    <a:pt x="12" y="72"/>
                    <a:pt x="27" y="72"/>
                  </a:cubicBezTo>
                  <a:cubicBezTo>
                    <a:pt x="42" y="72"/>
                    <a:pt x="54" y="65"/>
                    <a:pt x="54" y="56"/>
                  </a:cubicBezTo>
                  <a:cubicBezTo>
                    <a:pt x="54" y="12"/>
                    <a:pt x="54" y="12"/>
                    <a:pt x="54" y="12"/>
                  </a:cubicBezTo>
                  <a:lnTo>
                    <a:pt x="3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0" name="ïṡľíḓè"/>
            <p:cNvSpPr/>
            <p:nvPr/>
          </p:nvSpPr>
          <p:spPr bwMode="auto">
            <a:xfrm>
              <a:off x="6547468" y="3279487"/>
              <a:ext cx="331274" cy="196419"/>
            </a:xfrm>
            <a:prstGeom prst="ellipse">
              <a:avLst/>
            </a:prstGeom>
            <a:solidFill>
              <a:srgbClr val="DCDE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1" name="iSḷiḓé"/>
            <p:cNvSpPr/>
            <p:nvPr/>
          </p:nvSpPr>
          <p:spPr bwMode="auto">
            <a:xfrm>
              <a:off x="6573854" y="3323461"/>
              <a:ext cx="281435" cy="152444"/>
            </a:xfrm>
            <a:custGeom>
              <a:avLst/>
              <a:gdLst>
                <a:gd name="T0" fmla="*/ 0 w 46"/>
                <a:gd name="T1" fmla="*/ 17 h 25"/>
                <a:gd name="T2" fmla="*/ 23 w 46"/>
                <a:gd name="T3" fmla="*/ 25 h 25"/>
                <a:gd name="T4" fmla="*/ 46 w 46"/>
                <a:gd name="T5" fmla="*/ 17 h 25"/>
                <a:gd name="T6" fmla="*/ 46 w 46"/>
                <a:gd name="T7" fmla="*/ 15 h 25"/>
                <a:gd name="T8" fmla="*/ 23 w 46"/>
                <a:gd name="T9" fmla="*/ 0 h 25"/>
                <a:gd name="T10" fmla="*/ 0 w 46"/>
                <a:gd name="T11" fmla="*/ 15 h 25"/>
                <a:gd name="T12" fmla="*/ 0 w 46"/>
                <a:gd name="T13" fmla="*/ 17 h 25"/>
              </a:gdLst>
              <a:ahLst/>
              <a:cxnLst>
                <a:cxn ang="0">
                  <a:pos x="T0" y="T1"/>
                </a:cxn>
                <a:cxn ang="0">
                  <a:pos x="T2" y="T3"/>
                </a:cxn>
                <a:cxn ang="0">
                  <a:pos x="T4" y="T5"/>
                </a:cxn>
                <a:cxn ang="0">
                  <a:pos x="T6" y="T7"/>
                </a:cxn>
                <a:cxn ang="0">
                  <a:pos x="T8" y="T9"/>
                </a:cxn>
                <a:cxn ang="0">
                  <a:pos x="T10" y="T11"/>
                </a:cxn>
                <a:cxn ang="0">
                  <a:pos x="T12" y="T13"/>
                </a:cxn>
              </a:cxnLst>
              <a:rect l="0" t="0" r="r" b="b"/>
              <a:pathLst>
                <a:path w="46" h="25">
                  <a:moveTo>
                    <a:pt x="0" y="17"/>
                  </a:moveTo>
                  <a:cubicBezTo>
                    <a:pt x="5" y="22"/>
                    <a:pt x="13" y="25"/>
                    <a:pt x="23" y="25"/>
                  </a:cubicBezTo>
                  <a:cubicBezTo>
                    <a:pt x="32" y="25"/>
                    <a:pt x="41" y="22"/>
                    <a:pt x="46" y="17"/>
                  </a:cubicBezTo>
                  <a:cubicBezTo>
                    <a:pt x="46" y="16"/>
                    <a:pt x="46" y="16"/>
                    <a:pt x="46" y="15"/>
                  </a:cubicBezTo>
                  <a:cubicBezTo>
                    <a:pt x="46" y="7"/>
                    <a:pt x="36" y="0"/>
                    <a:pt x="23" y="0"/>
                  </a:cubicBezTo>
                  <a:cubicBezTo>
                    <a:pt x="10" y="0"/>
                    <a:pt x="0" y="7"/>
                    <a:pt x="0" y="15"/>
                  </a:cubicBezTo>
                  <a:cubicBezTo>
                    <a:pt x="0" y="16"/>
                    <a:pt x="0" y="16"/>
                    <a:pt x="0" y="17"/>
                  </a:cubicBezTo>
                  <a:close/>
                </a:path>
              </a:pathLst>
            </a:custGeom>
            <a:solidFill>
              <a:srgbClr val="AD736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2" name="ïšļîḋe"/>
            <p:cNvSpPr/>
            <p:nvPr/>
          </p:nvSpPr>
          <p:spPr bwMode="auto">
            <a:xfrm>
              <a:off x="6547468" y="3279487"/>
              <a:ext cx="331274" cy="196419"/>
            </a:xfrm>
            <a:custGeom>
              <a:avLst/>
              <a:gdLst>
                <a:gd name="T0" fmla="*/ 27 w 54"/>
                <a:gd name="T1" fmla="*/ 2 h 32"/>
                <a:gd name="T2" fmla="*/ 52 w 54"/>
                <a:gd name="T3" fmla="*/ 16 h 32"/>
                <a:gd name="T4" fmla="*/ 27 w 54"/>
                <a:gd name="T5" fmla="*/ 30 h 32"/>
                <a:gd name="T6" fmla="*/ 2 w 54"/>
                <a:gd name="T7" fmla="*/ 16 h 32"/>
                <a:gd name="T8" fmla="*/ 27 w 54"/>
                <a:gd name="T9" fmla="*/ 2 h 32"/>
                <a:gd name="T10" fmla="*/ 27 w 54"/>
                <a:gd name="T11" fmla="*/ 0 h 32"/>
                <a:gd name="T12" fmla="*/ 0 w 54"/>
                <a:gd name="T13" fmla="*/ 16 h 32"/>
                <a:gd name="T14" fmla="*/ 27 w 54"/>
                <a:gd name="T15" fmla="*/ 32 h 32"/>
                <a:gd name="T16" fmla="*/ 54 w 54"/>
                <a:gd name="T17" fmla="*/ 16 h 32"/>
                <a:gd name="T18" fmla="*/ 27 w 54"/>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32">
                  <a:moveTo>
                    <a:pt x="27" y="2"/>
                  </a:moveTo>
                  <a:cubicBezTo>
                    <a:pt x="40" y="2"/>
                    <a:pt x="52" y="8"/>
                    <a:pt x="52" y="16"/>
                  </a:cubicBezTo>
                  <a:cubicBezTo>
                    <a:pt x="52" y="24"/>
                    <a:pt x="40" y="30"/>
                    <a:pt x="27" y="30"/>
                  </a:cubicBezTo>
                  <a:cubicBezTo>
                    <a:pt x="13" y="30"/>
                    <a:pt x="2" y="24"/>
                    <a:pt x="2" y="16"/>
                  </a:cubicBezTo>
                  <a:cubicBezTo>
                    <a:pt x="2" y="8"/>
                    <a:pt x="13" y="2"/>
                    <a:pt x="27" y="2"/>
                  </a:cubicBezTo>
                  <a:moveTo>
                    <a:pt x="27" y="0"/>
                  </a:moveTo>
                  <a:cubicBezTo>
                    <a:pt x="12" y="0"/>
                    <a:pt x="0" y="7"/>
                    <a:pt x="0" y="16"/>
                  </a:cubicBezTo>
                  <a:cubicBezTo>
                    <a:pt x="0" y="25"/>
                    <a:pt x="12" y="32"/>
                    <a:pt x="27" y="32"/>
                  </a:cubicBezTo>
                  <a:cubicBezTo>
                    <a:pt x="42" y="32"/>
                    <a:pt x="54" y="25"/>
                    <a:pt x="54" y="16"/>
                  </a:cubicBezTo>
                  <a:cubicBezTo>
                    <a:pt x="54" y="7"/>
                    <a:pt x="42" y="0"/>
                    <a:pt x="27" y="0"/>
                  </a:cubicBezTo>
                  <a:close/>
                </a:path>
              </a:pathLst>
            </a:custGeom>
            <a:solidFill>
              <a:srgbClr val="FFF9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3" name="íṥliḑê"/>
            <p:cNvSpPr/>
            <p:nvPr/>
          </p:nvSpPr>
          <p:spPr bwMode="auto">
            <a:xfrm>
              <a:off x="6817177" y="3481768"/>
              <a:ext cx="99675" cy="193487"/>
            </a:xfrm>
            <a:custGeom>
              <a:avLst/>
              <a:gdLst>
                <a:gd name="T0" fmla="*/ 4 w 16"/>
                <a:gd name="T1" fmla="*/ 0 h 32"/>
                <a:gd name="T2" fmla="*/ 4 w 16"/>
                <a:gd name="T3" fmla="*/ 1 h 32"/>
                <a:gd name="T4" fmla="*/ 4 w 16"/>
                <a:gd name="T5" fmla="*/ 1 h 32"/>
                <a:gd name="T6" fmla="*/ 4 w 16"/>
                <a:gd name="T7" fmla="*/ 1 h 32"/>
                <a:gd name="T8" fmla="*/ 4 w 16"/>
                <a:gd name="T9" fmla="*/ 1 h 32"/>
                <a:gd name="T10" fmla="*/ 3 w 16"/>
                <a:gd name="T11" fmla="*/ 1 h 32"/>
                <a:gd name="T12" fmla="*/ 3 w 16"/>
                <a:gd name="T13" fmla="*/ 1 h 32"/>
                <a:gd name="T14" fmla="*/ 3 w 16"/>
                <a:gd name="T15" fmla="*/ 1 h 32"/>
                <a:gd name="T16" fmla="*/ 3 w 16"/>
                <a:gd name="T17" fmla="*/ 1 h 32"/>
                <a:gd name="T18" fmla="*/ 2 w 16"/>
                <a:gd name="T19" fmla="*/ 2 h 32"/>
                <a:gd name="T20" fmla="*/ 2 w 16"/>
                <a:gd name="T21" fmla="*/ 2 h 32"/>
                <a:gd name="T22" fmla="*/ 2 w 16"/>
                <a:gd name="T23" fmla="*/ 2 h 32"/>
                <a:gd name="T24" fmla="*/ 2 w 16"/>
                <a:gd name="T25" fmla="*/ 2 h 32"/>
                <a:gd name="T26" fmla="*/ 2 w 16"/>
                <a:gd name="T27" fmla="*/ 2 h 32"/>
                <a:gd name="T28" fmla="*/ 1 w 16"/>
                <a:gd name="T29" fmla="*/ 2 h 32"/>
                <a:gd name="T30" fmla="*/ 1 w 16"/>
                <a:gd name="T31" fmla="*/ 2 h 32"/>
                <a:gd name="T32" fmla="*/ 1 w 16"/>
                <a:gd name="T33" fmla="*/ 2 h 32"/>
                <a:gd name="T34" fmla="*/ 1 w 16"/>
                <a:gd name="T35" fmla="*/ 2 h 32"/>
                <a:gd name="T36" fmla="*/ 0 w 16"/>
                <a:gd name="T37" fmla="*/ 3 h 32"/>
                <a:gd name="T38" fmla="*/ 0 w 16"/>
                <a:gd name="T39" fmla="*/ 3 h 32"/>
                <a:gd name="T40" fmla="*/ 5 w 16"/>
                <a:gd name="T41" fmla="*/ 26 h 32"/>
                <a:gd name="T42" fmla="*/ 4 w 16"/>
                <a:gd name="T43" fmla="*/ 26 h 32"/>
                <a:gd name="T44" fmla="*/ 4 w 16"/>
                <a:gd name="T45" fmla="*/ 26 h 32"/>
                <a:gd name="T46" fmla="*/ 4 w 16"/>
                <a:gd name="T47" fmla="*/ 26 h 32"/>
                <a:gd name="T48" fmla="*/ 4 w 16"/>
                <a:gd name="T49" fmla="*/ 26 h 32"/>
                <a:gd name="T50" fmla="*/ 4 w 16"/>
                <a:gd name="T51" fmla="*/ 26 h 32"/>
                <a:gd name="T52" fmla="*/ 3 w 16"/>
                <a:gd name="T53" fmla="*/ 27 h 32"/>
                <a:gd name="T54" fmla="*/ 3 w 16"/>
                <a:gd name="T55" fmla="*/ 27 h 32"/>
                <a:gd name="T56" fmla="*/ 3 w 16"/>
                <a:gd name="T57" fmla="*/ 27 h 32"/>
                <a:gd name="T58" fmla="*/ 3 w 16"/>
                <a:gd name="T59" fmla="*/ 27 h 32"/>
                <a:gd name="T60" fmla="*/ 2 w 16"/>
                <a:gd name="T61" fmla="*/ 27 h 32"/>
                <a:gd name="T62" fmla="*/ 2 w 16"/>
                <a:gd name="T63" fmla="*/ 27 h 32"/>
                <a:gd name="T64" fmla="*/ 2 w 16"/>
                <a:gd name="T65" fmla="*/ 27 h 32"/>
                <a:gd name="T66" fmla="*/ 2 w 16"/>
                <a:gd name="T67" fmla="*/ 27 h 32"/>
                <a:gd name="T68" fmla="*/ 2 w 16"/>
                <a:gd name="T69" fmla="*/ 28 h 32"/>
                <a:gd name="T70" fmla="*/ 1 w 16"/>
                <a:gd name="T71" fmla="*/ 28 h 32"/>
                <a:gd name="T72" fmla="*/ 1 w 16"/>
                <a:gd name="T73" fmla="*/ 28 h 32"/>
                <a:gd name="T74" fmla="*/ 1 w 16"/>
                <a:gd name="T75" fmla="*/ 28 h 32"/>
                <a:gd name="T76" fmla="*/ 1 w 16"/>
                <a:gd name="T77" fmla="*/ 28 h 32"/>
                <a:gd name="T78" fmla="*/ 0 w 16"/>
                <a:gd name="T79" fmla="*/ 28 h 32"/>
                <a:gd name="T80" fmla="*/ 0 w 16"/>
                <a:gd name="T81" fmla="*/ 28 h 32"/>
                <a:gd name="T82" fmla="*/ 6 w 16"/>
                <a:gd name="T83" fmla="*/ 31 h 32"/>
                <a:gd name="T84" fmla="*/ 6 w 16"/>
                <a:gd name="T85" fmla="*/ 31 h 32"/>
                <a:gd name="T86" fmla="*/ 6 w 16"/>
                <a:gd name="T87" fmla="*/ 30 h 32"/>
                <a:gd name="T88" fmla="*/ 6 w 16"/>
                <a:gd name="T89" fmla="*/ 30 h 32"/>
                <a:gd name="T90" fmla="*/ 7 w 16"/>
                <a:gd name="T91" fmla="*/ 30 h 32"/>
                <a:gd name="T92" fmla="*/ 7 w 16"/>
                <a:gd name="T93" fmla="*/ 30 h 32"/>
                <a:gd name="T94" fmla="*/ 7 w 16"/>
                <a:gd name="T95" fmla="*/ 30 h 32"/>
                <a:gd name="T96" fmla="*/ 7 w 16"/>
                <a:gd name="T97" fmla="*/ 30 h 32"/>
                <a:gd name="T98" fmla="*/ 7 w 16"/>
                <a:gd name="T99" fmla="*/ 30 h 32"/>
                <a:gd name="T100" fmla="*/ 8 w 16"/>
                <a:gd name="T101" fmla="*/ 30 h 32"/>
                <a:gd name="T102" fmla="*/ 8 w 16"/>
                <a:gd name="T103" fmla="*/ 29 h 32"/>
                <a:gd name="T104" fmla="*/ 8 w 16"/>
                <a:gd name="T105" fmla="*/ 29 h 32"/>
                <a:gd name="T106" fmla="*/ 8 w 16"/>
                <a:gd name="T107" fmla="*/ 29 h 32"/>
                <a:gd name="T108" fmla="*/ 9 w 16"/>
                <a:gd name="T109" fmla="*/ 29 h 32"/>
                <a:gd name="T110" fmla="*/ 9 w 16"/>
                <a:gd name="T111" fmla="*/ 29 h 32"/>
                <a:gd name="T112" fmla="*/ 9 w 16"/>
                <a:gd name="T113" fmla="*/ 29 h 32"/>
                <a:gd name="T114" fmla="*/ 9 w 16"/>
                <a:gd name="T115" fmla="*/ 29 h 32"/>
                <a:gd name="T116" fmla="*/ 9 w 16"/>
                <a:gd name="T117" fmla="*/ 29 h 32"/>
                <a:gd name="T118" fmla="*/ 10 w 16"/>
                <a:gd name="T119" fmla="*/ 28 h 32"/>
                <a:gd name="T120" fmla="*/ 10 w 16"/>
                <a:gd name="T121" fmla="*/ 28 h 32"/>
                <a:gd name="T122" fmla="*/ 10 w 16"/>
                <a:gd name="T12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 h="32">
                  <a:moveTo>
                    <a:pt x="6" y="1"/>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1"/>
                    <a:pt x="4" y="1"/>
                    <a:pt x="4" y="1"/>
                  </a:cubicBezTo>
                  <a:cubicBezTo>
                    <a:pt x="4" y="0"/>
                    <a:pt x="4" y="0"/>
                    <a:pt x="4" y="0"/>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2" y="2"/>
                    <a:pt x="2" y="2"/>
                    <a:pt x="2" y="2"/>
                  </a:cubicBezTo>
                  <a:cubicBezTo>
                    <a:pt x="2" y="1"/>
                    <a:pt x="2" y="1"/>
                    <a:pt x="2" y="1"/>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3"/>
                    <a:pt x="1" y="3"/>
                    <a:pt x="1" y="3"/>
                  </a:cubicBezTo>
                  <a:cubicBezTo>
                    <a:pt x="1" y="2"/>
                    <a:pt x="1" y="2"/>
                    <a:pt x="1" y="2"/>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7"/>
                    <a:pt x="0" y="7"/>
                    <a:pt x="0" y="7"/>
                  </a:cubicBezTo>
                  <a:cubicBezTo>
                    <a:pt x="5" y="10"/>
                    <a:pt x="7" y="16"/>
                    <a:pt x="7" y="21"/>
                  </a:cubicBezTo>
                  <a:cubicBezTo>
                    <a:pt x="7" y="23"/>
                    <a:pt x="7" y="24"/>
                    <a:pt x="6"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32"/>
                    <a:pt x="0" y="32"/>
                    <a:pt x="0" y="32"/>
                  </a:cubicBezTo>
                  <a:cubicBezTo>
                    <a:pt x="2" y="32"/>
                    <a:pt x="4" y="32"/>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10" y="29"/>
                    <a:pt x="10" y="29"/>
                    <a:pt x="10" y="29"/>
                  </a:cubicBezTo>
                  <a:cubicBezTo>
                    <a:pt x="10" y="29"/>
                    <a:pt x="10" y="29"/>
                    <a:pt x="10" y="29"/>
                  </a:cubicBezTo>
                  <a:cubicBezTo>
                    <a:pt x="10" y="29"/>
                    <a:pt x="10" y="29"/>
                    <a:pt x="10" y="29"/>
                  </a:cubicBezTo>
                  <a:cubicBezTo>
                    <a:pt x="10" y="29"/>
                    <a:pt x="10" y="29"/>
                    <a:pt x="10" y="29"/>
                  </a:cubicBezTo>
                  <a:cubicBezTo>
                    <a:pt x="10" y="29"/>
                    <a:pt x="10" y="29"/>
                    <a:pt x="10" y="29"/>
                  </a:cubicBezTo>
                  <a:cubicBezTo>
                    <a:pt x="10" y="29"/>
                    <a:pt x="10" y="29"/>
                    <a:pt x="10" y="29"/>
                  </a:cubicBezTo>
                  <a:cubicBezTo>
                    <a:pt x="10" y="29"/>
                    <a:pt x="10" y="29"/>
                    <a:pt x="10" y="29"/>
                  </a:cubicBezTo>
                  <a:cubicBezTo>
                    <a:pt x="10" y="29"/>
                    <a:pt x="10" y="29"/>
                    <a:pt x="10" y="29"/>
                  </a:cubicBezTo>
                  <a:cubicBezTo>
                    <a:pt x="10" y="29"/>
                    <a:pt x="10" y="29"/>
                    <a:pt x="10" y="29"/>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4" y="26"/>
                    <a:pt x="16" y="22"/>
                    <a:pt x="16" y="18"/>
                  </a:cubicBezTo>
                  <a:cubicBezTo>
                    <a:pt x="16" y="11"/>
                    <a:pt x="12" y="4"/>
                    <a:pt x="6"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4" name="ï$1ïḍé"/>
            <p:cNvSpPr/>
            <p:nvPr/>
          </p:nvSpPr>
          <p:spPr bwMode="auto">
            <a:xfrm>
              <a:off x="6817177" y="3499358"/>
              <a:ext cx="67428" cy="175897"/>
            </a:xfrm>
            <a:custGeom>
              <a:avLst/>
              <a:gdLst>
                <a:gd name="T0" fmla="*/ 1 w 11"/>
                <a:gd name="T1" fmla="*/ 0 h 29"/>
                <a:gd name="T2" fmla="*/ 0 w 11"/>
                <a:gd name="T3" fmla="*/ 0 h 29"/>
                <a:gd name="T4" fmla="*/ 0 w 11"/>
                <a:gd name="T5" fmla="*/ 4 h 29"/>
                <a:gd name="T6" fmla="*/ 7 w 11"/>
                <a:gd name="T7" fmla="*/ 18 h 29"/>
                <a:gd name="T8" fmla="*/ 4 w 11"/>
                <a:gd name="T9" fmla="*/ 24 h 29"/>
                <a:gd name="T10" fmla="*/ 0 w 11"/>
                <a:gd name="T11" fmla="*/ 25 h 29"/>
                <a:gd name="T12" fmla="*/ 0 w 11"/>
                <a:gd name="T13" fmla="*/ 29 h 29"/>
                <a:gd name="T14" fmla="*/ 6 w 11"/>
                <a:gd name="T15" fmla="*/ 28 h 29"/>
                <a:gd name="T16" fmla="*/ 11 w 11"/>
                <a:gd name="T17" fmla="*/ 18 h 29"/>
                <a:gd name="T18" fmla="*/ 1 w 11"/>
                <a:gd name="T1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9">
                  <a:moveTo>
                    <a:pt x="1" y="0"/>
                  </a:moveTo>
                  <a:cubicBezTo>
                    <a:pt x="0" y="0"/>
                    <a:pt x="0" y="0"/>
                    <a:pt x="0" y="0"/>
                  </a:cubicBezTo>
                  <a:cubicBezTo>
                    <a:pt x="0" y="4"/>
                    <a:pt x="0" y="4"/>
                    <a:pt x="0" y="4"/>
                  </a:cubicBezTo>
                  <a:cubicBezTo>
                    <a:pt x="5" y="7"/>
                    <a:pt x="7" y="13"/>
                    <a:pt x="7" y="18"/>
                  </a:cubicBezTo>
                  <a:cubicBezTo>
                    <a:pt x="7" y="21"/>
                    <a:pt x="6" y="23"/>
                    <a:pt x="4" y="24"/>
                  </a:cubicBezTo>
                  <a:cubicBezTo>
                    <a:pt x="3" y="25"/>
                    <a:pt x="1" y="25"/>
                    <a:pt x="0" y="25"/>
                  </a:cubicBezTo>
                  <a:cubicBezTo>
                    <a:pt x="0" y="29"/>
                    <a:pt x="0" y="29"/>
                    <a:pt x="0" y="29"/>
                  </a:cubicBezTo>
                  <a:cubicBezTo>
                    <a:pt x="2" y="29"/>
                    <a:pt x="4" y="29"/>
                    <a:pt x="6" y="28"/>
                  </a:cubicBezTo>
                  <a:cubicBezTo>
                    <a:pt x="9" y="26"/>
                    <a:pt x="11" y="22"/>
                    <a:pt x="11" y="18"/>
                  </a:cubicBezTo>
                  <a:cubicBezTo>
                    <a:pt x="11" y="11"/>
                    <a:pt x="7" y="4"/>
                    <a:pt x="1" y="0"/>
                  </a:cubicBezTo>
                  <a:close/>
                </a:path>
              </a:pathLst>
            </a:custGeom>
            <a:solidFill>
              <a:srgbClr val="EBE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50" grpId="0"/>
      <p:bldP spid="2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Rounded Corners 3"/>
          <p:cNvSpPr/>
          <p:nvPr/>
        </p:nvSpPr>
        <p:spPr>
          <a:xfrm>
            <a:off x="1417820" y="1371600"/>
            <a:ext cx="9356359" cy="4678680"/>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6691255"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1. </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研发人员的业务特点及绩效考核的难点</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17" name="组合 16"/>
          <p:cNvGrpSpPr/>
          <p:nvPr/>
        </p:nvGrpSpPr>
        <p:grpSpPr>
          <a:xfrm>
            <a:off x="1417820" y="1848072"/>
            <a:ext cx="5711046" cy="546411"/>
            <a:chOff x="1128761" y="1560382"/>
            <a:chExt cx="5711046" cy="546411"/>
          </a:xfrm>
        </p:grpSpPr>
        <p:sp>
          <p:nvSpPr>
            <p:cNvPr id="22" name="Freeform: Shape 13"/>
            <p:cNvSpPr/>
            <p:nvPr/>
          </p:nvSpPr>
          <p:spPr>
            <a:xfrm>
              <a:off x="1128761" y="1600124"/>
              <a:ext cx="4845820"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23" name="矩形 22"/>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 （</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2</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）研发人员绩效考核的难点</a:t>
              </a:r>
            </a:p>
          </p:txBody>
        </p:sp>
      </p:grpSp>
      <p:sp>
        <p:nvSpPr>
          <p:cNvPr id="24" name="文本框 23"/>
          <p:cNvSpPr txBox="1"/>
          <p:nvPr/>
        </p:nvSpPr>
        <p:spPr>
          <a:xfrm>
            <a:off x="1782755" y="2602911"/>
            <a:ext cx="4663765" cy="3077253"/>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20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研发人员的其工作方式、团队运作模式、工作绩效的表现形式与生产、营销等其他类别的人员具有很大不同，这也决定了其绩效衡量的方式是不一样的。</a:t>
            </a:r>
          </a:p>
        </p:txBody>
      </p:sp>
      <p:sp>
        <p:nvSpPr>
          <p:cNvPr id="145" name="文本框 144"/>
          <p:cNvSpPr txBox="1"/>
          <p:nvPr/>
        </p:nvSpPr>
        <p:spPr>
          <a:xfrm>
            <a:off x="6811455" y="1972118"/>
            <a:ext cx="3338385" cy="3784600"/>
          </a:xfrm>
          <a:prstGeom prst="rect">
            <a:avLst/>
          </a:prstGeom>
          <a:solidFill>
            <a:schemeClr val="bg1">
              <a:lumMod val="95000"/>
            </a:schemeClr>
          </a:solidFill>
          <a:ln>
            <a:solidFill>
              <a:srgbClr val="5CA4EC"/>
            </a:solidFill>
          </a:ln>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200000"/>
              </a:lnSpc>
              <a:buClr>
                <a:srgbClr val="5C9FEB"/>
              </a:buClr>
            </a:pP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 1</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）考核内容难以确定</a:t>
            </a:r>
          </a:p>
          <a:p>
            <a:pPr lvl="0">
              <a:lnSpc>
                <a:spcPct val="200000"/>
              </a:lnSpc>
              <a:buClr>
                <a:srgbClr val="5C9FEB"/>
              </a:buClr>
            </a:pP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 2</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）考核过程难以监控</a:t>
            </a:r>
          </a:p>
          <a:p>
            <a:pPr lvl="0">
              <a:lnSpc>
                <a:spcPct val="200000"/>
              </a:lnSpc>
              <a:buClr>
                <a:srgbClr val="5C9FEB"/>
              </a:buClr>
            </a:pP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 3</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）考核指标难以提取</a:t>
            </a:r>
          </a:p>
          <a:p>
            <a:pPr lvl="0">
              <a:lnSpc>
                <a:spcPct val="200000"/>
              </a:lnSpc>
              <a:buClr>
                <a:srgbClr val="5C9FEB"/>
              </a:buClr>
            </a:pP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 4</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）个人贡献难以衡量</a:t>
            </a:r>
          </a:p>
          <a:p>
            <a:pPr lvl="0">
              <a:lnSpc>
                <a:spcPct val="200000"/>
              </a:lnSpc>
              <a:buClr>
                <a:srgbClr val="5C9FEB"/>
              </a:buClr>
            </a:pP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 5</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）综合绩效难以衡量</a:t>
            </a:r>
          </a:p>
          <a:p>
            <a:pPr lvl="0">
              <a:lnSpc>
                <a:spcPct val="200000"/>
              </a:lnSpc>
              <a:buClr>
                <a:srgbClr val="5C9FEB"/>
              </a:buClr>
            </a:pP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 6</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）考核者难以选择</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5"/>
                                        </p:tgtEl>
                                        <p:attrNameLst>
                                          <p:attrName>style.visibility</p:attrName>
                                        </p:attrNameLst>
                                      </p:cBhvr>
                                      <p:to>
                                        <p:strVal val="visible"/>
                                      </p:to>
                                    </p:set>
                                    <p:animEffect transition="in" filter="wipe(left)">
                                      <p:cBhvr>
                                        <p:cTn id="22"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24" grpId="0"/>
      <p:bldP spid="145"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3"/>
          <p:cNvSpPr/>
          <p:nvPr/>
        </p:nvSpPr>
        <p:spPr>
          <a:xfrm>
            <a:off x="1128761" y="1310641"/>
            <a:ext cx="9883677" cy="4541519"/>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4536819"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2.</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 研发人员绩效考核的原则</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p:cNvGrpSpPr/>
          <p:nvPr/>
        </p:nvGrpSpPr>
        <p:grpSpPr>
          <a:xfrm>
            <a:off x="1128761" y="1851776"/>
            <a:ext cx="6201679" cy="546411"/>
            <a:chOff x="1128761" y="1560382"/>
            <a:chExt cx="6201679" cy="546411"/>
          </a:xfrm>
        </p:grpSpPr>
        <p:sp>
          <p:nvSpPr>
            <p:cNvPr id="9" name="Freeform: Shape 13"/>
            <p:cNvSpPr/>
            <p:nvPr/>
          </p:nvSpPr>
          <p:spPr>
            <a:xfrm>
              <a:off x="1128761" y="1600124"/>
              <a:ext cx="616486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0" name="矩形 9"/>
            <p:cNvSpPr/>
            <p:nvPr/>
          </p:nvSpPr>
          <p:spPr>
            <a:xfrm>
              <a:off x="1165572" y="1560382"/>
              <a:ext cx="6164868"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1</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）结果考核为主、行为考核为辅的原则</a:t>
              </a:r>
            </a:p>
          </p:txBody>
        </p:sp>
      </p:grpSp>
      <p:sp>
        <p:nvSpPr>
          <p:cNvPr id="11" name="文本框 10"/>
          <p:cNvSpPr txBox="1"/>
          <p:nvPr/>
        </p:nvSpPr>
        <p:spPr>
          <a:xfrm>
            <a:off x="1447976" y="2467711"/>
            <a:ext cx="9201831"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研发人员的工作是高度结果导向型的工作，对研发人员的评价最终往往都要落实到其工作成果上来</a:t>
            </a:r>
          </a:p>
        </p:txBody>
      </p:sp>
      <p:grpSp>
        <p:nvGrpSpPr>
          <p:cNvPr id="5" name="组合 4"/>
          <p:cNvGrpSpPr/>
          <p:nvPr/>
        </p:nvGrpSpPr>
        <p:grpSpPr>
          <a:xfrm>
            <a:off x="1128761" y="3624127"/>
            <a:ext cx="5725036" cy="554379"/>
            <a:chOff x="1128761" y="4350061"/>
            <a:chExt cx="5725036" cy="554379"/>
          </a:xfrm>
        </p:grpSpPr>
        <p:sp>
          <p:nvSpPr>
            <p:cNvPr id="3" name="Freeform: Shape 13"/>
            <p:cNvSpPr/>
            <p:nvPr/>
          </p:nvSpPr>
          <p:spPr>
            <a:xfrm>
              <a:off x="1128761" y="4397771"/>
              <a:ext cx="519583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2" name="矩形 11"/>
            <p:cNvSpPr/>
            <p:nvPr/>
          </p:nvSpPr>
          <p:spPr>
            <a:xfrm>
              <a:off x="1179562" y="4350061"/>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2</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）研发项目考核的市场导向原则</a:t>
              </a:r>
            </a:p>
          </p:txBody>
        </p:sp>
      </p:grpSp>
      <p:sp>
        <p:nvSpPr>
          <p:cNvPr id="13" name="文本框 12"/>
          <p:cNvSpPr txBox="1"/>
          <p:nvPr/>
        </p:nvSpPr>
        <p:spPr>
          <a:xfrm>
            <a:off x="1469683" y="4176027"/>
            <a:ext cx="9201831" cy="142295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目前来说，国内企业层面的研发主要集中在产品开发上，因此在设定研发考核目标时，必须紧密结合公司研发策略，开发在市场上适销对路的产品。</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0" grpId="0"/>
      <p:bldP spid="11"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3"/>
          <p:cNvSpPr/>
          <p:nvPr/>
        </p:nvSpPr>
        <p:spPr>
          <a:xfrm>
            <a:off x="1128761" y="1310641"/>
            <a:ext cx="9883677" cy="4541519"/>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4536819"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2.</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 研发人员绩效考核的原则</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p:cNvGrpSpPr/>
          <p:nvPr/>
        </p:nvGrpSpPr>
        <p:grpSpPr>
          <a:xfrm>
            <a:off x="1128761" y="1851776"/>
            <a:ext cx="6201679" cy="546411"/>
            <a:chOff x="1128761" y="1560382"/>
            <a:chExt cx="6201679" cy="546411"/>
          </a:xfrm>
        </p:grpSpPr>
        <p:sp>
          <p:nvSpPr>
            <p:cNvPr id="9" name="Freeform: Shape 13"/>
            <p:cNvSpPr/>
            <p:nvPr/>
          </p:nvSpPr>
          <p:spPr>
            <a:xfrm>
              <a:off x="1128761" y="1600124"/>
              <a:ext cx="616486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0" name="矩形 9"/>
            <p:cNvSpPr/>
            <p:nvPr/>
          </p:nvSpPr>
          <p:spPr>
            <a:xfrm>
              <a:off x="1165572" y="1560382"/>
              <a:ext cx="6164868"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3</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）个人考核与团队考核相结合的原则</a:t>
              </a:r>
            </a:p>
          </p:txBody>
        </p:sp>
      </p:grpSp>
      <p:sp>
        <p:nvSpPr>
          <p:cNvPr id="11" name="文本框 10"/>
          <p:cNvSpPr txBox="1"/>
          <p:nvPr/>
        </p:nvSpPr>
        <p:spPr>
          <a:xfrm>
            <a:off x="1447976" y="2678195"/>
            <a:ext cx="5656302" cy="2797048"/>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在研发人员的考核中，把团队业绩作为研发人员绩效考核的重要指标，有利于培养研发人员的团队合作精神，对研发团队及个人成长均具有重要意义。</a:t>
            </a:r>
          </a:p>
        </p:txBody>
      </p:sp>
      <p:grpSp>
        <p:nvGrpSpPr>
          <p:cNvPr id="14" name="74babdb4-5519-4136-b83a-2dd0b0c9fe3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7972855" y="1891518"/>
            <a:ext cx="2038659" cy="3663764"/>
            <a:chOff x="4761706" y="1031082"/>
            <a:chExt cx="2668588" cy="4795837"/>
          </a:xfrm>
        </p:grpSpPr>
        <p:sp>
          <p:nvSpPr>
            <p:cNvPr id="15" name="ïšḷiḍè"/>
            <p:cNvSpPr/>
            <p:nvPr/>
          </p:nvSpPr>
          <p:spPr bwMode="auto">
            <a:xfrm>
              <a:off x="4761706" y="1564481"/>
              <a:ext cx="2668588" cy="2652712"/>
            </a:xfrm>
            <a:prstGeom prst="ellipse">
              <a:avLst/>
            </a:prstGeom>
            <a:gradFill>
              <a:gsLst>
                <a:gs pos="0">
                  <a:srgbClr val="FC532A"/>
                </a:gs>
                <a:gs pos="100000">
                  <a:srgbClr val="FE3485"/>
                </a:gs>
              </a:gsLst>
              <a:lin ang="5400000" scaled="1"/>
            </a:gradFill>
            <a:ln>
              <a:noFill/>
            </a:ln>
          </p:spPr>
          <p:txBody>
            <a:bodyPr anchor="ctr"/>
            <a:lstStyle/>
            <a:p>
              <a:pPr algn="ctr"/>
              <a:endParaRPr/>
            </a:p>
          </p:txBody>
        </p:sp>
        <p:sp>
          <p:nvSpPr>
            <p:cNvPr id="16" name="íšḷiḓé"/>
            <p:cNvSpPr/>
            <p:nvPr/>
          </p:nvSpPr>
          <p:spPr bwMode="auto">
            <a:xfrm>
              <a:off x="5893594" y="4587081"/>
              <a:ext cx="165100" cy="131762"/>
            </a:xfrm>
            <a:custGeom>
              <a:avLst/>
              <a:gdLst>
                <a:gd name="T0" fmla="*/ 14 w 20"/>
                <a:gd name="T1" fmla="*/ 16 h 16"/>
                <a:gd name="T2" fmla="*/ 15 w 20"/>
                <a:gd name="T3" fmla="*/ 16 h 16"/>
                <a:gd name="T4" fmla="*/ 19 w 20"/>
                <a:gd name="T5" fmla="*/ 16 h 16"/>
                <a:gd name="T6" fmla="*/ 20 w 20"/>
                <a:gd name="T7" fmla="*/ 16 h 16"/>
                <a:gd name="T8" fmla="*/ 9 w 20"/>
                <a:gd name="T9" fmla="*/ 0 h 16"/>
                <a:gd name="T10" fmla="*/ 0 w 20"/>
                <a:gd name="T11" fmla="*/ 9 h 16"/>
                <a:gd name="T12" fmla="*/ 8 w 20"/>
                <a:gd name="T13" fmla="*/ 15 h 16"/>
                <a:gd name="T14" fmla="*/ 14 w 20"/>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6">
                  <a:moveTo>
                    <a:pt x="14" y="16"/>
                  </a:moveTo>
                  <a:cubicBezTo>
                    <a:pt x="15" y="16"/>
                    <a:pt x="15" y="16"/>
                    <a:pt x="15" y="16"/>
                  </a:cubicBezTo>
                  <a:cubicBezTo>
                    <a:pt x="16" y="16"/>
                    <a:pt x="17" y="16"/>
                    <a:pt x="19" y="16"/>
                  </a:cubicBezTo>
                  <a:cubicBezTo>
                    <a:pt x="19" y="16"/>
                    <a:pt x="19" y="16"/>
                    <a:pt x="20" y="16"/>
                  </a:cubicBezTo>
                  <a:cubicBezTo>
                    <a:pt x="9" y="0"/>
                    <a:pt x="9" y="0"/>
                    <a:pt x="9" y="0"/>
                  </a:cubicBezTo>
                  <a:cubicBezTo>
                    <a:pt x="0" y="9"/>
                    <a:pt x="0" y="9"/>
                    <a:pt x="0" y="9"/>
                  </a:cubicBezTo>
                  <a:cubicBezTo>
                    <a:pt x="1" y="9"/>
                    <a:pt x="6" y="13"/>
                    <a:pt x="8" y="15"/>
                  </a:cubicBezTo>
                  <a:cubicBezTo>
                    <a:pt x="11" y="15"/>
                    <a:pt x="13" y="15"/>
                    <a:pt x="14" y="16"/>
                  </a:cubicBezTo>
                  <a:close/>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 name="íSḻíďê"/>
            <p:cNvSpPr/>
            <p:nvPr/>
          </p:nvSpPr>
          <p:spPr bwMode="auto">
            <a:xfrm>
              <a:off x="5801519" y="4693444"/>
              <a:ext cx="290513" cy="65087"/>
            </a:xfrm>
            <a:custGeom>
              <a:avLst/>
              <a:gdLst>
                <a:gd name="T0" fmla="*/ 18 w 35"/>
                <a:gd name="T1" fmla="*/ 2 h 8"/>
                <a:gd name="T2" fmla="*/ 29 w 35"/>
                <a:gd name="T3" fmla="*/ 0 h 8"/>
                <a:gd name="T4" fmla="*/ 34 w 35"/>
                <a:gd name="T5" fmla="*/ 6 h 8"/>
                <a:gd name="T6" fmla="*/ 31 w 35"/>
                <a:gd name="T7" fmla="*/ 8 h 8"/>
                <a:gd name="T8" fmla="*/ 0 w 35"/>
                <a:gd name="T9" fmla="*/ 8 h 8"/>
                <a:gd name="T10" fmla="*/ 8 w 35"/>
                <a:gd name="T11" fmla="*/ 3 h 8"/>
                <a:gd name="T12" fmla="*/ 19 w 35"/>
                <a:gd name="T13" fmla="*/ 3 h 8"/>
                <a:gd name="T14" fmla="*/ 18 w 35"/>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8">
                  <a:moveTo>
                    <a:pt x="18" y="2"/>
                  </a:moveTo>
                  <a:cubicBezTo>
                    <a:pt x="29" y="0"/>
                    <a:pt x="29" y="0"/>
                    <a:pt x="29" y="0"/>
                  </a:cubicBezTo>
                  <a:cubicBezTo>
                    <a:pt x="34" y="6"/>
                    <a:pt x="34" y="6"/>
                    <a:pt x="34" y="6"/>
                  </a:cubicBezTo>
                  <a:cubicBezTo>
                    <a:pt x="34" y="6"/>
                    <a:pt x="35" y="8"/>
                    <a:pt x="31" y="8"/>
                  </a:cubicBezTo>
                  <a:cubicBezTo>
                    <a:pt x="28" y="8"/>
                    <a:pt x="0" y="8"/>
                    <a:pt x="0" y="8"/>
                  </a:cubicBezTo>
                  <a:cubicBezTo>
                    <a:pt x="0" y="8"/>
                    <a:pt x="3" y="3"/>
                    <a:pt x="8" y="3"/>
                  </a:cubicBezTo>
                  <a:cubicBezTo>
                    <a:pt x="12" y="3"/>
                    <a:pt x="19" y="3"/>
                    <a:pt x="19" y="3"/>
                  </a:cubicBezTo>
                  <a:lnTo>
                    <a:pt x="18" y="2"/>
                  </a:lnTo>
                  <a:close/>
                </a:path>
              </a:pathLst>
            </a:custGeom>
            <a:solidFill>
              <a:srgbClr val="2E23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 name="iŝḷîdé"/>
            <p:cNvSpPr/>
            <p:nvPr/>
          </p:nvSpPr>
          <p:spPr bwMode="auto">
            <a:xfrm>
              <a:off x="5174456" y="5671344"/>
              <a:ext cx="280988" cy="155575"/>
            </a:xfrm>
            <a:custGeom>
              <a:avLst/>
              <a:gdLst>
                <a:gd name="T0" fmla="*/ 21 w 34"/>
                <a:gd name="T1" fmla="*/ 0 h 19"/>
                <a:gd name="T2" fmla="*/ 22 w 34"/>
                <a:gd name="T3" fmla="*/ 14 h 19"/>
                <a:gd name="T4" fmla="*/ 4 w 34"/>
                <a:gd name="T5" fmla="*/ 17 h 19"/>
                <a:gd name="T6" fmla="*/ 2 w 34"/>
                <a:gd name="T7" fmla="*/ 18 h 19"/>
                <a:gd name="T8" fmla="*/ 34 w 34"/>
                <a:gd name="T9" fmla="*/ 18 h 19"/>
                <a:gd name="T10" fmla="*/ 33 w 34"/>
                <a:gd name="T11" fmla="*/ 0 h 19"/>
              </a:gdLst>
              <a:ahLst/>
              <a:cxnLst>
                <a:cxn ang="0">
                  <a:pos x="T0" y="T1"/>
                </a:cxn>
                <a:cxn ang="0">
                  <a:pos x="T2" y="T3"/>
                </a:cxn>
                <a:cxn ang="0">
                  <a:pos x="T4" y="T5"/>
                </a:cxn>
                <a:cxn ang="0">
                  <a:pos x="T6" y="T7"/>
                </a:cxn>
                <a:cxn ang="0">
                  <a:pos x="T8" y="T9"/>
                </a:cxn>
                <a:cxn ang="0">
                  <a:pos x="T10" y="T11"/>
                </a:cxn>
              </a:cxnLst>
              <a:rect l="0" t="0" r="r" b="b"/>
              <a:pathLst>
                <a:path w="34" h="19">
                  <a:moveTo>
                    <a:pt x="21" y="0"/>
                  </a:moveTo>
                  <a:cubicBezTo>
                    <a:pt x="22" y="14"/>
                    <a:pt x="22" y="14"/>
                    <a:pt x="22" y="14"/>
                  </a:cubicBezTo>
                  <a:cubicBezTo>
                    <a:pt x="22" y="14"/>
                    <a:pt x="8" y="14"/>
                    <a:pt x="4" y="17"/>
                  </a:cubicBezTo>
                  <a:cubicBezTo>
                    <a:pt x="0" y="19"/>
                    <a:pt x="2" y="18"/>
                    <a:pt x="2" y="18"/>
                  </a:cubicBezTo>
                  <a:cubicBezTo>
                    <a:pt x="34" y="18"/>
                    <a:pt x="34" y="18"/>
                    <a:pt x="34" y="18"/>
                  </a:cubicBezTo>
                  <a:cubicBezTo>
                    <a:pt x="33" y="0"/>
                    <a:pt x="33" y="0"/>
                    <a:pt x="33" y="0"/>
                  </a:cubicBezTo>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 name="íṧľíḓe"/>
            <p:cNvSpPr/>
            <p:nvPr/>
          </p:nvSpPr>
          <p:spPr bwMode="auto">
            <a:xfrm>
              <a:off x="4818856" y="3026569"/>
              <a:ext cx="1627188" cy="1666875"/>
            </a:xfrm>
            <a:custGeom>
              <a:avLst/>
              <a:gdLst>
                <a:gd name="T0" fmla="*/ 188 w 197"/>
                <a:gd name="T1" fmla="*/ 17 h 203"/>
                <a:gd name="T2" fmla="*/ 148 w 197"/>
                <a:gd name="T3" fmla="*/ 8 h 203"/>
                <a:gd name="T4" fmla="*/ 12 w 197"/>
                <a:gd name="T5" fmla="*/ 94 h 203"/>
                <a:gd name="T6" fmla="*/ 10 w 197"/>
                <a:gd name="T7" fmla="*/ 96 h 203"/>
                <a:gd name="T8" fmla="*/ 5 w 197"/>
                <a:gd name="T9" fmla="*/ 101 h 203"/>
                <a:gd name="T10" fmla="*/ 10 w 197"/>
                <a:gd name="T11" fmla="*/ 125 h 203"/>
                <a:gd name="T12" fmla="*/ 127 w 197"/>
                <a:gd name="T13" fmla="*/ 203 h 203"/>
                <a:gd name="T14" fmla="*/ 135 w 197"/>
                <a:gd name="T15" fmla="*/ 195 h 203"/>
                <a:gd name="T16" fmla="*/ 142 w 197"/>
                <a:gd name="T17" fmla="*/ 188 h 203"/>
                <a:gd name="T18" fmla="*/ 54 w 197"/>
                <a:gd name="T19" fmla="*/ 115 h 203"/>
                <a:gd name="T20" fmla="*/ 176 w 197"/>
                <a:gd name="T21" fmla="*/ 59 h 203"/>
                <a:gd name="T22" fmla="*/ 179 w 197"/>
                <a:gd name="T23" fmla="*/ 57 h 203"/>
                <a:gd name="T24" fmla="*/ 188 w 197"/>
                <a:gd name="T25" fmla="*/ 1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7" h="203">
                  <a:moveTo>
                    <a:pt x="188" y="17"/>
                  </a:moveTo>
                  <a:cubicBezTo>
                    <a:pt x="180" y="4"/>
                    <a:pt x="162" y="0"/>
                    <a:pt x="148" y="8"/>
                  </a:cubicBezTo>
                  <a:cubicBezTo>
                    <a:pt x="12" y="94"/>
                    <a:pt x="12" y="94"/>
                    <a:pt x="12" y="94"/>
                  </a:cubicBezTo>
                  <a:cubicBezTo>
                    <a:pt x="10" y="96"/>
                    <a:pt x="10" y="96"/>
                    <a:pt x="10" y="96"/>
                  </a:cubicBezTo>
                  <a:cubicBezTo>
                    <a:pt x="8" y="97"/>
                    <a:pt x="7" y="98"/>
                    <a:pt x="5" y="101"/>
                  </a:cubicBezTo>
                  <a:cubicBezTo>
                    <a:pt x="0" y="108"/>
                    <a:pt x="2" y="119"/>
                    <a:pt x="10" y="125"/>
                  </a:cubicBezTo>
                  <a:cubicBezTo>
                    <a:pt x="127" y="203"/>
                    <a:pt x="127" y="203"/>
                    <a:pt x="127" y="203"/>
                  </a:cubicBezTo>
                  <a:cubicBezTo>
                    <a:pt x="130" y="200"/>
                    <a:pt x="133" y="198"/>
                    <a:pt x="135" y="195"/>
                  </a:cubicBezTo>
                  <a:cubicBezTo>
                    <a:pt x="138" y="193"/>
                    <a:pt x="140" y="191"/>
                    <a:pt x="142" y="188"/>
                  </a:cubicBezTo>
                  <a:cubicBezTo>
                    <a:pt x="54" y="115"/>
                    <a:pt x="54" y="115"/>
                    <a:pt x="54" y="115"/>
                  </a:cubicBezTo>
                  <a:cubicBezTo>
                    <a:pt x="176" y="59"/>
                    <a:pt x="176" y="59"/>
                    <a:pt x="176" y="59"/>
                  </a:cubicBezTo>
                  <a:cubicBezTo>
                    <a:pt x="177" y="59"/>
                    <a:pt x="178" y="58"/>
                    <a:pt x="179" y="57"/>
                  </a:cubicBezTo>
                  <a:cubicBezTo>
                    <a:pt x="193" y="49"/>
                    <a:pt x="197" y="31"/>
                    <a:pt x="188" y="17"/>
                  </a:cubicBezTo>
                  <a:close/>
                </a:path>
              </a:pathLst>
            </a:custGeom>
            <a:solidFill>
              <a:srgbClr val="2E23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 name="işḻïďe"/>
            <p:cNvSpPr/>
            <p:nvPr/>
          </p:nvSpPr>
          <p:spPr bwMode="auto">
            <a:xfrm>
              <a:off x="6099969" y="3764756"/>
              <a:ext cx="188913" cy="2054225"/>
            </a:xfrm>
            <a:custGeom>
              <a:avLst/>
              <a:gdLst>
                <a:gd name="T0" fmla="*/ 0 w 119"/>
                <a:gd name="T1" fmla="*/ 26 h 1294"/>
                <a:gd name="T2" fmla="*/ 52 w 119"/>
                <a:gd name="T3" fmla="*/ 1294 h 1294"/>
                <a:gd name="T4" fmla="*/ 78 w 119"/>
                <a:gd name="T5" fmla="*/ 1294 h 1294"/>
                <a:gd name="T6" fmla="*/ 119 w 119"/>
                <a:gd name="T7" fmla="*/ 0 h 1294"/>
                <a:gd name="T8" fmla="*/ 0 w 119"/>
                <a:gd name="T9" fmla="*/ 26 h 1294"/>
              </a:gdLst>
              <a:ahLst/>
              <a:cxnLst>
                <a:cxn ang="0">
                  <a:pos x="T0" y="T1"/>
                </a:cxn>
                <a:cxn ang="0">
                  <a:pos x="T2" y="T3"/>
                </a:cxn>
                <a:cxn ang="0">
                  <a:pos x="T4" y="T5"/>
                </a:cxn>
                <a:cxn ang="0">
                  <a:pos x="T6" y="T7"/>
                </a:cxn>
                <a:cxn ang="0">
                  <a:pos x="T8" y="T9"/>
                </a:cxn>
              </a:cxnLst>
              <a:rect l="0" t="0" r="r" b="b"/>
              <a:pathLst>
                <a:path w="119" h="1294">
                  <a:moveTo>
                    <a:pt x="0" y="26"/>
                  </a:moveTo>
                  <a:lnTo>
                    <a:pt x="52" y="1294"/>
                  </a:lnTo>
                  <a:lnTo>
                    <a:pt x="78" y="1294"/>
                  </a:lnTo>
                  <a:lnTo>
                    <a:pt x="119" y="0"/>
                  </a:lnTo>
                  <a:lnTo>
                    <a:pt x="0" y="26"/>
                  </a:ln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 name="ïsḷïďe"/>
            <p:cNvSpPr/>
            <p:nvPr/>
          </p:nvSpPr>
          <p:spPr bwMode="auto">
            <a:xfrm>
              <a:off x="5604669" y="3740944"/>
              <a:ext cx="454025" cy="2085975"/>
            </a:xfrm>
            <a:custGeom>
              <a:avLst/>
              <a:gdLst>
                <a:gd name="T0" fmla="*/ 35 w 55"/>
                <a:gd name="T1" fmla="*/ 0 h 254"/>
                <a:gd name="T2" fmla="*/ 0 w 55"/>
                <a:gd name="T3" fmla="*/ 254 h 254"/>
                <a:gd name="T4" fmla="*/ 7 w 55"/>
                <a:gd name="T5" fmla="*/ 254 h 254"/>
                <a:gd name="T6" fmla="*/ 54 w 55"/>
                <a:gd name="T7" fmla="*/ 3 h 254"/>
                <a:gd name="T8" fmla="*/ 35 w 55"/>
                <a:gd name="T9" fmla="*/ 0 h 254"/>
              </a:gdLst>
              <a:ahLst/>
              <a:cxnLst>
                <a:cxn ang="0">
                  <a:pos x="T0" y="T1"/>
                </a:cxn>
                <a:cxn ang="0">
                  <a:pos x="T2" y="T3"/>
                </a:cxn>
                <a:cxn ang="0">
                  <a:pos x="T4" y="T5"/>
                </a:cxn>
                <a:cxn ang="0">
                  <a:pos x="T6" y="T7"/>
                </a:cxn>
                <a:cxn ang="0">
                  <a:pos x="T8" y="T9"/>
                </a:cxn>
              </a:cxnLst>
              <a:rect l="0" t="0" r="r" b="b"/>
              <a:pathLst>
                <a:path w="55" h="254">
                  <a:moveTo>
                    <a:pt x="35" y="0"/>
                  </a:moveTo>
                  <a:cubicBezTo>
                    <a:pt x="35" y="2"/>
                    <a:pt x="0" y="254"/>
                    <a:pt x="0" y="254"/>
                  </a:cubicBezTo>
                  <a:cubicBezTo>
                    <a:pt x="7" y="254"/>
                    <a:pt x="7" y="254"/>
                    <a:pt x="7" y="254"/>
                  </a:cubicBezTo>
                  <a:cubicBezTo>
                    <a:pt x="7" y="254"/>
                    <a:pt x="55" y="3"/>
                    <a:pt x="54" y="3"/>
                  </a:cubicBezTo>
                  <a:cubicBezTo>
                    <a:pt x="52" y="3"/>
                    <a:pt x="35" y="0"/>
                    <a:pt x="35" y="0"/>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 name="ïṧļiďê"/>
            <p:cNvSpPr/>
            <p:nvPr/>
          </p:nvSpPr>
          <p:spPr bwMode="auto">
            <a:xfrm>
              <a:off x="6339681" y="3733006"/>
              <a:ext cx="461963" cy="2085975"/>
            </a:xfrm>
            <a:custGeom>
              <a:avLst/>
              <a:gdLst>
                <a:gd name="T0" fmla="*/ 20 w 56"/>
                <a:gd name="T1" fmla="*/ 0 h 254"/>
                <a:gd name="T2" fmla="*/ 56 w 56"/>
                <a:gd name="T3" fmla="*/ 254 h 254"/>
                <a:gd name="T4" fmla="*/ 48 w 56"/>
                <a:gd name="T5" fmla="*/ 254 h 254"/>
                <a:gd name="T6" fmla="*/ 1 w 56"/>
                <a:gd name="T7" fmla="*/ 4 h 254"/>
                <a:gd name="T8" fmla="*/ 20 w 56"/>
                <a:gd name="T9" fmla="*/ 0 h 254"/>
              </a:gdLst>
              <a:ahLst/>
              <a:cxnLst>
                <a:cxn ang="0">
                  <a:pos x="T0" y="T1"/>
                </a:cxn>
                <a:cxn ang="0">
                  <a:pos x="T2" y="T3"/>
                </a:cxn>
                <a:cxn ang="0">
                  <a:pos x="T4" y="T5"/>
                </a:cxn>
                <a:cxn ang="0">
                  <a:pos x="T6" y="T7"/>
                </a:cxn>
                <a:cxn ang="0">
                  <a:pos x="T8" y="T9"/>
                </a:cxn>
              </a:cxnLst>
              <a:rect l="0" t="0" r="r" b="b"/>
              <a:pathLst>
                <a:path w="56" h="254">
                  <a:moveTo>
                    <a:pt x="20" y="0"/>
                  </a:moveTo>
                  <a:cubicBezTo>
                    <a:pt x="20" y="3"/>
                    <a:pt x="56" y="254"/>
                    <a:pt x="56" y="254"/>
                  </a:cubicBezTo>
                  <a:cubicBezTo>
                    <a:pt x="48" y="254"/>
                    <a:pt x="48" y="254"/>
                    <a:pt x="48" y="254"/>
                  </a:cubicBezTo>
                  <a:cubicBezTo>
                    <a:pt x="48" y="254"/>
                    <a:pt x="0" y="4"/>
                    <a:pt x="1" y="4"/>
                  </a:cubicBezTo>
                  <a:cubicBezTo>
                    <a:pt x="2" y="4"/>
                    <a:pt x="20" y="0"/>
                    <a:pt x="20" y="0"/>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 name="îśḷîdè"/>
            <p:cNvSpPr/>
            <p:nvPr/>
          </p:nvSpPr>
          <p:spPr bwMode="auto">
            <a:xfrm>
              <a:off x="5711031" y="4758531"/>
              <a:ext cx="966788" cy="82550"/>
            </a:xfrm>
            <a:custGeom>
              <a:avLst/>
              <a:gdLst>
                <a:gd name="T0" fmla="*/ 609 w 609"/>
                <a:gd name="T1" fmla="*/ 52 h 52"/>
                <a:gd name="T2" fmla="*/ 0 w 609"/>
                <a:gd name="T3" fmla="*/ 52 h 52"/>
                <a:gd name="T4" fmla="*/ 0 w 609"/>
                <a:gd name="T5" fmla="*/ 6 h 52"/>
                <a:gd name="T6" fmla="*/ 609 w 609"/>
                <a:gd name="T7" fmla="*/ 0 h 52"/>
                <a:gd name="T8" fmla="*/ 609 w 609"/>
                <a:gd name="T9" fmla="*/ 52 h 52"/>
              </a:gdLst>
              <a:ahLst/>
              <a:cxnLst>
                <a:cxn ang="0">
                  <a:pos x="T0" y="T1"/>
                </a:cxn>
                <a:cxn ang="0">
                  <a:pos x="T2" y="T3"/>
                </a:cxn>
                <a:cxn ang="0">
                  <a:pos x="T4" y="T5"/>
                </a:cxn>
                <a:cxn ang="0">
                  <a:pos x="T6" y="T7"/>
                </a:cxn>
                <a:cxn ang="0">
                  <a:pos x="T8" y="T9"/>
                </a:cxn>
              </a:cxnLst>
              <a:rect l="0" t="0" r="r" b="b"/>
              <a:pathLst>
                <a:path w="609" h="52">
                  <a:moveTo>
                    <a:pt x="609" y="52"/>
                  </a:moveTo>
                  <a:lnTo>
                    <a:pt x="0" y="52"/>
                  </a:lnTo>
                  <a:lnTo>
                    <a:pt x="0" y="6"/>
                  </a:lnTo>
                  <a:lnTo>
                    <a:pt x="609" y="0"/>
                  </a:lnTo>
                  <a:lnTo>
                    <a:pt x="609" y="52"/>
                  </a:ln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 name="i$ḷiďé"/>
            <p:cNvSpPr/>
            <p:nvPr/>
          </p:nvSpPr>
          <p:spPr bwMode="auto">
            <a:xfrm>
              <a:off x="5793581" y="3658394"/>
              <a:ext cx="817563" cy="173037"/>
            </a:xfrm>
            <a:custGeom>
              <a:avLst/>
              <a:gdLst>
                <a:gd name="T0" fmla="*/ 89 w 99"/>
                <a:gd name="T1" fmla="*/ 21 h 21"/>
                <a:gd name="T2" fmla="*/ 10 w 99"/>
                <a:gd name="T3" fmla="*/ 21 h 21"/>
                <a:gd name="T4" fmla="*/ 0 w 99"/>
                <a:gd name="T5" fmla="*/ 10 h 21"/>
                <a:gd name="T6" fmla="*/ 0 w 99"/>
                <a:gd name="T7" fmla="*/ 10 h 21"/>
                <a:gd name="T8" fmla="*/ 10 w 99"/>
                <a:gd name="T9" fmla="*/ 0 h 21"/>
                <a:gd name="T10" fmla="*/ 89 w 99"/>
                <a:gd name="T11" fmla="*/ 0 h 21"/>
                <a:gd name="T12" fmla="*/ 99 w 99"/>
                <a:gd name="T13" fmla="*/ 10 h 21"/>
                <a:gd name="T14" fmla="*/ 99 w 99"/>
                <a:gd name="T15" fmla="*/ 10 h 21"/>
                <a:gd name="T16" fmla="*/ 89 w 99"/>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21">
                  <a:moveTo>
                    <a:pt x="89" y="21"/>
                  </a:moveTo>
                  <a:cubicBezTo>
                    <a:pt x="10" y="21"/>
                    <a:pt x="10" y="21"/>
                    <a:pt x="10" y="21"/>
                  </a:cubicBezTo>
                  <a:cubicBezTo>
                    <a:pt x="4" y="21"/>
                    <a:pt x="0" y="16"/>
                    <a:pt x="0" y="10"/>
                  </a:cubicBezTo>
                  <a:cubicBezTo>
                    <a:pt x="0" y="10"/>
                    <a:pt x="0" y="10"/>
                    <a:pt x="0" y="10"/>
                  </a:cubicBezTo>
                  <a:cubicBezTo>
                    <a:pt x="0" y="4"/>
                    <a:pt x="4" y="0"/>
                    <a:pt x="10" y="0"/>
                  </a:cubicBezTo>
                  <a:cubicBezTo>
                    <a:pt x="89" y="0"/>
                    <a:pt x="89" y="0"/>
                    <a:pt x="89" y="0"/>
                  </a:cubicBezTo>
                  <a:cubicBezTo>
                    <a:pt x="94" y="0"/>
                    <a:pt x="99" y="4"/>
                    <a:pt x="99" y="10"/>
                  </a:cubicBezTo>
                  <a:cubicBezTo>
                    <a:pt x="99" y="10"/>
                    <a:pt x="99" y="10"/>
                    <a:pt x="99" y="10"/>
                  </a:cubicBezTo>
                  <a:cubicBezTo>
                    <a:pt x="99" y="16"/>
                    <a:pt x="94" y="21"/>
                    <a:pt x="89" y="21"/>
                  </a:cubicBezTo>
                  <a:close/>
                </a:path>
              </a:pathLst>
            </a:custGeom>
            <a:solidFill>
              <a:srgbClr val="B4AD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 name="ïs1îdê"/>
            <p:cNvSpPr/>
            <p:nvPr/>
          </p:nvSpPr>
          <p:spPr bwMode="auto">
            <a:xfrm>
              <a:off x="5264944" y="1753394"/>
              <a:ext cx="141288" cy="180975"/>
            </a:xfrm>
            <a:custGeom>
              <a:avLst/>
              <a:gdLst>
                <a:gd name="T0" fmla="*/ 8 w 17"/>
                <a:gd name="T1" fmla="*/ 10 h 22"/>
                <a:gd name="T2" fmla="*/ 0 w 17"/>
                <a:gd name="T3" fmla="*/ 10 h 22"/>
                <a:gd name="T4" fmla="*/ 5 w 17"/>
                <a:gd name="T5" fmla="*/ 11 h 22"/>
                <a:gd name="T6" fmla="*/ 8 w 17"/>
                <a:gd name="T7" fmla="*/ 21 h 22"/>
                <a:gd name="T8" fmla="*/ 14 w 17"/>
                <a:gd name="T9" fmla="*/ 18 h 22"/>
                <a:gd name="T10" fmla="*/ 17 w 17"/>
                <a:gd name="T11" fmla="*/ 5 h 22"/>
                <a:gd name="T12" fmla="*/ 17 w 17"/>
                <a:gd name="T13" fmla="*/ 4 h 22"/>
                <a:gd name="T14" fmla="*/ 16 w 17"/>
                <a:gd name="T15" fmla="*/ 3 h 22"/>
                <a:gd name="T16" fmla="*/ 8 w 17"/>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8" y="10"/>
                  </a:moveTo>
                  <a:cubicBezTo>
                    <a:pt x="5" y="7"/>
                    <a:pt x="1" y="8"/>
                    <a:pt x="0" y="10"/>
                  </a:cubicBezTo>
                  <a:cubicBezTo>
                    <a:pt x="0" y="12"/>
                    <a:pt x="4" y="10"/>
                    <a:pt x="5" y="11"/>
                  </a:cubicBezTo>
                  <a:cubicBezTo>
                    <a:pt x="8" y="12"/>
                    <a:pt x="6" y="17"/>
                    <a:pt x="8" y="21"/>
                  </a:cubicBezTo>
                  <a:cubicBezTo>
                    <a:pt x="9" y="22"/>
                    <a:pt x="14" y="18"/>
                    <a:pt x="14" y="18"/>
                  </a:cubicBezTo>
                  <a:cubicBezTo>
                    <a:pt x="15" y="14"/>
                    <a:pt x="16" y="10"/>
                    <a:pt x="17" y="5"/>
                  </a:cubicBezTo>
                  <a:cubicBezTo>
                    <a:pt x="17" y="5"/>
                    <a:pt x="17" y="5"/>
                    <a:pt x="17" y="4"/>
                  </a:cubicBezTo>
                  <a:cubicBezTo>
                    <a:pt x="17" y="4"/>
                    <a:pt x="17" y="4"/>
                    <a:pt x="16" y="3"/>
                  </a:cubicBezTo>
                  <a:cubicBezTo>
                    <a:pt x="14" y="2"/>
                    <a:pt x="11" y="1"/>
                    <a:pt x="8" y="0"/>
                  </a:cubicBezTo>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 name="ïṥ1ïḍê"/>
            <p:cNvSpPr/>
            <p:nvPr/>
          </p:nvSpPr>
          <p:spPr bwMode="auto">
            <a:xfrm>
              <a:off x="5249069" y="1786731"/>
              <a:ext cx="115888" cy="80962"/>
            </a:xfrm>
            <a:custGeom>
              <a:avLst/>
              <a:gdLst>
                <a:gd name="T0" fmla="*/ 14 w 14"/>
                <a:gd name="T1" fmla="*/ 2 h 10"/>
                <a:gd name="T2" fmla="*/ 2 w 14"/>
                <a:gd name="T3" fmla="*/ 2 h 10"/>
                <a:gd name="T4" fmla="*/ 1 w 14"/>
                <a:gd name="T5" fmla="*/ 4 h 10"/>
                <a:gd name="T6" fmla="*/ 9 w 14"/>
                <a:gd name="T7" fmla="*/ 6 h 10"/>
                <a:gd name="T8" fmla="*/ 13 w 14"/>
                <a:gd name="T9" fmla="*/ 5 h 10"/>
                <a:gd name="T10" fmla="*/ 14 w 14"/>
                <a:gd name="T11" fmla="*/ 2 h 10"/>
              </a:gdLst>
              <a:ahLst/>
              <a:cxnLst>
                <a:cxn ang="0">
                  <a:pos x="T0" y="T1"/>
                </a:cxn>
                <a:cxn ang="0">
                  <a:pos x="T2" y="T3"/>
                </a:cxn>
                <a:cxn ang="0">
                  <a:pos x="T4" y="T5"/>
                </a:cxn>
                <a:cxn ang="0">
                  <a:pos x="T6" y="T7"/>
                </a:cxn>
                <a:cxn ang="0">
                  <a:pos x="T8" y="T9"/>
                </a:cxn>
                <a:cxn ang="0">
                  <a:pos x="T10" y="T11"/>
                </a:cxn>
              </a:cxnLst>
              <a:rect l="0" t="0" r="r" b="b"/>
              <a:pathLst>
                <a:path w="14" h="10">
                  <a:moveTo>
                    <a:pt x="14" y="2"/>
                  </a:moveTo>
                  <a:cubicBezTo>
                    <a:pt x="10" y="0"/>
                    <a:pt x="5" y="0"/>
                    <a:pt x="2" y="2"/>
                  </a:cubicBezTo>
                  <a:cubicBezTo>
                    <a:pt x="1" y="3"/>
                    <a:pt x="0" y="4"/>
                    <a:pt x="1" y="4"/>
                  </a:cubicBezTo>
                  <a:cubicBezTo>
                    <a:pt x="1" y="4"/>
                    <a:pt x="9" y="2"/>
                    <a:pt x="9" y="6"/>
                  </a:cubicBezTo>
                  <a:cubicBezTo>
                    <a:pt x="10" y="10"/>
                    <a:pt x="13" y="5"/>
                    <a:pt x="13" y="5"/>
                  </a:cubicBezTo>
                  <a:lnTo>
                    <a:pt x="14" y="2"/>
                  </a:lnTo>
                  <a:close/>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 name="i$ḻîḓè"/>
            <p:cNvSpPr/>
            <p:nvPr/>
          </p:nvSpPr>
          <p:spPr bwMode="auto">
            <a:xfrm>
              <a:off x="5257006" y="1745456"/>
              <a:ext cx="107950" cy="73025"/>
            </a:xfrm>
            <a:custGeom>
              <a:avLst/>
              <a:gdLst>
                <a:gd name="T0" fmla="*/ 10 w 13"/>
                <a:gd name="T1" fmla="*/ 2 h 9"/>
                <a:gd name="T2" fmla="*/ 1 w 13"/>
                <a:gd name="T3" fmla="*/ 6 h 9"/>
                <a:gd name="T4" fmla="*/ 2 w 13"/>
                <a:gd name="T5" fmla="*/ 8 h 9"/>
                <a:gd name="T6" fmla="*/ 11 w 13"/>
                <a:gd name="T7" fmla="*/ 9 h 9"/>
                <a:gd name="T8" fmla="*/ 13 w 13"/>
                <a:gd name="T9" fmla="*/ 7 h 9"/>
                <a:gd name="T10" fmla="*/ 12 w 13"/>
                <a:gd name="T11" fmla="*/ 4 h 9"/>
                <a:gd name="T12" fmla="*/ 10 w 13"/>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10" y="2"/>
                  </a:moveTo>
                  <a:cubicBezTo>
                    <a:pt x="6" y="0"/>
                    <a:pt x="2" y="2"/>
                    <a:pt x="1" y="6"/>
                  </a:cubicBezTo>
                  <a:cubicBezTo>
                    <a:pt x="1" y="6"/>
                    <a:pt x="0" y="8"/>
                    <a:pt x="2" y="8"/>
                  </a:cubicBezTo>
                  <a:cubicBezTo>
                    <a:pt x="4" y="7"/>
                    <a:pt x="11" y="9"/>
                    <a:pt x="11" y="9"/>
                  </a:cubicBezTo>
                  <a:cubicBezTo>
                    <a:pt x="13" y="7"/>
                    <a:pt x="13" y="7"/>
                    <a:pt x="13" y="7"/>
                  </a:cubicBezTo>
                  <a:cubicBezTo>
                    <a:pt x="12" y="4"/>
                    <a:pt x="12" y="4"/>
                    <a:pt x="12" y="4"/>
                  </a:cubicBezTo>
                  <a:lnTo>
                    <a:pt x="10" y="2"/>
                  </a:lnTo>
                  <a:close/>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 name="ïSḷîḑè"/>
            <p:cNvSpPr/>
            <p:nvPr/>
          </p:nvSpPr>
          <p:spPr bwMode="auto">
            <a:xfrm>
              <a:off x="5264944" y="1720056"/>
              <a:ext cx="141288" cy="82550"/>
            </a:xfrm>
            <a:custGeom>
              <a:avLst/>
              <a:gdLst>
                <a:gd name="T0" fmla="*/ 9 w 17"/>
                <a:gd name="T1" fmla="*/ 7 h 10"/>
                <a:gd name="T2" fmla="*/ 1 w 17"/>
                <a:gd name="T3" fmla="*/ 1 h 10"/>
                <a:gd name="T4" fmla="*/ 9 w 17"/>
                <a:gd name="T5" fmla="*/ 1 h 10"/>
                <a:gd name="T6" fmla="*/ 16 w 17"/>
                <a:gd name="T7" fmla="*/ 7 h 10"/>
                <a:gd name="T8" fmla="*/ 15 w 17"/>
                <a:gd name="T9" fmla="*/ 9 h 10"/>
                <a:gd name="T10" fmla="*/ 9 w 17"/>
                <a:gd name="T11" fmla="*/ 7 h 10"/>
              </a:gdLst>
              <a:ahLst/>
              <a:cxnLst>
                <a:cxn ang="0">
                  <a:pos x="T0" y="T1"/>
                </a:cxn>
                <a:cxn ang="0">
                  <a:pos x="T2" y="T3"/>
                </a:cxn>
                <a:cxn ang="0">
                  <a:pos x="T4" y="T5"/>
                </a:cxn>
                <a:cxn ang="0">
                  <a:pos x="T6" y="T7"/>
                </a:cxn>
                <a:cxn ang="0">
                  <a:pos x="T8" y="T9"/>
                </a:cxn>
                <a:cxn ang="0">
                  <a:pos x="T10" y="T11"/>
                </a:cxn>
              </a:cxnLst>
              <a:rect l="0" t="0" r="r" b="b"/>
              <a:pathLst>
                <a:path w="17" h="10">
                  <a:moveTo>
                    <a:pt x="9" y="7"/>
                  </a:moveTo>
                  <a:cubicBezTo>
                    <a:pt x="7" y="2"/>
                    <a:pt x="0" y="2"/>
                    <a:pt x="1" y="1"/>
                  </a:cubicBezTo>
                  <a:cubicBezTo>
                    <a:pt x="1" y="0"/>
                    <a:pt x="6" y="0"/>
                    <a:pt x="9" y="1"/>
                  </a:cubicBezTo>
                  <a:cubicBezTo>
                    <a:pt x="12" y="3"/>
                    <a:pt x="15" y="4"/>
                    <a:pt x="16" y="7"/>
                  </a:cubicBezTo>
                  <a:cubicBezTo>
                    <a:pt x="17" y="8"/>
                    <a:pt x="16" y="9"/>
                    <a:pt x="15" y="9"/>
                  </a:cubicBezTo>
                  <a:cubicBezTo>
                    <a:pt x="15" y="10"/>
                    <a:pt x="9" y="7"/>
                    <a:pt x="9" y="7"/>
                  </a:cubicBezTo>
                  <a:close/>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 name="íṥḷíďé"/>
            <p:cNvSpPr/>
            <p:nvPr/>
          </p:nvSpPr>
          <p:spPr bwMode="auto">
            <a:xfrm>
              <a:off x="5241131" y="1843881"/>
              <a:ext cx="1354138" cy="993775"/>
            </a:xfrm>
            <a:custGeom>
              <a:avLst/>
              <a:gdLst>
                <a:gd name="T0" fmla="*/ 4 w 164"/>
                <a:gd name="T1" fmla="*/ 7 h 121"/>
                <a:gd name="T2" fmla="*/ 17 w 164"/>
                <a:gd name="T3" fmla="*/ 7 h 121"/>
                <a:gd name="T4" fmla="*/ 53 w 164"/>
                <a:gd name="T5" fmla="*/ 68 h 121"/>
                <a:gd name="T6" fmla="*/ 110 w 164"/>
                <a:gd name="T7" fmla="*/ 31 h 121"/>
                <a:gd name="T8" fmla="*/ 151 w 164"/>
                <a:gd name="T9" fmla="*/ 14 h 121"/>
                <a:gd name="T10" fmla="*/ 135 w 164"/>
                <a:gd name="T11" fmla="*/ 65 h 121"/>
                <a:gd name="T12" fmla="*/ 39 w 164"/>
                <a:gd name="T13" fmla="*/ 103 h 121"/>
                <a:gd name="T14" fmla="*/ 4 w 164"/>
                <a:gd name="T15" fmla="*/ 7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4" h="121">
                  <a:moveTo>
                    <a:pt x="4" y="7"/>
                  </a:moveTo>
                  <a:cubicBezTo>
                    <a:pt x="17" y="7"/>
                    <a:pt x="17" y="7"/>
                    <a:pt x="17" y="7"/>
                  </a:cubicBezTo>
                  <a:cubicBezTo>
                    <a:pt x="17" y="7"/>
                    <a:pt x="35" y="64"/>
                    <a:pt x="53" y="68"/>
                  </a:cubicBezTo>
                  <a:cubicBezTo>
                    <a:pt x="70" y="71"/>
                    <a:pt x="107" y="36"/>
                    <a:pt x="110" y="31"/>
                  </a:cubicBezTo>
                  <a:cubicBezTo>
                    <a:pt x="113" y="27"/>
                    <a:pt x="138" y="0"/>
                    <a:pt x="151" y="14"/>
                  </a:cubicBezTo>
                  <a:cubicBezTo>
                    <a:pt x="164" y="28"/>
                    <a:pt x="148" y="48"/>
                    <a:pt x="135" y="65"/>
                  </a:cubicBezTo>
                  <a:cubicBezTo>
                    <a:pt x="121" y="81"/>
                    <a:pt x="79" y="121"/>
                    <a:pt x="39" y="103"/>
                  </a:cubicBezTo>
                  <a:cubicBezTo>
                    <a:pt x="0" y="84"/>
                    <a:pt x="4" y="7"/>
                    <a:pt x="4" y="7"/>
                  </a:cubicBezTo>
                  <a:close/>
                </a:path>
              </a:pathLst>
            </a:custGeom>
            <a:solidFill>
              <a:srgbClr val="342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 name="íṣliďé"/>
            <p:cNvSpPr/>
            <p:nvPr/>
          </p:nvSpPr>
          <p:spPr bwMode="auto">
            <a:xfrm>
              <a:off x="6215856" y="1162844"/>
              <a:ext cx="371475" cy="508000"/>
            </a:xfrm>
            <a:custGeom>
              <a:avLst/>
              <a:gdLst>
                <a:gd name="T0" fmla="*/ 7 w 45"/>
                <a:gd name="T1" fmla="*/ 20 h 62"/>
                <a:gd name="T2" fmla="*/ 0 w 45"/>
                <a:gd name="T3" fmla="*/ 11 h 62"/>
                <a:gd name="T4" fmla="*/ 0 w 45"/>
                <a:gd name="T5" fmla="*/ 0 h 62"/>
                <a:gd name="T6" fmla="*/ 39 w 45"/>
                <a:gd name="T7" fmla="*/ 0 h 62"/>
                <a:gd name="T8" fmla="*/ 45 w 45"/>
                <a:gd name="T9" fmla="*/ 23 h 62"/>
                <a:gd name="T10" fmla="*/ 17 w 45"/>
                <a:gd name="T11" fmla="*/ 62 h 62"/>
                <a:gd name="T12" fmla="*/ 16 w 45"/>
                <a:gd name="T13" fmla="*/ 37 h 62"/>
                <a:gd name="T14" fmla="*/ 7 w 45"/>
                <a:gd name="T15" fmla="*/ 2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62">
                  <a:moveTo>
                    <a:pt x="7" y="20"/>
                  </a:moveTo>
                  <a:cubicBezTo>
                    <a:pt x="7" y="20"/>
                    <a:pt x="0" y="19"/>
                    <a:pt x="0" y="11"/>
                  </a:cubicBezTo>
                  <a:cubicBezTo>
                    <a:pt x="0" y="3"/>
                    <a:pt x="0" y="0"/>
                    <a:pt x="0" y="0"/>
                  </a:cubicBezTo>
                  <a:cubicBezTo>
                    <a:pt x="39" y="0"/>
                    <a:pt x="39" y="0"/>
                    <a:pt x="39" y="0"/>
                  </a:cubicBezTo>
                  <a:cubicBezTo>
                    <a:pt x="39" y="0"/>
                    <a:pt x="45" y="5"/>
                    <a:pt x="45" y="23"/>
                  </a:cubicBezTo>
                  <a:cubicBezTo>
                    <a:pt x="45" y="41"/>
                    <a:pt x="27" y="62"/>
                    <a:pt x="17" y="62"/>
                  </a:cubicBezTo>
                  <a:cubicBezTo>
                    <a:pt x="17" y="60"/>
                    <a:pt x="16" y="37"/>
                    <a:pt x="16" y="37"/>
                  </a:cubicBezTo>
                  <a:lnTo>
                    <a:pt x="7" y="20"/>
                  </a:lnTo>
                  <a:close/>
                </a:path>
              </a:pathLst>
            </a:custGeom>
            <a:solidFill>
              <a:srgbClr val="1815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 name="isḷîḍè"/>
            <p:cNvSpPr/>
            <p:nvPr/>
          </p:nvSpPr>
          <p:spPr bwMode="auto">
            <a:xfrm>
              <a:off x="6355556" y="1531144"/>
              <a:ext cx="288925" cy="600075"/>
            </a:xfrm>
            <a:custGeom>
              <a:avLst/>
              <a:gdLst>
                <a:gd name="T0" fmla="*/ 16 w 35"/>
                <a:gd name="T1" fmla="*/ 72 h 73"/>
                <a:gd name="T2" fmla="*/ 35 w 35"/>
                <a:gd name="T3" fmla="*/ 58 h 73"/>
                <a:gd name="T4" fmla="*/ 35 w 35"/>
                <a:gd name="T5" fmla="*/ 55 h 73"/>
                <a:gd name="T6" fmla="*/ 30 w 35"/>
                <a:gd name="T7" fmla="*/ 11 h 73"/>
                <a:gd name="T8" fmla="*/ 16 w 35"/>
                <a:gd name="T9" fmla="*/ 0 h 73"/>
                <a:gd name="T10" fmla="*/ 5 w 35"/>
                <a:gd name="T11" fmla="*/ 11 h 73"/>
                <a:gd name="T12" fmla="*/ 4 w 35"/>
                <a:gd name="T13" fmla="*/ 21 h 73"/>
                <a:gd name="T14" fmla="*/ 3 w 35"/>
                <a:gd name="T15" fmla="*/ 33 h 73"/>
                <a:gd name="T16" fmla="*/ 0 w 35"/>
                <a:gd name="T17" fmla="*/ 55 h 73"/>
                <a:gd name="T18" fmla="*/ 16 w 35"/>
                <a:gd name="T1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73">
                  <a:moveTo>
                    <a:pt x="16" y="72"/>
                  </a:moveTo>
                  <a:cubicBezTo>
                    <a:pt x="25" y="73"/>
                    <a:pt x="34" y="67"/>
                    <a:pt x="35" y="58"/>
                  </a:cubicBezTo>
                  <a:cubicBezTo>
                    <a:pt x="35" y="57"/>
                    <a:pt x="35" y="56"/>
                    <a:pt x="35" y="55"/>
                  </a:cubicBezTo>
                  <a:cubicBezTo>
                    <a:pt x="30" y="11"/>
                    <a:pt x="30" y="11"/>
                    <a:pt x="30" y="11"/>
                  </a:cubicBezTo>
                  <a:cubicBezTo>
                    <a:pt x="29" y="4"/>
                    <a:pt x="23" y="0"/>
                    <a:pt x="16" y="0"/>
                  </a:cubicBezTo>
                  <a:cubicBezTo>
                    <a:pt x="10" y="1"/>
                    <a:pt x="6" y="5"/>
                    <a:pt x="5" y="11"/>
                  </a:cubicBezTo>
                  <a:cubicBezTo>
                    <a:pt x="4" y="21"/>
                    <a:pt x="4" y="21"/>
                    <a:pt x="4" y="21"/>
                  </a:cubicBezTo>
                  <a:cubicBezTo>
                    <a:pt x="3" y="33"/>
                    <a:pt x="3" y="33"/>
                    <a:pt x="3" y="33"/>
                  </a:cubicBezTo>
                  <a:cubicBezTo>
                    <a:pt x="0" y="55"/>
                    <a:pt x="0" y="55"/>
                    <a:pt x="0" y="55"/>
                  </a:cubicBezTo>
                  <a:cubicBezTo>
                    <a:pt x="0" y="63"/>
                    <a:pt x="6" y="71"/>
                    <a:pt x="16" y="72"/>
                  </a:cubicBezTo>
                  <a:close/>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 name="îšḷiḑê"/>
            <p:cNvSpPr/>
            <p:nvPr/>
          </p:nvSpPr>
          <p:spPr bwMode="auto">
            <a:xfrm>
              <a:off x="6223794" y="1121569"/>
              <a:ext cx="585788" cy="582612"/>
            </a:xfrm>
            <a:custGeom>
              <a:avLst/>
              <a:gdLst>
                <a:gd name="T0" fmla="*/ 19 w 71"/>
                <a:gd name="T1" fmla="*/ 71 h 71"/>
                <a:gd name="T2" fmla="*/ 27 w 71"/>
                <a:gd name="T3" fmla="*/ 71 h 71"/>
                <a:gd name="T4" fmla="*/ 71 w 71"/>
                <a:gd name="T5" fmla="*/ 28 h 71"/>
                <a:gd name="T6" fmla="*/ 71 w 71"/>
                <a:gd name="T7" fmla="*/ 28 h 71"/>
                <a:gd name="T8" fmla="*/ 43 w 71"/>
                <a:gd name="T9" fmla="*/ 0 h 71"/>
                <a:gd name="T10" fmla="*/ 28 w 71"/>
                <a:gd name="T11" fmla="*/ 0 h 71"/>
                <a:gd name="T12" fmla="*/ 0 w 71"/>
                <a:gd name="T13" fmla="*/ 28 h 71"/>
                <a:gd name="T14" fmla="*/ 0 w 71"/>
                <a:gd name="T15" fmla="*/ 53 h 71"/>
                <a:gd name="T16" fmla="*/ 19 w 71"/>
                <a:gd name="T17"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1">
                  <a:moveTo>
                    <a:pt x="19" y="71"/>
                  </a:moveTo>
                  <a:cubicBezTo>
                    <a:pt x="27" y="71"/>
                    <a:pt x="27" y="71"/>
                    <a:pt x="27" y="71"/>
                  </a:cubicBezTo>
                  <a:cubicBezTo>
                    <a:pt x="51" y="71"/>
                    <a:pt x="71" y="52"/>
                    <a:pt x="71" y="28"/>
                  </a:cubicBezTo>
                  <a:cubicBezTo>
                    <a:pt x="71" y="28"/>
                    <a:pt x="71" y="28"/>
                    <a:pt x="71" y="28"/>
                  </a:cubicBezTo>
                  <a:cubicBezTo>
                    <a:pt x="71" y="13"/>
                    <a:pt x="59" y="0"/>
                    <a:pt x="43" y="0"/>
                  </a:cubicBezTo>
                  <a:cubicBezTo>
                    <a:pt x="28" y="0"/>
                    <a:pt x="28" y="0"/>
                    <a:pt x="28" y="0"/>
                  </a:cubicBezTo>
                  <a:cubicBezTo>
                    <a:pt x="12" y="0"/>
                    <a:pt x="0" y="13"/>
                    <a:pt x="0" y="28"/>
                  </a:cubicBezTo>
                  <a:cubicBezTo>
                    <a:pt x="0" y="53"/>
                    <a:pt x="0" y="53"/>
                    <a:pt x="0" y="53"/>
                  </a:cubicBezTo>
                  <a:cubicBezTo>
                    <a:pt x="0" y="63"/>
                    <a:pt x="8" y="71"/>
                    <a:pt x="19" y="71"/>
                  </a:cubicBezTo>
                  <a:close/>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 name="îṡľíḋê"/>
            <p:cNvSpPr/>
            <p:nvPr/>
          </p:nvSpPr>
          <p:spPr bwMode="auto">
            <a:xfrm>
              <a:off x="6496844" y="1162844"/>
              <a:ext cx="379413" cy="500062"/>
            </a:xfrm>
            <a:custGeom>
              <a:avLst/>
              <a:gdLst>
                <a:gd name="T0" fmla="*/ 8 w 46"/>
                <a:gd name="T1" fmla="*/ 20 h 61"/>
                <a:gd name="T2" fmla="*/ 0 w 46"/>
                <a:gd name="T3" fmla="*/ 11 h 61"/>
                <a:gd name="T4" fmla="*/ 0 w 46"/>
                <a:gd name="T5" fmla="*/ 0 h 61"/>
                <a:gd name="T6" fmla="*/ 39 w 46"/>
                <a:gd name="T7" fmla="*/ 0 h 61"/>
                <a:gd name="T8" fmla="*/ 45 w 46"/>
                <a:gd name="T9" fmla="*/ 23 h 61"/>
                <a:gd name="T10" fmla="*/ 17 w 46"/>
                <a:gd name="T11" fmla="*/ 61 h 61"/>
                <a:gd name="T12" fmla="*/ 17 w 46"/>
                <a:gd name="T13" fmla="*/ 36 h 61"/>
                <a:gd name="T14" fmla="*/ 8 w 46"/>
                <a:gd name="T15" fmla="*/ 20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61">
                  <a:moveTo>
                    <a:pt x="8" y="20"/>
                  </a:moveTo>
                  <a:cubicBezTo>
                    <a:pt x="8" y="20"/>
                    <a:pt x="0" y="19"/>
                    <a:pt x="0" y="11"/>
                  </a:cubicBezTo>
                  <a:cubicBezTo>
                    <a:pt x="0" y="3"/>
                    <a:pt x="0" y="0"/>
                    <a:pt x="0" y="0"/>
                  </a:cubicBezTo>
                  <a:cubicBezTo>
                    <a:pt x="39" y="0"/>
                    <a:pt x="39" y="0"/>
                    <a:pt x="39" y="0"/>
                  </a:cubicBezTo>
                  <a:cubicBezTo>
                    <a:pt x="39" y="0"/>
                    <a:pt x="45" y="5"/>
                    <a:pt x="45" y="23"/>
                  </a:cubicBezTo>
                  <a:cubicBezTo>
                    <a:pt x="46" y="40"/>
                    <a:pt x="27" y="61"/>
                    <a:pt x="17" y="61"/>
                  </a:cubicBezTo>
                  <a:cubicBezTo>
                    <a:pt x="17" y="59"/>
                    <a:pt x="17" y="36"/>
                    <a:pt x="17" y="36"/>
                  </a:cubicBezTo>
                  <a:lnTo>
                    <a:pt x="8" y="20"/>
                  </a:lnTo>
                  <a:close/>
                </a:path>
              </a:pathLst>
            </a:custGeom>
            <a:solidFill>
              <a:srgbClr val="221E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 name="ïṡļîḍè"/>
            <p:cNvSpPr/>
            <p:nvPr/>
          </p:nvSpPr>
          <p:spPr bwMode="auto">
            <a:xfrm>
              <a:off x="6587331" y="1375569"/>
              <a:ext cx="90488" cy="147637"/>
            </a:xfrm>
            <a:custGeom>
              <a:avLst/>
              <a:gdLst>
                <a:gd name="T0" fmla="*/ 5 w 11"/>
                <a:gd name="T1" fmla="*/ 18 h 18"/>
                <a:gd name="T2" fmla="*/ 5 w 11"/>
                <a:gd name="T3" fmla="*/ 18 h 18"/>
                <a:gd name="T4" fmla="*/ 11 w 11"/>
                <a:gd name="T5" fmla="*/ 13 h 18"/>
                <a:gd name="T6" fmla="*/ 11 w 11"/>
                <a:gd name="T7" fmla="*/ 6 h 18"/>
                <a:gd name="T8" fmla="*/ 5 w 11"/>
                <a:gd name="T9" fmla="*/ 0 h 18"/>
                <a:gd name="T10" fmla="*/ 5 w 11"/>
                <a:gd name="T11" fmla="*/ 0 h 18"/>
                <a:gd name="T12" fmla="*/ 0 w 11"/>
                <a:gd name="T13" fmla="*/ 6 h 18"/>
                <a:gd name="T14" fmla="*/ 0 w 11"/>
                <a:gd name="T15" fmla="*/ 13 h 18"/>
                <a:gd name="T16" fmla="*/ 5 w 1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5" y="18"/>
                  </a:moveTo>
                  <a:cubicBezTo>
                    <a:pt x="5" y="18"/>
                    <a:pt x="5" y="18"/>
                    <a:pt x="5" y="18"/>
                  </a:cubicBezTo>
                  <a:cubicBezTo>
                    <a:pt x="8" y="18"/>
                    <a:pt x="11" y="16"/>
                    <a:pt x="11" y="13"/>
                  </a:cubicBezTo>
                  <a:cubicBezTo>
                    <a:pt x="11" y="6"/>
                    <a:pt x="11" y="6"/>
                    <a:pt x="11" y="6"/>
                  </a:cubicBezTo>
                  <a:cubicBezTo>
                    <a:pt x="11" y="3"/>
                    <a:pt x="8" y="0"/>
                    <a:pt x="5" y="0"/>
                  </a:cubicBezTo>
                  <a:cubicBezTo>
                    <a:pt x="5" y="0"/>
                    <a:pt x="5" y="0"/>
                    <a:pt x="5" y="0"/>
                  </a:cubicBezTo>
                  <a:cubicBezTo>
                    <a:pt x="3" y="0"/>
                    <a:pt x="0" y="3"/>
                    <a:pt x="0" y="6"/>
                  </a:cubicBezTo>
                  <a:cubicBezTo>
                    <a:pt x="0" y="13"/>
                    <a:pt x="0" y="13"/>
                    <a:pt x="0" y="13"/>
                  </a:cubicBezTo>
                  <a:cubicBezTo>
                    <a:pt x="0" y="16"/>
                    <a:pt x="3" y="18"/>
                    <a:pt x="5" y="18"/>
                  </a:cubicBezTo>
                  <a:close/>
                </a:path>
              </a:pathLst>
            </a:custGeom>
            <a:solidFill>
              <a:srgbClr val="F056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 name="iśļíḍê"/>
            <p:cNvSpPr/>
            <p:nvPr/>
          </p:nvSpPr>
          <p:spPr bwMode="auto">
            <a:xfrm>
              <a:off x="6288881" y="1367631"/>
              <a:ext cx="82550" cy="173037"/>
            </a:xfrm>
            <a:custGeom>
              <a:avLst/>
              <a:gdLst>
                <a:gd name="T0" fmla="*/ 1 w 10"/>
                <a:gd name="T1" fmla="*/ 21 h 21"/>
                <a:gd name="T2" fmla="*/ 9 w 10"/>
                <a:gd name="T3" fmla="*/ 21 h 21"/>
                <a:gd name="T4" fmla="*/ 10 w 10"/>
                <a:gd name="T5" fmla="*/ 20 h 21"/>
                <a:gd name="T6" fmla="*/ 9 w 10"/>
                <a:gd name="T7" fmla="*/ 19 h 21"/>
                <a:gd name="T8" fmla="*/ 3 w 10"/>
                <a:gd name="T9" fmla="*/ 19 h 21"/>
                <a:gd name="T10" fmla="*/ 7 w 10"/>
                <a:gd name="T11" fmla="*/ 1 h 21"/>
                <a:gd name="T12" fmla="*/ 6 w 10"/>
                <a:gd name="T13" fmla="*/ 0 h 21"/>
                <a:gd name="T14" fmla="*/ 5 w 10"/>
                <a:gd name="T15" fmla="*/ 1 h 21"/>
                <a:gd name="T16" fmla="*/ 0 w 10"/>
                <a:gd name="T17" fmla="*/ 19 h 21"/>
                <a:gd name="T18" fmla="*/ 0 w 10"/>
                <a:gd name="T19" fmla="*/ 20 h 21"/>
                <a:gd name="T20" fmla="*/ 1 w 10"/>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21">
                  <a:moveTo>
                    <a:pt x="1" y="21"/>
                  </a:moveTo>
                  <a:cubicBezTo>
                    <a:pt x="9" y="21"/>
                    <a:pt x="9" y="21"/>
                    <a:pt x="9" y="21"/>
                  </a:cubicBezTo>
                  <a:cubicBezTo>
                    <a:pt x="9" y="21"/>
                    <a:pt x="10" y="20"/>
                    <a:pt x="10" y="20"/>
                  </a:cubicBezTo>
                  <a:cubicBezTo>
                    <a:pt x="10" y="19"/>
                    <a:pt x="9" y="19"/>
                    <a:pt x="9" y="19"/>
                  </a:cubicBezTo>
                  <a:cubicBezTo>
                    <a:pt x="3" y="19"/>
                    <a:pt x="3" y="19"/>
                    <a:pt x="3" y="19"/>
                  </a:cubicBezTo>
                  <a:cubicBezTo>
                    <a:pt x="5" y="14"/>
                    <a:pt x="8" y="4"/>
                    <a:pt x="7" y="1"/>
                  </a:cubicBezTo>
                  <a:cubicBezTo>
                    <a:pt x="7" y="0"/>
                    <a:pt x="7" y="0"/>
                    <a:pt x="6" y="0"/>
                  </a:cubicBezTo>
                  <a:cubicBezTo>
                    <a:pt x="5" y="0"/>
                    <a:pt x="5" y="1"/>
                    <a:pt x="5" y="1"/>
                  </a:cubicBezTo>
                  <a:cubicBezTo>
                    <a:pt x="6" y="4"/>
                    <a:pt x="2" y="14"/>
                    <a:pt x="0" y="19"/>
                  </a:cubicBezTo>
                  <a:cubicBezTo>
                    <a:pt x="0" y="20"/>
                    <a:pt x="0" y="20"/>
                    <a:pt x="0" y="20"/>
                  </a:cubicBezTo>
                  <a:cubicBezTo>
                    <a:pt x="1" y="21"/>
                    <a:pt x="1" y="21"/>
                    <a:pt x="1" y="21"/>
                  </a:cubicBezTo>
                  <a:close/>
                </a:path>
              </a:pathLst>
            </a:custGeom>
            <a:solidFill>
              <a:srgbClr val="F056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 name="îšliḓé"/>
            <p:cNvSpPr/>
            <p:nvPr/>
          </p:nvSpPr>
          <p:spPr bwMode="auto">
            <a:xfrm>
              <a:off x="6414294" y="1391444"/>
              <a:ext cx="65088" cy="58737"/>
            </a:xfrm>
            <a:prstGeom prst="ellipse">
              <a:avLst/>
            </a:prstGeom>
            <a:solidFill>
              <a:srgbClr val="221E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 name="îsļídé"/>
            <p:cNvSpPr/>
            <p:nvPr/>
          </p:nvSpPr>
          <p:spPr bwMode="auto">
            <a:xfrm>
              <a:off x="6231731" y="1391444"/>
              <a:ext cx="66675" cy="58737"/>
            </a:xfrm>
            <a:prstGeom prst="ellipse">
              <a:avLst/>
            </a:prstGeom>
            <a:solidFill>
              <a:srgbClr val="221E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 name="î$1ïďè"/>
            <p:cNvSpPr/>
            <p:nvPr/>
          </p:nvSpPr>
          <p:spPr bwMode="auto">
            <a:xfrm>
              <a:off x="6388894" y="1302544"/>
              <a:ext cx="123825" cy="39687"/>
            </a:xfrm>
            <a:custGeom>
              <a:avLst/>
              <a:gdLst>
                <a:gd name="T0" fmla="*/ 14 w 15"/>
                <a:gd name="T1" fmla="*/ 5 h 5"/>
                <a:gd name="T2" fmla="*/ 15 w 15"/>
                <a:gd name="T3" fmla="*/ 5 h 5"/>
                <a:gd name="T4" fmla="*/ 15 w 15"/>
                <a:gd name="T5" fmla="*/ 3 h 5"/>
                <a:gd name="T6" fmla="*/ 1 w 15"/>
                <a:gd name="T7" fmla="*/ 3 h 5"/>
                <a:gd name="T8" fmla="*/ 0 w 15"/>
                <a:gd name="T9" fmla="*/ 4 h 5"/>
                <a:gd name="T10" fmla="*/ 2 w 15"/>
                <a:gd name="T11" fmla="*/ 5 h 5"/>
                <a:gd name="T12" fmla="*/ 14 w 15"/>
                <a:gd name="T13" fmla="*/ 5 h 5"/>
                <a:gd name="T14" fmla="*/ 14 w 15"/>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14" y="5"/>
                  </a:moveTo>
                  <a:cubicBezTo>
                    <a:pt x="15" y="5"/>
                    <a:pt x="15" y="5"/>
                    <a:pt x="15" y="5"/>
                  </a:cubicBezTo>
                  <a:cubicBezTo>
                    <a:pt x="15" y="4"/>
                    <a:pt x="15" y="3"/>
                    <a:pt x="15" y="3"/>
                  </a:cubicBezTo>
                  <a:cubicBezTo>
                    <a:pt x="6" y="0"/>
                    <a:pt x="1" y="3"/>
                    <a:pt x="1" y="3"/>
                  </a:cubicBezTo>
                  <a:cubicBezTo>
                    <a:pt x="0" y="3"/>
                    <a:pt x="0" y="4"/>
                    <a:pt x="0" y="4"/>
                  </a:cubicBezTo>
                  <a:cubicBezTo>
                    <a:pt x="0" y="5"/>
                    <a:pt x="1" y="5"/>
                    <a:pt x="2" y="5"/>
                  </a:cubicBezTo>
                  <a:cubicBezTo>
                    <a:pt x="2" y="5"/>
                    <a:pt x="6" y="3"/>
                    <a:pt x="14" y="5"/>
                  </a:cubicBezTo>
                  <a:cubicBezTo>
                    <a:pt x="14" y="5"/>
                    <a:pt x="14" y="5"/>
                    <a:pt x="14" y="5"/>
                  </a:cubicBezTo>
                  <a:close/>
                </a:path>
              </a:pathLst>
            </a:custGeom>
            <a:solidFill>
              <a:srgbClr val="1815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 name="íşlíḍé"/>
            <p:cNvSpPr/>
            <p:nvPr/>
          </p:nvSpPr>
          <p:spPr bwMode="auto">
            <a:xfrm>
              <a:off x="6215856" y="1310481"/>
              <a:ext cx="106363" cy="31750"/>
            </a:xfrm>
            <a:custGeom>
              <a:avLst/>
              <a:gdLst>
                <a:gd name="T0" fmla="*/ 1 w 13"/>
                <a:gd name="T1" fmla="*/ 4 h 4"/>
                <a:gd name="T2" fmla="*/ 2 w 13"/>
                <a:gd name="T3" fmla="*/ 4 h 4"/>
                <a:gd name="T4" fmla="*/ 12 w 13"/>
                <a:gd name="T5" fmla="*/ 4 h 4"/>
                <a:gd name="T6" fmla="*/ 13 w 13"/>
                <a:gd name="T7" fmla="*/ 3 h 4"/>
                <a:gd name="T8" fmla="*/ 12 w 13"/>
                <a:gd name="T9" fmla="*/ 2 h 4"/>
                <a:gd name="T10" fmla="*/ 1 w 13"/>
                <a:gd name="T11" fmla="*/ 2 h 4"/>
                <a:gd name="T12" fmla="*/ 1 w 13"/>
                <a:gd name="T13" fmla="*/ 4 h 4"/>
                <a:gd name="T14" fmla="*/ 1 w 1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4">
                  <a:moveTo>
                    <a:pt x="1" y="4"/>
                  </a:moveTo>
                  <a:cubicBezTo>
                    <a:pt x="2" y="4"/>
                    <a:pt x="2" y="4"/>
                    <a:pt x="2" y="4"/>
                  </a:cubicBezTo>
                  <a:cubicBezTo>
                    <a:pt x="4" y="3"/>
                    <a:pt x="10" y="3"/>
                    <a:pt x="12" y="4"/>
                  </a:cubicBezTo>
                  <a:cubicBezTo>
                    <a:pt x="12" y="4"/>
                    <a:pt x="13" y="4"/>
                    <a:pt x="13" y="3"/>
                  </a:cubicBezTo>
                  <a:cubicBezTo>
                    <a:pt x="13" y="2"/>
                    <a:pt x="13" y="2"/>
                    <a:pt x="12" y="2"/>
                  </a:cubicBezTo>
                  <a:cubicBezTo>
                    <a:pt x="11" y="1"/>
                    <a:pt x="4" y="0"/>
                    <a:pt x="1" y="2"/>
                  </a:cubicBezTo>
                  <a:cubicBezTo>
                    <a:pt x="0" y="2"/>
                    <a:pt x="0" y="3"/>
                    <a:pt x="1" y="4"/>
                  </a:cubicBezTo>
                  <a:cubicBezTo>
                    <a:pt x="1" y="4"/>
                    <a:pt x="1" y="4"/>
                    <a:pt x="1" y="4"/>
                  </a:cubicBezTo>
                  <a:close/>
                </a:path>
              </a:pathLst>
            </a:custGeom>
            <a:solidFill>
              <a:srgbClr val="1815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 name="iṡḷíḓe"/>
            <p:cNvSpPr/>
            <p:nvPr/>
          </p:nvSpPr>
          <p:spPr bwMode="auto">
            <a:xfrm>
              <a:off x="6280944" y="1564481"/>
              <a:ext cx="133350" cy="82550"/>
            </a:xfrm>
            <a:custGeom>
              <a:avLst/>
              <a:gdLst>
                <a:gd name="T0" fmla="*/ 16 w 16"/>
                <a:gd name="T1" fmla="*/ 0 h 10"/>
                <a:gd name="T2" fmla="*/ 0 w 16"/>
                <a:gd name="T3" fmla="*/ 0 h 10"/>
                <a:gd name="T4" fmla="*/ 8 w 16"/>
                <a:gd name="T5" fmla="*/ 10 h 10"/>
                <a:gd name="T6" fmla="*/ 16 w 16"/>
                <a:gd name="T7" fmla="*/ 0 h 10"/>
              </a:gdLst>
              <a:ahLst/>
              <a:cxnLst>
                <a:cxn ang="0">
                  <a:pos x="T0" y="T1"/>
                </a:cxn>
                <a:cxn ang="0">
                  <a:pos x="T2" y="T3"/>
                </a:cxn>
                <a:cxn ang="0">
                  <a:pos x="T4" y="T5"/>
                </a:cxn>
                <a:cxn ang="0">
                  <a:pos x="T6" y="T7"/>
                </a:cxn>
              </a:cxnLst>
              <a:rect l="0" t="0" r="r" b="b"/>
              <a:pathLst>
                <a:path w="16" h="10">
                  <a:moveTo>
                    <a:pt x="16" y="0"/>
                  </a:moveTo>
                  <a:cubicBezTo>
                    <a:pt x="0" y="0"/>
                    <a:pt x="0" y="0"/>
                    <a:pt x="0" y="0"/>
                  </a:cubicBezTo>
                  <a:cubicBezTo>
                    <a:pt x="0" y="0"/>
                    <a:pt x="0" y="10"/>
                    <a:pt x="8" y="10"/>
                  </a:cubicBezTo>
                  <a:cubicBezTo>
                    <a:pt x="16" y="10"/>
                    <a:pt x="16" y="0"/>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 name="ï$ľïḍé"/>
            <p:cNvSpPr/>
            <p:nvPr/>
          </p:nvSpPr>
          <p:spPr bwMode="auto">
            <a:xfrm>
              <a:off x="6561931" y="1310481"/>
              <a:ext cx="58738" cy="171450"/>
            </a:xfrm>
            <a:custGeom>
              <a:avLst/>
              <a:gdLst>
                <a:gd name="T0" fmla="*/ 3 w 7"/>
                <a:gd name="T1" fmla="*/ 21 h 21"/>
                <a:gd name="T2" fmla="*/ 3 w 7"/>
                <a:gd name="T3" fmla="*/ 21 h 21"/>
                <a:gd name="T4" fmla="*/ 7 w 7"/>
                <a:gd name="T5" fmla="*/ 17 h 21"/>
                <a:gd name="T6" fmla="*/ 7 w 7"/>
                <a:gd name="T7" fmla="*/ 3 h 21"/>
                <a:gd name="T8" fmla="*/ 3 w 7"/>
                <a:gd name="T9" fmla="*/ 0 h 21"/>
                <a:gd name="T10" fmla="*/ 3 w 7"/>
                <a:gd name="T11" fmla="*/ 0 h 21"/>
                <a:gd name="T12" fmla="*/ 0 w 7"/>
                <a:gd name="T13" fmla="*/ 3 h 21"/>
                <a:gd name="T14" fmla="*/ 0 w 7"/>
                <a:gd name="T15" fmla="*/ 17 h 21"/>
                <a:gd name="T16" fmla="*/ 3 w 7"/>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1">
                  <a:moveTo>
                    <a:pt x="3" y="21"/>
                  </a:moveTo>
                  <a:cubicBezTo>
                    <a:pt x="3" y="21"/>
                    <a:pt x="3" y="21"/>
                    <a:pt x="3" y="21"/>
                  </a:cubicBezTo>
                  <a:cubicBezTo>
                    <a:pt x="5" y="21"/>
                    <a:pt x="7" y="19"/>
                    <a:pt x="7" y="17"/>
                  </a:cubicBezTo>
                  <a:cubicBezTo>
                    <a:pt x="7" y="3"/>
                    <a:pt x="7" y="3"/>
                    <a:pt x="7" y="3"/>
                  </a:cubicBezTo>
                  <a:cubicBezTo>
                    <a:pt x="7" y="1"/>
                    <a:pt x="5" y="0"/>
                    <a:pt x="3" y="0"/>
                  </a:cubicBezTo>
                  <a:cubicBezTo>
                    <a:pt x="3" y="0"/>
                    <a:pt x="3" y="0"/>
                    <a:pt x="3" y="0"/>
                  </a:cubicBezTo>
                  <a:cubicBezTo>
                    <a:pt x="1" y="0"/>
                    <a:pt x="0" y="1"/>
                    <a:pt x="0" y="3"/>
                  </a:cubicBezTo>
                  <a:cubicBezTo>
                    <a:pt x="0" y="17"/>
                    <a:pt x="0" y="17"/>
                    <a:pt x="0" y="17"/>
                  </a:cubicBezTo>
                  <a:cubicBezTo>
                    <a:pt x="0" y="19"/>
                    <a:pt x="1" y="21"/>
                    <a:pt x="3" y="21"/>
                  </a:cubicBezTo>
                  <a:close/>
                </a:path>
              </a:pathLst>
            </a:custGeom>
            <a:solidFill>
              <a:srgbClr val="221E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 name="îṩḷîḓe"/>
            <p:cNvSpPr/>
            <p:nvPr/>
          </p:nvSpPr>
          <p:spPr bwMode="auto">
            <a:xfrm>
              <a:off x="6123781" y="1031082"/>
              <a:ext cx="693738" cy="155575"/>
            </a:xfrm>
            <a:custGeom>
              <a:avLst/>
              <a:gdLst>
                <a:gd name="T0" fmla="*/ 84 w 84"/>
                <a:gd name="T1" fmla="*/ 16 h 19"/>
                <a:gd name="T2" fmla="*/ 65 w 84"/>
                <a:gd name="T3" fmla="*/ 4 h 19"/>
                <a:gd name="T4" fmla="*/ 28 w 84"/>
                <a:gd name="T5" fmla="*/ 4 h 19"/>
                <a:gd name="T6" fmla="*/ 15 w 84"/>
                <a:gd name="T7" fmla="*/ 0 h 19"/>
                <a:gd name="T8" fmla="*/ 20 w 84"/>
                <a:gd name="T9" fmla="*/ 19 h 19"/>
                <a:gd name="T10" fmla="*/ 53 w 84"/>
                <a:gd name="T11" fmla="*/ 19 h 19"/>
              </a:gdLst>
              <a:ahLst/>
              <a:cxnLst>
                <a:cxn ang="0">
                  <a:pos x="T0" y="T1"/>
                </a:cxn>
                <a:cxn ang="0">
                  <a:pos x="T2" y="T3"/>
                </a:cxn>
                <a:cxn ang="0">
                  <a:pos x="T4" y="T5"/>
                </a:cxn>
                <a:cxn ang="0">
                  <a:pos x="T6" y="T7"/>
                </a:cxn>
                <a:cxn ang="0">
                  <a:pos x="T8" y="T9"/>
                </a:cxn>
                <a:cxn ang="0">
                  <a:pos x="T10" y="T11"/>
                </a:cxn>
              </a:cxnLst>
              <a:rect l="0" t="0" r="r" b="b"/>
              <a:pathLst>
                <a:path w="84" h="19">
                  <a:moveTo>
                    <a:pt x="84" y="16"/>
                  </a:moveTo>
                  <a:cubicBezTo>
                    <a:pt x="84" y="16"/>
                    <a:pt x="82" y="4"/>
                    <a:pt x="65" y="4"/>
                  </a:cubicBezTo>
                  <a:cubicBezTo>
                    <a:pt x="47" y="4"/>
                    <a:pt x="32" y="4"/>
                    <a:pt x="28" y="4"/>
                  </a:cubicBezTo>
                  <a:cubicBezTo>
                    <a:pt x="15" y="4"/>
                    <a:pt x="15" y="1"/>
                    <a:pt x="15" y="0"/>
                  </a:cubicBezTo>
                  <a:cubicBezTo>
                    <a:pt x="4" y="0"/>
                    <a:pt x="0" y="19"/>
                    <a:pt x="20" y="19"/>
                  </a:cubicBezTo>
                  <a:cubicBezTo>
                    <a:pt x="41" y="19"/>
                    <a:pt x="53" y="19"/>
                    <a:pt x="53" y="19"/>
                  </a:cubicBezTo>
                </a:path>
              </a:pathLst>
            </a:custGeom>
            <a:solidFill>
              <a:srgbClr val="221E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 name="íṩľïďe"/>
            <p:cNvSpPr/>
            <p:nvPr/>
          </p:nvSpPr>
          <p:spPr bwMode="auto">
            <a:xfrm>
              <a:off x="6380956" y="1621631"/>
              <a:ext cx="198438" cy="180975"/>
            </a:xfrm>
            <a:custGeom>
              <a:avLst/>
              <a:gdLst>
                <a:gd name="T0" fmla="*/ 0 w 24"/>
                <a:gd name="T1" fmla="*/ 22 h 22"/>
                <a:gd name="T2" fmla="*/ 22 w 24"/>
                <a:gd name="T3" fmla="*/ 5 h 22"/>
                <a:gd name="T4" fmla="*/ 1 w 24"/>
                <a:gd name="T5" fmla="*/ 10 h 22"/>
                <a:gd name="T6" fmla="*/ 0 w 24"/>
                <a:gd name="T7" fmla="*/ 22 h 22"/>
              </a:gdLst>
              <a:ahLst/>
              <a:cxnLst>
                <a:cxn ang="0">
                  <a:pos x="T0" y="T1"/>
                </a:cxn>
                <a:cxn ang="0">
                  <a:pos x="T2" y="T3"/>
                </a:cxn>
                <a:cxn ang="0">
                  <a:pos x="T4" y="T5"/>
                </a:cxn>
                <a:cxn ang="0">
                  <a:pos x="T6" y="T7"/>
                </a:cxn>
              </a:cxnLst>
              <a:rect l="0" t="0" r="r" b="b"/>
              <a:pathLst>
                <a:path w="24" h="22">
                  <a:moveTo>
                    <a:pt x="0" y="22"/>
                  </a:moveTo>
                  <a:cubicBezTo>
                    <a:pt x="24" y="18"/>
                    <a:pt x="24" y="0"/>
                    <a:pt x="22" y="5"/>
                  </a:cubicBezTo>
                  <a:cubicBezTo>
                    <a:pt x="20" y="10"/>
                    <a:pt x="4" y="10"/>
                    <a:pt x="1" y="10"/>
                  </a:cubicBezTo>
                  <a:lnTo>
                    <a:pt x="0" y="22"/>
                  </a:lnTo>
                  <a:close/>
                </a:path>
              </a:pathLst>
            </a:custGeom>
            <a:solidFill>
              <a:srgbClr val="F056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 name="í$ľidé"/>
            <p:cNvSpPr/>
            <p:nvPr/>
          </p:nvSpPr>
          <p:spPr bwMode="auto">
            <a:xfrm>
              <a:off x="6414294" y="1400969"/>
              <a:ext cx="31750" cy="23812"/>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0" y="3"/>
                    <a:pt x="0" y="0"/>
                    <a:pt x="2" y="0"/>
                  </a:cubicBezTo>
                  <a:cubicBezTo>
                    <a:pt x="4" y="0"/>
                    <a:pt x="4" y="3"/>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 name="îśļïďè"/>
            <p:cNvSpPr/>
            <p:nvPr/>
          </p:nvSpPr>
          <p:spPr bwMode="auto">
            <a:xfrm>
              <a:off x="6239669" y="1400969"/>
              <a:ext cx="25400" cy="23812"/>
            </a:xfrm>
            <a:custGeom>
              <a:avLst/>
              <a:gdLst>
                <a:gd name="T0" fmla="*/ 1 w 3"/>
                <a:gd name="T1" fmla="*/ 3 h 3"/>
                <a:gd name="T2" fmla="*/ 1 w 3"/>
                <a:gd name="T3" fmla="*/ 0 h 3"/>
                <a:gd name="T4" fmla="*/ 1 w 3"/>
                <a:gd name="T5" fmla="*/ 3 h 3"/>
              </a:gdLst>
              <a:ahLst/>
              <a:cxnLst>
                <a:cxn ang="0">
                  <a:pos x="T0" y="T1"/>
                </a:cxn>
                <a:cxn ang="0">
                  <a:pos x="T2" y="T3"/>
                </a:cxn>
                <a:cxn ang="0">
                  <a:pos x="T4" y="T5"/>
                </a:cxn>
              </a:cxnLst>
              <a:rect l="0" t="0" r="r" b="b"/>
              <a:pathLst>
                <a:path w="3" h="3">
                  <a:moveTo>
                    <a:pt x="1" y="3"/>
                  </a:moveTo>
                  <a:cubicBezTo>
                    <a:pt x="0" y="3"/>
                    <a:pt x="0" y="0"/>
                    <a:pt x="1" y="0"/>
                  </a:cubicBezTo>
                  <a:cubicBezTo>
                    <a:pt x="3" y="0"/>
                    <a:pt x="3" y="3"/>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 name="iśľíḑê"/>
            <p:cNvSpPr/>
            <p:nvPr/>
          </p:nvSpPr>
          <p:spPr bwMode="auto">
            <a:xfrm>
              <a:off x="6355556" y="1531144"/>
              <a:ext cx="288925" cy="600075"/>
            </a:xfrm>
            <a:custGeom>
              <a:avLst/>
              <a:gdLst>
                <a:gd name="T0" fmla="*/ 16 w 35"/>
                <a:gd name="T1" fmla="*/ 72 h 73"/>
                <a:gd name="T2" fmla="*/ 35 w 35"/>
                <a:gd name="T3" fmla="*/ 58 h 73"/>
                <a:gd name="T4" fmla="*/ 35 w 35"/>
                <a:gd name="T5" fmla="*/ 55 h 73"/>
                <a:gd name="T6" fmla="*/ 30 w 35"/>
                <a:gd name="T7" fmla="*/ 11 h 73"/>
                <a:gd name="T8" fmla="*/ 16 w 35"/>
                <a:gd name="T9" fmla="*/ 0 h 73"/>
                <a:gd name="T10" fmla="*/ 5 w 35"/>
                <a:gd name="T11" fmla="*/ 11 h 73"/>
                <a:gd name="T12" fmla="*/ 4 w 35"/>
                <a:gd name="T13" fmla="*/ 21 h 73"/>
                <a:gd name="T14" fmla="*/ 3 w 35"/>
                <a:gd name="T15" fmla="*/ 33 h 73"/>
                <a:gd name="T16" fmla="*/ 0 w 35"/>
                <a:gd name="T17" fmla="*/ 55 h 73"/>
                <a:gd name="T18" fmla="*/ 16 w 35"/>
                <a:gd name="T1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73">
                  <a:moveTo>
                    <a:pt x="16" y="72"/>
                  </a:moveTo>
                  <a:cubicBezTo>
                    <a:pt x="25" y="73"/>
                    <a:pt x="34" y="67"/>
                    <a:pt x="35" y="58"/>
                  </a:cubicBezTo>
                  <a:cubicBezTo>
                    <a:pt x="35" y="57"/>
                    <a:pt x="35" y="56"/>
                    <a:pt x="35" y="55"/>
                  </a:cubicBezTo>
                  <a:cubicBezTo>
                    <a:pt x="30" y="11"/>
                    <a:pt x="30" y="11"/>
                    <a:pt x="30" y="11"/>
                  </a:cubicBezTo>
                  <a:cubicBezTo>
                    <a:pt x="29" y="4"/>
                    <a:pt x="23" y="0"/>
                    <a:pt x="16" y="0"/>
                  </a:cubicBezTo>
                  <a:cubicBezTo>
                    <a:pt x="10" y="1"/>
                    <a:pt x="6" y="5"/>
                    <a:pt x="5" y="11"/>
                  </a:cubicBezTo>
                  <a:cubicBezTo>
                    <a:pt x="4" y="21"/>
                    <a:pt x="4" y="21"/>
                    <a:pt x="4" y="21"/>
                  </a:cubicBezTo>
                  <a:cubicBezTo>
                    <a:pt x="3" y="33"/>
                    <a:pt x="3" y="33"/>
                    <a:pt x="3" y="33"/>
                  </a:cubicBezTo>
                  <a:cubicBezTo>
                    <a:pt x="0" y="55"/>
                    <a:pt x="0" y="55"/>
                    <a:pt x="0" y="55"/>
                  </a:cubicBezTo>
                  <a:cubicBezTo>
                    <a:pt x="0" y="63"/>
                    <a:pt x="6" y="71"/>
                    <a:pt x="16" y="72"/>
                  </a:cubicBezTo>
                  <a:close/>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 name="íṧḷíḋé"/>
            <p:cNvSpPr/>
            <p:nvPr/>
          </p:nvSpPr>
          <p:spPr bwMode="auto">
            <a:xfrm>
              <a:off x="6223794" y="1121569"/>
              <a:ext cx="585788" cy="582612"/>
            </a:xfrm>
            <a:custGeom>
              <a:avLst/>
              <a:gdLst>
                <a:gd name="T0" fmla="*/ 19 w 71"/>
                <a:gd name="T1" fmla="*/ 71 h 71"/>
                <a:gd name="T2" fmla="*/ 27 w 71"/>
                <a:gd name="T3" fmla="*/ 71 h 71"/>
                <a:gd name="T4" fmla="*/ 71 w 71"/>
                <a:gd name="T5" fmla="*/ 28 h 71"/>
                <a:gd name="T6" fmla="*/ 71 w 71"/>
                <a:gd name="T7" fmla="*/ 28 h 71"/>
                <a:gd name="T8" fmla="*/ 43 w 71"/>
                <a:gd name="T9" fmla="*/ 0 h 71"/>
                <a:gd name="T10" fmla="*/ 28 w 71"/>
                <a:gd name="T11" fmla="*/ 0 h 71"/>
                <a:gd name="T12" fmla="*/ 0 w 71"/>
                <a:gd name="T13" fmla="*/ 28 h 71"/>
                <a:gd name="T14" fmla="*/ 0 w 71"/>
                <a:gd name="T15" fmla="*/ 53 h 71"/>
                <a:gd name="T16" fmla="*/ 19 w 71"/>
                <a:gd name="T17"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1">
                  <a:moveTo>
                    <a:pt x="19" y="71"/>
                  </a:moveTo>
                  <a:cubicBezTo>
                    <a:pt x="27" y="71"/>
                    <a:pt x="27" y="71"/>
                    <a:pt x="27" y="71"/>
                  </a:cubicBezTo>
                  <a:cubicBezTo>
                    <a:pt x="51" y="71"/>
                    <a:pt x="71" y="52"/>
                    <a:pt x="71" y="28"/>
                  </a:cubicBezTo>
                  <a:cubicBezTo>
                    <a:pt x="71" y="28"/>
                    <a:pt x="71" y="28"/>
                    <a:pt x="71" y="28"/>
                  </a:cubicBezTo>
                  <a:cubicBezTo>
                    <a:pt x="71" y="13"/>
                    <a:pt x="59" y="0"/>
                    <a:pt x="43" y="0"/>
                  </a:cubicBezTo>
                  <a:cubicBezTo>
                    <a:pt x="28" y="0"/>
                    <a:pt x="28" y="0"/>
                    <a:pt x="28" y="0"/>
                  </a:cubicBezTo>
                  <a:cubicBezTo>
                    <a:pt x="12" y="0"/>
                    <a:pt x="0" y="13"/>
                    <a:pt x="0" y="28"/>
                  </a:cubicBezTo>
                  <a:cubicBezTo>
                    <a:pt x="0" y="53"/>
                    <a:pt x="0" y="53"/>
                    <a:pt x="0" y="53"/>
                  </a:cubicBezTo>
                  <a:cubicBezTo>
                    <a:pt x="0" y="63"/>
                    <a:pt x="8" y="71"/>
                    <a:pt x="19" y="71"/>
                  </a:cubicBezTo>
                  <a:close/>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 name="îṧ1idê"/>
            <p:cNvSpPr/>
            <p:nvPr/>
          </p:nvSpPr>
          <p:spPr bwMode="auto">
            <a:xfrm>
              <a:off x="6496844" y="1162844"/>
              <a:ext cx="379413" cy="500062"/>
            </a:xfrm>
            <a:custGeom>
              <a:avLst/>
              <a:gdLst>
                <a:gd name="T0" fmla="*/ 8 w 46"/>
                <a:gd name="T1" fmla="*/ 20 h 61"/>
                <a:gd name="T2" fmla="*/ 0 w 46"/>
                <a:gd name="T3" fmla="*/ 11 h 61"/>
                <a:gd name="T4" fmla="*/ 0 w 46"/>
                <a:gd name="T5" fmla="*/ 0 h 61"/>
                <a:gd name="T6" fmla="*/ 39 w 46"/>
                <a:gd name="T7" fmla="*/ 0 h 61"/>
                <a:gd name="T8" fmla="*/ 45 w 46"/>
                <a:gd name="T9" fmla="*/ 23 h 61"/>
                <a:gd name="T10" fmla="*/ 17 w 46"/>
                <a:gd name="T11" fmla="*/ 61 h 61"/>
                <a:gd name="T12" fmla="*/ 17 w 46"/>
                <a:gd name="T13" fmla="*/ 36 h 61"/>
                <a:gd name="T14" fmla="*/ 8 w 46"/>
                <a:gd name="T15" fmla="*/ 20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61">
                  <a:moveTo>
                    <a:pt x="8" y="20"/>
                  </a:moveTo>
                  <a:cubicBezTo>
                    <a:pt x="8" y="20"/>
                    <a:pt x="0" y="19"/>
                    <a:pt x="0" y="11"/>
                  </a:cubicBezTo>
                  <a:cubicBezTo>
                    <a:pt x="0" y="3"/>
                    <a:pt x="0" y="0"/>
                    <a:pt x="0" y="0"/>
                  </a:cubicBezTo>
                  <a:cubicBezTo>
                    <a:pt x="39" y="0"/>
                    <a:pt x="39" y="0"/>
                    <a:pt x="39" y="0"/>
                  </a:cubicBezTo>
                  <a:cubicBezTo>
                    <a:pt x="39" y="0"/>
                    <a:pt x="45" y="5"/>
                    <a:pt x="45" y="23"/>
                  </a:cubicBezTo>
                  <a:cubicBezTo>
                    <a:pt x="46" y="40"/>
                    <a:pt x="27" y="61"/>
                    <a:pt x="17" y="61"/>
                  </a:cubicBezTo>
                  <a:cubicBezTo>
                    <a:pt x="17" y="59"/>
                    <a:pt x="17" y="36"/>
                    <a:pt x="17" y="36"/>
                  </a:cubicBezTo>
                  <a:lnTo>
                    <a:pt x="8" y="20"/>
                  </a:lnTo>
                  <a:close/>
                </a:path>
              </a:pathLst>
            </a:custGeom>
            <a:solidFill>
              <a:srgbClr val="221E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 name="iṡļîďè"/>
            <p:cNvSpPr/>
            <p:nvPr/>
          </p:nvSpPr>
          <p:spPr bwMode="auto">
            <a:xfrm>
              <a:off x="6587331" y="1375569"/>
              <a:ext cx="90488" cy="147637"/>
            </a:xfrm>
            <a:custGeom>
              <a:avLst/>
              <a:gdLst>
                <a:gd name="T0" fmla="*/ 5 w 11"/>
                <a:gd name="T1" fmla="*/ 18 h 18"/>
                <a:gd name="T2" fmla="*/ 5 w 11"/>
                <a:gd name="T3" fmla="*/ 18 h 18"/>
                <a:gd name="T4" fmla="*/ 11 w 11"/>
                <a:gd name="T5" fmla="*/ 13 h 18"/>
                <a:gd name="T6" fmla="*/ 11 w 11"/>
                <a:gd name="T7" fmla="*/ 6 h 18"/>
                <a:gd name="T8" fmla="*/ 5 w 11"/>
                <a:gd name="T9" fmla="*/ 0 h 18"/>
                <a:gd name="T10" fmla="*/ 5 w 11"/>
                <a:gd name="T11" fmla="*/ 0 h 18"/>
                <a:gd name="T12" fmla="*/ 0 w 11"/>
                <a:gd name="T13" fmla="*/ 6 h 18"/>
                <a:gd name="T14" fmla="*/ 0 w 11"/>
                <a:gd name="T15" fmla="*/ 13 h 18"/>
                <a:gd name="T16" fmla="*/ 5 w 1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5" y="18"/>
                  </a:moveTo>
                  <a:cubicBezTo>
                    <a:pt x="5" y="18"/>
                    <a:pt x="5" y="18"/>
                    <a:pt x="5" y="18"/>
                  </a:cubicBezTo>
                  <a:cubicBezTo>
                    <a:pt x="8" y="18"/>
                    <a:pt x="11" y="16"/>
                    <a:pt x="11" y="13"/>
                  </a:cubicBezTo>
                  <a:cubicBezTo>
                    <a:pt x="11" y="6"/>
                    <a:pt x="11" y="6"/>
                    <a:pt x="11" y="6"/>
                  </a:cubicBezTo>
                  <a:cubicBezTo>
                    <a:pt x="11" y="3"/>
                    <a:pt x="8" y="0"/>
                    <a:pt x="5" y="0"/>
                  </a:cubicBezTo>
                  <a:cubicBezTo>
                    <a:pt x="5" y="0"/>
                    <a:pt x="5" y="0"/>
                    <a:pt x="5" y="0"/>
                  </a:cubicBezTo>
                  <a:cubicBezTo>
                    <a:pt x="3" y="0"/>
                    <a:pt x="0" y="3"/>
                    <a:pt x="0" y="6"/>
                  </a:cubicBezTo>
                  <a:cubicBezTo>
                    <a:pt x="0" y="13"/>
                    <a:pt x="0" y="13"/>
                    <a:pt x="0" y="13"/>
                  </a:cubicBezTo>
                  <a:cubicBezTo>
                    <a:pt x="0" y="16"/>
                    <a:pt x="3" y="18"/>
                    <a:pt x="5" y="18"/>
                  </a:cubicBezTo>
                  <a:close/>
                </a:path>
              </a:pathLst>
            </a:custGeom>
            <a:solidFill>
              <a:srgbClr val="F056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ïṣ1ïḍe"/>
            <p:cNvSpPr/>
            <p:nvPr/>
          </p:nvSpPr>
          <p:spPr bwMode="auto">
            <a:xfrm>
              <a:off x="6288881" y="1367631"/>
              <a:ext cx="82550" cy="173037"/>
            </a:xfrm>
            <a:custGeom>
              <a:avLst/>
              <a:gdLst>
                <a:gd name="T0" fmla="*/ 1 w 10"/>
                <a:gd name="T1" fmla="*/ 21 h 21"/>
                <a:gd name="T2" fmla="*/ 9 w 10"/>
                <a:gd name="T3" fmla="*/ 21 h 21"/>
                <a:gd name="T4" fmla="*/ 10 w 10"/>
                <a:gd name="T5" fmla="*/ 20 h 21"/>
                <a:gd name="T6" fmla="*/ 9 w 10"/>
                <a:gd name="T7" fmla="*/ 19 h 21"/>
                <a:gd name="T8" fmla="*/ 3 w 10"/>
                <a:gd name="T9" fmla="*/ 19 h 21"/>
                <a:gd name="T10" fmla="*/ 7 w 10"/>
                <a:gd name="T11" fmla="*/ 1 h 21"/>
                <a:gd name="T12" fmla="*/ 6 w 10"/>
                <a:gd name="T13" fmla="*/ 0 h 21"/>
                <a:gd name="T14" fmla="*/ 5 w 10"/>
                <a:gd name="T15" fmla="*/ 1 h 21"/>
                <a:gd name="T16" fmla="*/ 0 w 10"/>
                <a:gd name="T17" fmla="*/ 19 h 21"/>
                <a:gd name="T18" fmla="*/ 0 w 10"/>
                <a:gd name="T19" fmla="*/ 20 h 21"/>
                <a:gd name="T20" fmla="*/ 1 w 10"/>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21">
                  <a:moveTo>
                    <a:pt x="1" y="21"/>
                  </a:moveTo>
                  <a:cubicBezTo>
                    <a:pt x="9" y="21"/>
                    <a:pt x="9" y="21"/>
                    <a:pt x="9" y="21"/>
                  </a:cubicBezTo>
                  <a:cubicBezTo>
                    <a:pt x="9" y="21"/>
                    <a:pt x="10" y="20"/>
                    <a:pt x="10" y="20"/>
                  </a:cubicBezTo>
                  <a:cubicBezTo>
                    <a:pt x="10" y="19"/>
                    <a:pt x="9" y="19"/>
                    <a:pt x="9" y="19"/>
                  </a:cubicBezTo>
                  <a:cubicBezTo>
                    <a:pt x="3" y="19"/>
                    <a:pt x="3" y="19"/>
                    <a:pt x="3" y="19"/>
                  </a:cubicBezTo>
                  <a:cubicBezTo>
                    <a:pt x="5" y="14"/>
                    <a:pt x="8" y="4"/>
                    <a:pt x="7" y="1"/>
                  </a:cubicBezTo>
                  <a:cubicBezTo>
                    <a:pt x="7" y="0"/>
                    <a:pt x="7" y="0"/>
                    <a:pt x="6" y="0"/>
                  </a:cubicBezTo>
                  <a:cubicBezTo>
                    <a:pt x="5" y="0"/>
                    <a:pt x="5" y="1"/>
                    <a:pt x="5" y="1"/>
                  </a:cubicBezTo>
                  <a:cubicBezTo>
                    <a:pt x="6" y="4"/>
                    <a:pt x="2" y="14"/>
                    <a:pt x="0" y="19"/>
                  </a:cubicBezTo>
                  <a:cubicBezTo>
                    <a:pt x="0" y="20"/>
                    <a:pt x="0" y="20"/>
                    <a:pt x="0" y="20"/>
                  </a:cubicBezTo>
                  <a:cubicBezTo>
                    <a:pt x="1" y="21"/>
                    <a:pt x="1" y="21"/>
                    <a:pt x="1" y="21"/>
                  </a:cubicBezTo>
                  <a:close/>
                </a:path>
              </a:pathLst>
            </a:custGeom>
            <a:solidFill>
              <a:srgbClr val="F056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2" name="išľíḑé"/>
            <p:cNvSpPr/>
            <p:nvPr/>
          </p:nvSpPr>
          <p:spPr bwMode="auto">
            <a:xfrm>
              <a:off x="6414294" y="1391444"/>
              <a:ext cx="65088" cy="58737"/>
            </a:xfrm>
            <a:prstGeom prst="ellipse">
              <a:avLst/>
            </a:prstGeom>
            <a:solidFill>
              <a:srgbClr val="221E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3" name="îşḻíḑe"/>
            <p:cNvSpPr/>
            <p:nvPr/>
          </p:nvSpPr>
          <p:spPr bwMode="auto">
            <a:xfrm>
              <a:off x="6231731" y="1391444"/>
              <a:ext cx="66675" cy="58737"/>
            </a:xfrm>
            <a:prstGeom prst="ellipse">
              <a:avLst/>
            </a:prstGeom>
            <a:solidFill>
              <a:srgbClr val="221E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4" name="íSḻïḍe"/>
            <p:cNvSpPr/>
            <p:nvPr/>
          </p:nvSpPr>
          <p:spPr bwMode="auto">
            <a:xfrm>
              <a:off x="6388894" y="1302544"/>
              <a:ext cx="123825" cy="39687"/>
            </a:xfrm>
            <a:custGeom>
              <a:avLst/>
              <a:gdLst>
                <a:gd name="T0" fmla="*/ 14 w 15"/>
                <a:gd name="T1" fmla="*/ 5 h 5"/>
                <a:gd name="T2" fmla="*/ 15 w 15"/>
                <a:gd name="T3" fmla="*/ 5 h 5"/>
                <a:gd name="T4" fmla="*/ 15 w 15"/>
                <a:gd name="T5" fmla="*/ 3 h 5"/>
                <a:gd name="T6" fmla="*/ 1 w 15"/>
                <a:gd name="T7" fmla="*/ 3 h 5"/>
                <a:gd name="T8" fmla="*/ 0 w 15"/>
                <a:gd name="T9" fmla="*/ 4 h 5"/>
                <a:gd name="T10" fmla="*/ 2 w 15"/>
                <a:gd name="T11" fmla="*/ 5 h 5"/>
                <a:gd name="T12" fmla="*/ 14 w 15"/>
                <a:gd name="T13" fmla="*/ 5 h 5"/>
                <a:gd name="T14" fmla="*/ 14 w 15"/>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14" y="5"/>
                  </a:moveTo>
                  <a:cubicBezTo>
                    <a:pt x="15" y="5"/>
                    <a:pt x="15" y="5"/>
                    <a:pt x="15" y="5"/>
                  </a:cubicBezTo>
                  <a:cubicBezTo>
                    <a:pt x="15" y="4"/>
                    <a:pt x="15" y="3"/>
                    <a:pt x="15" y="3"/>
                  </a:cubicBezTo>
                  <a:cubicBezTo>
                    <a:pt x="6" y="0"/>
                    <a:pt x="1" y="3"/>
                    <a:pt x="1" y="3"/>
                  </a:cubicBezTo>
                  <a:cubicBezTo>
                    <a:pt x="0" y="3"/>
                    <a:pt x="0" y="4"/>
                    <a:pt x="0" y="4"/>
                  </a:cubicBezTo>
                  <a:cubicBezTo>
                    <a:pt x="0" y="5"/>
                    <a:pt x="1" y="5"/>
                    <a:pt x="2" y="5"/>
                  </a:cubicBezTo>
                  <a:cubicBezTo>
                    <a:pt x="2" y="5"/>
                    <a:pt x="6" y="3"/>
                    <a:pt x="14" y="5"/>
                  </a:cubicBezTo>
                  <a:cubicBezTo>
                    <a:pt x="14" y="5"/>
                    <a:pt x="14" y="5"/>
                    <a:pt x="14" y="5"/>
                  </a:cubicBezTo>
                  <a:close/>
                </a:path>
              </a:pathLst>
            </a:custGeom>
            <a:solidFill>
              <a:srgbClr val="1815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5" name="íṡlîḑé"/>
            <p:cNvSpPr/>
            <p:nvPr/>
          </p:nvSpPr>
          <p:spPr bwMode="auto">
            <a:xfrm>
              <a:off x="6215856" y="1310481"/>
              <a:ext cx="106363" cy="31750"/>
            </a:xfrm>
            <a:custGeom>
              <a:avLst/>
              <a:gdLst>
                <a:gd name="T0" fmla="*/ 1 w 13"/>
                <a:gd name="T1" fmla="*/ 4 h 4"/>
                <a:gd name="T2" fmla="*/ 2 w 13"/>
                <a:gd name="T3" fmla="*/ 4 h 4"/>
                <a:gd name="T4" fmla="*/ 12 w 13"/>
                <a:gd name="T5" fmla="*/ 4 h 4"/>
                <a:gd name="T6" fmla="*/ 13 w 13"/>
                <a:gd name="T7" fmla="*/ 3 h 4"/>
                <a:gd name="T8" fmla="*/ 12 w 13"/>
                <a:gd name="T9" fmla="*/ 2 h 4"/>
                <a:gd name="T10" fmla="*/ 1 w 13"/>
                <a:gd name="T11" fmla="*/ 2 h 4"/>
                <a:gd name="T12" fmla="*/ 1 w 13"/>
                <a:gd name="T13" fmla="*/ 4 h 4"/>
                <a:gd name="T14" fmla="*/ 1 w 1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4">
                  <a:moveTo>
                    <a:pt x="1" y="4"/>
                  </a:moveTo>
                  <a:cubicBezTo>
                    <a:pt x="2" y="4"/>
                    <a:pt x="2" y="4"/>
                    <a:pt x="2" y="4"/>
                  </a:cubicBezTo>
                  <a:cubicBezTo>
                    <a:pt x="4" y="3"/>
                    <a:pt x="10" y="3"/>
                    <a:pt x="12" y="4"/>
                  </a:cubicBezTo>
                  <a:cubicBezTo>
                    <a:pt x="12" y="4"/>
                    <a:pt x="13" y="4"/>
                    <a:pt x="13" y="3"/>
                  </a:cubicBezTo>
                  <a:cubicBezTo>
                    <a:pt x="13" y="2"/>
                    <a:pt x="13" y="2"/>
                    <a:pt x="12" y="2"/>
                  </a:cubicBezTo>
                  <a:cubicBezTo>
                    <a:pt x="11" y="1"/>
                    <a:pt x="4" y="0"/>
                    <a:pt x="1" y="2"/>
                  </a:cubicBezTo>
                  <a:cubicBezTo>
                    <a:pt x="0" y="2"/>
                    <a:pt x="0" y="3"/>
                    <a:pt x="1" y="4"/>
                  </a:cubicBezTo>
                  <a:cubicBezTo>
                    <a:pt x="1" y="4"/>
                    <a:pt x="1" y="4"/>
                    <a:pt x="1" y="4"/>
                  </a:cubicBezTo>
                  <a:close/>
                </a:path>
              </a:pathLst>
            </a:custGeom>
            <a:solidFill>
              <a:srgbClr val="1815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6" name="îṩľiḑê"/>
            <p:cNvSpPr/>
            <p:nvPr/>
          </p:nvSpPr>
          <p:spPr bwMode="auto">
            <a:xfrm>
              <a:off x="6280944" y="1564481"/>
              <a:ext cx="133350" cy="82550"/>
            </a:xfrm>
            <a:custGeom>
              <a:avLst/>
              <a:gdLst>
                <a:gd name="T0" fmla="*/ 16 w 16"/>
                <a:gd name="T1" fmla="*/ 0 h 10"/>
                <a:gd name="T2" fmla="*/ 0 w 16"/>
                <a:gd name="T3" fmla="*/ 0 h 10"/>
                <a:gd name="T4" fmla="*/ 8 w 16"/>
                <a:gd name="T5" fmla="*/ 10 h 10"/>
                <a:gd name="T6" fmla="*/ 16 w 16"/>
                <a:gd name="T7" fmla="*/ 0 h 10"/>
              </a:gdLst>
              <a:ahLst/>
              <a:cxnLst>
                <a:cxn ang="0">
                  <a:pos x="T0" y="T1"/>
                </a:cxn>
                <a:cxn ang="0">
                  <a:pos x="T2" y="T3"/>
                </a:cxn>
                <a:cxn ang="0">
                  <a:pos x="T4" y="T5"/>
                </a:cxn>
                <a:cxn ang="0">
                  <a:pos x="T6" y="T7"/>
                </a:cxn>
              </a:cxnLst>
              <a:rect l="0" t="0" r="r" b="b"/>
              <a:pathLst>
                <a:path w="16" h="10">
                  <a:moveTo>
                    <a:pt x="16" y="0"/>
                  </a:moveTo>
                  <a:cubicBezTo>
                    <a:pt x="0" y="0"/>
                    <a:pt x="0" y="0"/>
                    <a:pt x="0" y="0"/>
                  </a:cubicBezTo>
                  <a:cubicBezTo>
                    <a:pt x="0" y="0"/>
                    <a:pt x="0" y="10"/>
                    <a:pt x="8" y="10"/>
                  </a:cubicBezTo>
                  <a:cubicBezTo>
                    <a:pt x="16" y="10"/>
                    <a:pt x="16" y="0"/>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7" name="îṡľîḋè"/>
            <p:cNvSpPr/>
            <p:nvPr/>
          </p:nvSpPr>
          <p:spPr bwMode="auto">
            <a:xfrm>
              <a:off x="6561931" y="1310481"/>
              <a:ext cx="58738" cy="171450"/>
            </a:xfrm>
            <a:custGeom>
              <a:avLst/>
              <a:gdLst>
                <a:gd name="T0" fmla="*/ 3 w 7"/>
                <a:gd name="T1" fmla="*/ 21 h 21"/>
                <a:gd name="T2" fmla="*/ 3 w 7"/>
                <a:gd name="T3" fmla="*/ 21 h 21"/>
                <a:gd name="T4" fmla="*/ 7 w 7"/>
                <a:gd name="T5" fmla="*/ 17 h 21"/>
                <a:gd name="T6" fmla="*/ 7 w 7"/>
                <a:gd name="T7" fmla="*/ 3 h 21"/>
                <a:gd name="T8" fmla="*/ 3 w 7"/>
                <a:gd name="T9" fmla="*/ 0 h 21"/>
                <a:gd name="T10" fmla="*/ 3 w 7"/>
                <a:gd name="T11" fmla="*/ 0 h 21"/>
                <a:gd name="T12" fmla="*/ 0 w 7"/>
                <a:gd name="T13" fmla="*/ 3 h 21"/>
                <a:gd name="T14" fmla="*/ 0 w 7"/>
                <a:gd name="T15" fmla="*/ 17 h 21"/>
                <a:gd name="T16" fmla="*/ 3 w 7"/>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1">
                  <a:moveTo>
                    <a:pt x="3" y="21"/>
                  </a:moveTo>
                  <a:cubicBezTo>
                    <a:pt x="3" y="21"/>
                    <a:pt x="3" y="21"/>
                    <a:pt x="3" y="21"/>
                  </a:cubicBezTo>
                  <a:cubicBezTo>
                    <a:pt x="5" y="21"/>
                    <a:pt x="7" y="19"/>
                    <a:pt x="7" y="17"/>
                  </a:cubicBezTo>
                  <a:cubicBezTo>
                    <a:pt x="7" y="3"/>
                    <a:pt x="7" y="3"/>
                    <a:pt x="7" y="3"/>
                  </a:cubicBezTo>
                  <a:cubicBezTo>
                    <a:pt x="7" y="1"/>
                    <a:pt x="5" y="0"/>
                    <a:pt x="3" y="0"/>
                  </a:cubicBezTo>
                  <a:cubicBezTo>
                    <a:pt x="3" y="0"/>
                    <a:pt x="3" y="0"/>
                    <a:pt x="3" y="0"/>
                  </a:cubicBezTo>
                  <a:cubicBezTo>
                    <a:pt x="1" y="0"/>
                    <a:pt x="0" y="1"/>
                    <a:pt x="0" y="3"/>
                  </a:cubicBezTo>
                  <a:cubicBezTo>
                    <a:pt x="0" y="17"/>
                    <a:pt x="0" y="17"/>
                    <a:pt x="0" y="17"/>
                  </a:cubicBezTo>
                  <a:cubicBezTo>
                    <a:pt x="0" y="19"/>
                    <a:pt x="1" y="21"/>
                    <a:pt x="3" y="21"/>
                  </a:cubicBezTo>
                  <a:close/>
                </a:path>
              </a:pathLst>
            </a:custGeom>
            <a:solidFill>
              <a:srgbClr val="221E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8" name="iślîḑe"/>
            <p:cNvSpPr/>
            <p:nvPr/>
          </p:nvSpPr>
          <p:spPr bwMode="auto">
            <a:xfrm>
              <a:off x="6123781" y="1031082"/>
              <a:ext cx="693738" cy="155575"/>
            </a:xfrm>
            <a:custGeom>
              <a:avLst/>
              <a:gdLst>
                <a:gd name="T0" fmla="*/ 84 w 84"/>
                <a:gd name="T1" fmla="*/ 16 h 19"/>
                <a:gd name="T2" fmla="*/ 65 w 84"/>
                <a:gd name="T3" fmla="*/ 4 h 19"/>
                <a:gd name="T4" fmla="*/ 28 w 84"/>
                <a:gd name="T5" fmla="*/ 4 h 19"/>
                <a:gd name="T6" fmla="*/ 15 w 84"/>
                <a:gd name="T7" fmla="*/ 0 h 19"/>
                <a:gd name="T8" fmla="*/ 20 w 84"/>
                <a:gd name="T9" fmla="*/ 19 h 19"/>
                <a:gd name="T10" fmla="*/ 53 w 84"/>
                <a:gd name="T11" fmla="*/ 19 h 19"/>
              </a:gdLst>
              <a:ahLst/>
              <a:cxnLst>
                <a:cxn ang="0">
                  <a:pos x="T0" y="T1"/>
                </a:cxn>
                <a:cxn ang="0">
                  <a:pos x="T2" y="T3"/>
                </a:cxn>
                <a:cxn ang="0">
                  <a:pos x="T4" y="T5"/>
                </a:cxn>
                <a:cxn ang="0">
                  <a:pos x="T6" y="T7"/>
                </a:cxn>
                <a:cxn ang="0">
                  <a:pos x="T8" y="T9"/>
                </a:cxn>
                <a:cxn ang="0">
                  <a:pos x="T10" y="T11"/>
                </a:cxn>
              </a:cxnLst>
              <a:rect l="0" t="0" r="r" b="b"/>
              <a:pathLst>
                <a:path w="84" h="19">
                  <a:moveTo>
                    <a:pt x="84" y="16"/>
                  </a:moveTo>
                  <a:cubicBezTo>
                    <a:pt x="84" y="16"/>
                    <a:pt x="82" y="4"/>
                    <a:pt x="65" y="4"/>
                  </a:cubicBezTo>
                  <a:cubicBezTo>
                    <a:pt x="47" y="4"/>
                    <a:pt x="32" y="4"/>
                    <a:pt x="28" y="4"/>
                  </a:cubicBezTo>
                  <a:cubicBezTo>
                    <a:pt x="15" y="4"/>
                    <a:pt x="15" y="1"/>
                    <a:pt x="15" y="0"/>
                  </a:cubicBezTo>
                  <a:cubicBezTo>
                    <a:pt x="4" y="0"/>
                    <a:pt x="0" y="19"/>
                    <a:pt x="20" y="19"/>
                  </a:cubicBezTo>
                  <a:cubicBezTo>
                    <a:pt x="41" y="19"/>
                    <a:pt x="53" y="19"/>
                    <a:pt x="53" y="19"/>
                  </a:cubicBezTo>
                </a:path>
              </a:pathLst>
            </a:custGeom>
            <a:solidFill>
              <a:srgbClr val="221E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9" name="iŝḷídê"/>
            <p:cNvSpPr/>
            <p:nvPr/>
          </p:nvSpPr>
          <p:spPr bwMode="auto">
            <a:xfrm>
              <a:off x="6380956" y="1621631"/>
              <a:ext cx="198438" cy="180975"/>
            </a:xfrm>
            <a:custGeom>
              <a:avLst/>
              <a:gdLst>
                <a:gd name="T0" fmla="*/ 0 w 24"/>
                <a:gd name="T1" fmla="*/ 22 h 22"/>
                <a:gd name="T2" fmla="*/ 22 w 24"/>
                <a:gd name="T3" fmla="*/ 5 h 22"/>
                <a:gd name="T4" fmla="*/ 1 w 24"/>
                <a:gd name="T5" fmla="*/ 10 h 22"/>
                <a:gd name="T6" fmla="*/ 0 w 24"/>
                <a:gd name="T7" fmla="*/ 22 h 22"/>
              </a:gdLst>
              <a:ahLst/>
              <a:cxnLst>
                <a:cxn ang="0">
                  <a:pos x="T0" y="T1"/>
                </a:cxn>
                <a:cxn ang="0">
                  <a:pos x="T2" y="T3"/>
                </a:cxn>
                <a:cxn ang="0">
                  <a:pos x="T4" y="T5"/>
                </a:cxn>
                <a:cxn ang="0">
                  <a:pos x="T6" y="T7"/>
                </a:cxn>
              </a:cxnLst>
              <a:rect l="0" t="0" r="r" b="b"/>
              <a:pathLst>
                <a:path w="24" h="22">
                  <a:moveTo>
                    <a:pt x="0" y="22"/>
                  </a:moveTo>
                  <a:cubicBezTo>
                    <a:pt x="24" y="18"/>
                    <a:pt x="24" y="0"/>
                    <a:pt x="22" y="5"/>
                  </a:cubicBezTo>
                  <a:cubicBezTo>
                    <a:pt x="20" y="10"/>
                    <a:pt x="4" y="10"/>
                    <a:pt x="1" y="10"/>
                  </a:cubicBezTo>
                  <a:lnTo>
                    <a:pt x="0" y="22"/>
                  </a:lnTo>
                  <a:close/>
                </a:path>
              </a:pathLst>
            </a:custGeom>
            <a:solidFill>
              <a:srgbClr val="F056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0" name="íS1ïḑê"/>
            <p:cNvSpPr/>
            <p:nvPr/>
          </p:nvSpPr>
          <p:spPr bwMode="auto">
            <a:xfrm>
              <a:off x="6414294" y="1400969"/>
              <a:ext cx="31750" cy="23812"/>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0" y="3"/>
                    <a:pt x="0" y="0"/>
                    <a:pt x="2" y="0"/>
                  </a:cubicBezTo>
                  <a:cubicBezTo>
                    <a:pt x="4" y="0"/>
                    <a:pt x="4" y="3"/>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1" name="ïṥľïḓe"/>
            <p:cNvSpPr/>
            <p:nvPr/>
          </p:nvSpPr>
          <p:spPr bwMode="auto">
            <a:xfrm>
              <a:off x="6239669" y="1400969"/>
              <a:ext cx="25400" cy="23812"/>
            </a:xfrm>
            <a:custGeom>
              <a:avLst/>
              <a:gdLst>
                <a:gd name="T0" fmla="*/ 1 w 3"/>
                <a:gd name="T1" fmla="*/ 3 h 3"/>
                <a:gd name="T2" fmla="*/ 1 w 3"/>
                <a:gd name="T3" fmla="*/ 0 h 3"/>
                <a:gd name="T4" fmla="*/ 1 w 3"/>
                <a:gd name="T5" fmla="*/ 3 h 3"/>
              </a:gdLst>
              <a:ahLst/>
              <a:cxnLst>
                <a:cxn ang="0">
                  <a:pos x="T0" y="T1"/>
                </a:cxn>
                <a:cxn ang="0">
                  <a:pos x="T2" y="T3"/>
                </a:cxn>
                <a:cxn ang="0">
                  <a:pos x="T4" y="T5"/>
                </a:cxn>
              </a:cxnLst>
              <a:rect l="0" t="0" r="r" b="b"/>
              <a:pathLst>
                <a:path w="3" h="3">
                  <a:moveTo>
                    <a:pt x="1" y="3"/>
                  </a:moveTo>
                  <a:cubicBezTo>
                    <a:pt x="0" y="3"/>
                    <a:pt x="0" y="0"/>
                    <a:pt x="1" y="0"/>
                  </a:cubicBezTo>
                  <a:cubicBezTo>
                    <a:pt x="3" y="0"/>
                    <a:pt x="3" y="3"/>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2" name="iṣľïḓè"/>
            <p:cNvSpPr/>
            <p:nvPr/>
          </p:nvSpPr>
          <p:spPr bwMode="auto">
            <a:xfrm>
              <a:off x="6215856" y="1162844"/>
              <a:ext cx="371475" cy="508000"/>
            </a:xfrm>
            <a:custGeom>
              <a:avLst/>
              <a:gdLst>
                <a:gd name="T0" fmla="*/ 7 w 45"/>
                <a:gd name="T1" fmla="*/ 20 h 62"/>
                <a:gd name="T2" fmla="*/ 0 w 45"/>
                <a:gd name="T3" fmla="*/ 11 h 62"/>
                <a:gd name="T4" fmla="*/ 0 w 45"/>
                <a:gd name="T5" fmla="*/ 0 h 62"/>
                <a:gd name="T6" fmla="*/ 39 w 45"/>
                <a:gd name="T7" fmla="*/ 0 h 62"/>
                <a:gd name="T8" fmla="*/ 45 w 45"/>
                <a:gd name="T9" fmla="*/ 23 h 62"/>
                <a:gd name="T10" fmla="*/ 17 w 45"/>
                <a:gd name="T11" fmla="*/ 62 h 62"/>
                <a:gd name="T12" fmla="*/ 16 w 45"/>
                <a:gd name="T13" fmla="*/ 37 h 62"/>
                <a:gd name="T14" fmla="*/ 7 w 45"/>
                <a:gd name="T15" fmla="*/ 2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62">
                  <a:moveTo>
                    <a:pt x="7" y="20"/>
                  </a:moveTo>
                  <a:cubicBezTo>
                    <a:pt x="7" y="20"/>
                    <a:pt x="0" y="19"/>
                    <a:pt x="0" y="11"/>
                  </a:cubicBezTo>
                  <a:cubicBezTo>
                    <a:pt x="0" y="3"/>
                    <a:pt x="0" y="0"/>
                    <a:pt x="0" y="0"/>
                  </a:cubicBezTo>
                  <a:cubicBezTo>
                    <a:pt x="39" y="0"/>
                    <a:pt x="39" y="0"/>
                    <a:pt x="39" y="0"/>
                  </a:cubicBezTo>
                  <a:cubicBezTo>
                    <a:pt x="39" y="0"/>
                    <a:pt x="45" y="5"/>
                    <a:pt x="45" y="23"/>
                  </a:cubicBezTo>
                  <a:cubicBezTo>
                    <a:pt x="45" y="41"/>
                    <a:pt x="27" y="62"/>
                    <a:pt x="17" y="62"/>
                  </a:cubicBezTo>
                  <a:cubicBezTo>
                    <a:pt x="17" y="60"/>
                    <a:pt x="16" y="37"/>
                    <a:pt x="16" y="37"/>
                  </a:cubicBezTo>
                  <a:lnTo>
                    <a:pt x="7" y="20"/>
                  </a:lnTo>
                  <a:close/>
                </a:path>
              </a:pathLst>
            </a:custGeom>
            <a:solidFill>
              <a:srgbClr val="1815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3" name="îṧḷîḓe"/>
            <p:cNvSpPr/>
            <p:nvPr/>
          </p:nvSpPr>
          <p:spPr bwMode="auto">
            <a:xfrm>
              <a:off x="6355556" y="1531144"/>
              <a:ext cx="288925" cy="600075"/>
            </a:xfrm>
            <a:custGeom>
              <a:avLst/>
              <a:gdLst>
                <a:gd name="T0" fmla="*/ 16 w 35"/>
                <a:gd name="T1" fmla="*/ 72 h 73"/>
                <a:gd name="T2" fmla="*/ 35 w 35"/>
                <a:gd name="T3" fmla="*/ 58 h 73"/>
                <a:gd name="T4" fmla="*/ 35 w 35"/>
                <a:gd name="T5" fmla="*/ 55 h 73"/>
                <a:gd name="T6" fmla="*/ 30 w 35"/>
                <a:gd name="T7" fmla="*/ 11 h 73"/>
                <a:gd name="T8" fmla="*/ 16 w 35"/>
                <a:gd name="T9" fmla="*/ 0 h 73"/>
                <a:gd name="T10" fmla="*/ 5 w 35"/>
                <a:gd name="T11" fmla="*/ 11 h 73"/>
                <a:gd name="T12" fmla="*/ 4 w 35"/>
                <a:gd name="T13" fmla="*/ 21 h 73"/>
                <a:gd name="T14" fmla="*/ 3 w 35"/>
                <a:gd name="T15" fmla="*/ 33 h 73"/>
                <a:gd name="T16" fmla="*/ 2 w 35"/>
                <a:gd name="T17" fmla="*/ 37 h 73"/>
                <a:gd name="T18" fmla="*/ 2 w 35"/>
                <a:gd name="T19" fmla="*/ 43 h 73"/>
                <a:gd name="T20" fmla="*/ 0 w 35"/>
                <a:gd name="T21" fmla="*/ 55 h 73"/>
                <a:gd name="T22" fmla="*/ 16 w 35"/>
                <a:gd name="T23"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73">
                  <a:moveTo>
                    <a:pt x="16" y="72"/>
                  </a:moveTo>
                  <a:cubicBezTo>
                    <a:pt x="25" y="73"/>
                    <a:pt x="34" y="67"/>
                    <a:pt x="35" y="58"/>
                  </a:cubicBezTo>
                  <a:cubicBezTo>
                    <a:pt x="35" y="57"/>
                    <a:pt x="35" y="56"/>
                    <a:pt x="35" y="55"/>
                  </a:cubicBezTo>
                  <a:cubicBezTo>
                    <a:pt x="30" y="11"/>
                    <a:pt x="30" y="11"/>
                    <a:pt x="30" y="11"/>
                  </a:cubicBezTo>
                  <a:cubicBezTo>
                    <a:pt x="29" y="4"/>
                    <a:pt x="23" y="0"/>
                    <a:pt x="16" y="0"/>
                  </a:cubicBezTo>
                  <a:cubicBezTo>
                    <a:pt x="10" y="1"/>
                    <a:pt x="6" y="5"/>
                    <a:pt x="5" y="11"/>
                  </a:cubicBezTo>
                  <a:cubicBezTo>
                    <a:pt x="4" y="21"/>
                    <a:pt x="4" y="21"/>
                    <a:pt x="4" y="21"/>
                  </a:cubicBezTo>
                  <a:cubicBezTo>
                    <a:pt x="3" y="33"/>
                    <a:pt x="3" y="33"/>
                    <a:pt x="3" y="33"/>
                  </a:cubicBezTo>
                  <a:cubicBezTo>
                    <a:pt x="2" y="37"/>
                    <a:pt x="2" y="37"/>
                    <a:pt x="2" y="37"/>
                  </a:cubicBezTo>
                  <a:cubicBezTo>
                    <a:pt x="2" y="43"/>
                    <a:pt x="2" y="43"/>
                    <a:pt x="2" y="43"/>
                  </a:cubicBezTo>
                  <a:cubicBezTo>
                    <a:pt x="0" y="55"/>
                    <a:pt x="0" y="55"/>
                    <a:pt x="0" y="55"/>
                  </a:cubicBezTo>
                  <a:cubicBezTo>
                    <a:pt x="0" y="63"/>
                    <a:pt x="6" y="71"/>
                    <a:pt x="16" y="72"/>
                  </a:cubicBezTo>
                  <a:close/>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4" name="iŝḻiḑê"/>
            <p:cNvSpPr/>
            <p:nvPr/>
          </p:nvSpPr>
          <p:spPr bwMode="auto">
            <a:xfrm>
              <a:off x="6223794" y="1121569"/>
              <a:ext cx="585788" cy="582612"/>
            </a:xfrm>
            <a:custGeom>
              <a:avLst/>
              <a:gdLst>
                <a:gd name="T0" fmla="*/ 19 w 71"/>
                <a:gd name="T1" fmla="*/ 71 h 71"/>
                <a:gd name="T2" fmla="*/ 27 w 71"/>
                <a:gd name="T3" fmla="*/ 71 h 71"/>
                <a:gd name="T4" fmla="*/ 71 w 71"/>
                <a:gd name="T5" fmla="*/ 28 h 71"/>
                <a:gd name="T6" fmla="*/ 71 w 71"/>
                <a:gd name="T7" fmla="*/ 28 h 71"/>
                <a:gd name="T8" fmla="*/ 43 w 71"/>
                <a:gd name="T9" fmla="*/ 0 h 71"/>
                <a:gd name="T10" fmla="*/ 28 w 71"/>
                <a:gd name="T11" fmla="*/ 0 h 71"/>
                <a:gd name="T12" fmla="*/ 0 w 71"/>
                <a:gd name="T13" fmla="*/ 28 h 71"/>
                <a:gd name="T14" fmla="*/ 0 w 71"/>
                <a:gd name="T15" fmla="*/ 53 h 71"/>
                <a:gd name="T16" fmla="*/ 19 w 71"/>
                <a:gd name="T17"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1">
                  <a:moveTo>
                    <a:pt x="19" y="71"/>
                  </a:moveTo>
                  <a:cubicBezTo>
                    <a:pt x="27" y="71"/>
                    <a:pt x="27" y="71"/>
                    <a:pt x="27" y="71"/>
                  </a:cubicBezTo>
                  <a:cubicBezTo>
                    <a:pt x="51" y="71"/>
                    <a:pt x="71" y="52"/>
                    <a:pt x="71" y="28"/>
                  </a:cubicBezTo>
                  <a:cubicBezTo>
                    <a:pt x="71" y="28"/>
                    <a:pt x="71" y="28"/>
                    <a:pt x="71" y="28"/>
                  </a:cubicBezTo>
                  <a:cubicBezTo>
                    <a:pt x="71" y="13"/>
                    <a:pt x="59" y="0"/>
                    <a:pt x="43" y="0"/>
                  </a:cubicBezTo>
                  <a:cubicBezTo>
                    <a:pt x="28" y="0"/>
                    <a:pt x="28" y="0"/>
                    <a:pt x="28" y="0"/>
                  </a:cubicBezTo>
                  <a:cubicBezTo>
                    <a:pt x="12" y="0"/>
                    <a:pt x="0" y="13"/>
                    <a:pt x="0" y="28"/>
                  </a:cubicBezTo>
                  <a:cubicBezTo>
                    <a:pt x="0" y="53"/>
                    <a:pt x="0" y="53"/>
                    <a:pt x="0" y="53"/>
                  </a:cubicBezTo>
                  <a:cubicBezTo>
                    <a:pt x="0" y="63"/>
                    <a:pt x="8" y="71"/>
                    <a:pt x="19" y="71"/>
                  </a:cubicBezTo>
                  <a:close/>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5" name="ïśľîḑè"/>
            <p:cNvSpPr/>
            <p:nvPr/>
          </p:nvSpPr>
          <p:spPr bwMode="auto">
            <a:xfrm>
              <a:off x="6496844" y="1162844"/>
              <a:ext cx="379413" cy="500062"/>
            </a:xfrm>
            <a:custGeom>
              <a:avLst/>
              <a:gdLst>
                <a:gd name="T0" fmla="*/ 8 w 46"/>
                <a:gd name="T1" fmla="*/ 20 h 61"/>
                <a:gd name="T2" fmla="*/ 0 w 46"/>
                <a:gd name="T3" fmla="*/ 11 h 61"/>
                <a:gd name="T4" fmla="*/ 0 w 46"/>
                <a:gd name="T5" fmla="*/ 0 h 61"/>
                <a:gd name="T6" fmla="*/ 39 w 46"/>
                <a:gd name="T7" fmla="*/ 0 h 61"/>
                <a:gd name="T8" fmla="*/ 45 w 46"/>
                <a:gd name="T9" fmla="*/ 23 h 61"/>
                <a:gd name="T10" fmla="*/ 17 w 46"/>
                <a:gd name="T11" fmla="*/ 61 h 61"/>
                <a:gd name="T12" fmla="*/ 17 w 46"/>
                <a:gd name="T13" fmla="*/ 36 h 61"/>
                <a:gd name="T14" fmla="*/ 8 w 46"/>
                <a:gd name="T15" fmla="*/ 20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61">
                  <a:moveTo>
                    <a:pt x="8" y="20"/>
                  </a:moveTo>
                  <a:cubicBezTo>
                    <a:pt x="8" y="20"/>
                    <a:pt x="0" y="19"/>
                    <a:pt x="0" y="11"/>
                  </a:cubicBezTo>
                  <a:cubicBezTo>
                    <a:pt x="0" y="3"/>
                    <a:pt x="0" y="0"/>
                    <a:pt x="0" y="0"/>
                  </a:cubicBezTo>
                  <a:cubicBezTo>
                    <a:pt x="39" y="0"/>
                    <a:pt x="39" y="0"/>
                    <a:pt x="39" y="0"/>
                  </a:cubicBezTo>
                  <a:cubicBezTo>
                    <a:pt x="39" y="0"/>
                    <a:pt x="45" y="5"/>
                    <a:pt x="45" y="23"/>
                  </a:cubicBezTo>
                  <a:cubicBezTo>
                    <a:pt x="46" y="40"/>
                    <a:pt x="27" y="61"/>
                    <a:pt x="17" y="61"/>
                  </a:cubicBezTo>
                  <a:cubicBezTo>
                    <a:pt x="17" y="59"/>
                    <a:pt x="17" y="36"/>
                    <a:pt x="17" y="36"/>
                  </a:cubicBezTo>
                  <a:lnTo>
                    <a:pt x="8" y="20"/>
                  </a:lnTo>
                  <a:close/>
                </a:path>
              </a:pathLst>
            </a:custGeom>
            <a:solidFill>
              <a:srgbClr val="221E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6" name="ïṧḷîḑê"/>
            <p:cNvSpPr/>
            <p:nvPr/>
          </p:nvSpPr>
          <p:spPr bwMode="auto">
            <a:xfrm>
              <a:off x="6587331" y="1375569"/>
              <a:ext cx="90488" cy="147637"/>
            </a:xfrm>
            <a:custGeom>
              <a:avLst/>
              <a:gdLst>
                <a:gd name="T0" fmla="*/ 5 w 11"/>
                <a:gd name="T1" fmla="*/ 18 h 18"/>
                <a:gd name="T2" fmla="*/ 5 w 11"/>
                <a:gd name="T3" fmla="*/ 18 h 18"/>
                <a:gd name="T4" fmla="*/ 11 w 11"/>
                <a:gd name="T5" fmla="*/ 13 h 18"/>
                <a:gd name="T6" fmla="*/ 11 w 11"/>
                <a:gd name="T7" fmla="*/ 6 h 18"/>
                <a:gd name="T8" fmla="*/ 5 w 11"/>
                <a:gd name="T9" fmla="*/ 0 h 18"/>
                <a:gd name="T10" fmla="*/ 5 w 11"/>
                <a:gd name="T11" fmla="*/ 0 h 18"/>
                <a:gd name="T12" fmla="*/ 0 w 11"/>
                <a:gd name="T13" fmla="*/ 6 h 18"/>
                <a:gd name="T14" fmla="*/ 0 w 11"/>
                <a:gd name="T15" fmla="*/ 13 h 18"/>
                <a:gd name="T16" fmla="*/ 5 w 1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5" y="18"/>
                  </a:moveTo>
                  <a:cubicBezTo>
                    <a:pt x="5" y="18"/>
                    <a:pt x="5" y="18"/>
                    <a:pt x="5" y="18"/>
                  </a:cubicBezTo>
                  <a:cubicBezTo>
                    <a:pt x="8" y="18"/>
                    <a:pt x="11" y="16"/>
                    <a:pt x="11" y="13"/>
                  </a:cubicBezTo>
                  <a:cubicBezTo>
                    <a:pt x="11" y="6"/>
                    <a:pt x="11" y="6"/>
                    <a:pt x="11" y="6"/>
                  </a:cubicBezTo>
                  <a:cubicBezTo>
                    <a:pt x="11" y="3"/>
                    <a:pt x="8" y="0"/>
                    <a:pt x="5" y="0"/>
                  </a:cubicBezTo>
                  <a:cubicBezTo>
                    <a:pt x="5" y="0"/>
                    <a:pt x="5" y="0"/>
                    <a:pt x="5" y="0"/>
                  </a:cubicBezTo>
                  <a:cubicBezTo>
                    <a:pt x="3" y="0"/>
                    <a:pt x="0" y="3"/>
                    <a:pt x="0" y="6"/>
                  </a:cubicBezTo>
                  <a:cubicBezTo>
                    <a:pt x="0" y="13"/>
                    <a:pt x="0" y="13"/>
                    <a:pt x="0" y="13"/>
                  </a:cubicBezTo>
                  <a:cubicBezTo>
                    <a:pt x="0" y="16"/>
                    <a:pt x="3" y="18"/>
                    <a:pt x="5" y="18"/>
                  </a:cubicBezTo>
                  <a:close/>
                </a:path>
              </a:pathLst>
            </a:custGeom>
            <a:solidFill>
              <a:srgbClr val="F056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7" name="isļiḑê"/>
            <p:cNvSpPr/>
            <p:nvPr/>
          </p:nvSpPr>
          <p:spPr bwMode="auto">
            <a:xfrm>
              <a:off x="6288881" y="1367631"/>
              <a:ext cx="82550" cy="173037"/>
            </a:xfrm>
            <a:custGeom>
              <a:avLst/>
              <a:gdLst>
                <a:gd name="T0" fmla="*/ 1 w 10"/>
                <a:gd name="T1" fmla="*/ 21 h 21"/>
                <a:gd name="T2" fmla="*/ 9 w 10"/>
                <a:gd name="T3" fmla="*/ 21 h 21"/>
                <a:gd name="T4" fmla="*/ 10 w 10"/>
                <a:gd name="T5" fmla="*/ 20 h 21"/>
                <a:gd name="T6" fmla="*/ 9 w 10"/>
                <a:gd name="T7" fmla="*/ 19 h 21"/>
                <a:gd name="T8" fmla="*/ 3 w 10"/>
                <a:gd name="T9" fmla="*/ 19 h 21"/>
                <a:gd name="T10" fmla="*/ 7 w 10"/>
                <a:gd name="T11" fmla="*/ 1 h 21"/>
                <a:gd name="T12" fmla="*/ 6 w 10"/>
                <a:gd name="T13" fmla="*/ 0 h 21"/>
                <a:gd name="T14" fmla="*/ 5 w 10"/>
                <a:gd name="T15" fmla="*/ 1 h 21"/>
                <a:gd name="T16" fmla="*/ 0 w 10"/>
                <a:gd name="T17" fmla="*/ 19 h 21"/>
                <a:gd name="T18" fmla="*/ 0 w 10"/>
                <a:gd name="T19" fmla="*/ 20 h 21"/>
                <a:gd name="T20" fmla="*/ 1 w 10"/>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21">
                  <a:moveTo>
                    <a:pt x="1" y="21"/>
                  </a:moveTo>
                  <a:cubicBezTo>
                    <a:pt x="9" y="21"/>
                    <a:pt x="9" y="21"/>
                    <a:pt x="9" y="21"/>
                  </a:cubicBezTo>
                  <a:cubicBezTo>
                    <a:pt x="9" y="21"/>
                    <a:pt x="10" y="20"/>
                    <a:pt x="10" y="20"/>
                  </a:cubicBezTo>
                  <a:cubicBezTo>
                    <a:pt x="10" y="19"/>
                    <a:pt x="9" y="19"/>
                    <a:pt x="9" y="19"/>
                  </a:cubicBezTo>
                  <a:cubicBezTo>
                    <a:pt x="3" y="19"/>
                    <a:pt x="3" y="19"/>
                    <a:pt x="3" y="19"/>
                  </a:cubicBezTo>
                  <a:cubicBezTo>
                    <a:pt x="5" y="14"/>
                    <a:pt x="8" y="4"/>
                    <a:pt x="7" y="1"/>
                  </a:cubicBezTo>
                  <a:cubicBezTo>
                    <a:pt x="7" y="0"/>
                    <a:pt x="7" y="0"/>
                    <a:pt x="6" y="0"/>
                  </a:cubicBezTo>
                  <a:cubicBezTo>
                    <a:pt x="5" y="0"/>
                    <a:pt x="5" y="1"/>
                    <a:pt x="5" y="1"/>
                  </a:cubicBezTo>
                  <a:cubicBezTo>
                    <a:pt x="6" y="4"/>
                    <a:pt x="2" y="14"/>
                    <a:pt x="0" y="19"/>
                  </a:cubicBezTo>
                  <a:cubicBezTo>
                    <a:pt x="0" y="20"/>
                    <a:pt x="0" y="20"/>
                    <a:pt x="0" y="20"/>
                  </a:cubicBezTo>
                  <a:cubicBezTo>
                    <a:pt x="1" y="21"/>
                    <a:pt x="1" y="21"/>
                    <a:pt x="1" y="21"/>
                  </a:cubicBezTo>
                  <a:close/>
                </a:path>
              </a:pathLst>
            </a:custGeom>
            <a:solidFill>
              <a:srgbClr val="F056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8" name="îsḻíďè"/>
            <p:cNvSpPr/>
            <p:nvPr/>
          </p:nvSpPr>
          <p:spPr bwMode="auto">
            <a:xfrm>
              <a:off x="5166519" y="3050381"/>
              <a:ext cx="1560513" cy="2660650"/>
            </a:xfrm>
            <a:custGeom>
              <a:avLst/>
              <a:gdLst>
                <a:gd name="T0" fmla="*/ 189 w 189"/>
                <a:gd name="T1" fmla="*/ 30 h 324"/>
                <a:gd name="T2" fmla="*/ 188 w 189"/>
                <a:gd name="T3" fmla="*/ 26 h 324"/>
                <a:gd name="T4" fmla="*/ 186 w 189"/>
                <a:gd name="T5" fmla="*/ 22 h 324"/>
                <a:gd name="T6" fmla="*/ 177 w 189"/>
                <a:gd name="T7" fmla="*/ 9 h 324"/>
                <a:gd name="T8" fmla="*/ 168 w 189"/>
                <a:gd name="T9" fmla="*/ 4 h 324"/>
                <a:gd name="T10" fmla="*/ 158 w 189"/>
                <a:gd name="T11" fmla="*/ 2 h 324"/>
                <a:gd name="T12" fmla="*/ 152 w 189"/>
                <a:gd name="T13" fmla="*/ 1 h 324"/>
                <a:gd name="T14" fmla="*/ 140 w 189"/>
                <a:gd name="T15" fmla="*/ 0 h 324"/>
                <a:gd name="T16" fmla="*/ 125 w 189"/>
                <a:gd name="T17" fmla="*/ 4 h 324"/>
                <a:gd name="T18" fmla="*/ 111 w 189"/>
                <a:gd name="T19" fmla="*/ 45 h 324"/>
                <a:gd name="T20" fmla="*/ 111 w 189"/>
                <a:gd name="T21" fmla="*/ 46 h 324"/>
                <a:gd name="T22" fmla="*/ 85 w 189"/>
                <a:gd name="T23" fmla="*/ 70 h 324"/>
                <a:gd name="T24" fmla="*/ 50 w 189"/>
                <a:gd name="T25" fmla="*/ 102 h 324"/>
                <a:gd name="T26" fmla="*/ 18 w 189"/>
                <a:gd name="T27" fmla="*/ 139 h 324"/>
                <a:gd name="T28" fmla="*/ 5 w 189"/>
                <a:gd name="T29" fmla="*/ 163 h 324"/>
                <a:gd name="T30" fmla="*/ 1 w 189"/>
                <a:gd name="T31" fmla="*/ 178 h 324"/>
                <a:gd name="T32" fmla="*/ 0 w 189"/>
                <a:gd name="T33" fmla="*/ 186 h 324"/>
                <a:gd name="T34" fmla="*/ 1 w 189"/>
                <a:gd name="T35" fmla="*/ 190 h 324"/>
                <a:gd name="T36" fmla="*/ 1 w 189"/>
                <a:gd name="T37" fmla="*/ 193 h 324"/>
                <a:gd name="T38" fmla="*/ 3 w 189"/>
                <a:gd name="T39" fmla="*/ 216 h 324"/>
                <a:gd name="T40" fmla="*/ 6 w 189"/>
                <a:gd name="T41" fmla="*/ 239 h 324"/>
                <a:gd name="T42" fmla="*/ 18 w 189"/>
                <a:gd name="T43" fmla="*/ 324 h 324"/>
                <a:gd name="T44" fmla="*/ 37 w 189"/>
                <a:gd name="T45" fmla="*/ 323 h 324"/>
                <a:gd name="T46" fmla="*/ 34 w 189"/>
                <a:gd name="T47" fmla="*/ 237 h 324"/>
                <a:gd name="T48" fmla="*/ 33 w 189"/>
                <a:gd name="T49" fmla="*/ 214 h 324"/>
                <a:gd name="T50" fmla="*/ 32 w 189"/>
                <a:gd name="T51" fmla="*/ 192 h 324"/>
                <a:gd name="T52" fmla="*/ 32 w 189"/>
                <a:gd name="T53" fmla="*/ 189 h 324"/>
                <a:gd name="T54" fmla="*/ 33 w 189"/>
                <a:gd name="T55" fmla="*/ 187 h 324"/>
                <a:gd name="T56" fmla="*/ 33 w 189"/>
                <a:gd name="T57" fmla="*/ 184 h 324"/>
                <a:gd name="T58" fmla="*/ 36 w 189"/>
                <a:gd name="T59" fmla="*/ 177 h 324"/>
                <a:gd name="T60" fmla="*/ 47 w 189"/>
                <a:gd name="T61" fmla="*/ 162 h 324"/>
                <a:gd name="T62" fmla="*/ 79 w 189"/>
                <a:gd name="T63" fmla="*/ 133 h 324"/>
                <a:gd name="T64" fmla="*/ 115 w 189"/>
                <a:gd name="T65" fmla="*/ 107 h 324"/>
                <a:gd name="T66" fmla="*/ 152 w 189"/>
                <a:gd name="T67" fmla="*/ 80 h 324"/>
                <a:gd name="T68" fmla="*/ 162 w 189"/>
                <a:gd name="T69" fmla="*/ 73 h 324"/>
                <a:gd name="T70" fmla="*/ 173 w 189"/>
                <a:gd name="T71" fmla="*/ 64 h 324"/>
                <a:gd name="T72" fmla="*/ 179 w 189"/>
                <a:gd name="T73" fmla="*/ 58 h 324"/>
                <a:gd name="T74" fmla="*/ 182 w 189"/>
                <a:gd name="T75" fmla="*/ 54 h 324"/>
                <a:gd name="T76" fmla="*/ 187 w 189"/>
                <a:gd name="T77" fmla="*/ 45 h 324"/>
                <a:gd name="T78" fmla="*/ 187 w 189"/>
                <a:gd name="T79" fmla="*/ 43 h 324"/>
                <a:gd name="T80" fmla="*/ 188 w 189"/>
                <a:gd name="T81" fmla="*/ 43 h 324"/>
                <a:gd name="T82" fmla="*/ 188 w 189"/>
                <a:gd name="T83" fmla="*/ 41 h 324"/>
                <a:gd name="T84" fmla="*/ 188 w 189"/>
                <a:gd name="T85" fmla="*/ 39 h 324"/>
                <a:gd name="T86" fmla="*/ 189 w 189"/>
                <a:gd name="T87" fmla="*/ 36 h 324"/>
                <a:gd name="T88" fmla="*/ 189 w 189"/>
                <a:gd name="T89" fmla="*/ 35 h 324"/>
                <a:gd name="T90" fmla="*/ 189 w 189"/>
                <a:gd name="T91" fmla="*/ 33 h 324"/>
                <a:gd name="T92" fmla="*/ 189 w 189"/>
                <a:gd name="T93" fmla="*/ 30 h 324"/>
                <a:gd name="T94" fmla="*/ 135 w 189"/>
                <a:gd name="T95" fmla="*/ 22 h 324"/>
                <a:gd name="T96" fmla="*/ 134 w 189"/>
                <a:gd name="T97" fmla="*/ 24 h 324"/>
                <a:gd name="T98" fmla="*/ 135 w 189"/>
                <a:gd name="T99" fmla="*/ 22 h 324"/>
                <a:gd name="T100" fmla="*/ 135 w 189"/>
                <a:gd name="T101" fmla="*/ 2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9" h="324">
                  <a:moveTo>
                    <a:pt x="189" y="30"/>
                  </a:moveTo>
                  <a:cubicBezTo>
                    <a:pt x="188" y="28"/>
                    <a:pt x="188" y="27"/>
                    <a:pt x="188" y="26"/>
                  </a:cubicBezTo>
                  <a:cubicBezTo>
                    <a:pt x="187" y="24"/>
                    <a:pt x="187" y="23"/>
                    <a:pt x="186" y="22"/>
                  </a:cubicBezTo>
                  <a:cubicBezTo>
                    <a:pt x="184" y="16"/>
                    <a:pt x="180" y="12"/>
                    <a:pt x="177" y="9"/>
                  </a:cubicBezTo>
                  <a:cubicBezTo>
                    <a:pt x="174" y="6"/>
                    <a:pt x="171" y="5"/>
                    <a:pt x="168" y="4"/>
                  </a:cubicBezTo>
                  <a:cubicBezTo>
                    <a:pt x="164" y="2"/>
                    <a:pt x="161" y="2"/>
                    <a:pt x="158" y="2"/>
                  </a:cubicBezTo>
                  <a:cubicBezTo>
                    <a:pt x="156" y="1"/>
                    <a:pt x="154" y="1"/>
                    <a:pt x="152" y="1"/>
                  </a:cubicBezTo>
                  <a:cubicBezTo>
                    <a:pt x="140" y="0"/>
                    <a:pt x="140" y="0"/>
                    <a:pt x="140" y="0"/>
                  </a:cubicBezTo>
                  <a:cubicBezTo>
                    <a:pt x="135" y="0"/>
                    <a:pt x="130" y="1"/>
                    <a:pt x="125" y="4"/>
                  </a:cubicBezTo>
                  <a:cubicBezTo>
                    <a:pt x="110" y="11"/>
                    <a:pt x="103" y="30"/>
                    <a:pt x="111" y="45"/>
                  </a:cubicBezTo>
                  <a:cubicBezTo>
                    <a:pt x="111" y="45"/>
                    <a:pt x="111" y="46"/>
                    <a:pt x="111" y="46"/>
                  </a:cubicBezTo>
                  <a:cubicBezTo>
                    <a:pt x="103" y="54"/>
                    <a:pt x="94" y="62"/>
                    <a:pt x="85" y="70"/>
                  </a:cubicBezTo>
                  <a:cubicBezTo>
                    <a:pt x="73" y="80"/>
                    <a:pt x="62" y="91"/>
                    <a:pt x="50" y="102"/>
                  </a:cubicBezTo>
                  <a:cubicBezTo>
                    <a:pt x="39" y="113"/>
                    <a:pt x="28" y="125"/>
                    <a:pt x="18" y="139"/>
                  </a:cubicBezTo>
                  <a:cubicBezTo>
                    <a:pt x="13" y="146"/>
                    <a:pt x="9" y="154"/>
                    <a:pt x="5" y="163"/>
                  </a:cubicBezTo>
                  <a:cubicBezTo>
                    <a:pt x="3" y="168"/>
                    <a:pt x="2" y="172"/>
                    <a:pt x="1" y="178"/>
                  </a:cubicBezTo>
                  <a:cubicBezTo>
                    <a:pt x="0" y="181"/>
                    <a:pt x="0" y="184"/>
                    <a:pt x="0" y="186"/>
                  </a:cubicBezTo>
                  <a:cubicBezTo>
                    <a:pt x="0" y="188"/>
                    <a:pt x="0" y="189"/>
                    <a:pt x="1" y="190"/>
                  </a:cubicBezTo>
                  <a:cubicBezTo>
                    <a:pt x="1" y="193"/>
                    <a:pt x="1" y="193"/>
                    <a:pt x="1" y="193"/>
                  </a:cubicBezTo>
                  <a:cubicBezTo>
                    <a:pt x="1" y="201"/>
                    <a:pt x="2" y="209"/>
                    <a:pt x="3" y="216"/>
                  </a:cubicBezTo>
                  <a:cubicBezTo>
                    <a:pt x="6" y="239"/>
                    <a:pt x="6" y="239"/>
                    <a:pt x="6" y="239"/>
                  </a:cubicBezTo>
                  <a:cubicBezTo>
                    <a:pt x="10" y="268"/>
                    <a:pt x="14" y="296"/>
                    <a:pt x="18" y="324"/>
                  </a:cubicBezTo>
                  <a:cubicBezTo>
                    <a:pt x="24" y="323"/>
                    <a:pt x="31" y="323"/>
                    <a:pt x="37" y="323"/>
                  </a:cubicBezTo>
                  <a:cubicBezTo>
                    <a:pt x="36" y="294"/>
                    <a:pt x="35" y="266"/>
                    <a:pt x="34" y="237"/>
                  </a:cubicBezTo>
                  <a:cubicBezTo>
                    <a:pt x="33" y="214"/>
                    <a:pt x="33" y="214"/>
                    <a:pt x="33" y="214"/>
                  </a:cubicBezTo>
                  <a:cubicBezTo>
                    <a:pt x="33" y="207"/>
                    <a:pt x="32" y="199"/>
                    <a:pt x="32" y="192"/>
                  </a:cubicBezTo>
                  <a:cubicBezTo>
                    <a:pt x="32" y="189"/>
                    <a:pt x="32" y="189"/>
                    <a:pt x="32" y="189"/>
                  </a:cubicBezTo>
                  <a:cubicBezTo>
                    <a:pt x="32" y="188"/>
                    <a:pt x="32" y="187"/>
                    <a:pt x="33" y="187"/>
                  </a:cubicBezTo>
                  <a:cubicBezTo>
                    <a:pt x="33" y="186"/>
                    <a:pt x="33" y="185"/>
                    <a:pt x="33" y="184"/>
                  </a:cubicBezTo>
                  <a:cubicBezTo>
                    <a:pt x="34" y="182"/>
                    <a:pt x="35" y="180"/>
                    <a:pt x="36" y="177"/>
                  </a:cubicBezTo>
                  <a:cubicBezTo>
                    <a:pt x="39" y="172"/>
                    <a:pt x="43" y="167"/>
                    <a:pt x="47" y="162"/>
                  </a:cubicBezTo>
                  <a:cubicBezTo>
                    <a:pt x="56" y="152"/>
                    <a:pt x="67" y="142"/>
                    <a:pt x="79" y="133"/>
                  </a:cubicBezTo>
                  <a:cubicBezTo>
                    <a:pt x="90" y="124"/>
                    <a:pt x="102" y="115"/>
                    <a:pt x="115" y="107"/>
                  </a:cubicBezTo>
                  <a:cubicBezTo>
                    <a:pt x="127" y="98"/>
                    <a:pt x="139" y="89"/>
                    <a:pt x="152" y="80"/>
                  </a:cubicBezTo>
                  <a:cubicBezTo>
                    <a:pt x="156" y="78"/>
                    <a:pt x="159" y="75"/>
                    <a:pt x="162" y="73"/>
                  </a:cubicBezTo>
                  <a:cubicBezTo>
                    <a:pt x="166" y="70"/>
                    <a:pt x="169" y="67"/>
                    <a:pt x="173" y="64"/>
                  </a:cubicBezTo>
                  <a:cubicBezTo>
                    <a:pt x="174" y="62"/>
                    <a:pt x="176" y="61"/>
                    <a:pt x="179" y="58"/>
                  </a:cubicBezTo>
                  <a:cubicBezTo>
                    <a:pt x="180" y="57"/>
                    <a:pt x="181" y="55"/>
                    <a:pt x="182" y="54"/>
                  </a:cubicBezTo>
                  <a:cubicBezTo>
                    <a:pt x="183" y="52"/>
                    <a:pt x="185" y="49"/>
                    <a:pt x="187" y="45"/>
                  </a:cubicBezTo>
                  <a:cubicBezTo>
                    <a:pt x="187" y="43"/>
                    <a:pt x="187" y="43"/>
                    <a:pt x="187" y="43"/>
                  </a:cubicBezTo>
                  <a:cubicBezTo>
                    <a:pt x="188" y="43"/>
                    <a:pt x="188" y="43"/>
                    <a:pt x="188" y="43"/>
                  </a:cubicBezTo>
                  <a:cubicBezTo>
                    <a:pt x="188" y="41"/>
                    <a:pt x="188" y="41"/>
                    <a:pt x="188" y="41"/>
                  </a:cubicBezTo>
                  <a:cubicBezTo>
                    <a:pt x="188" y="41"/>
                    <a:pt x="188" y="40"/>
                    <a:pt x="188" y="39"/>
                  </a:cubicBezTo>
                  <a:cubicBezTo>
                    <a:pt x="188" y="38"/>
                    <a:pt x="189" y="37"/>
                    <a:pt x="189" y="36"/>
                  </a:cubicBezTo>
                  <a:cubicBezTo>
                    <a:pt x="189" y="35"/>
                    <a:pt x="189" y="35"/>
                    <a:pt x="189" y="35"/>
                  </a:cubicBezTo>
                  <a:cubicBezTo>
                    <a:pt x="189" y="33"/>
                    <a:pt x="189" y="33"/>
                    <a:pt x="189" y="33"/>
                  </a:cubicBezTo>
                  <a:cubicBezTo>
                    <a:pt x="189" y="32"/>
                    <a:pt x="189" y="31"/>
                    <a:pt x="189" y="30"/>
                  </a:cubicBezTo>
                  <a:close/>
                  <a:moveTo>
                    <a:pt x="135" y="22"/>
                  </a:moveTo>
                  <a:cubicBezTo>
                    <a:pt x="135" y="23"/>
                    <a:pt x="135" y="23"/>
                    <a:pt x="134" y="24"/>
                  </a:cubicBezTo>
                  <a:cubicBezTo>
                    <a:pt x="135" y="23"/>
                    <a:pt x="135" y="23"/>
                    <a:pt x="135" y="22"/>
                  </a:cubicBezTo>
                  <a:cubicBezTo>
                    <a:pt x="135" y="22"/>
                    <a:pt x="135" y="22"/>
                    <a:pt x="135" y="22"/>
                  </a:cubicBezTo>
                  <a:close/>
                </a:path>
              </a:pathLst>
            </a:custGeom>
            <a:solidFill>
              <a:srgbClr val="342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9" name="išliḓê"/>
            <p:cNvSpPr/>
            <p:nvPr/>
          </p:nvSpPr>
          <p:spPr bwMode="auto">
            <a:xfrm>
              <a:off x="5826919" y="1859756"/>
              <a:ext cx="900113" cy="1495425"/>
            </a:xfrm>
            <a:custGeom>
              <a:avLst/>
              <a:gdLst>
                <a:gd name="T0" fmla="*/ 64 w 109"/>
                <a:gd name="T1" fmla="*/ 9 h 182"/>
                <a:gd name="T2" fmla="*/ 32 w 109"/>
                <a:gd name="T3" fmla="*/ 95 h 182"/>
                <a:gd name="T4" fmla="*/ 0 w 109"/>
                <a:gd name="T5" fmla="*/ 166 h 182"/>
                <a:gd name="T6" fmla="*/ 103 w 109"/>
                <a:gd name="T7" fmla="*/ 182 h 182"/>
                <a:gd name="T8" fmla="*/ 106 w 109"/>
                <a:gd name="T9" fmla="*/ 73 h 182"/>
                <a:gd name="T10" fmla="*/ 64 w 109"/>
                <a:gd name="T11" fmla="*/ 9 h 182"/>
              </a:gdLst>
              <a:ahLst/>
              <a:cxnLst>
                <a:cxn ang="0">
                  <a:pos x="T0" y="T1"/>
                </a:cxn>
                <a:cxn ang="0">
                  <a:pos x="T2" y="T3"/>
                </a:cxn>
                <a:cxn ang="0">
                  <a:pos x="T4" y="T5"/>
                </a:cxn>
                <a:cxn ang="0">
                  <a:pos x="T6" y="T7"/>
                </a:cxn>
                <a:cxn ang="0">
                  <a:pos x="T8" y="T9"/>
                </a:cxn>
                <a:cxn ang="0">
                  <a:pos x="T10" y="T11"/>
                </a:cxn>
              </a:cxnLst>
              <a:rect l="0" t="0" r="r" b="b"/>
              <a:pathLst>
                <a:path w="109" h="182">
                  <a:moveTo>
                    <a:pt x="64" y="9"/>
                  </a:moveTo>
                  <a:cubicBezTo>
                    <a:pt x="53" y="24"/>
                    <a:pt x="42" y="42"/>
                    <a:pt x="32" y="95"/>
                  </a:cubicBezTo>
                  <a:cubicBezTo>
                    <a:pt x="21" y="148"/>
                    <a:pt x="0" y="166"/>
                    <a:pt x="0" y="166"/>
                  </a:cubicBezTo>
                  <a:cubicBezTo>
                    <a:pt x="103" y="182"/>
                    <a:pt x="103" y="182"/>
                    <a:pt x="103" y="182"/>
                  </a:cubicBezTo>
                  <a:cubicBezTo>
                    <a:pt x="103" y="182"/>
                    <a:pt x="109" y="147"/>
                    <a:pt x="106" y="73"/>
                  </a:cubicBezTo>
                  <a:cubicBezTo>
                    <a:pt x="103" y="0"/>
                    <a:pt x="64" y="9"/>
                    <a:pt x="64" y="9"/>
                  </a:cubicBezTo>
                  <a:close/>
                </a:path>
              </a:pathLst>
            </a:custGeom>
            <a:solidFill>
              <a:srgbClr val="B4AD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0" name="iṧ1îdè"/>
            <p:cNvSpPr/>
            <p:nvPr/>
          </p:nvSpPr>
          <p:spPr bwMode="auto">
            <a:xfrm>
              <a:off x="6339681" y="1967706"/>
              <a:ext cx="520700" cy="1485900"/>
            </a:xfrm>
            <a:custGeom>
              <a:avLst/>
              <a:gdLst>
                <a:gd name="T0" fmla="*/ 17 w 63"/>
                <a:gd name="T1" fmla="*/ 0 h 181"/>
                <a:gd name="T2" fmla="*/ 9 w 63"/>
                <a:gd name="T3" fmla="*/ 45 h 181"/>
                <a:gd name="T4" fmla="*/ 0 w 63"/>
                <a:gd name="T5" fmla="*/ 181 h 181"/>
                <a:gd name="T6" fmla="*/ 63 w 63"/>
                <a:gd name="T7" fmla="*/ 181 h 181"/>
                <a:gd name="T8" fmla="*/ 46 w 63"/>
                <a:gd name="T9" fmla="*/ 24 h 181"/>
                <a:gd name="T10" fmla="*/ 17 w 63"/>
                <a:gd name="T11" fmla="*/ 0 h 181"/>
              </a:gdLst>
              <a:ahLst/>
              <a:cxnLst>
                <a:cxn ang="0">
                  <a:pos x="T0" y="T1"/>
                </a:cxn>
                <a:cxn ang="0">
                  <a:pos x="T2" y="T3"/>
                </a:cxn>
                <a:cxn ang="0">
                  <a:pos x="T4" y="T5"/>
                </a:cxn>
                <a:cxn ang="0">
                  <a:pos x="T6" y="T7"/>
                </a:cxn>
                <a:cxn ang="0">
                  <a:pos x="T8" y="T9"/>
                </a:cxn>
                <a:cxn ang="0">
                  <a:pos x="T10" y="T11"/>
                </a:cxn>
              </a:cxnLst>
              <a:rect l="0" t="0" r="r" b="b"/>
              <a:pathLst>
                <a:path w="63" h="181">
                  <a:moveTo>
                    <a:pt x="17" y="0"/>
                  </a:moveTo>
                  <a:cubicBezTo>
                    <a:pt x="17" y="0"/>
                    <a:pt x="9" y="5"/>
                    <a:pt x="9" y="45"/>
                  </a:cubicBezTo>
                  <a:cubicBezTo>
                    <a:pt x="9" y="86"/>
                    <a:pt x="0" y="181"/>
                    <a:pt x="0" y="181"/>
                  </a:cubicBezTo>
                  <a:cubicBezTo>
                    <a:pt x="63" y="181"/>
                    <a:pt x="63" y="181"/>
                    <a:pt x="63" y="181"/>
                  </a:cubicBezTo>
                  <a:cubicBezTo>
                    <a:pt x="46" y="24"/>
                    <a:pt x="46" y="24"/>
                    <a:pt x="46" y="24"/>
                  </a:cubicBezTo>
                  <a:lnTo>
                    <a:pt x="17" y="0"/>
                  </a:lnTo>
                  <a:close/>
                </a:path>
              </a:pathLst>
            </a:custGeom>
            <a:solidFill>
              <a:srgbClr val="342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1" name="ïṩ1ïdê"/>
            <p:cNvSpPr/>
            <p:nvPr/>
          </p:nvSpPr>
          <p:spPr bwMode="auto">
            <a:xfrm>
              <a:off x="6414294" y="1391444"/>
              <a:ext cx="65088" cy="58737"/>
            </a:xfrm>
            <a:prstGeom prst="ellipse">
              <a:avLst/>
            </a:prstGeom>
            <a:solidFill>
              <a:srgbClr val="221E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2" name="íslïḑé"/>
            <p:cNvSpPr/>
            <p:nvPr/>
          </p:nvSpPr>
          <p:spPr bwMode="auto">
            <a:xfrm>
              <a:off x="6231731" y="1391444"/>
              <a:ext cx="66675" cy="58737"/>
            </a:xfrm>
            <a:prstGeom prst="ellipse">
              <a:avLst/>
            </a:prstGeom>
            <a:solidFill>
              <a:srgbClr val="221E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3" name="îSlïḍè"/>
            <p:cNvSpPr/>
            <p:nvPr/>
          </p:nvSpPr>
          <p:spPr bwMode="auto">
            <a:xfrm>
              <a:off x="6388894" y="1302544"/>
              <a:ext cx="123825" cy="39687"/>
            </a:xfrm>
            <a:custGeom>
              <a:avLst/>
              <a:gdLst>
                <a:gd name="T0" fmla="*/ 14 w 15"/>
                <a:gd name="T1" fmla="*/ 5 h 5"/>
                <a:gd name="T2" fmla="*/ 15 w 15"/>
                <a:gd name="T3" fmla="*/ 5 h 5"/>
                <a:gd name="T4" fmla="*/ 15 w 15"/>
                <a:gd name="T5" fmla="*/ 3 h 5"/>
                <a:gd name="T6" fmla="*/ 1 w 15"/>
                <a:gd name="T7" fmla="*/ 3 h 5"/>
                <a:gd name="T8" fmla="*/ 0 w 15"/>
                <a:gd name="T9" fmla="*/ 4 h 5"/>
                <a:gd name="T10" fmla="*/ 2 w 15"/>
                <a:gd name="T11" fmla="*/ 5 h 5"/>
                <a:gd name="T12" fmla="*/ 14 w 15"/>
                <a:gd name="T13" fmla="*/ 5 h 5"/>
                <a:gd name="T14" fmla="*/ 14 w 15"/>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14" y="5"/>
                  </a:moveTo>
                  <a:cubicBezTo>
                    <a:pt x="15" y="5"/>
                    <a:pt x="15" y="5"/>
                    <a:pt x="15" y="5"/>
                  </a:cubicBezTo>
                  <a:cubicBezTo>
                    <a:pt x="15" y="4"/>
                    <a:pt x="15" y="3"/>
                    <a:pt x="15" y="3"/>
                  </a:cubicBezTo>
                  <a:cubicBezTo>
                    <a:pt x="6" y="0"/>
                    <a:pt x="1" y="3"/>
                    <a:pt x="1" y="3"/>
                  </a:cubicBezTo>
                  <a:cubicBezTo>
                    <a:pt x="0" y="3"/>
                    <a:pt x="0" y="4"/>
                    <a:pt x="0" y="4"/>
                  </a:cubicBezTo>
                  <a:cubicBezTo>
                    <a:pt x="0" y="5"/>
                    <a:pt x="1" y="5"/>
                    <a:pt x="2" y="5"/>
                  </a:cubicBezTo>
                  <a:cubicBezTo>
                    <a:pt x="2" y="5"/>
                    <a:pt x="6" y="3"/>
                    <a:pt x="14" y="5"/>
                  </a:cubicBezTo>
                  <a:cubicBezTo>
                    <a:pt x="14" y="5"/>
                    <a:pt x="14" y="5"/>
                    <a:pt x="14" y="5"/>
                  </a:cubicBezTo>
                  <a:close/>
                </a:path>
              </a:pathLst>
            </a:custGeom>
            <a:solidFill>
              <a:srgbClr val="1815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4" name="ïṡľiḍé"/>
            <p:cNvSpPr/>
            <p:nvPr/>
          </p:nvSpPr>
          <p:spPr bwMode="auto">
            <a:xfrm>
              <a:off x="6215856" y="1310481"/>
              <a:ext cx="106363" cy="31750"/>
            </a:xfrm>
            <a:custGeom>
              <a:avLst/>
              <a:gdLst>
                <a:gd name="T0" fmla="*/ 1 w 13"/>
                <a:gd name="T1" fmla="*/ 4 h 4"/>
                <a:gd name="T2" fmla="*/ 2 w 13"/>
                <a:gd name="T3" fmla="*/ 4 h 4"/>
                <a:gd name="T4" fmla="*/ 12 w 13"/>
                <a:gd name="T5" fmla="*/ 4 h 4"/>
                <a:gd name="T6" fmla="*/ 13 w 13"/>
                <a:gd name="T7" fmla="*/ 3 h 4"/>
                <a:gd name="T8" fmla="*/ 12 w 13"/>
                <a:gd name="T9" fmla="*/ 2 h 4"/>
                <a:gd name="T10" fmla="*/ 1 w 13"/>
                <a:gd name="T11" fmla="*/ 2 h 4"/>
                <a:gd name="T12" fmla="*/ 1 w 13"/>
                <a:gd name="T13" fmla="*/ 4 h 4"/>
                <a:gd name="T14" fmla="*/ 1 w 1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4">
                  <a:moveTo>
                    <a:pt x="1" y="4"/>
                  </a:moveTo>
                  <a:cubicBezTo>
                    <a:pt x="2" y="4"/>
                    <a:pt x="2" y="4"/>
                    <a:pt x="2" y="4"/>
                  </a:cubicBezTo>
                  <a:cubicBezTo>
                    <a:pt x="4" y="3"/>
                    <a:pt x="10" y="3"/>
                    <a:pt x="12" y="4"/>
                  </a:cubicBezTo>
                  <a:cubicBezTo>
                    <a:pt x="12" y="4"/>
                    <a:pt x="13" y="4"/>
                    <a:pt x="13" y="3"/>
                  </a:cubicBezTo>
                  <a:cubicBezTo>
                    <a:pt x="13" y="2"/>
                    <a:pt x="13" y="2"/>
                    <a:pt x="12" y="2"/>
                  </a:cubicBezTo>
                  <a:cubicBezTo>
                    <a:pt x="11" y="1"/>
                    <a:pt x="4" y="0"/>
                    <a:pt x="1" y="2"/>
                  </a:cubicBezTo>
                  <a:cubicBezTo>
                    <a:pt x="0" y="2"/>
                    <a:pt x="0" y="3"/>
                    <a:pt x="1" y="4"/>
                  </a:cubicBezTo>
                  <a:cubicBezTo>
                    <a:pt x="1" y="4"/>
                    <a:pt x="1" y="4"/>
                    <a:pt x="1" y="4"/>
                  </a:cubicBezTo>
                  <a:close/>
                </a:path>
              </a:pathLst>
            </a:custGeom>
            <a:solidFill>
              <a:srgbClr val="1815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5" name="iṧḻiḍê"/>
            <p:cNvSpPr/>
            <p:nvPr/>
          </p:nvSpPr>
          <p:spPr bwMode="auto">
            <a:xfrm>
              <a:off x="6280944" y="1564481"/>
              <a:ext cx="133350" cy="82550"/>
            </a:xfrm>
            <a:custGeom>
              <a:avLst/>
              <a:gdLst>
                <a:gd name="T0" fmla="*/ 16 w 16"/>
                <a:gd name="T1" fmla="*/ 0 h 10"/>
                <a:gd name="T2" fmla="*/ 0 w 16"/>
                <a:gd name="T3" fmla="*/ 0 h 10"/>
                <a:gd name="T4" fmla="*/ 8 w 16"/>
                <a:gd name="T5" fmla="*/ 10 h 10"/>
                <a:gd name="T6" fmla="*/ 16 w 16"/>
                <a:gd name="T7" fmla="*/ 0 h 10"/>
              </a:gdLst>
              <a:ahLst/>
              <a:cxnLst>
                <a:cxn ang="0">
                  <a:pos x="T0" y="T1"/>
                </a:cxn>
                <a:cxn ang="0">
                  <a:pos x="T2" y="T3"/>
                </a:cxn>
                <a:cxn ang="0">
                  <a:pos x="T4" y="T5"/>
                </a:cxn>
                <a:cxn ang="0">
                  <a:pos x="T6" y="T7"/>
                </a:cxn>
              </a:cxnLst>
              <a:rect l="0" t="0" r="r" b="b"/>
              <a:pathLst>
                <a:path w="16" h="10">
                  <a:moveTo>
                    <a:pt x="16" y="0"/>
                  </a:moveTo>
                  <a:cubicBezTo>
                    <a:pt x="0" y="0"/>
                    <a:pt x="0" y="0"/>
                    <a:pt x="0" y="0"/>
                  </a:cubicBezTo>
                  <a:cubicBezTo>
                    <a:pt x="0" y="0"/>
                    <a:pt x="0" y="10"/>
                    <a:pt x="8" y="10"/>
                  </a:cubicBezTo>
                  <a:cubicBezTo>
                    <a:pt x="16" y="10"/>
                    <a:pt x="16" y="0"/>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6" name="îṩ1iḋe"/>
            <p:cNvSpPr/>
            <p:nvPr/>
          </p:nvSpPr>
          <p:spPr bwMode="auto">
            <a:xfrm>
              <a:off x="6561931" y="1310481"/>
              <a:ext cx="58738" cy="171450"/>
            </a:xfrm>
            <a:custGeom>
              <a:avLst/>
              <a:gdLst>
                <a:gd name="T0" fmla="*/ 3 w 7"/>
                <a:gd name="T1" fmla="*/ 21 h 21"/>
                <a:gd name="T2" fmla="*/ 3 w 7"/>
                <a:gd name="T3" fmla="*/ 21 h 21"/>
                <a:gd name="T4" fmla="*/ 7 w 7"/>
                <a:gd name="T5" fmla="*/ 17 h 21"/>
                <a:gd name="T6" fmla="*/ 7 w 7"/>
                <a:gd name="T7" fmla="*/ 3 h 21"/>
                <a:gd name="T8" fmla="*/ 3 w 7"/>
                <a:gd name="T9" fmla="*/ 0 h 21"/>
                <a:gd name="T10" fmla="*/ 3 w 7"/>
                <a:gd name="T11" fmla="*/ 0 h 21"/>
                <a:gd name="T12" fmla="*/ 0 w 7"/>
                <a:gd name="T13" fmla="*/ 3 h 21"/>
                <a:gd name="T14" fmla="*/ 0 w 7"/>
                <a:gd name="T15" fmla="*/ 17 h 21"/>
                <a:gd name="T16" fmla="*/ 3 w 7"/>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1">
                  <a:moveTo>
                    <a:pt x="3" y="21"/>
                  </a:moveTo>
                  <a:cubicBezTo>
                    <a:pt x="3" y="21"/>
                    <a:pt x="3" y="21"/>
                    <a:pt x="3" y="21"/>
                  </a:cubicBezTo>
                  <a:cubicBezTo>
                    <a:pt x="5" y="21"/>
                    <a:pt x="7" y="19"/>
                    <a:pt x="7" y="17"/>
                  </a:cubicBezTo>
                  <a:cubicBezTo>
                    <a:pt x="7" y="3"/>
                    <a:pt x="7" y="3"/>
                    <a:pt x="7" y="3"/>
                  </a:cubicBezTo>
                  <a:cubicBezTo>
                    <a:pt x="7" y="1"/>
                    <a:pt x="5" y="0"/>
                    <a:pt x="3" y="0"/>
                  </a:cubicBezTo>
                  <a:cubicBezTo>
                    <a:pt x="3" y="0"/>
                    <a:pt x="3" y="0"/>
                    <a:pt x="3" y="0"/>
                  </a:cubicBezTo>
                  <a:cubicBezTo>
                    <a:pt x="1" y="0"/>
                    <a:pt x="0" y="1"/>
                    <a:pt x="0" y="3"/>
                  </a:cubicBezTo>
                  <a:cubicBezTo>
                    <a:pt x="0" y="17"/>
                    <a:pt x="0" y="17"/>
                    <a:pt x="0" y="17"/>
                  </a:cubicBezTo>
                  <a:cubicBezTo>
                    <a:pt x="0" y="19"/>
                    <a:pt x="1" y="21"/>
                    <a:pt x="3" y="21"/>
                  </a:cubicBezTo>
                  <a:close/>
                </a:path>
              </a:pathLst>
            </a:custGeom>
            <a:solidFill>
              <a:srgbClr val="221E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7" name="ïṧḻïdé"/>
            <p:cNvSpPr/>
            <p:nvPr/>
          </p:nvSpPr>
          <p:spPr bwMode="auto">
            <a:xfrm>
              <a:off x="6123781" y="1031082"/>
              <a:ext cx="693738" cy="155575"/>
            </a:xfrm>
            <a:custGeom>
              <a:avLst/>
              <a:gdLst>
                <a:gd name="T0" fmla="*/ 84 w 84"/>
                <a:gd name="T1" fmla="*/ 16 h 19"/>
                <a:gd name="T2" fmla="*/ 65 w 84"/>
                <a:gd name="T3" fmla="*/ 4 h 19"/>
                <a:gd name="T4" fmla="*/ 28 w 84"/>
                <a:gd name="T5" fmla="*/ 4 h 19"/>
                <a:gd name="T6" fmla="*/ 15 w 84"/>
                <a:gd name="T7" fmla="*/ 0 h 19"/>
                <a:gd name="T8" fmla="*/ 20 w 84"/>
                <a:gd name="T9" fmla="*/ 19 h 19"/>
                <a:gd name="T10" fmla="*/ 53 w 84"/>
                <a:gd name="T11" fmla="*/ 19 h 19"/>
              </a:gdLst>
              <a:ahLst/>
              <a:cxnLst>
                <a:cxn ang="0">
                  <a:pos x="T0" y="T1"/>
                </a:cxn>
                <a:cxn ang="0">
                  <a:pos x="T2" y="T3"/>
                </a:cxn>
                <a:cxn ang="0">
                  <a:pos x="T4" y="T5"/>
                </a:cxn>
                <a:cxn ang="0">
                  <a:pos x="T6" y="T7"/>
                </a:cxn>
                <a:cxn ang="0">
                  <a:pos x="T8" y="T9"/>
                </a:cxn>
                <a:cxn ang="0">
                  <a:pos x="T10" y="T11"/>
                </a:cxn>
              </a:cxnLst>
              <a:rect l="0" t="0" r="r" b="b"/>
              <a:pathLst>
                <a:path w="84" h="19">
                  <a:moveTo>
                    <a:pt x="84" y="16"/>
                  </a:moveTo>
                  <a:cubicBezTo>
                    <a:pt x="84" y="16"/>
                    <a:pt x="82" y="4"/>
                    <a:pt x="65" y="4"/>
                  </a:cubicBezTo>
                  <a:cubicBezTo>
                    <a:pt x="47" y="4"/>
                    <a:pt x="32" y="4"/>
                    <a:pt x="28" y="4"/>
                  </a:cubicBezTo>
                  <a:cubicBezTo>
                    <a:pt x="15" y="4"/>
                    <a:pt x="15" y="1"/>
                    <a:pt x="15" y="0"/>
                  </a:cubicBezTo>
                  <a:cubicBezTo>
                    <a:pt x="4" y="0"/>
                    <a:pt x="0" y="19"/>
                    <a:pt x="20" y="19"/>
                  </a:cubicBezTo>
                  <a:cubicBezTo>
                    <a:pt x="41" y="19"/>
                    <a:pt x="53" y="19"/>
                    <a:pt x="53" y="19"/>
                  </a:cubicBezTo>
                </a:path>
              </a:pathLst>
            </a:custGeom>
            <a:solidFill>
              <a:srgbClr val="221E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8" name="i$lîḍê"/>
            <p:cNvSpPr/>
            <p:nvPr/>
          </p:nvSpPr>
          <p:spPr bwMode="auto">
            <a:xfrm>
              <a:off x="6380956" y="1621631"/>
              <a:ext cx="198438" cy="180975"/>
            </a:xfrm>
            <a:custGeom>
              <a:avLst/>
              <a:gdLst>
                <a:gd name="T0" fmla="*/ 0 w 24"/>
                <a:gd name="T1" fmla="*/ 22 h 22"/>
                <a:gd name="T2" fmla="*/ 22 w 24"/>
                <a:gd name="T3" fmla="*/ 5 h 22"/>
                <a:gd name="T4" fmla="*/ 1 w 24"/>
                <a:gd name="T5" fmla="*/ 10 h 22"/>
                <a:gd name="T6" fmla="*/ 0 w 24"/>
                <a:gd name="T7" fmla="*/ 22 h 22"/>
              </a:gdLst>
              <a:ahLst/>
              <a:cxnLst>
                <a:cxn ang="0">
                  <a:pos x="T0" y="T1"/>
                </a:cxn>
                <a:cxn ang="0">
                  <a:pos x="T2" y="T3"/>
                </a:cxn>
                <a:cxn ang="0">
                  <a:pos x="T4" y="T5"/>
                </a:cxn>
                <a:cxn ang="0">
                  <a:pos x="T6" y="T7"/>
                </a:cxn>
              </a:cxnLst>
              <a:rect l="0" t="0" r="r" b="b"/>
              <a:pathLst>
                <a:path w="24" h="22">
                  <a:moveTo>
                    <a:pt x="0" y="22"/>
                  </a:moveTo>
                  <a:cubicBezTo>
                    <a:pt x="24" y="18"/>
                    <a:pt x="24" y="0"/>
                    <a:pt x="22" y="5"/>
                  </a:cubicBezTo>
                  <a:cubicBezTo>
                    <a:pt x="20" y="10"/>
                    <a:pt x="4" y="10"/>
                    <a:pt x="1" y="10"/>
                  </a:cubicBezTo>
                  <a:lnTo>
                    <a:pt x="0" y="22"/>
                  </a:lnTo>
                  <a:close/>
                </a:path>
              </a:pathLst>
            </a:custGeom>
            <a:solidFill>
              <a:srgbClr val="F056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9" name="îsľîḑé"/>
            <p:cNvSpPr/>
            <p:nvPr/>
          </p:nvSpPr>
          <p:spPr bwMode="auto">
            <a:xfrm>
              <a:off x="6414294" y="1400969"/>
              <a:ext cx="31750" cy="23812"/>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0" y="3"/>
                    <a:pt x="0" y="0"/>
                    <a:pt x="2" y="0"/>
                  </a:cubicBezTo>
                  <a:cubicBezTo>
                    <a:pt x="4" y="0"/>
                    <a:pt x="4" y="3"/>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0" name="ïṧḻíḓè"/>
            <p:cNvSpPr/>
            <p:nvPr/>
          </p:nvSpPr>
          <p:spPr bwMode="auto">
            <a:xfrm>
              <a:off x="6239669" y="1400969"/>
              <a:ext cx="25400" cy="23812"/>
            </a:xfrm>
            <a:custGeom>
              <a:avLst/>
              <a:gdLst>
                <a:gd name="T0" fmla="*/ 1 w 3"/>
                <a:gd name="T1" fmla="*/ 3 h 3"/>
                <a:gd name="T2" fmla="*/ 1 w 3"/>
                <a:gd name="T3" fmla="*/ 0 h 3"/>
                <a:gd name="T4" fmla="*/ 1 w 3"/>
                <a:gd name="T5" fmla="*/ 3 h 3"/>
              </a:gdLst>
              <a:ahLst/>
              <a:cxnLst>
                <a:cxn ang="0">
                  <a:pos x="T0" y="T1"/>
                </a:cxn>
                <a:cxn ang="0">
                  <a:pos x="T2" y="T3"/>
                </a:cxn>
                <a:cxn ang="0">
                  <a:pos x="T4" y="T5"/>
                </a:cxn>
              </a:cxnLst>
              <a:rect l="0" t="0" r="r" b="b"/>
              <a:pathLst>
                <a:path w="3" h="3">
                  <a:moveTo>
                    <a:pt x="1" y="3"/>
                  </a:moveTo>
                  <a:cubicBezTo>
                    <a:pt x="0" y="3"/>
                    <a:pt x="0" y="0"/>
                    <a:pt x="1" y="0"/>
                  </a:cubicBezTo>
                  <a:cubicBezTo>
                    <a:pt x="3" y="0"/>
                    <a:pt x="3" y="3"/>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1" name="iṩḷíḋe"/>
            <p:cNvSpPr/>
            <p:nvPr/>
          </p:nvSpPr>
          <p:spPr bwMode="auto">
            <a:xfrm>
              <a:off x="6388894" y="1843881"/>
              <a:ext cx="461963" cy="566737"/>
            </a:xfrm>
            <a:custGeom>
              <a:avLst/>
              <a:gdLst>
                <a:gd name="T0" fmla="*/ 56 w 56"/>
                <a:gd name="T1" fmla="*/ 28 h 69"/>
                <a:gd name="T2" fmla="*/ 33 w 56"/>
                <a:gd name="T3" fmla="*/ 3 h 69"/>
                <a:gd name="T4" fmla="*/ 5 w 56"/>
                <a:gd name="T5" fmla="*/ 36 h 69"/>
                <a:gd name="T6" fmla="*/ 36 w 56"/>
                <a:gd name="T7" fmla="*/ 68 h 69"/>
                <a:gd name="T8" fmla="*/ 56 w 56"/>
                <a:gd name="T9" fmla="*/ 28 h 69"/>
              </a:gdLst>
              <a:ahLst/>
              <a:cxnLst>
                <a:cxn ang="0">
                  <a:pos x="T0" y="T1"/>
                </a:cxn>
                <a:cxn ang="0">
                  <a:pos x="T2" y="T3"/>
                </a:cxn>
                <a:cxn ang="0">
                  <a:pos x="T4" y="T5"/>
                </a:cxn>
                <a:cxn ang="0">
                  <a:pos x="T6" y="T7"/>
                </a:cxn>
                <a:cxn ang="0">
                  <a:pos x="T8" y="T9"/>
                </a:cxn>
              </a:cxnLst>
              <a:rect l="0" t="0" r="r" b="b"/>
              <a:pathLst>
                <a:path w="56" h="69">
                  <a:moveTo>
                    <a:pt x="56" y="28"/>
                  </a:moveTo>
                  <a:cubicBezTo>
                    <a:pt x="51" y="19"/>
                    <a:pt x="41" y="7"/>
                    <a:pt x="33" y="3"/>
                  </a:cubicBezTo>
                  <a:cubicBezTo>
                    <a:pt x="25" y="0"/>
                    <a:pt x="9" y="4"/>
                    <a:pt x="5" y="36"/>
                  </a:cubicBezTo>
                  <a:cubicBezTo>
                    <a:pt x="0" y="69"/>
                    <a:pt x="36" y="68"/>
                    <a:pt x="36" y="68"/>
                  </a:cubicBezTo>
                  <a:lnTo>
                    <a:pt x="56" y="28"/>
                  </a:lnTo>
                  <a:close/>
                </a:path>
              </a:pathLst>
            </a:custGeom>
            <a:solidFill>
              <a:srgbClr val="342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2" name="îṩḷiḋé"/>
            <p:cNvSpPr/>
            <p:nvPr/>
          </p:nvSpPr>
          <p:spPr bwMode="auto">
            <a:xfrm>
              <a:off x="5992019" y="1908969"/>
              <a:ext cx="992188" cy="1223962"/>
            </a:xfrm>
            <a:custGeom>
              <a:avLst/>
              <a:gdLst>
                <a:gd name="T0" fmla="*/ 68 w 120"/>
                <a:gd name="T1" fmla="*/ 22 h 149"/>
                <a:gd name="T2" fmla="*/ 71 w 120"/>
                <a:gd name="T3" fmla="*/ 33 h 149"/>
                <a:gd name="T4" fmla="*/ 75 w 120"/>
                <a:gd name="T5" fmla="*/ 45 h 149"/>
                <a:gd name="T6" fmla="*/ 81 w 120"/>
                <a:gd name="T7" fmla="*/ 69 h 149"/>
                <a:gd name="T8" fmla="*/ 84 w 120"/>
                <a:gd name="T9" fmla="*/ 91 h 149"/>
                <a:gd name="T10" fmla="*/ 84 w 120"/>
                <a:gd name="T11" fmla="*/ 101 h 149"/>
                <a:gd name="T12" fmla="*/ 82 w 120"/>
                <a:gd name="T13" fmla="*/ 109 h 149"/>
                <a:gd name="T14" fmla="*/ 80 w 120"/>
                <a:gd name="T15" fmla="*/ 114 h 149"/>
                <a:gd name="T16" fmla="*/ 74 w 120"/>
                <a:gd name="T17" fmla="*/ 118 h 149"/>
                <a:gd name="T18" fmla="*/ 65 w 120"/>
                <a:gd name="T19" fmla="*/ 120 h 149"/>
                <a:gd name="T20" fmla="*/ 55 w 120"/>
                <a:gd name="T21" fmla="*/ 121 h 149"/>
                <a:gd name="T22" fmla="*/ 30 w 120"/>
                <a:gd name="T23" fmla="*/ 119 h 149"/>
                <a:gd name="T24" fmla="*/ 4 w 120"/>
                <a:gd name="T25" fmla="*/ 116 h 149"/>
                <a:gd name="T26" fmla="*/ 4 w 120"/>
                <a:gd name="T27" fmla="*/ 116 h 149"/>
                <a:gd name="T28" fmla="*/ 0 w 120"/>
                <a:gd name="T29" fmla="*/ 119 h 149"/>
                <a:gd name="T30" fmla="*/ 2 w 120"/>
                <a:gd name="T31" fmla="*/ 122 h 149"/>
                <a:gd name="T32" fmla="*/ 25 w 120"/>
                <a:gd name="T33" fmla="*/ 136 h 149"/>
                <a:gd name="T34" fmla="*/ 51 w 120"/>
                <a:gd name="T35" fmla="*/ 146 h 149"/>
                <a:gd name="T36" fmla="*/ 66 w 120"/>
                <a:gd name="T37" fmla="*/ 149 h 149"/>
                <a:gd name="T38" fmla="*/ 83 w 120"/>
                <a:gd name="T39" fmla="*/ 147 h 149"/>
                <a:gd name="T40" fmla="*/ 101 w 120"/>
                <a:gd name="T41" fmla="*/ 139 h 149"/>
                <a:gd name="T42" fmla="*/ 113 w 120"/>
                <a:gd name="T43" fmla="*/ 123 h 149"/>
                <a:gd name="T44" fmla="*/ 119 w 120"/>
                <a:gd name="T45" fmla="*/ 106 h 149"/>
                <a:gd name="T46" fmla="*/ 120 w 120"/>
                <a:gd name="T47" fmla="*/ 90 h 149"/>
                <a:gd name="T48" fmla="*/ 116 w 120"/>
                <a:gd name="T49" fmla="*/ 60 h 149"/>
                <a:gd name="T50" fmla="*/ 107 w 120"/>
                <a:gd name="T51" fmla="*/ 34 h 149"/>
                <a:gd name="T52" fmla="*/ 101 w 120"/>
                <a:gd name="T53" fmla="*/ 21 h 149"/>
                <a:gd name="T54" fmla="*/ 98 w 120"/>
                <a:gd name="T55" fmla="*/ 15 h 149"/>
                <a:gd name="T56" fmla="*/ 94 w 120"/>
                <a:gd name="T57" fmla="*/ 9 h 149"/>
                <a:gd name="T58" fmla="*/ 74 w 120"/>
                <a:gd name="T59" fmla="*/ 4 h 149"/>
                <a:gd name="T60" fmla="*/ 68 w 120"/>
                <a:gd name="T61" fmla="*/ 21 h 149"/>
                <a:gd name="T62" fmla="*/ 68 w 120"/>
                <a:gd name="T63" fmla="*/ 2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149">
                  <a:moveTo>
                    <a:pt x="68" y="22"/>
                  </a:moveTo>
                  <a:cubicBezTo>
                    <a:pt x="71" y="33"/>
                    <a:pt x="71" y="33"/>
                    <a:pt x="71" y="33"/>
                  </a:cubicBezTo>
                  <a:cubicBezTo>
                    <a:pt x="75" y="45"/>
                    <a:pt x="75" y="45"/>
                    <a:pt x="75" y="45"/>
                  </a:cubicBezTo>
                  <a:cubicBezTo>
                    <a:pt x="77" y="53"/>
                    <a:pt x="79" y="61"/>
                    <a:pt x="81" y="69"/>
                  </a:cubicBezTo>
                  <a:cubicBezTo>
                    <a:pt x="82" y="76"/>
                    <a:pt x="84" y="84"/>
                    <a:pt x="84" y="91"/>
                  </a:cubicBezTo>
                  <a:cubicBezTo>
                    <a:pt x="84" y="94"/>
                    <a:pt x="84" y="98"/>
                    <a:pt x="84" y="101"/>
                  </a:cubicBezTo>
                  <a:cubicBezTo>
                    <a:pt x="84" y="104"/>
                    <a:pt x="83" y="107"/>
                    <a:pt x="82" y="109"/>
                  </a:cubicBezTo>
                  <a:cubicBezTo>
                    <a:pt x="82" y="111"/>
                    <a:pt x="81" y="112"/>
                    <a:pt x="80" y="114"/>
                  </a:cubicBezTo>
                  <a:cubicBezTo>
                    <a:pt x="78" y="115"/>
                    <a:pt x="77" y="117"/>
                    <a:pt x="74" y="118"/>
                  </a:cubicBezTo>
                  <a:cubicBezTo>
                    <a:pt x="72" y="119"/>
                    <a:pt x="69" y="120"/>
                    <a:pt x="65" y="120"/>
                  </a:cubicBezTo>
                  <a:cubicBezTo>
                    <a:pt x="62" y="121"/>
                    <a:pt x="58" y="121"/>
                    <a:pt x="55" y="121"/>
                  </a:cubicBezTo>
                  <a:cubicBezTo>
                    <a:pt x="47" y="121"/>
                    <a:pt x="39" y="120"/>
                    <a:pt x="30" y="119"/>
                  </a:cubicBezTo>
                  <a:cubicBezTo>
                    <a:pt x="22" y="118"/>
                    <a:pt x="13" y="117"/>
                    <a:pt x="4" y="116"/>
                  </a:cubicBezTo>
                  <a:cubicBezTo>
                    <a:pt x="4" y="116"/>
                    <a:pt x="4" y="116"/>
                    <a:pt x="4" y="116"/>
                  </a:cubicBezTo>
                  <a:cubicBezTo>
                    <a:pt x="2" y="115"/>
                    <a:pt x="1" y="117"/>
                    <a:pt x="0" y="119"/>
                  </a:cubicBezTo>
                  <a:cubicBezTo>
                    <a:pt x="0" y="120"/>
                    <a:pt x="1" y="121"/>
                    <a:pt x="2" y="122"/>
                  </a:cubicBezTo>
                  <a:cubicBezTo>
                    <a:pt x="9" y="127"/>
                    <a:pt x="17" y="132"/>
                    <a:pt x="25" y="136"/>
                  </a:cubicBezTo>
                  <a:cubicBezTo>
                    <a:pt x="33" y="140"/>
                    <a:pt x="42" y="144"/>
                    <a:pt x="51" y="146"/>
                  </a:cubicBezTo>
                  <a:cubicBezTo>
                    <a:pt x="56" y="147"/>
                    <a:pt x="61" y="148"/>
                    <a:pt x="66" y="149"/>
                  </a:cubicBezTo>
                  <a:cubicBezTo>
                    <a:pt x="72" y="149"/>
                    <a:pt x="77" y="149"/>
                    <a:pt x="83" y="147"/>
                  </a:cubicBezTo>
                  <a:cubicBezTo>
                    <a:pt x="89" y="146"/>
                    <a:pt x="95" y="143"/>
                    <a:pt x="101" y="139"/>
                  </a:cubicBezTo>
                  <a:cubicBezTo>
                    <a:pt x="106" y="134"/>
                    <a:pt x="111" y="129"/>
                    <a:pt x="113" y="123"/>
                  </a:cubicBezTo>
                  <a:cubicBezTo>
                    <a:pt x="116" y="117"/>
                    <a:pt x="118" y="111"/>
                    <a:pt x="119" y="106"/>
                  </a:cubicBezTo>
                  <a:cubicBezTo>
                    <a:pt x="120" y="100"/>
                    <a:pt x="120" y="95"/>
                    <a:pt x="120" y="90"/>
                  </a:cubicBezTo>
                  <a:cubicBezTo>
                    <a:pt x="120" y="79"/>
                    <a:pt x="118" y="70"/>
                    <a:pt x="116" y="60"/>
                  </a:cubicBezTo>
                  <a:cubicBezTo>
                    <a:pt x="114" y="51"/>
                    <a:pt x="111" y="42"/>
                    <a:pt x="107" y="34"/>
                  </a:cubicBezTo>
                  <a:cubicBezTo>
                    <a:pt x="105" y="30"/>
                    <a:pt x="103" y="25"/>
                    <a:pt x="101" y="21"/>
                  </a:cubicBezTo>
                  <a:cubicBezTo>
                    <a:pt x="100" y="19"/>
                    <a:pt x="99" y="17"/>
                    <a:pt x="98" y="15"/>
                  </a:cubicBezTo>
                  <a:cubicBezTo>
                    <a:pt x="97" y="13"/>
                    <a:pt x="96" y="11"/>
                    <a:pt x="94" y="9"/>
                  </a:cubicBezTo>
                  <a:cubicBezTo>
                    <a:pt x="90" y="2"/>
                    <a:pt x="81" y="0"/>
                    <a:pt x="74" y="4"/>
                  </a:cubicBezTo>
                  <a:cubicBezTo>
                    <a:pt x="68" y="8"/>
                    <a:pt x="66" y="15"/>
                    <a:pt x="68" y="21"/>
                  </a:cubicBezTo>
                  <a:lnTo>
                    <a:pt x="68" y="22"/>
                  </a:lnTo>
                  <a:close/>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3" name="íşlîďe"/>
            <p:cNvSpPr/>
            <p:nvPr/>
          </p:nvSpPr>
          <p:spPr bwMode="auto">
            <a:xfrm>
              <a:off x="6363494" y="1877219"/>
              <a:ext cx="50800" cy="98425"/>
            </a:xfrm>
            <a:custGeom>
              <a:avLst/>
              <a:gdLst>
                <a:gd name="T0" fmla="*/ 6 w 6"/>
                <a:gd name="T1" fmla="*/ 3 h 12"/>
                <a:gd name="T2" fmla="*/ 0 w 6"/>
                <a:gd name="T3" fmla="*/ 12 h 12"/>
                <a:gd name="T4" fmla="*/ 1 w 6"/>
                <a:gd name="T5" fmla="*/ 0 h 12"/>
                <a:gd name="T6" fmla="*/ 6 w 6"/>
                <a:gd name="T7" fmla="*/ 3 h 12"/>
              </a:gdLst>
              <a:ahLst/>
              <a:cxnLst>
                <a:cxn ang="0">
                  <a:pos x="T0" y="T1"/>
                </a:cxn>
                <a:cxn ang="0">
                  <a:pos x="T2" y="T3"/>
                </a:cxn>
                <a:cxn ang="0">
                  <a:pos x="T4" y="T5"/>
                </a:cxn>
                <a:cxn ang="0">
                  <a:pos x="T6" y="T7"/>
                </a:cxn>
              </a:cxnLst>
              <a:rect l="0" t="0" r="r" b="b"/>
              <a:pathLst>
                <a:path w="6" h="12">
                  <a:moveTo>
                    <a:pt x="6" y="3"/>
                  </a:moveTo>
                  <a:cubicBezTo>
                    <a:pt x="6" y="3"/>
                    <a:pt x="0" y="12"/>
                    <a:pt x="0" y="12"/>
                  </a:cubicBezTo>
                  <a:cubicBezTo>
                    <a:pt x="1" y="0"/>
                    <a:pt x="1" y="0"/>
                    <a:pt x="1" y="0"/>
                  </a:cubicBezTo>
                  <a:lnTo>
                    <a:pt x="6" y="3"/>
                  </a:lnTo>
                  <a:close/>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4" name="íṣľiḍe"/>
            <p:cNvSpPr/>
            <p:nvPr/>
          </p:nvSpPr>
          <p:spPr bwMode="auto">
            <a:xfrm>
              <a:off x="6280944" y="1835944"/>
              <a:ext cx="90488" cy="155575"/>
            </a:xfrm>
            <a:custGeom>
              <a:avLst/>
              <a:gdLst>
                <a:gd name="T0" fmla="*/ 0 w 57"/>
                <a:gd name="T1" fmla="*/ 98 h 98"/>
                <a:gd name="T2" fmla="*/ 42 w 57"/>
                <a:gd name="T3" fmla="*/ 26 h 98"/>
                <a:gd name="T4" fmla="*/ 47 w 57"/>
                <a:gd name="T5" fmla="*/ 31 h 98"/>
                <a:gd name="T6" fmla="*/ 57 w 57"/>
                <a:gd name="T7" fmla="*/ 31 h 98"/>
                <a:gd name="T8" fmla="*/ 57 w 57"/>
                <a:gd name="T9" fmla="*/ 0 h 98"/>
                <a:gd name="T10" fmla="*/ 42 w 57"/>
                <a:gd name="T11" fmla="*/ 5 h 98"/>
                <a:gd name="T12" fmla="*/ 0 w 57"/>
                <a:gd name="T13" fmla="*/ 98 h 98"/>
              </a:gdLst>
              <a:ahLst/>
              <a:cxnLst>
                <a:cxn ang="0">
                  <a:pos x="T0" y="T1"/>
                </a:cxn>
                <a:cxn ang="0">
                  <a:pos x="T2" y="T3"/>
                </a:cxn>
                <a:cxn ang="0">
                  <a:pos x="T4" y="T5"/>
                </a:cxn>
                <a:cxn ang="0">
                  <a:pos x="T6" y="T7"/>
                </a:cxn>
                <a:cxn ang="0">
                  <a:pos x="T8" y="T9"/>
                </a:cxn>
                <a:cxn ang="0">
                  <a:pos x="T10" y="T11"/>
                </a:cxn>
                <a:cxn ang="0">
                  <a:pos x="T12" y="T13"/>
                </a:cxn>
              </a:cxnLst>
              <a:rect l="0" t="0" r="r" b="b"/>
              <a:pathLst>
                <a:path w="57" h="98">
                  <a:moveTo>
                    <a:pt x="0" y="98"/>
                  </a:moveTo>
                  <a:lnTo>
                    <a:pt x="42" y="26"/>
                  </a:lnTo>
                  <a:lnTo>
                    <a:pt x="47" y="31"/>
                  </a:lnTo>
                  <a:lnTo>
                    <a:pt x="57" y="31"/>
                  </a:lnTo>
                  <a:lnTo>
                    <a:pt x="57" y="0"/>
                  </a:lnTo>
                  <a:lnTo>
                    <a:pt x="42" y="5"/>
                  </a:lnTo>
                  <a:lnTo>
                    <a:pt x="0" y="98"/>
                  </a:lnTo>
                  <a:close/>
                </a:path>
              </a:pathLst>
            </a:custGeom>
            <a:solidFill>
              <a:srgbClr val="BAB3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5" name="ísḻíḋé"/>
            <p:cNvSpPr/>
            <p:nvPr/>
          </p:nvSpPr>
          <p:spPr bwMode="auto">
            <a:xfrm>
              <a:off x="5884069" y="2780506"/>
              <a:ext cx="166688" cy="155575"/>
            </a:xfrm>
            <a:custGeom>
              <a:avLst/>
              <a:gdLst>
                <a:gd name="T0" fmla="*/ 9 w 20"/>
                <a:gd name="T1" fmla="*/ 11 h 19"/>
                <a:gd name="T2" fmla="*/ 6 w 20"/>
                <a:gd name="T3" fmla="*/ 19 h 19"/>
                <a:gd name="T4" fmla="*/ 9 w 20"/>
                <a:gd name="T5" fmla="*/ 14 h 19"/>
                <a:gd name="T6" fmla="*/ 19 w 20"/>
                <a:gd name="T7" fmla="*/ 16 h 19"/>
                <a:gd name="T8" fmla="*/ 19 w 20"/>
                <a:gd name="T9" fmla="*/ 10 h 19"/>
                <a:gd name="T10" fmla="*/ 9 w 20"/>
                <a:gd name="T11" fmla="*/ 1 h 19"/>
                <a:gd name="T12" fmla="*/ 8 w 20"/>
                <a:gd name="T13" fmla="*/ 0 h 19"/>
                <a:gd name="T14" fmla="*/ 7 w 20"/>
                <a:gd name="T15" fmla="*/ 1 h 19"/>
                <a:gd name="T16" fmla="*/ 0 w 20"/>
                <a:gd name="T17"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9">
                  <a:moveTo>
                    <a:pt x="9" y="11"/>
                  </a:moveTo>
                  <a:cubicBezTo>
                    <a:pt x="5" y="13"/>
                    <a:pt x="4" y="16"/>
                    <a:pt x="6" y="19"/>
                  </a:cubicBezTo>
                  <a:cubicBezTo>
                    <a:pt x="7" y="19"/>
                    <a:pt x="7" y="15"/>
                    <a:pt x="9" y="14"/>
                  </a:cubicBezTo>
                  <a:cubicBezTo>
                    <a:pt x="11" y="12"/>
                    <a:pt x="14" y="16"/>
                    <a:pt x="19" y="16"/>
                  </a:cubicBezTo>
                  <a:cubicBezTo>
                    <a:pt x="20" y="16"/>
                    <a:pt x="19" y="10"/>
                    <a:pt x="19" y="10"/>
                  </a:cubicBezTo>
                  <a:cubicBezTo>
                    <a:pt x="16" y="7"/>
                    <a:pt x="13" y="4"/>
                    <a:pt x="9" y="1"/>
                  </a:cubicBezTo>
                  <a:cubicBezTo>
                    <a:pt x="9" y="1"/>
                    <a:pt x="9" y="0"/>
                    <a:pt x="8" y="0"/>
                  </a:cubicBezTo>
                  <a:cubicBezTo>
                    <a:pt x="8" y="0"/>
                    <a:pt x="8" y="1"/>
                    <a:pt x="7" y="1"/>
                  </a:cubicBezTo>
                  <a:cubicBezTo>
                    <a:pt x="5" y="2"/>
                    <a:pt x="2" y="4"/>
                    <a:pt x="0" y="6"/>
                  </a:cubicBezTo>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6" name="iś1îďé"/>
            <p:cNvSpPr/>
            <p:nvPr/>
          </p:nvSpPr>
          <p:spPr bwMode="auto">
            <a:xfrm>
              <a:off x="5893594" y="2829719"/>
              <a:ext cx="98425" cy="106362"/>
            </a:xfrm>
            <a:custGeom>
              <a:avLst/>
              <a:gdLst>
                <a:gd name="T0" fmla="*/ 6 w 12"/>
                <a:gd name="T1" fmla="*/ 0 h 13"/>
                <a:gd name="T2" fmla="*/ 1 w 12"/>
                <a:gd name="T3" fmla="*/ 11 h 13"/>
                <a:gd name="T4" fmla="*/ 3 w 12"/>
                <a:gd name="T5" fmla="*/ 12 h 13"/>
                <a:gd name="T6" fmla="*/ 8 w 12"/>
                <a:gd name="T7" fmla="*/ 6 h 13"/>
                <a:gd name="T8" fmla="*/ 9 w 12"/>
                <a:gd name="T9" fmla="*/ 2 h 13"/>
                <a:gd name="T10" fmla="*/ 6 w 12"/>
                <a:gd name="T11" fmla="*/ 0 h 13"/>
              </a:gdLst>
              <a:ahLst/>
              <a:cxnLst>
                <a:cxn ang="0">
                  <a:pos x="T0" y="T1"/>
                </a:cxn>
                <a:cxn ang="0">
                  <a:pos x="T2" y="T3"/>
                </a:cxn>
                <a:cxn ang="0">
                  <a:pos x="T4" y="T5"/>
                </a:cxn>
                <a:cxn ang="0">
                  <a:pos x="T6" y="T7"/>
                </a:cxn>
                <a:cxn ang="0">
                  <a:pos x="T8" y="T9"/>
                </a:cxn>
                <a:cxn ang="0">
                  <a:pos x="T10" y="T11"/>
                </a:cxn>
              </a:cxnLst>
              <a:rect l="0" t="0" r="r" b="b"/>
              <a:pathLst>
                <a:path w="12" h="13">
                  <a:moveTo>
                    <a:pt x="6" y="0"/>
                  </a:moveTo>
                  <a:cubicBezTo>
                    <a:pt x="2" y="2"/>
                    <a:pt x="0" y="7"/>
                    <a:pt x="1" y="11"/>
                  </a:cubicBezTo>
                  <a:cubicBezTo>
                    <a:pt x="1" y="12"/>
                    <a:pt x="2" y="13"/>
                    <a:pt x="3" y="12"/>
                  </a:cubicBezTo>
                  <a:cubicBezTo>
                    <a:pt x="3" y="12"/>
                    <a:pt x="4" y="4"/>
                    <a:pt x="8" y="6"/>
                  </a:cubicBezTo>
                  <a:cubicBezTo>
                    <a:pt x="12" y="7"/>
                    <a:pt x="9" y="2"/>
                    <a:pt x="9" y="2"/>
                  </a:cubicBezTo>
                  <a:lnTo>
                    <a:pt x="6" y="0"/>
                  </a:lnTo>
                  <a:close/>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7" name="iŝ1iďê"/>
            <p:cNvSpPr/>
            <p:nvPr/>
          </p:nvSpPr>
          <p:spPr bwMode="auto">
            <a:xfrm>
              <a:off x="5868194" y="2821781"/>
              <a:ext cx="82550" cy="106362"/>
            </a:xfrm>
            <a:custGeom>
              <a:avLst/>
              <a:gdLst>
                <a:gd name="T0" fmla="*/ 3 w 10"/>
                <a:gd name="T1" fmla="*/ 1 h 13"/>
                <a:gd name="T2" fmla="*/ 3 w 10"/>
                <a:gd name="T3" fmla="*/ 11 h 13"/>
                <a:gd name="T4" fmla="*/ 5 w 10"/>
                <a:gd name="T5" fmla="*/ 11 h 13"/>
                <a:gd name="T6" fmla="*/ 10 w 10"/>
                <a:gd name="T7" fmla="*/ 3 h 13"/>
                <a:gd name="T8" fmla="*/ 10 w 10"/>
                <a:gd name="T9" fmla="*/ 1 h 13"/>
                <a:gd name="T10" fmla="*/ 7 w 10"/>
                <a:gd name="T11" fmla="*/ 0 h 13"/>
                <a:gd name="T12" fmla="*/ 3 w 10"/>
                <a:gd name="T13" fmla="*/ 1 h 13"/>
              </a:gdLst>
              <a:ahLst/>
              <a:cxnLst>
                <a:cxn ang="0">
                  <a:pos x="T0" y="T1"/>
                </a:cxn>
                <a:cxn ang="0">
                  <a:pos x="T2" y="T3"/>
                </a:cxn>
                <a:cxn ang="0">
                  <a:pos x="T4" y="T5"/>
                </a:cxn>
                <a:cxn ang="0">
                  <a:pos x="T6" y="T7"/>
                </a:cxn>
                <a:cxn ang="0">
                  <a:pos x="T8" y="T9"/>
                </a:cxn>
                <a:cxn ang="0">
                  <a:pos x="T10" y="T11"/>
                </a:cxn>
                <a:cxn ang="0">
                  <a:pos x="T12" y="T13"/>
                </a:cxn>
              </a:cxnLst>
              <a:rect l="0" t="0" r="r" b="b"/>
              <a:pathLst>
                <a:path w="10" h="13">
                  <a:moveTo>
                    <a:pt x="3" y="1"/>
                  </a:moveTo>
                  <a:cubicBezTo>
                    <a:pt x="0" y="4"/>
                    <a:pt x="0" y="9"/>
                    <a:pt x="3" y="11"/>
                  </a:cubicBezTo>
                  <a:cubicBezTo>
                    <a:pt x="3" y="11"/>
                    <a:pt x="4" y="13"/>
                    <a:pt x="5" y="11"/>
                  </a:cubicBezTo>
                  <a:cubicBezTo>
                    <a:pt x="5" y="9"/>
                    <a:pt x="10" y="3"/>
                    <a:pt x="10" y="3"/>
                  </a:cubicBezTo>
                  <a:cubicBezTo>
                    <a:pt x="10" y="1"/>
                    <a:pt x="10" y="1"/>
                    <a:pt x="10" y="1"/>
                  </a:cubicBezTo>
                  <a:cubicBezTo>
                    <a:pt x="7" y="0"/>
                    <a:pt x="7" y="0"/>
                    <a:pt x="7" y="0"/>
                  </a:cubicBezTo>
                  <a:lnTo>
                    <a:pt x="3" y="1"/>
                  </a:lnTo>
                  <a:close/>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8" name="iṥḻîḋé"/>
            <p:cNvSpPr/>
            <p:nvPr/>
          </p:nvSpPr>
          <p:spPr bwMode="auto">
            <a:xfrm>
              <a:off x="5826919" y="2788444"/>
              <a:ext cx="123825" cy="90487"/>
            </a:xfrm>
            <a:custGeom>
              <a:avLst/>
              <a:gdLst>
                <a:gd name="T0" fmla="*/ 10 w 15"/>
                <a:gd name="T1" fmla="*/ 6 h 11"/>
                <a:gd name="T2" fmla="*/ 1 w 15"/>
                <a:gd name="T3" fmla="*/ 11 h 11"/>
                <a:gd name="T4" fmla="*/ 6 w 15"/>
                <a:gd name="T5" fmla="*/ 3 h 11"/>
                <a:gd name="T6" fmla="*/ 14 w 15"/>
                <a:gd name="T7" fmla="*/ 0 h 11"/>
                <a:gd name="T8" fmla="*/ 15 w 15"/>
                <a:gd name="T9" fmla="*/ 2 h 11"/>
                <a:gd name="T10" fmla="*/ 10 w 15"/>
                <a:gd name="T11" fmla="*/ 6 h 11"/>
              </a:gdLst>
              <a:ahLst/>
              <a:cxnLst>
                <a:cxn ang="0">
                  <a:pos x="T0" y="T1"/>
                </a:cxn>
                <a:cxn ang="0">
                  <a:pos x="T2" y="T3"/>
                </a:cxn>
                <a:cxn ang="0">
                  <a:pos x="T4" y="T5"/>
                </a:cxn>
                <a:cxn ang="0">
                  <a:pos x="T6" y="T7"/>
                </a:cxn>
                <a:cxn ang="0">
                  <a:pos x="T8" y="T9"/>
                </a:cxn>
                <a:cxn ang="0">
                  <a:pos x="T10" y="T11"/>
                </a:cxn>
              </a:cxnLst>
              <a:rect l="0" t="0" r="r" b="b"/>
              <a:pathLst>
                <a:path w="15" h="11">
                  <a:moveTo>
                    <a:pt x="10" y="6"/>
                  </a:moveTo>
                  <a:cubicBezTo>
                    <a:pt x="5" y="6"/>
                    <a:pt x="2" y="11"/>
                    <a:pt x="1" y="11"/>
                  </a:cubicBezTo>
                  <a:cubicBezTo>
                    <a:pt x="0" y="10"/>
                    <a:pt x="3" y="5"/>
                    <a:pt x="6" y="3"/>
                  </a:cubicBezTo>
                  <a:cubicBezTo>
                    <a:pt x="8" y="2"/>
                    <a:pt x="11" y="0"/>
                    <a:pt x="14" y="0"/>
                  </a:cubicBezTo>
                  <a:cubicBezTo>
                    <a:pt x="15" y="0"/>
                    <a:pt x="15" y="1"/>
                    <a:pt x="15" y="2"/>
                  </a:cubicBezTo>
                  <a:cubicBezTo>
                    <a:pt x="15" y="2"/>
                    <a:pt x="10" y="6"/>
                    <a:pt x="10" y="6"/>
                  </a:cubicBezTo>
                  <a:close/>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9" name="í$ḷïde"/>
            <p:cNvSpPr/>
            <p:nvPr/>
          </p:nvSpPr>
          <p:spPr bwMode="auto">
            <a:xfrm>
              <a:off x="5992019" y="1877219"/>
              <a:ext cx="1123950" cy="1403350"/>
            </a:xfrm>
            <a:custGeom>
              <a:avLst/>
              <a:gdLst>
                <a:gd name="T0" fmla="*/ 0 w 136"/>
                <a:gd name="T1" fmla="*/ 131 h 171"/>
                <a:gd name="T2" fmla="*/ 6 w 136"/>
                <a:gd name="T3" fmla="*/ 120 h 171"/>
                <a:gd name="T4" fmla="*/ 76 w 136"/>
                <a:gd name="T5" fmla="*/ 117 h 171"/>
                <a:gd name="T6" fmla="*/ 71 w 136"/>
                <a:gd name="T7" fmla="*/ 49 h 171"/>
                <a:gd name="T8" fmla="*/ 75 w 136"/>
                <a:gd name="T9" fmla="*/ 5 h 171"/>
                <a:gd name="T10" fmla="*/ 112 w 136"/>
                <a:gd name="T11" fmla="*/ 43 h 171"/>
                <a:gd name="T12" fmla="*/ 101 w 136"/>
                <a:gd name="T13" fmla="*/ 145 h 171"/>
                <a:gd name="T14" fmla="*/ 0 w 136"/>
                <a:gd name="T15" fmla="*/ 131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171">
                  <a:moveTo>
                    <a:pt x="0" y="131"/>
                  </a:moveTo>
                  <a:cubicBezTo>
                    <a:pt x="6" y="120"/>
                    <a:pt x="6" y="120"/>
                    <a:pt x="6" y="120"/>
                  </a:cubicBezTo>
                  <a:cubicBezTo>
                    <a:pt x="6" y="120"/>
                    <a:pt x="65" y="131"/>
                    <a:pt x="76" y="117"/>
                  </a:cubicBezTo>
                  <a:cubicBezTo>
                    <a:pt x="87" y="103"/>
                    <a:pt x="74" y="54"/>
                    <a:pt x="71" y="49"/>
                  </a:cubicBezTo>
                  <a:cubicBezTo>
                    <a:pt x="69" y="44"/>
                    <a:pt x="57" y="10"/>
                    <a:pt x="75" y="5"/>
                  </a:cubicBezTo>
                  <a:cubicBezTo>
                    <a:pt x="94" y="0"/>
                    <a:pt x="104" y="24"/>
                    <a:pt x="112" y="43"/>
                  </a:cubicBezTo>
                  <a:cubicBezTo>
                    <a:pt x="120" y="63"/>
                    <a:pt x="136" y="119"/>
                    <a:pt x="101" y="145"/>
                  </a:cubicBezTo>
                  <a:cubicBezTo>
                    <a:pt x="66" y="171"/>
                    <a:pt x="0" y="131"/>
                    <a:pt x="0" y="131"/>
                  </a:cubicBezTo>
                  <a:close/>
                </a:path>
              </a:pathLst>
            </a:custGeom>
            <a:solidFill>
              <a:srgbClr val="382A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0" name="ïš1íďe"/>
            <p:cNvSpPr/>
            <p:nvPr/>
          </p:nvSpPr>
          <p:spPr bwMode="auto">
            <a:xfrm>
              <a:off x="6280944" y="1859756"/>
              <a:ext cx="74613" cy="131762"/>
            </a:xfrm>
            <a:custGeom>
              <a:avLst/>
              <a:gdLst>
                <a:gd name="T0" fmla="*/ 0 w 9"/>
                <a:gd name="T1" fmla="*/ 16 h 16"/>
                <a:gd name="T2" fmla="*/ 9 w 9"/>
                <a:gd name="T3" fmla="*/ 9 h 16"/>
                <a:gd name="T4" fmla="*/ 8 w 9"/>
                <a:gd name="T5" fmla="*/ 0 h 16"/>
                <a:gd name="T6" fmla="*/ 5 w 9"/>
                <a:gd name="T7" fmla="*/ 6 h 16"/>
                <a:gd name="T8" fmla="*/ 0 w 9"/>
                <a:gd name="T9" fmla="*/ 16 h 16"/>
              </a:gdLst>
              <a:ahLst/>
              <a:cxnLst>
                <a:cxn ang="0">
                  <a:pos x="T0" y="T1"/>
                </a:cxn>
                <a:cxn ang="0">
                  <a:pos x="T2" y="T3"/>
                </a:cxn>
                <a:cxn ang="0">
                  <a:pos x="T4" y="T5"/>
                </a:cxn>
                <a:cxn ang="0">
                  <a:pos x="T6" y="T7"/>
                </a:cxn>
                <a:cxn ang="0">
                  <a:pos x="T8" y="T9"/>
                </a:cxn>
              </a:cxnLst>
              <a:rect l="0" t="0" r="r" b="b"/>
              <a:pathLst>
                <a:path w="9" h="16">
                  <a:moveTo>
                    <a:pt x="0" y="16"/>
                  </a:moveTo>
                  <a:cubicBezTo>
                    <a:pt x="9" y="9"/>
                    <a:pt x="9" y="9"/>
                    <a:pt x="9" y="9"/>
                  </a:cubicBezTo>
                  <a:cubicBezTo>
                    <a:pt x="9" y="9"/>
                    <a:pt x="9" y="0"/>
                    <a:pt x="8" y="0"/>
                  </a:cubicBezTo>
                  <a:cubicBezTo>
                    <a:pt x="8" y="0"/>
                    <a:pt x="5" y="6"/>
                    <a:pt x="5" y="6"/>
                  </a:cubicBezTo>
                  <a:lnTo>
                    <a:pt x="0" y="16"/>
                  </a:lnTo>
                  <a:close/>
                </a:path>
              </a:pathLst>
            </a:custGeom>
            <a:solidFill>
              <a:srgbClr val="A6A4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1" name="íṡliďê"/>
            <p:cNvSpPr/>
            <p:nvPr/>
          </p:nvSpPr>
          <p:spPr bwMode="auto">
            <a:xfrm>
              <a:off x="6396831" y="1794669"/>
              <a:ext cx="265113" cy="222250"/>
            </a:xfrm>
            <a:custGeom>
              <a:avLst/>
              <a:gdLst>
                <a:gd name="T0" fmla="*/ 32 w 32"/>
                <a:gd name="T1" fmla="*/ 9 h 27"/>
                <a:gd name="T2" fmla="*/ 28 w 32"/>
                <a:gd name="T3" fmla="*/ 1 h 27"/>
                <a:gd name="T4" fmla="*/ 4 w 32"/>
                <a:gd name="T5" fmla="*/ 9 h 27"/>
                <a:gd name="T6" fmla="*/ 0 w 32"/>
                <a:gd name="T7" fmla="*/ 27 h 27"/>
                <a:gd name="T8" fmla="*/ 32 w 32"/>
                <a:gd name="T9" fmla="*/ 9 h 27"/>
              </a:gdLst>
              <a:ahLst/>
              <a:cxnLst>
                <a:cxn ang="0">
                  <a:pos x="T0" y="T1"/>
                </a:cxn>
                <a:cxn ang="0">
                  <a:pos x="T2" y="T3"/>
                </a:cxn>
                <a:cxn ang="0">
                  <a:pos x="T4" y="T5"/>
                </a:cxn>
                <a:cxn ang="0">
                  <a:pos x="T6" y="T7"/>
                </a:cxn>
                <a:cxn ang="0">
                  <a:pos x="T8" y="T9"/>
                </a:cxn>
              </a:cxnLst>
              <a:rect l="0" t="0" r="r" b="b"/>
              <a:pathLst>
                <a:path w="32" h="27">
                  <a:moveTo>
                    <a:pt x="32" y="9"/>
                  </a:moveTo>
                  <a:cubicBezTo>
                    <a:pt x="32" y="9"/>
                    <a:pt x="28" y="0"/>
                    <a:pt x="28" y="1"/>
                  </a:cubicBezTo>
                  <a:cubicBezTo>
                    <a:pt x="27" y="1"/>
                    <a:pt x="4" y="9"/>
                    <a:pt x="4" y="9"/>
                  </a:cubicBezTo>
                  <a:cubicBezTo>
                    <a:pt x="0" y="27"/>
                    <a:pt x="0" y="27"/>
                    <a:pt x="0" y="27"/>
                  </a:cubicBezTo>
                  <a:lnTo>
                    <a:pt x="32" y="9"/>
                  </a:lnTo>
                  <a:close/>
                </a:path>
              </a:pathLst>
            </a:custGeom>
            <a:solidFill>
              <a:srgbClr val="D6D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2" name="îṧ1îḓe"/>
            <p:cNvSpPr/>
            <p:nvPr/>
          </p:nvSpPr>
          <p:spPr bwMode="auto">
            <a:xfrm>
              <a:off x="6355556" y="1867694"/>
              <a:ext cx="74613" cy="107950"/>
            </a:xfrm>
            <a:custGeom>
              <a:avLst/>
              <a:gdLst>
                <a:gd name="T0" fmla="*/ 0 w 9"/>
                <a:gd name="T1" fmla="*/ 13 h 13"/>
                <a:gd name="T2" fmla="*/ 9 w 9"/>
                <a:gd name="T3" fmla="*/ 0 h 13"/>
                <a:gd name="T4" fmla="*/ 7 w 9"/>
                <a:gd name="T5" fmla="*/ 9 h 13"/>
                <a:gd name="T6" fmla="*/ 0 w 9"/>
                <a:gd name="T7" fmla="*/ 13 h 13"/>
              </a:gdLst>
              <a:ahLst/>
              <a:cxnLst>
                <a:cxn ang="0">
                  <a:pos x="T0" y="T1"/>
                </a:cxn>
                <a:cxn ang="0">
                  <a:pos x="T2" y="T3"/>
                </a:cxn>
                <a:cxn ang="0">
                  <a:pos x="T4" y="T5"/>
                </a:cxn>
                <a:cxn ang="0">
                  <a:pos x="T6" y="T7"/>
                </a:cxn>
              </a:cxnLst>
              <a:rect l="0" t="0" r="r" b="b"/>
              <a:pathLst>
                <a:path w="9" h="13">
                  <a:moveTo>
                    <a:pt x="0" y="13"/>
                  </a:moveTo>
                  <a:cubicBezTo>
                    <a:pt x="1" y="12"/>
                    <a:pt x="9" y="0"/>
                    <a:pt x="9" y="0"/>
                  </a:cubicBezTo>
                  <a:cubicBezTo>
                    <a:pt x="7" y="9"/>
                    <a:pt x="7" y="9"/>
                    <a:pt x="7" y="9"/>
                  </a:cubicBezTo>
                  <a:lnTo>
                    <a:pt x="0" y="13"/>
                  </a:lnTo>
                  <a:close/>
                </a:path>
              </a:pathLst>
            </a:custGeom>
            <a:solidFill>
              <a:srgbClr val="BAB3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3" name="iśḷídê"/>
            <p:cNvSpPr/>
            <p:nvPr/>
          </p:nvSpPr>
          <p:spPr bwMode="auto">
            <a:xfrm>
              <a:off x="6347619" y="1859756"/>
              <a:ext cx="15875" cy="107950"/>
            </a:xfrm>
            <a:custGeom>
              <a:avLst/>
              <a:gdLst>
                <a:gd name="T0" fmla="*/ 1 w 2"/>
                <a:gd name="T1" fmla="*/ 0 h 13"/>
                <a:gd name="T2" fmla="*/ 2 w 2"/>
                <a:gd name="T3" fmla="*/ 13 h 13"/>
                <a:gd name="T4" fmla="*/ 0 w 2"/>
                <a:gd name="T5" fmla="*/ 1 h 13"/>
                <a:gd name="T6" fmla="*/ 1 w 2"/>
                <a:gd name="T7" fmla="*/ 0 h 13"/>
              </a:gdLst>
              <a:ahLst/>
              <a:cxnLst>
                <a:cxn ang="0">
                  <a:pos x="T0" y="T1"/>
                </a:cxn>
                <a:cxn ang="0">
                  <a:pos x="T2" y="T3"/>
                </a:cxn>
                <a:cxn ang="0">
                  <a:pos x="T4" y="T5"/>
                </a:cxn>
                <a:cxn ang="0">
                  <a:pos x="T6" y="T7"/>
                </a:cxn>
              </a:cxnLst>
              <a:rect l="0" t="0" r="r" b="b"/>
              <a:pathLst>
                <a:path w="2" h="13">
                  <a:moveTo>
                    <a:pt x="1" y="0"/>
                  </a:moveTo>
                  <a:cubicBezTo>
                    <a:pt x="1" y="0"/>
                    <a:pt x="2" y="13"/>
                    <a:pt x="2" y="13"/>
                  </a:cubicBezTo>
                  <a:cubicBezTo>
                    <a:pt x="2" y="13"/>
                    <a:pt x="0" y="1"/>
                    <a:pt x="0" y="1"/>
                  </a:cubicBezTo>
                  <a:lnTo>
                    <a:pt x="1" y="0"/>
                  </a:lnTo>
                  <a:close/>
                </a:path>
              </a:pathLst>
            </a:custGeom>
            <a:solidFill>
              <a:srgbClr val="BAB3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4" name="íŝḻiďê"/>
            <p:cNvSpPr/>
            <p:nvPr/>
          </p:nvSpPr>
          <p:spPr bwMode="auto">
            <a:xfrm>
              <a:off x="6347619" y="1867694"/>
              <a:ext cx="23813" cy="107950"/>
            </a:xfrm>
            <a:custGeom>
              <a:avLst/>
              <a:gdLst>
                <a:gd name="T0" fmla="*/ 15 w 15"/>
                <a:gd name="T1" fmla="*/ 11 h 68"/>
                <a:gd name="T2" fmla="*/ 10 w 15"/>
                <a:gd name="T3" fmla="*/ 68 h 68"/>
                <a:gd name="T4" fmla="*/ 0 w 15"/>
                <a:gd name="T5" fmla="*/ 0 h 68"/>
                <a:gd name="T6" fmla="*/ 15 w 15"/>
                <a:gd name="T7" fmla="*/ 11 h 68"/>
              </a:gdLst>
              <a:ahLst/>
              <a:cxnLst>
                <a:cxn ang="0">
                  <a:pos x="T0" y="T1"/>
                </a:cxn>
                <a:cxn ang="0">
                  <a:pos x="T2" y="T3"/>
                </a:cxn>
                <a:cxn ang="0">
                  <a:pos x="T4" y="T5"/>
                </a:cxn>
                <a:cxn ang="0">
                  <a:pos x="T6" y="T7"/>
                </a:cxn>
              </a:cxnLst>
              <a:rect l="0" t="0" r="r" b="b"/>
              <a:pathLst>
                <a:path w="15" h="68">
                  <a:moveTo>
                    <a:pt x="15" y="11"/>
                  </a:moveTo>
                  <a:lnTo>
                    <a:pt x="10" y="68"/>
                  </a:lnTo>
                  <a:lnTo>
                    <a:pt x="0" y="0"/>
                  </a:lnTo>
                  <a:lnTo>
                    <a:pt x="15" y="11"/>
                  </a:lnTo>
                  <a:close/>
                </a:path>
              </a:pathLst>
            </a:custGeom>
            <a:solidFill>
              <a:srgbClr val="C4B9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5" name="îṡliḑe"/>
            <p:cNvSpPr/>
            <p:nvPr/>
          </p:nvSpPr>
          <p:spPr bwMode="auto">
            <a:xfrm>
              <a:off x="4983956" y="1359694"/>
              <a:ext cx="388938" cy="549275"/>
            </a:xfrm>
            <a:custGeom>
              <a:avLst/>
              <a:gdLst>
                <a:gd name="T0" fmla="*/ 45 w 47"/>
                <a:gd name="T1" fmla="*/ 61 h 67"/>
                <a:gd name="T2" fmla="*/ 13 w 47"/>
                <a:gd name="T3" fmla="*/ 67 h 67"/>
                <a:gd name="T4" fmla="*/ 10 w 47"/>
                <a:gd name="T5" fmla="*/ 65 h 67"/>
                <a:gd name="T6" fmla="*/ 0 w 47"/>
                <a:gd name="T7" fmla="*/ 9 h 67"/>
                <a:gd name="T8" fmla="*/ 2 w 47"/>
                <a:gd name="T9" fmla="*/ 6 h 67"/>
                <a:gd name="T10" fmla="*/ 34 w 47"/>
                <a:gd name="T11" fmla="*/ 0 h 67"/>
                <a:gd name="T12" fmla="*/ 36 w 47"/>
                <a:gd name="T13" fmla="*/ 2 h 67"/>
                <a:gd name="T14" fmla="*/ 47 w 47"/>
                <a:gd name="T15" fmla="*/ 58 h 67"/>
                <a:gd name="T16" fmla="*/ 45 w 47"/>
                <a:gd name="T17"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7">
                  <a:moveTo>
                    <a:pt x="45" y="61"/>
                  </a:moveTo>
                  <a:cubicBezTo>
                    <a:pt x="13" y="67"/>
                    <a:pt x="13" y="67"/>
                    <a:pt x="13" y="67"/>
                  </a:cubicBezTo>
                  <a:cubicBezTo>
                    <a:pt x="12" y="67"/>
                    <a:pt x="11" y="66"/>
                    <a:pt x="10" y="65"/>
                  </a:cubicBezTo>
                  <a:cubicBezTo>
                    <a:pt x="0" y="9"/>
                    <a:pt x="0" y="9"/>
                    <a:pt x="0" y="9"/>
                  </a:cubicBezTo>
                  <a:cubicBezTo>
                    <a:pt x="0" y="7"/>
                    <a:pt x="1" y="6"/>
                    <a:pt x="2" y="6"/>
                  </a:cubicBezTo>
                  <a:cubicBezTo>
                    <a:pt x="34" y="0"/>
                    <a:pt x="34" y="0"/>
                    <a:pt x="34" y="0"/>
                  </a:cubicBezTo>
                  <a:cubicBezTo>
                    <a:pt x="35" y="0"/>
                    <a:pt x="36" y="1"/>
                    <a:pt x="36" y="2"/>
                  </a:cubicBezTo>
                  <a:cubicBezTo>
                    <a:pt x="47" y="58"/>
                    <a:pt x="47" y="58"/>
                    <a:pt x="47" y="58"/>
                  </a:cubicBezTo>
                  <a:cubicBezTo>
                    <a:pt x="47" y="60"/>
                    <a:pt x="46" y="61"/>
                    <a:pt x="45" y="61"/>
                  </a:cubicBezTo>
                  <a:close/>
                </a:path>
              </a:pathLst>
            </a:custGeom>
            <a:solidFill>
              <a:srgbClr val="DADD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6" name="îṥḷïďé"/>
            <p:cNvSpPr/>
            <p:nvPr/>
          </p:nvSpPr>
          <p:spPr bwMode="auto">
            <a:xfrm>
              <a:off x="4983956" y="1367631"/>
              <a:ext cx="388938" cy="549275"/>
            </a:xfrm>
            <a:custGeom>
              <a:avLst/>
              <a:gdLst>
                <a:gd name="T0" fmla="*/ 45 w 47"/>
                <a:gd name="T1" fmla="*/ 61 h 67"/>
                <a:gd name="T2" fmla="*/ 13 w 47"/>
                <a:gd name="T3" fmla="*/ 67 h 67"/>
                <a:gd name="T4" fmla="*/ 11 w 47"/>
                <a:gd name="T5" fmla="*/ 65 h 67"/>
                <a:gd name="T6" fmla="*/ 0 w 47"/>
                <a:gd name="T7" fmla="*/ 9 h 67"/>
                <a:gd name="T8" fmla="*/ 2 w 47"/>
                <a:gd name="T9" fmla="*/ 6 h 67"/>
                <a:gd name="T10" fmla="*/ 34 w 47"/>
                <a:gd name="T11" fmla="*/ 0 h 67"/>
                <a:gd name="T12" fmla="*/ 36 w 47"/>
                <a:gd name="T13" fmla="*/ 2 h 67"/>
                <a:gd name="T14" fmla="*/ 47 w 47"/>
                <a:gd name="T15" fmla="*/ 58 h 67"/>
                <a:gd name="T16" fmla="*/ 45 w 47"/>
                <a:gd name="T17"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7">
                  <a:moveTo>
                    <a:pt x="45" y="61"/>
                  </a:moveTo>
                  <a:cubicBezTo>
                    <a:pt x="13" y="67"/>
                    <a:pt x="13" y="67"/>
                    <a:pt x="13" y="67"/>
                  </a:cubicBezTo>
                  <a:cubicBezTo>
                    <a:pt x="12" y="67"/>
                    <a:pt x="11" y="66"/>
                    <a:pt x="11" y="65"/>
                  </a:cubicBezTo>
                  <a:cubicBezTo>
                    <a:pt x="0" y="9"/>
                    <a:pt x="0" y="9"/>
                    <a:pt x="0" y="9"/>
                  </a:cubicBezTo>
                  <a:cubicBezTo>
                    <a:pt x="0" y="7"/>
                    <a:pt x="1" y="6"/>
                    <a:pt x="2" y="6"/>
                  </a:cubicBezTo>
                  <a:cubicBezTo>
                    <a:pt x="34" y="0"/>
                    <a:pt x="34" y="0"/>
                    <a:pt x="34" y="0"/>
                  </a:cubicBezTo>
                  <a:cubicBezTo>
                    <a:pt x="35" y="0"/>
                    <a:pt x="36" y="1"/>
                    <a:pt x="36" y="2"/>
                  </a:cubicBezTo>
                  <a:cubicBezTo>
                    <a:pt x="47" y="58"/>
                    <a:pt x="47" y="58"/>
                    <a:pt x="47" y="58"/>
                  </a:cubicBezTo>
                  <a:cubicBezTo>
                    <a:pt x="47" y="60"/>
                    <a:pt x="46" y="61"/>
                    <a:pt x="45" y="61"/>
                  </a:cubicBezTo>
                  <a:close/>
                </a:path>
              </a:pathLst>
            </a:custGeom>
            <a:solidFill>
              <a:srgbClr val="DADD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7" name="îšḷiḋè"/>
            <p:cNvSpPr/>
            <p:nvPr/>
          </p:nvSpPr>
          <p:spPr bwMode="auto">
            <a:xfrm>
              <a:off x="4991894" y="1367631"/>
              <a:ext cx="388938" cy="549275"/>
            </a:xfrm>
            <a:custGeom>
              <a:avLst/>
              <a:gdLst>
                <a:gd name="T0" fmla="*/ 45 w 47"/>
                <a:gd name="T1" fmla="*/ 61 h 67"/>
                <a:gd name="T2" fmla="*/ 13 w 47"/>
                <a:gd name="T3" fmla="*/ 67 h 67"/>
                <a:gd name="T4" fmla="*/ 11 w 47"/>
                <a:gd name="T5" fmla="*/ 65 h 67"/>
                <a:gd name="T6" fmla="*/ 0 w 47"/>
                <a:gd name="T7" fmla="*/ 8 h 67"/>
                <a:gd name="T8" fmla="*/ 2 w 47"/>
                <a:gd name="T9" fmla="*/ 6 h 67"/>
                <a:gd name="T10" fmla="*/ 34 w 47"/>
                <a:gd name="T11" fmla="*/ 0 h 67"/>
                <a:gd name="T12" fmla="*/ 37 w 47"/>
                <a:gd name="T13" fmla="*/ 2 h 67"/>
                <a:gd name="T14" fmla="*/ 47 w 47"/>
                <a:gd name="T15" fmla="*/ 58 h 67"/>
                <a:gd name="T16" fmla="*/ 45 w 47"/>
                <a:gd name="T17"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7">
                  <a:moveTo>
                    <a:pt x="45" y="61"/>
                  </a:moveTo>
                  <a:cubicBezTo>
                    <a:pt x="13" y="67"/>
                    <a:pt x="13" y="67"/>
                    <a:pt x="13" y="67"/>
                  </a:cubicBezTo>
                  <a:cubicBezTo>
                    <a:pt x="12" y="67"/>
                    <a:pt x="11" y="66"/>
                    <a:pt x="11" y="65"/>
                  </a:cubicBezTo>
                  <a:cubicBezTo>
                    <a:pt x="0" y="8"/>
                    <a:pt x="0" y="8"/>
                    <a:pt x="0" y="8"/>
                  </a:cubicBezTo>
                  <a:cubicBezTo>
                    <a:pt x="0" y="7"/>
                    <a:pt x="1" y="6"/>
                    <a:pt x="2" y="6"/>
                  </a:cubicBezTo>
                  <a:cubicBezTo>
                    <a:pt x="34" y="0"/>
                    <a:pt x="34" y="0"/>
                    <a:pt x="34" y="0"/>
                  </a:cubicBezTo>
                  <a:cubicBezTo>
                    <a:pt x="35" y="0"/>
                    <a:pt x="36" y="1"/>
                    <a:pt x="37" y="2"/>
                  </a:cubicBezTo>
                  <a:cubicBezTo>
                    <a:pt x="47" y="58"/>
                    <a:pt x="47" y="58"/>
                    <a:pt x="47" y="58"/>
                  </a:cubicBezTo>
                  <a:cubicBezTo>
                    <a:pt x="47" y="59"/>
                    <a:pt x="46" y="61"/>
                    <a:pt x="45" y="61"/>
                  </a:cubicBezTo>
                  <a:close/>
                </a:path>
              </a:pathLst>
            </a:custGeom>
            <a:solidFill>
              <a:srgbClr val="DADD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8" name="îŝľîḑê"/>
            <p:cNvSpPr/>
            <p:nvPr/>
          </p:nvSpPr>
          <p:spPr bwMode="auto">
            <a:xfrm>
              <a:off x="4991894" y="1359694"/>
              <a:ext cx="388938" cy="549275"/>
            </a:xfrm>
            <a:custGeom>
              <a:avLst/>
              <a:gdLst>
                <a:gd name="T0" fmla="*/ 45 w 47"/>
                <a:gd name="T1" fmla="*/ 61 h 67"/>
                <a:gd name="T2" fmla="*/ 13 w 47"/>
                <a:gd name="T3" fmla="*/ 67 h 67"/>
                <a:gd name="T4" fmla="*/ 10 w 47"/>
                <a:gd name="T5" fmla="*/ 65 h 67"/>
                <a:gd name="T6" fmla="*/ 0 w 47"/>
                <a:gd name="T7" fmla="*/ 8 h 67"/>
                <a:gd name="T8" fmla="*/ 2 w 47"/>
                <a:gd name="T9" fmla="*/ 6 h 67"/>
                <a:gd name="T10" fmla="*/ 34 w 47"/>
                <a:gd name="T11" fmla="*/ 0 h 67"/>
                <a:gd name="T12" fmla="*/ 36 w 47"/>
                <a:gd name="T13" fmla="*/ 2 h 67"/>
                <a:gd name="T14" fmla="*/ 47 w 47"/>
                <a:gd name="T15" fmla="*/ 58 h 67"/>
                <a:gd name="T16" fmla="*/ 45 w 47"/>
                <a:gd name="T17"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7">
                  <a:moveTo>
                    <a:pt x="45" y="61"/>
                  </a:moveTo>
                  <a:cubicBezTo>
                    <a:pt x="13" y="67"/>
                    <a:pt x="13" y="67"/>
                    <a:pt x="13" y="67"/>
                  </a:cubicBezTo>
                  <a:cubicBezTo>
                    <a:pt x="12" y="67"/>
                    <a:pt x="11" y="66"/>
                    <a:pt x="10" y="65"/>
                  </a:cubicBezTo>
                  <a:cubicBezTo>
                    <a:pt x="0" y="8"/>
                    <a:pt x="0" y="8"/>
                    <a:pt x="0" y="8"/>
                  </a:cubicBezTo>
                  <a:cubicBezTo>
                    <a:pt x="0" y="7"/>
                    <a:pt x="1" y="6"/>
                    <a:pt x="2" y="6"/>
                  </a:cubicBezTo>
                  <a:cubicBezTo>
                    <a:pt x="34" y="0"/>
                    <a:pt x="34" y="0"/>
                    <a:pt x="34" y="0"/>
                  </a:cubicBezTo>
                  <a:cubicBezTo>
                    <a:pt x="35" y="0"/>
                    <a:pt x="36" y="0"/>
                    <a:pt x="36" y="2"/>
                  </a:cubicBezTo>
                  <a:cubicBezTo>
                    <a:pt x="47" y="58"/>
                    <a:pt x="47" y="58"/>
                    <a:pt x="47" y="58"/>
                  </a:cubicBezTo>
                  <a:cubicBezTo>
                    <a:pt x="47" y="59"/>
                    <a:pt x="46" y="61"/>
                    <a:pt x="45" y="61"/>
                  </a:cubicBezTo>
                  <a:close/>
                </a:path>
              </a:pathLst>
            </a:custGeom>
            <a:solidFill>
              <a:srgbClr val="CACF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9" name="íṥḻíḋè"/>
            <p:cNvSpPr/>
            <p:nvPr/>
          </p:nvSpPr>
          <p:spPr bwMode="auto">
            <a:xfrm>
              <a:off x="5025231" y="1400969"/>
              <a:ext cx="322263" cy="450850"/>
            </a:xfrm>
            <a:custGeom>
              <a:avLst/>
              <a:gdLst>
                <a:gd name="T0" fmla="*/ 38 w 39"/>
                <a:gd name="T1" fmla="*/ 50 h 55"/>
                <a:gd name="T2" fmla="*/ 10 w 39"/>
                <a:gd name="T3" fmla="*/ 55 h 55"/>
                <a:gd name="T4" fmla="*/ 9 w 39"/>
                <a:gd name="T5" fmla="*/ 54 h 55"/>
                <a:gd name="T6" fmla="*/ 0 w 39"/>
                <a:gd name="T7" fmla="*/ 6 h 55"/>
                <a:gd name="T8" fmla="*/ 1 w 39"/>
                <a:gd name="T9" fmla="*/ 5 h 55"/>
                <a:gd name="T10" fmla="*/ 29 w 39"/>
                <a:gd name="T11" fmla="*/ 0 h 55"/>
                <a:gd name="T12" fmla="*/ 30 w 39"/>
                <a:gd name="T13" fmla="*/ 0 h 55"/>
                <a:gd name="T14" fmla="*/ 39 w 39"/>
                <a:gd name="T15" fmla="*/ 49 h 55"/>
                <a:gd name="T16" fmla="*/ 38 w 39"/>
                <a:gd name="T17" fmla="*/ 5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55">
                  <a:moveTo>
                    <a:pt x="38" y="50"/>
                  </a:moveTo>
                  <a:cubicBezTo>
                    <a:pt x="10" y="55"/>
                    <a:pt x="10" y="55"/>
                    <a:pt x="10" y="55"/>
                  </a:cubicBezTo>
                  <a:cubicBezTo>
                    <a:pt x="9" y="55"/>
                    <a:pt x="9" y="55"/>
                    <a:pt x="9" y="54"/>
                  </a:cubicBezTo>
                  <a:cubicBezTo>
                    <a:pt x="0" y="6"/>
                    <a:pt x="0" y="6"/>
                    <a:pt x="0" y="6"/>
                  </a:cubicBezTo>
                  <a:cubicBezTo>
                    <a:pt x="0" y="5"/>
                    <a:pt x="0" y="5"/>
                    <a:pt x="1" y="5"/>
                  </a:cubicBezTo>
                  <a:cubicBezTo>
                    <a:pt x="29" y="0"/>
                    <a:pt x="29" y="0"/>
                    <a:pt x="29" y="0"/>
                  </a:cubicBezTo>
                  <a:cubicBezTo>
                    <a:pt x="29" y="0"/>
                    <a:pt x="30" y="0"/>
                    <a:pt x="30" y="0"/>
                  </a:cubicBezTo>
                  <a:cubicBezTo>
                    <a:pt x="39" y="49"/>
                    <a:pt x="39" y="49"/>
                    <a:pt x="39" y="49"/>
                  </a:cubicBezTo>
                  <a:cubicBezTo>
                    <a:pt x="39" y="49"/>
                    <a:pt x="38" y="50"/>
                    <a:pt x="38" y="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0" name="iSļíḑé"/>
            <p:cNvSpPr/>
            <p:nvPr/>
          </p:nvSpPr>
          <p:spPr bwMode="auto">
            <a:xfrm>
              <a:off x="5323681" y="1778794"/>
              <a:ext cx="90488" cy="114300"/>
            </a:xfrm>
            <a:custGeom>
              <a:avLst/>
              <a:gdLst>
                <a:gd name="T0" fmla="*/ 10 w 11"/>
                <a:gd name="T1" fmla="*/ 4 h 14"/>
                <a:gd name="T2" fmla="*/ 2 w 11"/>
                <a:gd name="T3" fmla="*/ 2 h 14"/>
                <a:gd name="T4" fmla="*/ 3 w 11"/>
                <a:gd name="T5" fmla="*/ 4 h 14"/>
                <a:gd name="T6" fmla="*/ 7 w 11"/>
                <a:gd name="T7" fmla="*/ 5 h 14"/>
                <a:gd name="T8" fmla="*/ 4 w 11"/>
                <a:gd name="T9" fmla="*/ 11 h 14"/>
                <a:gd name="T10" fmla="*/ 7 w 11"/>
                <a:gd name="T11" fmla="*/ 14 h 14"/>
                <a:gd name="T12" fmla="*/ 10 w 11"/>
                <a:gd name="T13" fmla="*/ 4 h 14"/>
              </a:gdLst>
              <a:ahLst/>
              <a:cxnLst>
                <a:cxn ang="0">
                  <a:pos x="T0" y="T1"/>
                </a:cxn>
                <a:cxn ang="0">
                  <a:pos x="T2" y="T3"/>
                </a:cxn>
                <a:cxn ang="0">
                  <a:pos x="T4" y="T5"/>
                </a:cxn>
                <a:cxn ang="0">
                  <a:pos x="T6" y="T7"/>
                </a:cxn>
                <a:cxn ang="0">
                  <a:pos x="T8" y="T9"/>
                </a:cxn>
                <a:cxn ang="0">
                  <a:pos x="T10" y="T11"/>
                </a:cxn>
                <a:cxn ang="0">
                  <a:pos x="T12" y="T13"/>
                </a:cxn>
              </a:cxnLst>
              <a:rect l="0" t="0" r="r" b="b"/>
              <a:pathLst>
                <a:path w="11" h="14">
                  <a:moveTo>
                    <a:pt x="10" y="4"/>
                  </a:moveTo>
                  <a:cubicBezTo>
                    <a:pt x="11" y="0"/>
                    <a:pt x="2" y="2"/>
                    <a:pt x="2" y="2"/>
                  </a:cubicBezTo>
                  <a:cubicBezTo>
                    <a:pt x="2" y="2"/>
                    <a:pt x="0" y="3"/>
                    <a:pt x="3" y="4"/>
                  </a:cubicBezTo>
                  <a:cubicBezTo>
                    <a:pt x="5" y="5"/>
                    <a:pt x="7" y="5"/>
                    <a:pt x="7" y="5"/>
                  </a:cubicBezTo>
                  <a:cubicBezTo>
                    <a:pt x="7" y="5"/>
                    <a:pt x="4" y="7"/>
                    <a:pt x="4" y="11"/>
                  </a:cubicBezTo>
                  <a:cubicBezTo>
                    <a:pt x="4" y="14"/>
                    <a:pt x="7" y="14"/>
                    <a:pt x="7" y="14"/>
                  </a:cubicBezTo>
                  <a:lnTo>
                    <a:pt x="10" y="4"/>
                  </a:lnTo>
                  <a:close/>
                </a:path>
              </a:pathLst>
            </a:custGeom>
            <a:solidFill>
              <a:srgbClr val="FF87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1" name="îṥ1ide"/>
            <p:cNvSpPr/>
            <p:nvPr/>
          </p:nvSpPr>
          <p:spPr bwMode="auto">
            <a:xfrm>
              <a:off x="5166519" y="5769769"/>
              <a:ext cx="296863" cy="57150"/>
            </a:xfrm>
            <a:custGeom>
              <a:avLst/>
              <a:gdLst>
                <a:gd name="T0" fmla="*/ 36 w 36"/>
                <a:gd name="T1" fmla="*/ 6 h 7"/>
                <a:gd name="T2" fmla="*/ 36 w 36"/>
                <a:gd name="T3" fmla="*/ 0 h 7"/>
                <a:gd name="T4" fmla="*/ 22 w 36"/>
                <a:gd name="T5" fmla="*/ 0 h 7"/>
                <a:gd name="T6" fmla="*/ 22 w 36"/>
                <a:gd name="T7" fmla="*/ 1 h 7"/>
                <a:gd name="T8" fmla="*/ 5 w 36"/>
                <a:gd name="T9" fmla="*/ 3 h 7"/>
                <a:gd name="T10" fmla="*/ 1 w 36"/>
                <a:gd name="T11" fmla="*/ 6 h 7"/>
                <a:gd name="T12" fmla="*/ 35 w 36"/>
                <a:gd name="T13" fmla="*/ 6 h 7"/>
                <a:gd name="T14" fmla="*/ 36 w 36"/>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7">
                  <a:moveTo>
                    <a:pt x="36" y="6"/>
                  </a:moveTo>
                  <a:cubicBezTo>
                    <a:pt x="36" y="0"/>
                    <a:pt x="36" y="0"/>
                    <a:pt x="36" y="0"/>
                  </a:cubicBezTo>
                  <a:cubicBezTo>
                    <a:pt x="22" y="0"/>
                    <a:pt x="22" y="0"/>
                    <a:pt x="22" y="0"/>
                  </a:cubicBezTo>
                  <a:cubicBezTo>
                    <a:pt x="22" y="1"/>
                    <a:pt x="22" y="1"/>
                    <a:pt x="22" y="1"/>
                  </a:cubicBezTo>
                  <a:cubicBezTo>
                    <a:pt x="22" y="1"/>
                    <a:pt x="9" y="1"/>
                    <a:pt x="5" y="3"/>
                  </a:cubicBezTo>
                  <a:cubicBezTo>
                    <a:pt x="0" y="5"/>
                    <a:pt x="1" y="6"/>
                    <a:pt x="1" y="6"/>
                  </a:cubicBezTo>
                  <a:cubicBezTo>
                    <a:pt x="35" y="6"/>
                    <a:pt x="35" y="6"/>
                    <a:pt x="35" y="6"/>
                  </a:cubicBezTo>
                  <a:cubicBezTo>
                    <a:pt x="35" y="6"/>
                    <a:pt x="36" y="7"/>
                    <a:pt x="36" y="6"/>
                  </a:cubicBezTo>
                  <a:close/>
                </a:path>
              </a:pathLst>
            </a:custGeom>
            <a:solidFill>
              <a:srgbClr val="342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82040" y="3002280"/>
            <a:ext cx="9814559" cy="2871098"/>
          </a:xfrm>
          <a:prstGeom prst="rect">
            <a:avLst/>
          </a:prstGeom>
          <a:solidFill>
            <a:schemeClr val="bg1"/>
          </a:solidFill>
          <a:ln w="28575">
            <a:solidFill>
              <a:srgbClr val="5CA4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0" name="矩形 49"/>
          <p:cNvSpPr/>
          <p:nvPr/>
        </p:nvSpPr>
        <p:spPr>
          <a:xfrm>
            <a:off x="320114" y="284624"/>
            <a:ext cx="4536819"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3. </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研发人员绩效考核的指标</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0" name="文本框 39"/>
          <p:cNvSpPr txBox="1"/>
          <p:nvPr/>
        </p:nvSpPr>
        <p:spPr>
          <a:xfrm>
            <a:off x="655495" y="990724"/>
            <a:ext cx="10241104" cy="1689052"/>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研发人员考核应以结果考核为主，兼顾行为考核。因此，研发人员的考核应设置对研发成果进行控制的指标，同时还应设置对于工作态度、工作行为进行考核的指标。</a:t>
            </a:r>
          </a:p>
        </p:txBody>
      </p:sp>
      <p:sp>
        <p:nvSpPr>
          <p:cNvPr id="13" name="文本框 12"/>
          <p:cNvSpPr txBox="1"/>
          <p:nvPr/>
        </p:nvSpPr>
        <p:spPr>
          <a:xfrm>
            <a:off x="1175131" y="3172211"/>
            <a:ext cx="920183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000" b="1">
                <a:solidFill>
                  <a:srgbClr val="5CA4EC"/>
                </a:solidFill>
                <a:latin typeface="微软雅黑" panose="020B0503020204020204" pitchFamily="34" charset="-122"/>
                <a:ea typeface="微软雅黑" panose="020B0503020204020204" pitchFamily="34" charset="-122"/>
              </a:rPr>
              <a:t>（</a:t>
            </a:r>
            <a:r>
              <a:rPr lang="en-US" altLang="zh-CN" sz="2000" b="1">
                <a:solidFill>
                  <a:srgbClr val="5CA4EC"/>
                </a:solidFill>
                <a:latin typeface="微软雅黑" panose="020B0503020204020204" pitchFamily="34" charset="-122"/>
                <a:ea typeface="微软雅黑" panose="020B0503020204020204" pitchFamily="34" charset="-122"/>
              </a:rPr>
              <a:t>1</a:t>
            </a:r>
            <a:r>
              <a:rPr lang="zh-CN" altLang="en-US" sz="2000" b="1">
                <a:solidFill>
                  <a:srgbClr val="5CA4EC"/>
                </a:solidFill>
                <a:latin typeface="微软雅黑" panose="020B0503020204020204" pitchFamily="34" charset="-122"/>
                <a:ea typeface="微软雅黑" panose="020B0503020204020204" pitchFamily="34" charset="-122"/>
              </a:rPr>
              <a:t>）结果指标设计</a:t>
            </a:r>
          </a:p>
        </p:txBody>
      </p:sp>
      <p:sp>
        <p:nvSpPr>
          <p:cNvPr id="14" name="文本框 13"/>
          <p:cNvSpPr txBox="1"/>
          <p:nvPr/>
        </p:nvSpPr>
        <p:spPr>
          <a:xfrm>
            <a:off x="1388403" y="3671218"/>
            <a:ext cx="9201831" cy="1846146"/>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20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 研发人员结果考核指标的设计有两种倾向：</a:t>
            </a:r>
          </a:p>
          <a:p>
            <a:pPr marL="342900" lvl="0" indent="-342900">
              <a:lnSpc>
                <a:spcPct val="20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一是考核指标与研发目标衔接，从岗位核心职责中提取。</a:t>
            </a:r>
          </a:p>
          <a:p>
            <a:pPr marL="342900" lvl="0" indent="-342900">
              <a:lnSpc>
                <a:spcPct val="20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二是考核指标为通用指标。</a:t>
            </a:r>
            <a:endParaRPr kumimoji="0" lang="zh-CN" altLang="en-US" sz="2000" b="0" i="0" u="none" strike="noStrike" kern="1200" cap="none" spc="30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2767" y="4437829"/>
            <a:ext cx="1960195" cy="18191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500"/>
                            </p:stCondLst>
                            <p:childTnLst>
                              <p:par>
                                <p:cTn id="29" presetID="22" presetClass="entr" presetSubtype="4"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0" grpId="0"/>
      <p:bldP spid="40" grpId="0"/>
      <p:bldP spid="13" grpId="0"/>
      <p:bldP spid="1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88720" y="1553996"/>
            <a:ext cx="9814559" cy="4130740"/>
          </a:xfrm>
          <a:prstGeom prst="rect">
            <a:avLst/>
          </a:prstGeom>
          <a:solidFill>
            <a:schemeClr val="bg1"/>
          </a:solidFill>
          <a:ln w="28575">
            <a:solidFill>
              <a:srgbClr val="5CA4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0" name="矩形 49"/>
          <p:cNvSpPr/>
          <p:nvPr/>
        </p:nvSpPr>
        <p:spPr>
          <a:xfrm>
            <a:off x="320114" y="284624"/>
            <a:ext cx="4536819"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3. </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研发人员绩效考核的指标</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p:cNvSpPr txBox="1"/>
          <p:nvPr/>
        </p:nvSpPr>
        <p:spPr>
          <a:xfrm>
            <a:off x="1281811" y="1773244"/>
            <a:ext cx="920183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000" b="1">
                <a:solidFill>
                  <a:srgbClr val="5CA4EC"/>
                </a:solidFill>
                <a:latin typeface="微软雅黑" panose="020B0503020204020204" pitchFamily="34" charset="-122"/>
                <a:ea typeface="微软雅黑" panose="020B0503020204020204" pitchFamily="34" charset="-122"/>
              </a:rPr>
              <a:t>（</a:t>
            </a:r>
            <a:r>
              <a:rPr lang="en-US" altLang="zh-CN" sz="2000" b="1">
                <a:solidFill>
                  <a:srgbClr val="5CA4EC"/>
                </a:solidFill>
                <a:latin typeface="微软雅黑" panose="020B0503020204020204" pitchFamily="34" charset="-122"/>
                <a:ea typeface="微软雅黑" panose="020B0503020204020204" pitchFamily="34" charset="-122"/>
              </a:rPr>
              <a:t>2</a:t>
            </a:r>
            <a:r>
              <a:rPr lang="zh-CN" altLang="en-US" sz="2000" b="1">
                <a:solidFill>
                  <a:srgbClr val="5CA4EC"/>
                </a:solidFill>
                <a:latin typeface="微软雅黑" panose="020B0503020204020204" pitchFamily="34" charset="-122"/>
                <a:ea typeface="微软雅黑" panose="020B0503020204020204" pitchFamily="34" charset="-122"/>
              </a:rPr>
              <a:t>）行为指标设计</a:t>
            </a:r>
          </a:p>
        </p:txBody>
      </p:sp>
      <p:sp>
        <p:nvSpPr>
          <p:cNvPr id="14" name="文本框 13"/>
          <p:cNvSpPr txBox="1"/>
          <p:nvPr/>
        </p:nvSpPr>
        <p:spPr>
          <a:xfrm>
            <a:off x="1495083" y="2272251"/>
            <a:ext cx="9201831" cy="142295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通过行为指标的考核可以实现对研发人员工作过程的有效监控，即通过过程监控保证结果的实现。行为指标的设置根据不同企业的研发导向和实际情况而不同。</a:t>
            </a:r>
            <a:endParaRPr kumimoji="0" lang="zh-CN" altLang="en-US" sz="2000" b="0" i="0" u="none" strike="noStrike" kern="1200" cap="none" spc="30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62986" y="3555730"/>
            <a:ext cx="1960195" cy="1819194"/>
          </a:xfrm>
          <a:prstGeom prst="rect">
            <a:avLst/>
          </a:prstGeom>
        </p:spPr>
      </p:pic>
      <p:sp>
        <p:nvSpPr>
          <p:cNvPr id="9" name="文本框 8"/>
          <p:cNvSpPr txBox="1"/>
          <p:nvPr/>
        </p:nvSpPr>
        <p:spPr>
          <a:xfrm>
            <a:off x="1188720" y="3728990"/>
            <a:ext cx="920183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000" b="1">
                <a:solidFill>
                  <a:srgbClr val="5CA4EC"/>
                </a:solidFill>
                <a:latin typeface="微软雅黑" panose="020B0503020204020204" pitchFamily="34" charset="-122"/>
                <a:ea typeface="微软雅黑" panose="020B0503020204020204" pitchFamily="34" charset="-122"/>
              </a:rPr>
              <a:t>（</a:t>
            </a:r>
            <a:r>
              <a:rPr lang="en-US" altLang="zh-CN" sz="2000" b="1">
                <a:solidFill>
                  <a:srgbClr val="5CA4EC"/>
                </a:solidFill>
                <a:latin typeface="微软雅黑" panose="020B0503020204020204" pitchFamily="34" charset="-122"/>
                <a:ea typeface="微软雅黑" panose="020B0503020204020204" pitchFamily="34" charset="-122"/>
              </a:rPr>
              <a:t>3</a:t>
            </a:r>
            <a:r>
              <a:rPr lang="zh-CN" altLang="en-US" sz="2000" b="1">
                <a:solidFill>
                  <a:srgbClr val="5CA4EC"/>
                </a:solidFill>
                <a:latin typeface="微软雅黑" panose="020B0503020204020204" pitchFamily="34" charset="-122"/>
                <a:ea typeface="微软雅黑" panose="020B0503020204020204" pitchFamily="34" charset="-122"/>
              </a:rPr>
              <a:t>）其他指标</a:t>
            </a:r>
          </a:p>
        </p:txBody>
      </p:sp>
      <p:sp>
        <p:nvSpPr>
          <p:cNvPr id="10" name="文本框 9"/>
          <p:cNvSpPr txBox="1"/>
          <p:nvPr/>
        </p:nvSpPr>
        <p:spPr>
          <a:xfrm>
            <a:off x="1401993" y="4227997"/>
            <a:ext cx="6263728"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除结果指标和行为指标外，企业还可以考虑将能力指标、效益指标纳入研发人员的考核。</a:t>
            </a:r>
            <a:endParaRPr kumimoji="0" lang="zh-CN" altLang="en-US" sz="2000" b="0" i="0" u="none" strike="noStrike" kern="1200" cap="none" spc="30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75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4" grpId="0"/>
      <p:bldP spid="9" grpId="0"/>
      <p:bldP spid="1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320114" y="284624"/>
            <a:ext cx="4177747"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4. </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研发人员绩效考核方法</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Rectangle: Rounded Corners 3"/>
          <p:cNvSpPr/>
          <p:nvPr/>
        </p:nvSpPr>
        <p:spPr>
          <a:xfrm>
            <a:off x="1128761" y="1676497"/>
            <a:ext cx="9883677" cy="4038503"/>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10" name="文本框 9"/>
          <p:cNvSpPr txBox="1"/>
          <p:nvPr/>
        </p:nvSpPr>
        <p:spPr>
          <a:xfrm>
            <a:off x="1495084" y="1732742"/>
            <a:ext cx="9201831" cy="3674211"/>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20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1</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按照时间节点考核</a:t>
            </a:r>
          </a:p>
          <a:p>
            <a:pPr lvl="0">
              <a:lnSpc>
                <a:spcPct val="20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2</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按照里程碑考核</a:t>
            </a:r>
          </a:p>
          <a:p>
            <a:pPr lvl="0">
              <a:lnSpc>
                <a:spcPct val="20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3</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按阶段性成果考核</a:t>
            </a:r>
          </a:p>
          <a:p>
            <a:pPr lvl="0">
              <a:lnSpc>
                <a:spcPct val="20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4</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按课题量考核</a:t>
            </a:r>
          </a:p>
          <a:p>
            <a:pPr lvl="0">
              <a:lnSpc>
                <a:spcPct val="20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5</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按研发成果考核</a:t>
            </a:r>
          </a:p>
        </p:txBody>
      </p:sp>
      <p:grpSp>
        <p:nvGrpSpPr>
          <p:cNvPr id="82" name="de43f30e-5dc8-4469-a71e-a205f19b8d6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821680" y="2200041"/>
            <a:ext cx="4571630" cy="3206912"/>
            <a:chOff x="2837989" y="1143567"/>
            <a:chExt cx="6516023" cy="4570866"/>
          </a:xfrm>
        </p:grpSpPr>
        <p:sp>
          <p:nvSpPr>
            <p:cNvPr id="83" name="iṧľïde"/>
            <p:cNvSpPr/>
            <p:nvPr/>
          </p:nvSpPr>
          <p:spPr bwMode="auto">
            <a:xfrm>
              <a:off x="2837989" y="1143567"/>
              <a:ext cx="6451128" cy="3700621"/>
            </a:xfrm>
            <a:custGeom>
              <a:avLst/>
              <a:gdLst>
                <a:gd name="T0" fmla="*/ 248 w 1866"/>
                <a:gd name="T1" fmla="*/ 1071 h 1071"/>
                <a:gd name="T2" fmla="*/ 1862 w 1866"/>
                <a:gd name="T3" fmla="*/ 1071 h 1071"/>
                <a:gd name="T4" fmla="*/ 1857 w 1866"/>
                <a:gd name="T5" fmla="*/ 994 h 1071"/>
                <a:gd name="T6" fmla="*/ 1811 w 1866"/>
                <a:gd name="T7" fmla="*/ 852 h 1071"/>
                <a:gd name="T8" fmla="*/ 1828 w 1866"/>
                <a:gd name="T9" fmla="*/ 560 h 1071"/>
                <a:gd name="T10" fmla="*/ 1729 w 1866"/>
                <a:gd name="T11" fmla="*/ 409 h 1071"/>
                <a:gd name="T12" fmla="*/ 1508 w 1866"/>
                <a:gd name="T13" fmla="*/ 370 h 1071"/>
                <a:gd name="T14" fmla="*/ 1240 w 1866"/>
                <a:gd name="T15" fmla="*/ 225 h 1071"/>
                <a:gd name="T16" fmla="*/ 1149 w 1866"/>
                <a:gd name="T17" fmla="*/ 118 h 1071"/>
                <a:gd name="T18" fmla="*/ 770 w 1866"/>
                <a:gd name="T19" fmla="*/ 93 h 1071"/>
                <a:gd name="T20" fmla="*/ 664 w 1866"/>
                <a:gd name="T21" fmla="*/ 224 h 1071"/>
                <a:gd name="T22" fmla="*/ 482 w 1866"/>
                <a:gd name="T23" fmla="*/ 444 h 1071"/>
                <a:gd name="T24" fmla="*/ 357 w 1866"/>
                <a:gd name="T25" fmla="*/ 538 h 1071"/>
                <a:gd name="T26" fmla="*/ 250 w 1866"/>
                <a:gd name="T27" fmla="*/ 535 h 1071"/>
                <a:gd name="T28" fmla="*/ 164 w 1866"/>
                <a:gd name="T29" fmla="*/ 529 h 1071"/>
                <a:gd name="T30" fmla="*/ 5 w 1866"/>
                <a:gd name="T31" fmla="*/ 709 h 1071"/>
                <a:gd name="T32" fmla="*/ 59 w 1866"/>
                <a:gd name="T33" fmla="*/ 885 h 1071"/>
                <a:gd name="T34" fmla="*/ 184 w 1866"/>
                <a:gd name="T35" fmla="*/ 1015 h 1071"/>
                <a:gd name="T36" fmla="*/ 248 w 1866"/>
                <a:gd name="T37" fmla="*/ 1071 h 1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66" h="1071">
                  <a:moveTo>
                    <a:pt x="248" y="1071"/>
                  </a:moveTo>
                  <a:cubicBezTo>
                    <a:pt x="1862" y="1071"/>
                    <a:pt x="1862" y="1071"/>
                    <a:pt x="1862" y="1071"/>
                  </a:cubicBezTo>
                  <a:cubicBezTo>
                    <a:pt x="1866" y="1046"/>
                    <a:pt x="1864" y="1018"/>
                    <a:pt x="1857" y="994"/>
                  </a:cubicBezTo>
                  <a:cubicBezTo>
                    <a:pt x="1845" y="945"/>
                    <a:pt x="1820" y="902"/>
                    <a:pt x="1811" y="852"/>
                  </a:cubicBezTo>
                  <a:cubicBezTo>
                    <a:pt x="1795" y="756"/>
                    <a:pt x="1843" y="657"/>
                    <a:pt x="1828" y="560"/>
                  </a:cubicBezTo>
                  <a:cubicBezTo>
                    <a:pt x="1818" y="496"/>
                    <a:pt x="1780" y="439"/>
                    <a:pt x="1729" y="409"/>
                  </a:cubicBezTo>
                  <a:cubicBezTo>
                    <a:pt x="1662" y="371"/>
                    <a:pt x="1583" y="380"/>
                    <a:pt x="1508" y="370"/>
                  </a:cubicBezTo>
                  <a:cubicBezTo>
                    <a:pt x="1408" y="356"/>
                    <a:pt x="1312" y="304"/>
                    <a:pt x="1240" y="225"/>
                  </a:cubicBezTo>
                  <a:cubicBezTo>
                    <a:pt x="1209" y="190"/>
                    <a:pt x="1182" y="151"/>
                    <a:pt x="1149" y="118"/>
                  </a:cubicBezTo>
                  <a:cubicBezTo>
                    <a:pt x="1047" y="17"/>
                    <a:pt x="879" y="0"/>
                    <a:pt x="770" y="93"/>
                  </a:cubicBezTo>
                  <a:cubicBezTo>
                    <a:pt x="728" y="129"/>
                    <a:pt x="697" y="178"/>
                    <a:pt x="664" y="224"/>
                  </a:cubicBezTo>
                  <a:cubicBezTo>
                    <a:pt x="608" y="302"/>
                    <a:pt x="546" y="374"/>
                    <a:pt x="482" y="444"/>
                  </a:cubicBezTo>
                  <a:cubicBezTo>
                    <a:pt x="446" y="484"/>
                    <a:pt x="407" y="525"/>
                    <a:pt x="357" y="538"/>
                  </a:cubicBezTo>
                  <a:cubicBezTo>
                    <a:pt x="322" y="547"/>
                    <a:pt x="286" y="541"/>
                    <a:pt x="250" y="535"/>
                  </a:cubicBezTo>
                  <a:cubicBezTo>
                    <a:pt x="221" y="531"/>
                    <a:pt x="192" y="526"/>
                    <a:pt x="164" y="529"/>
                  </a:cubicBezTo>
                  <a:cubicBezTo>
                    <a:pt x="82" y="538"/>
                    <a:pt x="11" y="618"/>
                    <a:pt x="5" y="709"/>
                  </a:cubicBezTo>
                  <a:cubicBezTo>
                    <a:pt x="0" y="772"/>
                    <a:pt x="24" y="834"/>
                    <a:pt x="59" y="885"/>
                  </a:cubicBezTo>
                  <a:cubicBezTo>
                    <a:pt x="94" y="935"/>
                    <a:pt x="140" y="975"/>
                    <a:pt x="184" y="1015"/>
                  </a:cubicBezTo>
                  <a:cubicBezTo>
                    <a:pt x="206" y="1033"/>
                    <a:pt x="227" y="1052"/>
                    <a:pt x="248" y="1071"/>
                  </a:cubicBezTo>
                </a:path>
              </a:pathLst>
            </a:cu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4" name="ïṩḷïďé"/>
            <p:cNvSpPr/>
            <p:nvPr/>
          </p:nvSpPr>
          <p:spPr bwMode="auto">
            <a:xfrm>
              <a:off x="7725006" y="1624448"/>
              <a:ext cx="807016" cy="494193"/>
            </a:xfrm>
            <a:custGeom>
              <a:avLst/>
              <a:gdLst>
                <a:gd name="T0" fmla="*/ 4 w 233"/>
                <a:gd name="T1" fmla="*/ 121 h 143"/>
                <a:gd name="T2" fmla="*/ 57 w 233"/>
                <a:gd name="T3" fmla="*/ 88 h 143"/>
                <a:gd name="T4" fmla="*/ 98 w 233"/>
                <a:gd name="T5" fmla="*/ 16 h 143"/>
                <a:gd name="T6" fmla="*/ 174 w 233"/>
                <a:gd name="T7" fmla="*/ 78 h 143"/>
                <a:gd name="T8" fmla="*/ 232 w 233"/>
                <a:gd name="T9" fmla="*/ 127 h 143"/>
                <a:gd name="T10" fmla="*/ 217 w 233"/>
                <a:gd name="T11" fmla="*/ 143 h 143"/>
                <a:gd name="T12" fmla="*/ 19 w 233"/>
                <a:gd name="T13" fmla="*/ 143 h 143"/>
                <a:gd name="T14" fmla="*/ 4 w 233"/>
                <a:gd name="T15" fmla="*/ 121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143">
                  <a:moveTo>
                    <a:pt x="4" y="121"/>
                  </a:moveTo>
                  <a:cubicBezTo>
                    <a:pt x="11" y="106"/>
                    <a:pt x="26" y="88"/>
                    <a:pt x="57" y="88"/>
                  </a:cubicBezTo>
                  <a:cubicBezTo>
                    <a:pt x="57" y="88"/>
                    <a:pt x="53" y="36"/>
                    <a:pt x="98" y="16"/>
                  </a:cubicBezTo>
                  <a:cubicBezTo>
                    <a:pt x="134" y="0"/>
                    <a:pt x="170" y="25"/>
                    <a:pt x="174" y="78"/>
                  </a:cubicBezTo>
                  <a:cubicBezTo>
                    <a:pt x="174" y="78"/>
                    <a:pt x="233" y="63"/>
                    <a:pt x="232" y="127"/>
                  </a:cubicBezTo>
                  <a:cubicBezTo>
                    <a:pt x="232" y="136"/>
                    <a:pt x="225" y="143"/>
                    <a:pt x="217" y="143"/>
                  </a:cubicBezTo>
                  <a:cubicBezTo>
                    <a:pt x="19" y="143"/>
                    <a:pt x="19" y="143"/>
                    <a:pt x="19" y="143"/>
                  </a:cubicBezTo>
                  <a:cubicBezTo>
                    <a:pt x="7" y="143"/>
                    <a:pt x="0" y="131"/>
                    <a:pt x="4" y="121"/>
                  </a:cubicBezTo>
                  <a:close/>
                </a:path>
              </a:pathLst>
            </a:cu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5" name="ïṩľîḓe"/>
            <p:cNvSpPr/>
            <p:nvPr/>
          </p:nvSpPr>
          <p:spPr bwMode="auto">
            <a:xfrm>
              <a:off x="8520373" y="1925623"/>
              <a:ext cx="580719" cy="354422"/>
            </a:xfrm>
            <a:custGeom>
              <a:avLst/>
              <a:gdLst>
                <a:gd name="T0" fmla="*/ 3 w 168"/>
                <a:gd name="T1" fmla="*/ 87 h 103"/>
                <a:gd name="T2" fmla="*/ 42 w 168"/>
                <a:gd name="T3" fmla="*/ 64 h 103"/>
                <a:gd name="T4" fmla="*/ 71 w 168"/>
                <a:gd name="T5" fmla="*/ 12 h 103"/>
                <a:gd name="T6" fmla="*/ 126 w 168"/>
                <a:gd name="T7" fmla="*/ 56 h 103"/>
                <a:gd name="T8" fmla="*/ 168 w 168"/>
                <a:gd name="T9" fmla="*/ 92 h 103"/>
                <a:gd name="T10" fmla="*/ 157 w 168"/>
                <a:gd name="T11" fmla="*/ 103 h 103"/>
                <a:gd name="T12" fmla="*/ 14 w 168"/>
                <a:gd name="T13" fmla="*/ 103 h 103"/>
                <a:gd name="T14" fmla="*/ 3 w 168"/>
                <a:gd name="T15" fmla="*/ 87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103">
                  <a:moveTo>
                    <a:pt x="3" y="87"/>
                  </a:moveTo>
                  <a:cubicBezTo>
                    <a:pt x="8" y="76"/>
                    <a:pt x="19" y="64"/>
                    <a:pt x="42" y="64"/>
                  </a:cubicBezTo>
                  <a:cubicBezTo>
                    <a:pt x="42" y="64"/>
                    <a:pt x="39" y="26"/>
                    <a:pt x="71" y="12"/>
                  </a:cubicBezTo>
                  <a:cubicBezTo>
                    <a:pt x="97" y="0"/>
                    <a:pt x="123" y="18"/>
                    <a:pt x="126" y="56"/>
                  </a:cubicBezTo>
                  <a:cubicBezTo>
                    <a:pt x="126" y="56"/>
                    <a:pt x="168" y="46"/>
                    <a:pt x="168" y="92"/>
                  </a:cubicBezTo>
                  <a:cubicBezTo>
                    <a:pt x="168" y="98"/>
                    <a:pt x="163" y="103"/>
                    <a:pt x="157" y="103"/>
                  </a:cubicBezTo>
                  <a:cubicBezTo>
                    <a:pt x="14" y="103"/>
                    <a:pt x="14" y="103"/>
                    <a:pt x="14" y="103"/>
                  </a:cubicBezTo>
                  <a:cubicBezTo>
                    <a:pt x="5" y="103"/>
                    <a:pt x="0" y="95"/>
                    <a:pt x="3" y="87"/>
                  </a:cubicBezTo>
                  <a:close/>
                </a:path>
              </a:pathLst>
            </a:cu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6" name="íŝ1ïďê"/>
            <p:cNvSpPr/>
            <p:nvPr/>
          </p:nvSpPr>
          <p:spPr bwMode="auto">
            <a:xfrm>
              <a:off x="4240698" y="1383176"/>
              <a:ext cx="580719" cy="356085"/>
            </a:xfrm>
            <a:custGeom>
              <a:avLst/>
              <a:gdLst>
                <a:gd name="T0" fmla="*/ 3 w 168"/>
                <a:gd name="T1" fmla="*/ 87 h 103"/>
                <a:gd name="T2" fmla="*/ 41 w 168"/>
                <a:gd name="T3" fmla="*/ 64 h 103"/>
                <a:gd name="T4" fmla="*/ 71 w 168"/>
                <a:gd name="T5" fmla="*/ 11 h 103"/>
                <a:gd name="T6" fmla="*/ 125 w 168"/>
                <a:gd name="T7" fmla="*/ 56 h 103"/>
                <a:gd name="T8" fmla="*/ 168 w 168"/>
                <a:gd name="T9" fmla="*/ 92 h 103"/>
                <a:gd name="T10" fmla="*/ 156 w 168"/>
                <a:gd name="T11" fmla="*/ 103 h 103"/>
                <a:gd name="T12" fmla="*/ 13 w 168"/>
                <a:gd name="T13" fmla="*/ 103 h 103"/>
                <a:gd name="T14" fmla="*/ 3 w 168"/>
                <a:gd name="T15" fmla="*/ 87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103">
                  <a:moveTo>
                    <a:pt x="3" y="87"/>
                  </a:moveTo>
                  <a:cubicBezTo>
                    <a:pt x="8" y="76"/>
                    <a:pt x="18" y="64"/>
                    <a:pt x="41" y="64"/>
                  </a:cubicBezTo>
                  <a:cubicBezTo>
                    <a:pt x="41" y="64"/>
                    <a:pt x="38" y="26"/>
                    <a:pt x="71" y="11"/>
                  </a:cubicBezTo>
                  <a:cubicBezTo>
                    <a:pt x="97" y="0"/>
                    <a:pt x="122" y="18"/>
                    <a:pt x="125" y="56"/>
                  </a:cubicBezTo>
                  <a:cubicBezTo>
                    <a:pt x="125" y="56"/>
                    <a:pt x="168" y="45"/>
                    <a:pt x="168" y="92"/>
                  </a:cubicBezTo>
                  <a:cubicBezTo>
                    <a:pt x="167" y="98"/>
                    <a:pt x="162" y="103"/>
                    <a:pt x="156" y="103"/>
                  </a:cubicBezTo>
                  <a:cubicBezTo>
                    <a:pt x="13" y="103"/>
                    <a:pt x="13" y="103"/>
                    <a:pt x="13" y="103"/>
                  </a:cubicBezTo>
                  <a:cubicBezTo>
                    <a:pt x="5" y="103"/>
                    <a:pt x="0" y="94"/>
                    <a:pt x="3" y="87"/>
                  </a:cubicBezTo>
                  <a:close/>
                </a:path>
              </a:pathLst>
            </a:cu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7" name="îṧḷïḓe"/>
            <p:cNvSpPr/>
            <p:nvPr/>
          </p:nvSpPr>
          <p:spPr bwMode="auto">
            <a:xfrm>
              <a:off x="7705039" y="2706014"/>
              <a:ext cx="1514193" cy="2073280"/>
            </a:xfrm>
            <a:custGeom>
              <a:avLst/>
              <a:gdLst>
                <a:gd name="T0" fmla="*/ 49 w 438"/>
                <a:gd name="T1" fmla="*/ 518 h 600"/>
                <a:gd name="T2" fmla="*/ 215 w 438"/>
                <a:gd name="T3" fmla="*/ 599 h 600"/>
                <a:gd name="T4" fmla="*/ 292 w 438"/>
                <a:gd name="T5" fmla="*/ 584 h 600"/>
                <a:gd name="T6" fmla="*/ 334 w 438"/>
                <a:gd name="T7" fmla="*/ 545 h 600"/>
                <a:gd name="T8" fmla="*/ 325 w 438"/>
                <a:gd name="T9" fmla="*/ 443 h 600"/>
                <a:gd name="T10" fmla="*/ 324 w 438"/>
                <a:gd name="T11" fmla="*/ 360 h 600"/>
                <a:gd name="T12" fmla="*/ 351 w 438"/>
                <a:gd name="T13" fmla="*/ 351 h 600"/>
                <a:gd name="T14" fmla="*/ 412 w 438"/>
                <a:gd name="T15" fmla="*/ 322 h 600"/>
                <a:gd name="T16" fmla="*/ 435 w 438"/>
                <a:gd name="T17" fmla="*/ 256 h 600"/>
                <a:gd name="T18" fmla="*/ 398 w 438"/>
                <a:gd name="T19" fmla="*/ 197 h 600"/>
                <a:gd name="T20" fmla="*/ 385 w 438"/>
                <a:gd name="T21" fmla="*/ 144 h 600"/>
                <a:gd name="T22" fmla="*/ 400 w 438"/>
                <a:gd name="T23" fmla="*/ 128 h 600"/>
                <a:gd name="T24" fmla="*/ 432 w 438"/>
                <a:gd name="T25" fmla="*/ 81 h 600"/>
                <a:gd name="T26" fmla="*/ 429 w 438"/>
                <a:gd name="T27" fmla="*/ 33 h 600"/>
                <a:gd name="T28" fmla="*/ 409 w 438"/>
                <a:gd name="T29" fmla="*/ 14 h 600"/>
                <a:gd name="T30" fmla="*/ 403 w 438"/>
                <a:gd name="T31" fmla="*/ 11 h 600"/>
                <a:gd name="T32" fmla="*/ 362 w 438"/>
                <a:gd name="T33" fmla="*/ 3 h 600"/>
                <a:gd name="T34" fmla="*/ 329 w 438"/>
                <a:gd name="T35" fmla="*/ 24 h 600"/>
                <a:gd name="T36" fmla="*/ 308 w 438"/>
                <a:gd name="T37" fmla="*/ 83 h 600"/>
                <a:gd name="T38" fmla="*/ 304 w 438"/>
                <a:gd name="T39" fmla="*/ 105 h 600"/>
                <a:gd name="T40" fmla="*/ 254 w 438"/>
                <a:gd name="T41" fmla="*/ 127 h 600"/>
                <a:gd name="T42" fmla="*/ 185 w 438"/>
                <a:gd name="T43" fmla="*/ 134 h 600"/>
                <a:gd name="T44" fmla="*/ 147 w 438"/>
                <a:gd name="T45" fmla="*/ 192 h 600"/>
                <a:gd name="T46" fmla="*/ 161 w 438"/>
                <a:gd name="T47" fmla="*/ 258 h 600"/>
                <a:gd name="T48" fmla="*/ 172 w 438"/>
                <a:gd name="T49" fmla="*/ 285 h 600"/>
                <a:gd name="T50" fmla="*/ 105 w 438"/>
                <a:gd name="T51" fmla="*/ 335 h 600"/>
                <a:gd name="T52" fmla="*/ 18 w 438"/>
                <a:gd name="T53" fmla="*/ 391 h 600"/>
                <a:gd name="T54" fmla="*/ 49 w 438"/>
                <a:gd name="T55" fmla="*/ 51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8" h="600">
                  <a:moveTo>
                    <a:pt x="49" y="518"/>
                  </a:moveTo>
                  <a:cubicBezTo>
                    <a:pt x="90" y="567"/>
                    <a:pt x="151" y="597"/>
                    <a:pt x="215" y="599"/>
                  </a:cubicBezTo>
                  <a:cubicBezTo>
                    <a:pt x="241" y="600"/>
                    <a:pt x="268" y="597"/>
                    <a:pt x="292" y="584"/>
                  </a:cubicBezTo>
                  <a:cubicBezTo>
                    <a:pt x="309" y="576"/>
                    <a:pt x="323" y="564"/>
                    <a:pt x="334" y="545"/>
                  </a:cubicBezTo>
                  <a:cubicBezTo>
                    <a:pt x="334" y="545"/>
                    <a:pt x="373" y="489"/>
                    <a:pt x="325" y="443"/>
                  </a:cubicBezTo>
                  <a:cubicBezTo>
                    <a:pt x="325" y="443"/>
                    <a:pt x="275" y="388"/>
                    <a:pt x="324" y="360"/>
                  </a:cubicBezTo>
                  <a:cubicBezTo>
                    <a:pt x="332" y="355"/>
                    <a:pt x="342" y="352"/>
                    <a:pt x="351" y="351"/>
                  </a:cubicBezTo>
                  <a:cubicBezTo>
                    <a:pt x="365" y="350"/>
                    <a:pt x="392" y="344"/>
                    <a:pt x="412" y="322"/>
                  </a:cubicBezTo>
                  <a:cubicBezTo>
                    <a:pt x="429" y="304"/>
                    <a:pt x="438" y="280"/>
                    <a:pt x="435" y="256"/>
                  </a:cubicBezTo>
                  <a:cubicBezTo>
                    <a:pt x="433" y="237"/>
                    <a:pt x="425" y="214"/>
                    <a:pt x="398" y="197"/>
                  </a:cubicBezTo>
                  <a:cubicBezTo>
                    <a:pt x="381" y="186"/>
                    <a:pt x="373" y="162"/>
                    <a:pt x="385" y="144"/>
                  </a:cubicBezTo>
                  <a:cubicBezTo>
                    <a:pt x="389" y="138"/>
                    <a:pt x="395" y="134"/>
                    <a:pt x="400" y="128"/>
                  </a:cubicBezTo>
                  <a:cubicBezTo>
                    <a:pt x="413" y="115"/>
                    <a:pt x="425" y="99"/>
                    <a:pt x="432" y="81"/>
                  </a:cubicBezTo>
                  <a:cubicBezTo>
                    <a:pt x="437" y="65"/>
                    <a:pt x="437" y="47"/>
                    <a:pt x="429" y="33"/>
                  </a:cubicBezTo>
                  <a:cubicBezTo>
                    <a:pt x="424" y="25"/>
                    <a:pt x="417" y="19"/>
                    <a:pt x="409" y="14"/>
                  </a:cubicBezTo>
                  <a:cubicBezTo>
                    <a:pt x="407" y="13"/>
                    <a:pt x="405" y="12"/>
                    <a:pt x="403" y="11"/>
                  </a:cubicBezTo>
                  <a:cubicBezTo>
                    <a:pt x="390" y="4"/>
                    <a:pt x="376" y="0"/>
                    <a:pt x="362" y="3"/>
                  </a:cubicBezTo>
                  <a:cubicBezTo>
                    <a:pt x="348" y="5"/>
                    <a:pt x="337" y="14"/>
                    <a:pt x="329" y="24"/>
                  </a:cubicBezTo>
                  <a:cubicBezTo>
                    <a:pt x="317" y="41"/>
                    <a:pt x="310" y="63"/>
                    <a:pt x="308" y="83"/>
                  </a:cubicBezTo>
                  <a:cubicBezTo>
                    <a:pt x="307" y="90"/>
                    <a:pt x="306" y="98"/>
                    <a:pt x="304" y="105"/>
                  </a:cubicBezTo>
                  <a:cubicBezTo>
                    <a:pt x="298" y="125"/>
                    <a:pt x="274" y="134"/>
                    <a:pt x="254" y="127"/>
                  </a:cubicBezTo>
                  <a:cubicBezTo>
                    <a:pt x="225" y="116"/>
                    <a:pt x="202" y="123"/>
                    <a:pt x="185" y="134"/>
                  </a:cubicBezTo>
                  <a:cubicBezTo>
                    <a:pt x="165" y="146"/>
                    <a:pt x="151" y="168"/>
                    <a:pt x="147" y="192"/>
                  </a:cubicBezTo>
                  <a:cubicBezTo>
                    <a:pt x="143" y="222"/>
                    <a:pt x="154" y="246"/>
                    <a:pt x="161" y="258"/>
                  </a:cubicBezTo>
                  <a:cubicBezTo>
                    <a:pt x="166" y="267"/>
                    <a:pt x="170" y="276"/>
                    <a:pt x="172" y="285"/>
                  </a:cubicBezTo>
                  <a:cubicBezTo>
                    <a:pt x="179" y="341"/>
                    <a:pt x="105" y="335"/>
                    <a:pt x="105" y="335"/>
                  </a:cubicBezTo>
                  <a:cubicBezTo>
                    <a:pt x="39" y="326"/>
                    <a:pt x="18" y="391"/>
                    <a:pt x="18" y="391"/>
                  </a:cubicBezTo>
                  <a:cubicBezTo>
                    <a:pt x="0" y="440"/>
                    <a:pt x="21" y="484"/>
                    <a:pt x="49" y="518"/>
                  </a:cubicBez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8" name="íS1îḍé"/>
            <p:cNvSpPr/>
            <p:nvPr/>
          </p:nvSpPr>
          <p:spPr bwMode="auto">
            <a:xfrm>
              <a:off x="8279100" y="2754269"/>
              <a:ext cx="940131" cy="1968452"/>
            </a:xfrm>
            <a:custGeom>
              <a:avLst/>
              <a:gdLst>
                <a:gd name="T0" fmla="*/ 126 w 272"/>
                <a:gd name="T1" fmla="*/ 570 h 570"/>
                <a:gd name="T2" fmla="*/ 168 w 272"/>
                <a:gd name="T3" fmla="*/ 531 h 570"/>
                <a:gd name="T4" fmla="*/ 159 w 272"/>
                <a:gd name="T5" fmla="*/ 429 h 570"/>
                <a:gd name="T6" fmla="*/ 158 w 272"/>
                <a:gd name="T7" fmla="*/ 346 h 570"/>
                <a:gd name="T8" fmla="*/ 185 w 272"/>
                <a:gd name="T9" fmla="*/ 337 h 570"/>
                <a:gd name="T10" fmla="*/ 246 w 272"/>
                <a:gd name="T11" fmla="*/ 308 h 570"/>
                <a:gd name="T12" fmla="*/ 269 w 272"/>
                <a:gd name="T13" fmla="*/ 242 h 570"/>
                <a:gd name="T14" fmla="*/ 232 w 272"/>
                <a:gd name="T15" fmla="*/ 183 h 570"/>
                <a:gd name="T16" fmla="*/ 219 w 272"/>
                <a:gd name="T17" fmla="*/ 130 h 570"/>
                <a:gd name="T18" fmla="*/ 234 w 272"/>
                <a:gd name="T19" fmla="*/ 114 h 570"/>
                <a:gd name="T20" fmla="*/ 266 w 272"/>
                <a:gd name="T21" fmla="*/ 67 h 570"/>
                <a:gd name="T22" fmla="*/ 263 w 272"/>
                <a:gd name="T23" fmla="*/ 19 h 570"/>
                <a:gd name="T24" fmla="*/ 243 w 272"/>
                <a:gd name="T25" fmla="*/ 0 h 570"/>
                <a:gd name="T26" fmla="*/ 126 w 272"/>
                <a:gd name="T27"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2" h="570">
                  <a:moveTo>
                    <a:pt x="126" y="570"/>
                  </a:moveTo>
                  <a:cubicBezTo>
                    <a:pt x="143" y="562"/>
                    <a:pt x="157" y="550"/>
                    <a:pt x="168" y="531"/>
                  </a:cubicBezTo>
                  <a:cubicBezTo>
                    <a:pt x="168" y="531"/>
                    <a:pt x="207" y="475"/>
                    <a:pt x="159" y="429"/>
                  </a:cubicBezTo>
                  <a:cubicBezTo>
                    <a:pt x="159" y="429"/>
                    <a:pt x="109" y="374"/>
                    <a:pt x="158" y="346"/>
                  </a:cubicBezTo>
                  <a:cubicBezTo>
                    <a:pt x="166" y="341"/>
                    <a:pt x="176" y="338"/>
                    <a:pt x="185" y="337"/>
                  </a:cubicBezTo>
                  <a:cubicBezTo>
                    <a:pt x="199" y="336"/>
                    <a:pt x="226" y="330"/>
                    <a:pt x="246" y="308"/>
                  </a:cubicBezTo>
                  <a:cubicBezTo>
                    <a:pt x="263" y="290"/>
                    <a:pt x="272" y="266"/>
                    <a:pt x="269" y="242"/>
                  </a:cubicBezTo>
                  <a:cubicBezTo>
                    <a:pt x="267" y="223"/>
                    <a:pt x="259" y="200"/>
                    <a:pt x="232" y="183"/>
                  </a:cubicBezTo>
                  <a:cubicBezTo>
                    <a:pt x="215" y="172"/>
                    <a:pt x="207" y="148"/>
                    <a:pt x="219" y="130"/>
                  </a:cubicBezTo>
                  <a:cubicBezTo>
                    <a:pt x="223" y="124"/>
                    <a:pt x="229" y="120"/>
                    <a:pt x="234" y="114"/>
                  </a:cubicBezTo>
                  <a:cubicBezTo>
                    <a:pt x="247" y="101"/>
                    <a:pt x="259" y="85"/>
                    <a:pt x="266" y="67"/>
                  </a:cubicBezTo>
                  <a:cubicBezTo>
                    <a:pt x="271" y="51"/>
                    <a:pt x="271" y="33"/>
                    <a:pt x="263" y="19"/>
                  </a:cubicBezTo>
                  <a:cubicBezTo>
                    <a:pt x="258" y="11"/>
                    <a:pt x="251" y="5"/>
                    <a:pt x="243" y="0"/>
                  </a:cubicBezTo>
                  <a:cubicBezTo>
                    <a:pt x="170" y="89"/>
                    <a:pt x="0" y="349"/>
                    <a:pt x="126" y="570"/>
                  </a:cubicBezTo>
                  <a:close/>
                </a:path>
              </a:pathLst>
            </a:custGeom>
            <a:solidFill>
              <a:srgbClr val="FFB712"/>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9" name="îṣľïde"/>
            <p:cNvSpPr/>
            <p:nvPr/>
          </p:nvSpPr>
          <p:spPr bwMode="auto">
            <a:xfrm>
              <a:off x="8215870" y="2875737"/>
              <a:ext cx="810343" cy="1702220"/>
            </a:xfrm>
            <a:custGeom>
              <a:avLst/>
              <a:gdLst>
                <a:gd name="T0" fmla="*/ 234 w 234"/>
                <a:gd name="T1" fmla="*/ 0 h 493"/>
                <a:gd name="T2" fmla="*/ 172 w 234"/>
                <a:gd name="T3" fmla="*/ 121 h 493"/>
                <a:gd name="T4" fmla="*/ 112 w 234"/>
                <a:gd name="T5" fmla="*/ 244 h 493"/>
                <a:gd name="T6" fmla="*/ 55 w 234"/>
                <a:gd name="T7" fmla="*/ 368 h 493"/>
                <a:gd name="T8" fmla="*/ 0 w 234"/>
                <a:gd name="T9" fmla="*/ 493 h 493"/>
                <a:gd name="T10" fmla="*/ 63 w 234"/>
                <a:gd name="T11" fmla="*/ 371 h 493"/>
                <a:gd name="T12" fmla="*/ 122 w 234"/>
                <a:gd name="T13" fmla="*/ 249 h 493"/>
                <a:gd name="T14" fmla="*/ 180 w 234"/>
                <a:gd name="T15" fmla="*/ 125 h 493"/>
                <a:gd name="T16" fmla="*/ 234 w 234"/>
                <a:gd name="T17" fmla="*/ 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493">
                  <a:moveTo>
                    <a:pt x="234" y="0"/>
                  </a:moveTo>
                  <a:cubicBezTo>
                    <a:pt x="213" y="40"/>
                    <a:pt x="192" y="81"/>
                    <a:pt x="172" y="121"/>
                  </a:cubicBezTo>
                  <a:cubicBezTo>
                    <a:pt x="152" y="162"/>
                    <a:pt x="132" y="203"/>
                    <a:pt x="112" y="244"/>
                  </a:cubicBezTo>
                  <a:cubicBezTo>
                    <a:pt x="93" y="285"/>
                    <a:pt x="74" y="326"/>
                    <a:pt x="55" y="368"/>
                  </a:cubicBezTo>
                  <a:cubicBezTo>
                    <a:pt x="36" y="409"/>
                    <a:pt x="18" y="451"/>
                    <a:pt x="0" y="493"/>
                  </a:cubicBezTo>
                  <a:cubicBezTo>
                    <a:pt x="22" y="452"/>
                    <a:pt x="43" y="412"/>
                    <a:pt x="63" y="371"/>
                  </a:cubicBezTo>
                  <a:cubicBezTo>
                    <a:pt x="83" y="331"/>
                    <a:pt x="103" y="290"/>
                    <a:pt x="122" y="249"/>
                  </a:cubicBezTo>
                  <a:cubicBezTo>
                    <a:pt x="142" y="208"/>
                    <a:pt x="161" y="166"/>
                    <a:pt x="180" y="125"/>
                  </a:cubicBezTo>
                  <a:cubicBezTo>
                    <a:pt x="198" y="84"/>
                    <a:pt x="217" y="42"/>
                    <a:pt x="234" y="0"/>
                  </a:cubicBezTo>
                  <a:close/>
                </a:path>
              </a:pathLst>
            </a:custGeom>
            <a:solidFill>
              <a:srgbClr val="F299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0" name="isľíḋè"/>
            <p:cNvSpPr/>
            <p:nvPr/>
          </p:nvSpPr>
          <p:spPr bwMode="auto">
            <a:xfrm>
              <a:off x="8320700" y="3444807"/>
              <a:ext cx="1033312" cy="1419349"/>
            </a:xfrm>
            <a:custGeom>
              <a:avLst/>
              <a:gdLst>
                <a:gd name="T0" fmla="*/ 33 w 299"/>
                <a:gd name="T1" fmla="*/ 355 h 411"/>
                <a:gd name="T2" fmla="*/ 147 w 299"/>
                <a:gd name="T3" fmla="*/ 410 h 411"/>
                <a:gd name="T4" fmla="*/ 200 w 299"/>
                <a:gd name="T5" fmla="*/ 400 h 411"/>
                <a:gd name="T6" fmla="*/ 229 w 299"/>
                <a:gd name="T7" fmla="*/ 374 h 411"/>
                <a:gd name="T8" fmla="*/ 222 w 299"/>
                <a:gd name="T9" fmla="*/ 303 h 411"/>
                <a:gd name="T10" fmla="*/ 221 w 299"/>
                <a:gd name="T11" fmla="*/ 247 h 411"/>
                <a:gd name="T12" fmla="*/ 240 w 299"/>
                <a:gd name="T13" fmla="*/ 241 h 411"/>
                <a:gd name="T14" fmla="*/ 282 w 299"/>
                <a:gd name="T15" fmla="*/ 220 h 411"/>
                <a:gd name="T16" fmla="*/ 298 w 299"/>
                <a:gd name="T17" fmla="*/ 175 h 411"/>
                <a:gd name="T18" fmla="*/ 272 w 299"/>
                <a:gd name="T19" fmla="*/ 135 h 411"/>
                <a:gd name="T20" fmla="*/ 263 w 299"/>
                <a:gd name="T21" fmla="*/ 99 h 411"/>
                <a:gd name="T22" fmla="*/ 274 w 299"/>
                <a:gd name="T23" fmla="*/ 88 h 411"/>
                <a:gd name="T24" fmla="*/ 295 w 299"/>
                <a:gd name="T25" fmla="*/ 55 h 411"/>
                <a:gd name="T26" fmla="*/ 293 w 299"/>
                <a:gd name="T27" fmla="*/ 23 h 411"/>
                <a:gd name="T28" fmla="*/ 280 w 299"/>
                <a:gd name="T29" fmla="*/ 10 h 411"/>
                <a:gd name="T30" fmla="*/ 276 w 299"/>
                <a:gd name="T31" fmla="*/ 7 h 411"/>
                <a:gd name="T32" fmla="*/ 247 w 299"/>
                <a:gd name="T33" fmla="*/ 2 h 411"/>
                <a:gd name="T34" fmla="*/ 225 w 299"/>
                <a:gd name="T35" fmla="*/ 17 h 411"/>
                <a:gd name="T36" fmla="*/ 210 w 299"/>
                <a:gd name="T37" fmla="*/ 57 h 411"/>
                <a:gd name="T38" fmla="*/ 208 w 299"/>
                <a:gd name="T39" fmla="*/ 72 h 411"/>
                <a:gd name="T40" fmla="*/ 174 w 299"/>
                <a:gd name="T41" fmla="*/ 87 h 411"/>
                <a:gd name="T42" fmla="*/ 126 w 299"/>
                <a:gd name="T43" fmla="*/ 91 h 411"/>
                <a:gd name="T44" fmla="*/ 100 w 299"/>
                <a:gd name="T45" fmla="*/ 131 h 411"/>
                <a:gd name="T46" fmla="*/ 110 w 299"/>
                <a:gd name="T47" fmla="*/ 177 h 411"/>
                <a:gd name="T48" fmla="*/ 117 w 299"/>
                <a:gd name="T49" fmla="*/ 195 h 411"/>
                <a:gd name="T50" fmla="*/ 72 w 299"/>
                <a:gd name="T51" fmla="*/ 229 h 411"/>
                <a:gd name="T52" fmla="*/ 12 w 299"/>
                <a:gd name="T53" fmla="*/ 268 h 411"/>
                <a:gd name="T54" fmla="*/ 33 w 299"/>
                <a:gd name="T55" fmla="*/ 355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9" h="411">
                  <a:moveTo>
                    <a:pt x="33" y="355"/>
                  </a:moveTo>
                  <a:cubicBezTo>
                    <a:pt x="61" y="388"/>
                    <a:pt x="103" y="409"/>
                    <a:pt x="147" y="410"/>
                  </a:cubicBezTo>
                  <a:cubicBezTo>
                    <a:pt x="165" y="411"/>
                    <a:pt x="183" y="409"/>
                    <a:pt x="200" y="400"/>
                  </a:cubicBezTo>
                  <a:cubicBezTo>
                    <a:pt x="211" y="395"/>
                    <a:pt x="221" y="386"/>
                    <a:pt x="229" y="374"/>
                  </a:cubicBezTo>
                  <a:cubicBezTo>
                    <a:pt x="229" y="374"/>
                    <a:pt x="255" y="335"/>
                    <a:pt x="222" y="303"/>
                  </a:cubicBezTo>
                  <a:cubicBezTo>
                    <a:pt x="222" y="303"/>
                    <a:pt x="188" y="266"/>
                    <a:pt x="221" y="247"/>
                  </a:cubicBezTo>
                  <a:cubicBezTo>
                    <a:pt x="227" y="243"/>
                    <a:pt x="234" y="241"/>
                    <a:pt x="240" y="241"/>
                  </a:cubicBezTo>
                  <a:cubicBezTo>
                    <a:pt x="250" y="240"/>
                    <a:pt x="268" y="235"/>
                    <a:pt x="282" y="220"/>
                  </a:cubicBezTo>
                  <a:cubicBezTo>
                    <a:pt x="294" y="208"/>
                    <a:pt x="299" y="192"/>
                    <a:pt x="298" y="175"/>
                  </a:cubicBezTo>
                  <a:cubicBezTo>
                    <a:pt x="296" y="162"/>
                    <a:pt x="290" y="147"/>
                    <a:pt x="272" y="135"/>
                  </a:cubicBezTo>
                  <a:cubicBezTo>
                    <a:pt x="260" y="128"/>
                    <a:pt x="255" y="111"/>
                    <a:pt x="263" y="99"/>
                  </a:cubicBezTo>
                  <a:cubicBezTo>
                    <a:pt x="266" y="95"/>
                    <a:pt x="270" y="92"/>
                    <a:pt x="274" y="88"/>
                  </a:cubicBezTo>
                  <a:cubicBezTo>
                    <a:pt x="283" y="79"/>
                    <a:pt x="291" y="67"/>
                    <a:pt x="295" y="55"/>
                  </a:cubicBezTo>
                  <a:cubicBezTo>
                    <a:pt x="299" y="45"/>
                    <a:pt x="299" y="32"/>
                    <a:pt x="293" y="23"/>
                  </a:cubicBezTo>
                  <a:cubicBezTo>
                    <a:pt x="290" y="17"/>
                    <a:pt x="285" y="13"/>
                    <a:pt x="280" y="10"/>
                  </a:cubicBezTo>
                  <a:cubicBezTo>
                    <a:pt x="278" y="9"/>
                    <a:pt x="277" y="8"/>
                    <a:pt x="276" y="7"/>
                  </a:cubicBezTo>
                  <a:cubicBezTo>
                    <a:pt x="267" y="3"/>
                    <a:pt x="257" y="0"/>
                    <a:pt x="247" y="2"/>
                  </a:cubicBezTo>
                  <a:cubicBezTo>
                    <a:pt x="238" y="4"/>
                    <a:pt x="230" y="9"/>
                    <a:pt x="225" y="17"/>
                  </a:cubicBezTo>
                  <a:cubicBezTo>
                    <a:pt x="216" y="28"/>
                    <a:pt x="212" y="43"/>
                    <a:pt x="210" y="57"/>
                  </a:cubicBezTo>
                  <a:cubicBezTo>
                    <a:pt x="210" y="62"/>
                    <a:pt x="209" y="67"/>
                    <a:pt x="208" y="72"/>
                  </a:cubicBezTo>
                  <a:cubicBezTo>
                    <a:pt x="203" y="86"/>
                    <a:pt x="187" y="92"/>
                    <a:pt x="174" y="87"/>
                  </a:cubicBezTo>
                  <a:cubicBezTo>
                    <a:pt x="154" y="80"/>
                    <a:pt x="138" y="84"/>
                    <a:pt x="126" y="91"/>
                  </a:cubicBezTo>
                  <a:cubicBezTo>
                    <a:pt x="112" y="100"/>
                    <a:pt x="103" y="115"/>
                    <a:pt x="100" y="131"/>
                  </a:cubicBezTo>
                  <a:cubicBezTo>
                    <a:pt x="97" y="152"/>
                    <a:pt x="105" y="169"/>
                    <a:pt x="110" y="177"/>
                  </a:cubicBezTo>
                  <a:cubicBezTo>
                    <a:pt x="113" y="183"/>
                    <a:pt x="116" y="189"/>
                    <a:pt x="117" y="195"/>
                  </a:cubicBezTo>
                  <a:cubicBezTo>
                    <a:pt x="122" y="234"/>
                    <a:pt x="72" y="229"/>
                    <a:pt x="72" y="229"/>
                  </a:cubicBezTo>
                  <a:cubicBezTo>
                    <a:pt x="26" y="223"/>
                    <a:pt x="12" y="268"/>
                    <a:pt x="12" y="268"/>
                  </a:cubicBezTo>
                  <a:cubicBezTo>
                    <a:pt x="0" y="301"/>
                    <a:pt x="14" y="332"/>
                    <a:pt x="33" y="355"/>
                  </a:cubicBezTo>
                  <a:close/>
                </a:path>
              </a:pathLst>
            </a:cu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1" name="išľiḑe"/>
            <p:cNvSpPr/>
            <p:nvPr/>
          </p:nvSpPr>
          <p:spPr bwMode="auto">
            <a:xfrm>
              <a:off x="8711727" y="3479751"/>
              <a:ext cx="642284" cy="1347798"/>
            </a:xfrm>
            <a:custGeom>
              <a:avLst/>
              <a:gdLst>
                <a:gd name="T0" fmla="*/ 87 w 186"/>
                <a:gd name="T1" fmla="*/ 390 h 390"/>
                <a:gd name="T2" fmla="*/ 116 w 186"/>
                <a:gd name="T3" fmla="*/ 364 h 390"/>
                <a:gd name="T4" fmla="*/ 109 w 186"/>
                <a:gd name="T5" fmla="*/ 293 h 390"/>
                <a:gd name="T6" fmla="*/ 108 w 186"/>
                <a:gd name="T7" fmla="*/ 237 h 390"/>
                <a:gd name="T8" fmla="*/ 127 w 186"/>
                <a:gd name="T9" fmla="*/ 231 h 390"/>
                <a:gd name="T10" fmla="*/ 169 w 186"/>
                <a:gd name="T11" fmla="*/ 210 h 390"/>
                <a:gd name="T12" fmla="*/ 185 w 186"/>
                <a:gd name="T13" fmla="*/ 165 h 390"/>
                <a:gd name="T14" fmla="*/ 159 w 186"/>
                <a:gd name="T15" fmla="*/ 125 h 390"/>
                <a:gd name="T16" fmla="*/ 150 w 186"/>
                <a:gd name="T17" fmla="*/ 89 h 390"/>
                <a:gd name="T18" fmla="*/ 161 w 186"/>
                <a:gd name="T19" fmla="*/ 78 h 390"/>
                <a:gd name="T20" fmla="*/ 182 w 186"/>
                <a:gd name="T21" fmla="*/ 45 h 390"/>
                <a:gd name="T22" fmla="*/ 180 w 186"/>
                <a:gd name="T23" fmla="*/ 13 h 390"/>
                <a:gd name="T24" fmla="*/ 167 w 186"/>
                <a:gd name="T25" fmla="*/ 0 h 390"/>
                <a:gd name="T26" fmla="*/ 87 w 186"/>
                <a:gd name="T27"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390">
                  <a:moveTo>
                    <a:pt x="87" y="390"/>
                  </a:moveTo>
                  <a:cubicBezTo>
                    <a:pt x="98" y="385"/>
                    <a:pt x="108" y="376"/>
                    <a:pt x="116" y="364"/>
                  </a:cubicBezTo>
                  <a:cubicBezTo>
                    <a:pt x="116" y="364"/>
                    <a:pt x="142" y="325"/>
                    <a:pt x="109" y="293"/>
                  </a:cubicBezTo>
                  <a:cubicBezTo>
                    <a:pt x="109" y="293"/>
                    <a:pt x="75" y="256"/>
                    <a:pt x="108" y="237"/>
                  </a:cubicBezTo>
                  <a:cubicBezTo>
                    <a:pt x="114" y="233"/>
                    <a:pt x="121" y="231"/>
                    <a:pt x="127" y="231"/>
                  </a:cubicBezTo>
                  <a:cubicBezTo>
                    <a:pt x="137" y="230"/>
                    <a:pt x="155" y="225"/>
                    <a:pt x="169" y="210"/>
                  </a:cubicBezTo>
                  <a:cubicBezTo>
                    <a:pt x="181" y="198"/>
                    <a:pt x="186" y="182"/>
                    <a:pt x="185" y="165"/>
                  </a:cubicBezTo>
                  <a:cubicBezTo>
                    <a:pt x="183" y="152"/>
                    <a:pt x="177" y="137"/>
                    <a:pt x="159" y="125"/>
                  </a:cubicBezTo>
                  <a:cubicBezTo>
                    <a:pt x="147" y="118"/>
                    <a:pt x="142" y="101"/>
                    <a:pt x="150" y="89"/>
                  </a:cubicBezTo>
                  <a:cubicBezTo>
                    <a:pt x="153" y="85"/>
                    <a:pt x="157" y="82"/>
                    <a:pt x="161" y="78"/>
                  </a:cubicBezTo>
                  <a:cubicBezTo>
                    <a:pt x="170" y="69"/>
                    <a:pt x="178" y="57"/>
                    <a:pt x="182" y="45"/>
                  </a:cubicBezTo>
                  <a:cubicBezTo>
                    <a:pt x="186" y="35"/>
                    <a:pt x="186" y="22"/>
                    <a:pt x="180" y="13"/>
                  </a:cubicBezTo>
                  <a:cubicBezTo>
                    <a:pt x="177" y="7"/>
                    <a:pt x="172" y="3"/>
                    <a:pt x="167" y="0"/>
                  </a:cubicBezTo>
                  <a:cubicBezTo>
                    <a:pt x="117" y="61"/>
                    <a:pt x="0" y="238"/>
                    <a:pt x="87" y="390"/>
                  </a:cubicBezTo>
                  <a:close/>
                </a:path>
              </a:pathLst>
            </a:custGeom>
            <a:solidFill>
              <a:srgbClr val="FF6F4D"/>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3" name="îsḻîḋe"/>
            <p:cNvSpPr/>
            <p:nvPr/>
          </p:nvSpPr>
          <p:spPr bwMode="auto">
            <a:xfrm>
              <a:off x="8670129" y="3562948"/>
              <a:ext cx="552431" cy="1163101"/>
            </a:xfrm>
            <a:custGeom>
              <a:avLst/>
              <a:gdLst>
                <a:gd name="T0" fmla="*/ 160 w 160"/>
                <a:gd name="T1" fmla="*/ 0 h 337"/>
                <a:gd name="T2" fmla="*/ 118 w 160"/>
                <a:gd name="T3" fmla="*/ 83 h 337"/>
                <a:gd name="T4" fmla="*/ 77 w 160"/>
                <a:gd name="T5" fmla="*/ 167 h 337"/>
                <a:gd name="T6" fmla="*/ 37 w 160"/>
                <a:gd name="T7" fmla="*/ 251 h 337"/>
                <a:gd name="T8" fmla="*/ 0 w 160"/>
                <a:gd name="T9" fmla="*/ 337 h 337"/>
                <a:gd name="T10" fmla="*/ 43 w 160"/>
                <a:gd name="T11" fmla="*/ 254 h 337"/>
                <a:gd name="T12" fmla="*/ 84 w 160"/>
                <a:gd name="T13" fmla="*/ 170 h 337"/>
                <a:gd name="T14" fmla="*/ 123 w 160"/>
                <a:gd name="T15" fmla="*/ 85 h 337"/>
                <a:gd name="T16" fmla="*/ 160 w 160"/>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7">
                  <a:moveTo>
                    <a:pt x="160" y="0"/>
                  </a:moveTo>
                  <a:cubicBezTo>
                    <a:pt x="146" y="27"/>
                    <a:pt x="131" y="55"/>
                    <a:pt x="118" y="83"/>
                  </a:cubicBezTo>
                  <a:cubicBezTo>
                    <a:pt x="104" y="111"/>
                    <a:pt x="90" y="139"/>
                    <a:pt x="77" y="167"/>
                  </a:cubicBezTo>
                  <a:cubicBezTo>
                    <a:pt x="63" y="195"/>
                    <a:pt x="50" y="223"/>
                    <a:pt x="37" y="251"/>
                  </a:cubicBezTo>
                  <a:cubicBezTo>
                    <a:pt x="25" y="280"/>
                    <a:pt x="12" y="308"/>
                    <a:pt x="0" y="337"/>
                  </a:cubicBezTo>
                  <a:cubicBezTo>
                    <a:pt x="15" y="310"/>
                    <a:pt x="29" y="282"/>
                    <a:pt x="43" y="254"/>
                  </a:cubicBezTo>
                  <a:cubicBezTo>
                    <a:pt x="57" y="226"/>
                    <a:pt x="70" y="198"/>
                    <a:pt x="84" y="170"/>
                  </a:cubicBezTo>
                  <a:cubicBezTo>
                    <a:pt x="97" y="142"/>
                    <a:pt x="110" y="114"/>
                    <a:pt x="123" y="85"/>
                  </a:cubicBezTo>
                  <a:cubicBezTo>
                    <a:pt x="136" y="57"/>
                    <a:pt x="148" y="28"/>
                    <a:pt x="160" y="0"/>
                  </a:cubicBezTo>
                  <a:close/>
                </a:path>
              </a:pathLst>
            </a:custGeom>
            <a:solidFill>
              <a:srgbClr val="DE5E3E"/>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6" name="išḷîḑê"/>
            <p:cNvSpPr/>
            <p:nvPr/>
          </p:nvSpPr>
          <p:spPr bwMode="auto">
            <a:xfrm>
              <a:off x="3110877" y="3296716"/>
              <a:ext cx="1193052" cy="1454291"/>
            </a:xfrm>
            <a:custGeom>
              <a:avLst/>
              <a:gdLst>
                <a:gd name="T0" fmla="*/ 316 w 345"/>
                <a:gd name="T1" fmla="*/ 347 h 421"/>
                <a:gd name="T2" fmla="*/ 202 w 345"/>
                <a:gd name="T3" fmla="*/ 418 h 421"/>
                <a:gd name="T4" fmla="*/ 146 w 345"/>
                <a:gd name="T5" fmla="*/ 414 h 421"/>
                <a:gd name="T6" fmla="*/ 113 w 345"/>
                <a:gd name="T7" fmla="*/ 389 h 421"/>
                <a:gd name="T8" fmla="*/ 111 w 345"/>
                <a:gd name="T9" fmla="*/ 314 h 421"/>
                <a:gd name="T10" fmla="*/ 106 w 345"/>
                <a:gd name="T11" fmla="*/ 255 h 421"/>
                <a:gd name="T12" fmla="*/ 86 w 345"/>
                <a:gd name="T13" fmla="*/ 251 h 421"/>
                <a:gd name="T14" fmla="*/ 39 w 345"/>
                <a:gd name="T15" fmla="*/ 234 h 421"/>
                <a:gd name="T16" fmla="*/ 18 w 345"/>
                <a:gd name="T17" fmla="*/ 188 h 421"/>
                <a:gd name="T18" fmla="*/ 40 w 345"/>
                <a:gd name="T19" fmla="*/ 143 h 421"/>
                <a:gd name="T20" fmla="*/ 45 w 345"/>
                <a:gd name="T21" fmla="*/ 104 h 421"/>
                <a:gd name="T22" fmla="*/ 33 w 345"/>
                <a:gd name="T23" fmla="*/ 94 h 421"/>
                <a:gd name="T24" fmla="*/ 7 w 345"/>
                <a:gd name="T25" fmla="*/ 62 h 421"/>
                <a:gd name="T26" fmla="*/ 5 w 345"/>
                <a:gd name="T27" fmla="*/ 28 h 421"/>
                <a:gd name="T28" fmla="*/ 18 w 345"/>
                <a:gd name="T29" fmla="*/ 12 h 421"/>
                <a:gd name="T30" fmla="*/ 22 w 345"/>
                <a:gd name="T31" fmla="*/ 10 h 421"/>
                <a:gd name="T32" fmla="*/ 51 w 345"/>
                <a:gd name="T33" fmla="*/ 0 h 421"/>
                <a:gd name="T34" fmla="*/ 76 w 345"/>
                <a:gd name="T35" fmla="*/ 14 h 421"/>
                <a:gd name="T36" fmla="*/ 96 w 345"/>
                <a:gd name="T37" fmla="*/ 54 h 421"/>
                <a:gd name="T38" fmla="*/ 101 w 345"/>
                <a:gd name="T39" fmla="*/ 70 h 421"/>
                <a:gd name="T40" fmla="*/ 138 w 345"/>
                <a:gd name="T41" fmla="*/ 82 h 421"/>
                <a:gd name="T42" fmla="*/ 188 w 345"/>
                <a:gd name="T43" fmla="*/ 81 h 421"/>
                <a:gd name="T44" fmla="*/ 220 w 345"/>
                <a:gd name="T45" fmla="*/ 120 h 421"/>
                <a:gd name="T46" fmla="*/ 215 w 345"/>
                <a:gd name="T47" fmla="*/ 169 h 421"/>
                <a:gd name="T48" fmla="*/ 210 w 345"/>
                <a:gd name="T49" fmla="*/ 189 h 421"/>
                <a:gd name="T50" fmla="*/ 261 w 345"/>
                <a:gd name="T51" fmla="*/ 220 h 421"/>
                <a:gd name="T52" fmla="*/ 328 w 345"/>
                <a:gd name="T53" fmla="*/ 253 h 421"/>
                <a:gd name="T54" fmla="*/ 316 w 345"/>
                <a:gd name="T55" fmla="*/ 347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5" h="421">
                  <a:moveTo>
                    <a:pt x="316" y="347"/>
                  </a:moveTo>
                  <a:cubicBezTo>
                    <a:pt x="290" y="385"/>
                    <a:pt x="248" y="412"/>
                    <a:pt x="202" y="418"/>
                  </a:cubicBezTo>
                  <a:cubicBezTo>
                    <a:pt x="184" y="421"/>
                    <a:pt x="164" y="420"/>
                    <a:pt x="146" y="414"/>
                  </a:cubicBezTo>
                  <a:cubicBezTo>
                    <a:pt x="134" y="409"/>
                    <a:pt x="122" y="401"/>
                    <a:pt x="113" y="389"/>
                  </a:cubicBezTo>
                  <a:cubicBezTo>
                    <a:pt x="113" y="389"/>
                    <a:pt x="81" y="351"/>
                    <a:pt x="111" y="314"/>
                  </a:cubicBezTo>
                  <a:cubicBezTo>
                    <a:pt x="111" y="314"/>
                    <a:pt x="143" y="271"/>
                    <a:pt x="106" y="255"/>
                  </a:cubicBezTo>
                  <a:cubicBezTo>
                    <a:pt x="100" y="252"/>
                    <a:pt x="93" y="251"/>
                    <a:pt x="86" y="251"/>
                  </a:cubicBezTo>
                  <a:cubicBezTo>
                    <a:pt x="76" y="250"/>
                    <a:pt x="56" y="248"/>
                    <a:pt x="39" y="234"/>
                  </a:cubicBezTo>
                  <a:cubicBezTo>
                    <a:pt x="26" y="223"/>
                    <a:pt x="18" y="206"/>
                    <a:pt x="18" y="188"/>
                  </a:cubicBezTo>
                  <a:cubicBezTo>
                    <a:pt x="18" y="174"/>
                    <a:pt x="22" y="157"/>
                    <a:pt x="40" y="143"/>
                  </a:cubicBezTo>
                  <a:cubicBezTo>
                    <a:pt x="52" y="134"/>
                    <a:pt x="55" y="116"/>
                    <a:pt x="45" y="104"/>
                  </a:cubicBezTo>
                  <a:cubicBezTo>
                    <a:pt x="42" y="100"/>
                    <a:pt x="38" y="97"/>
                    <a:pt x="33" y="94"/>
                  </a:cubicBezTo>
                  <a:cubicBezTo>
                    <a:pt x="23" y="85"/>
                    <a:pt x="13" y="74"/>
                    <a:pt x="7" y="62"/>
                  </a:cubicBezTo>
                  <a:cubicBezTo>
                    <a:pt x="2" y="51"/>
                    <a:pt x="0" y="38"/>
                    <a:pt x="5" y="28"/>
                  </a:cubicBezTo>
                  <a:cubicBezTo>
                    <a:pt x="8" y="22"/>
                    <a:pt x="13" y="17"/>
                    <a:pt x="18" y="12"/>
                  </a:cubicBezTo>
                  <a:cubicBezTo>
                    <a:pt x="20" y="11"/>
                    <a:pt x="21" y="10"/>
                    <a:pt x="22" y="10"/>
                  </a:cubicBezTo>
                  <a:cubicBezTo>
                    <a:pt x="31" y="4"/>
                    <a:pt x="41" y="0"/>
                    <a:pt x="51" y="0"/>
                  </a:cubicBezTo>
                  <a:cubicBezTo>
                    <a:pt x="61" y="1"/>
                    <a:pt x="70" y="7"/>
                    <a:pt x="76" y="14"/>
                  </a:cubicBezTo>
                  <a:cubicBezTo>
                    <a:pt x="87" y="25"/>
                    <a:pt x="93" y="40"/>
                    <a:pt x="96" y="54"/>
                  </a:cubicBezTo>
                  <a:cubicBezTo>
                    <a:pt x="98" y="59"/>
                    <a:pt x="99" y="65"/>
                    <a:pt x="101" y="70"/>
                  </a:cubicBezTo>
                  <a:cubicBezTo>
                    <a:pt x="107" y="84"/>
                    <a:pt x="125" y="88"/>
                    <a:pt x="138" y="82"/>
                  </a:cubicBezTo>
                  <a:cubicBezTo>
                    <a:pt x="158" y="72"/>
                    <a:pt x="176" y="75"/>
                    <a:pt x="188" y="81"/>
                  </a:cubicBezTo>
                  <a:cubicBezTo>
                    <a:pt x="204" y="89"/>
                    <a:pt x="216" y="103"/>
                    <a:pt x="220" y="120"/>
                  </a:cubicBezTo>
                  <a:cubicBezTo>
                    <a:pt x="226" y="141"/>
                    <a:pt x="219" y="160"/>
                    <a:pt x="215" y="169"/>
                  </a:cubicBezTo>
                  <a:cubicBezTo>
                    <a:pt x="212" y="175"/>
                    <a:pt x="210" y="182"/>
                    <a:pt x="210" y="189"/>
                  </a:cubicBezTo>
                  <a:cubicBezTo>
                    <a:pt x="209" y="230"/>
                    <a:pt x="261" y="220"/>
                    <a:pt x="261" y="220"/>
                  </a:cubicBezTo>
                  <a:cubicBezTo>
                    <a:pt x="308" y="208"/>
                    <a:pt x="328" y="253"/>
                    <a:pt x="328" y="253"/>
                  </a:cubicBezTo>
                  <a:cubicBezTo>
                    <a:pt x="345" y="287"/>
                    <a:pt x="333" y="321"/>
                    <a:pt x="316" y="347"/>
                  </a:cubicBez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7" name="îṡ1ïde"/>
            <p:cNvSpPr/>
            <p:nvPr/>
          </p:nvSpPr>
          <p:spPr bwMode="auto">
            <a:xfrm>
              <a:off x="3110877" y="3338315"/>
              <a:ext cx="760425" cy="1387733"/>
            </a:xfrm>
            <a:custGeom>
              <a:avLst/>
              <a:gdLst>
                <a:gd name="T0" fmla="*/ 146 w 220"/>
                <a:gd name="T1" fmla="*/ 402 h 402"/>
                <a:gd name="T2" fmla="*/ 113 w 220"/>
                <a:gd name="T3" fmla="*/ 377 h 402"/>
                <a:gd name="T4" fmla="*/ 111 w 220"/>
                <a:gd name="T5" fmla="*/ 302 h 402"/>
                <a:gd name="T6" fmla="*/ 106 w 220"/>
                <a:gd name="T7" fmla="*/ 243 h 402"/>
                <a:gd name="T8" fmla="*/ 86 w 220"/>
                <a:gd name="T9" fmla="*/ 239 h 402"/>
                <a:gd name="T10" fmla="*/ 39 w 220"/>
                <a:gd name="T11" fmla="*/ 222 h 402"/>
                <a:gd name="T12" fmla="*/ 18 w 220"/>
                <a:gd name="T13" fmla="*/ 176 h 402"/>
                <a:gd name="T14" fmla="*/ 40 w 220"/>
                <a:gd name="T15" fmla="*/ 131 h 402"/>
                <a:gd name="T16" fmla="*/ 45 w 220"/>
                <a:gd name="T17" fmla="*/ 92 h 402"/>
                <a:gd name="T18" fmla="*/ 33 w 220"/>
                <a:gd name="T19" fmla="*/ 82 h 402"/>
                <a:gd name="T20" fmla="*/ 7 w 220"/>
                <a:gd name="T21" fmla="*/ 50 h 402"/>
                <a:gd name="T22" fmla="*/ 5 w 220"/>
                <a:gd name="T23" fmla="*/ 16 h 402"/>
                <a:gd name="T24" fmla="*/ 18 w 220"/>
                <a:gd name="T25" fmla="*/ 0 h 402"/>
                <a:gd name="T26" fmla="*/ 146 w 220"/>
                <a:gd name="T2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402">
                  <a:moveTo>
                    <a:pt x="146" y="402"/>
                  </a:moveTo>
                  <a:cubicBezTo>
                    <a:pt x="134" y="397"/>
                    <a:pt x="122" y="389"/>
                    <a:pt x="113" y="377"/>
                  </a:cubicBezTo>
                  <a:cubicBezTo>
                    <a:pt x="113" y="377"/>
                    <a:pt x="81" y="339"/>
                    <a:pt x="111" y="302"/>
                  </a:cubicBezTo>
                  <a:cubicBezTo>
                    <a:pt x="111" y="302"/>
                    <a:pt x="143" y="259"/>
                    <a:pt x="106" y="243"/>
                  </a:cubicBezTo>
                  <a:cubicBezTo>
                    <a:pt x="100" y="240"/>
                    <a:pt x="93" y="239"/>
                    <a:pt x="86" y="239"/>
                  </a:cubicBezTo>
                  <a:cubicBezTo>
                    <a:pt x="76" y="238"/>
                    <a:pt x="56" y="236"/>
                    <a:pt x="39" y="222"/>
                  </a:cubicBezTo>
                  <a:cubicBezTo>
                    <a:pt x="26" y="211"/>
                    <a:pt x="18" y="194"/>
                    <a:pt x="18" y="176"/>
                  </a:cubicBezTo>
                  <a:cubicBezTo>
                    <a:pt x="18" y="162"/>
                    <a:pt x="22" y="145"/>
                    <a:pt x="40" y="131"/>
                  </a:cubicBezTo>
                  <a:cubicBezTo>
                    <a:pt x="52" y="122"/>
                    <a:pt x="55" y="104"/>
                    <a:pt x="45" y="92"/>
                  </a:cubicBezTo>
                  <a:cubicBezTo>
                    <a:pt x="42" y="88"/>
                    <a:pt x="38" y="85"/>
                    <a:pt x="33" y="82"/>
                  </a:cubicBezTo>
                  <a:cubicBezTo>
                    <a:pt x="23" y="73"/>
                    <a:pt x="13" y="62"/>
                    <a:pt x="7" y="50"/>
                  </a:cubicBezTo>
                  <a:cubicBezTo>
                    <a:pt x="2" y="39"/>
                    <a:pt x="0" y="26"/>
                    <a:pt x="5" y="16"/>
                  </a:cubicBezTo>
                  <a:cubicBezTo>
                    <a:pt x="8" y="10"/>
                    <a:pt x="13" y="5"/>
                    <a:pt x="18" y="0"/>
                  </a:cubicBezTo>
                  <a:cubicBezTo>
                    <a:pt x="77" y="59"/>
                    <a:pt x="220" y="232"/>
                    <a:pt x="146" y="402"/>
                  </a:cubicBezTo>
                  <a:close/>
                </a:path>
              </a:pathLst>
            </a:custGeom>
            <a:solidFill>
              <a:srgbClr val="FFB712"/>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8" name="ïṡļïḓé"/>
            <p:cNvSpPr/>
            <p:nvPr/>
          </p:nvSpPr>
          <p:spPr bwMode="auto">
            <a:xfrm>
              <a:off x="3248985" y="3421512"/>
              <a:ext cx="712170" cy="1159773"/>
            </a:xfrm>
            <a:custGeom>
              <a:avLst/>
              <a:gdLst>
                <a:gd name="T0" fmla="*/ 0 w 206"/>
                <a:gd name="T1" fmla="*/ 0 h 336"/>
                <a:gd name="T2" fmla="*/ 54 w 206"/>
                <a:gd name="T3" fmla="*/ 82 h 336"/>
                <a:gd name="T4" fmla="*/ 107 w 206"/>
                <a:gd name="T5" fmla="*/ 166 h 336"/>
                <a:gd name="T6" fmla="*/ 157 w 206"/>
                <a:gd name="T7" fmla="*/ 250 h 336"/>
                <a:gd name="T8" fmla="*/ 206 w 206"/>
                <a:gd name="T9" fmla="*/ 336 h 336"/>
                <a:gd name="T10" fmla="*/ 152 w 206"/>
                <a:gd name="T11" fmla="*/ 253 h 336"/>
                <a:gd name="T12" fmla="*/ 100 w 206"/>
                <a:gd name="T13" fmla="*/ 170 h 336"/>
                <a:gd name="T14" fmla="*/ 49 w 206"/>
                <a:gd name="T15" fmla="*/ 85 h 336"/>
                <a:gd name="T16" fmla="*/ 0 w 20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336">
                  <a:moveTo>
                    <a:pt x="0" y="0"/>
                  </a:moveTo>
                  <a:cubicBezTo>
                    <a:pt x="19" y="27"/>
                    <a:pt x="37" y="54"/>
                    <a:pt x="54" y="82"/>
                  </a:cubicBezTo>
                  <a:cubicBezTo>
                    <a:pt x="72" y="110"/>
                    <a:pt x="89" y="138"/>
                    <a:pt x="107" y="166"/>
                  </a:cubicBezTo>
                  <a:cubicBezTo>
                    <a:pt x="124" y="194"/>
                    <a:pt x="141" y="222"/>
                    <a:pt x="157" y="250"/>
                  </a:cubicBezTo>
                  <a:cubicBezTo>
                    <a:pt x="174" y="278"/>
                    <a:pt x="190" y="307"/>
                    <a:pt x="206" y="336"/>
                  </a:cubicBezTo>
                  <a:cubicBezTo>
                    <a:pt x="188" y="309"/>
                    <a:pt x="170" y="281"/>
                    <a:pt x="152" y="253"/>
                  </a:cubicBezTo>
                  <a:cubicBezTo>
                    <a:pt x="134" y="226"/>
                    <a:pt x="117" y="198"/>
                    <a:pt x="100" y="170"/>
                  </a:cubicBezTo>
                  <a:cubicBezTo>
                    <a:pt x="83" y="142"/>
                    <a:pt x="66" y="114"/>
                    <a:pt x="49" y="85"/>
                  </a:cubicBezTo>
                  <a:cubicBezTo>
                    <a:pt x="32" y="57"/>
                    <a:pt x="16" y="28"/>
                    <a:pt x="0" y="0"/>
                  </a:cubicBezTo>
                  <a:close/>
                </a:path>
              </a:pathLst>
            </a:custGeom>
            <a:solidFill>
              <a:srgbClr val="F299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9" name="î$ļíďê"/>
            <p:cNvSpPr/>
            <p:nvPr/>
          </p:nvSpPr>
          <p:spPr bwMode="auto">
            <a:xfrm>
              <a:off x="3065950" y="3842491"/>
              <a:ext cx="815335" cy="998369"/>
            </a:xfrm>
            <a:custGeom>
              <a:avLst/>
              <a:gdLst>
                <a:gd name="T0" fmla="*/ 216 w 236"/>
                <a:gd name="T1" fmla="*/ 238 h 289"/>
                <a:gd name="T2" fmla="*/ 138 w 236"/>
                <a:gd name="T3" fmla="*/ 287 h 289"/>
                <a:gd name="T4" fmla="*/ 100 w 236"/>
                <a:gd name="T5" fmla="*/ 284 h 289"/>
                <a:gd name="T6" fmla="*/ 77 w 236"/>
                <a:gd name="T7" fmla="*/ 267 h 289"/>
                <a:gd name="T8" fmla="*/ 76 w 236"/>
                <a:gd name="T9" fmla="*/ 216 h 289"/>
                <a:gd name="T10" fmla="*/ 73 w 236"/>
                <a:gd name="T11" fmla="*/ 175 h 289"/>
                <a:gd name="T12" fmla="*/ 58 w 236"/>
                <a:gd name="T13" fmla="*/ 172 h 289"/>
                <a:gd name="T14" fmla="*/ 27 w 236"/>
                <a:gd name="T15" fmla="*/ 161 h 289"/>
                <a:gd name="T16" fmla="*/ 12 w 236"/>
                <a:gd name="T17" fmla="*/ 129 h 289"/>
                <a:gd name="T18" fmla="*/ 27 w 236"/>
                <a:gd name="T19" fmla="*/ 99 h 289"/>
                <a:gd name="T20" fmla="*/ 31 w 236"/>
                <a:gd name="T21" fmla="*/ 72 h 289"/>
                <a:gd name="T22" fmla="*/ 23 w 236"/>
                <a:gd name="T23" fmla="*/ 65 h 289"/>
                <a:gd name="T24" fmla="*/ 5 w 236"/>
                <a:gd name="T25" fmla="*/ 43 h 289"/>
                <a:gd name="T26" fmla="*/ 4 w 236"/>
                <a:gd name="T27" fmla="*/ 19 h 289"/>
                <a:gd name="T28" fmla="*/ 12 w 236"/>
                <a:gd name="T29" fmla="*/ 9 h 289"/>
                <a:gd name="T30" fmla="*/ 15 w 236"/>
                <a:gd name="T31" fmla="*/ 7 h 289"/>
                <a:gd name="T32" fmla="*/ 35 w 236"/>
                <a:gd name="T33" fmla="*/ 1 h 289"/>
                <a:gd name="T34" fmla="*/ 52 w 236"/>
                <a:gd name="T35" fmla="*/ 10 h 289"/>
                <a:gd name="T36" fmla="*/ 66 w 236"/>
                <a:gd name="T37" fmla="*/ 38 h 289"/>
                <a:gd name="T38" fmla="*/ 69 w 236"/>
                <a:gd name="T39" fmla="*/ 48 h 289"/>
                <a:gd name="T40" fmla="*/ 94 w 236"/>
                <a:gd name="T41" fmla="*/ 56 h 289"/>
                <a:gd name="T42" fmla="*/ 129 w 236"/>
                <a:gd name="T43" fmla="*/ 56 h 289"/>
                <a:gd name="T44" fmla="*/ 151 w 236"/>
                <a:gd name="T45" fmla="*/ 83 h 289"/>
                <a:gd name="T46" fmla="*/ 147 w 236"/>
                <a:gd name="T47" fmla="*/ 116 h 289"/>
                <a:gd name="T48" fmla="*/ 144 w 236"/>
                <a:gd name="T49" fmla="*/ 130 h 289"/>
                <a:gd name="T50" fmla="*/ 179 w 236"/>
                <a:gd name="T51" fmla="*/ 151 h 289"/>
                <a:gd name="T52" fmla="*/ 225 w 236"/>
                <a:gd name="T53" fmla="*/ 174 h 289"/>
                <a:gd name="T54" fmla="*/ 216 w 236"/>
                <a:gd name="T55" fmla="*/ 23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6" h="289">
                  <a:moveTo>
                    <a:pt x="216" y="238"/>
                  </a:moveTo>
                  <a:cubicBezTo>
                    <a:pt x="199" y="264"/>
                    <a:pt x="170" y="282"/>
                    <a:pt x="138" y="287"/>
                  </a:cubicBezTo>
                  <a:cubicBezTo>
                    <a:pt x="126" y="289"/>
                    <a:pt x="112" y="288"/>
                    <a:pt x="100" y="284"/>
                  </a:cubicBezTo>
                  <a:cubicBezTo>
                    <a:pt x="91" y="280"/>
                    <a:pt x="84" y="275"/>
                    <a:pt x="77" y="267"/>
                  </a:cubicBezTo>
                  <a:cubicBezTo>
                    <a:pt x="77" y="267"/>
                    <a:pt x="55" y="241"/>
                    <a:pt x="76" y="216"/>
                  </a:cubicBezTo>
                  <a:cubicBezTo>
                    <a:pt x="76" y="216"/>
                    <a:pt x="98" y="186"/>
                    <a:pt x="73" y="175"/>
                  </a:cubicBezTo>
                  <a:cubicBezTo>
                    <a:pt x="68" y="173"/>
                    <a:pt x="63" y="172"/>
                    <a:pt x="58" y="172"/>
                  </a:cubicBezTo>
                  <a:cubicBezTo>
                    <a:pt x="52" y="172"/>
                    <a:pt x="38" y="170"/>
                    <a:pt x="27" y="161"/>
                  </a:cubicBezTo>
                  <a:cubicBezTo>
                    <a:pt x="18" y="153"/>
                    <a:pt x="12" y="141"/>
                    <a:pt x="12" y="129"/>
                  </a:cubicBezTo>
                  <a:cubicBezTo>
                    <a:pt x="12" y="120"/>
                    <a:pt x="15" y="108"/>
                    <a:pt x="27" y="99"/>
                  </a:cubicBezTo>
                  <a:cubicBezTo>
                    <a:pt x="35" y="92"/>
                    <a:pt x="38" y="80"/>
                    <a:pt x="31" y="72"/>
                  </a:cubicBezTo>
                  <a:cubicBezTo>
                    <a:pt x="29" y="69"/>
                    <a:pt x="26" y="67"/>
                    <a:pt x="23" y="65"/>
                  </a:cubicBezTo>
                  <a:cubicBezTo>
                    <a:pt x="16" y="59"/>
                    <a:pt x="9" y="51"/>
                    <a:pt x="5" y="43"/>
                  </a:cubicBezTo>
                  <a:cubicBezTo>
                    <a:pt x="1" y="36"/>
                    <a:pt x="0" y="27"/>
                    <a:pt x="4" y="19"/>
                  </a:cubicBezTo>
                  <a:cubicBezTo>
                    <a:pt x="5" y="15"/>
                    <a:pt x="9" y="12"/>
                    <a:pt x="12" y="9"/>
                  </a:cubicBezTo>
                  <a:cubicBezTo>
                    <a:pt x="13" y="8"/>
                    <a:pt x="14" y="7"/>
                    <a:pt x="15" y="7"/>
                  </a:cubicBezTo>
                  <a:cubicBezTo>
                    <a:pt x="21" y="3"/>
                    <a:pt x="28" y="0"/>
                    <a:pt x="35" y="1"/>
                  </a:cubicBezTo>
                  <a:cubicBezTo>
                    <a:pt x="42" y="1"/>
                    <a:pt x="48" y="5"/>
                    <a:pt x="52" y="10"/>
                  </a:cubicBezTo>
                  <a:cubicBezTo>
                    <a:pt x="59" y="17"/>
                    <a:pt x="63" y="28"/>
                    <a:pt x="66" y="38"/>
                  </a:cubicBezTo>
                  <a:cubicBezTo>
                    <a:pt x="67" y="41"/>
                    <a:pt x="67" y="45"/>
                    <a:pt x="69" y="48"/>
                  </a:cubicBezTo>
                  <a:cubicBezTo>
                    <a:pt x="73" y="58"/>
                    <a:pt x="85" y="61"/>
                    <a:pt x="94" y="56"/>
                  </a:cubicBezTo>
                  <a:cubicBezTo>
                    <a:pt x="108" y="49"/>
                    <a:pt x="120" y="52"/>
                    <a:pt x="129" y="56"/>
                  </a:cubicBezTo>
                  <a:cubicBezTo>
                    <a:pt x="140" y="61"/>
                    <a:pt x="148" y="71"/>
                    <a:pt x="151" y="83"/>
                  </a:cubicBezTo>
                  <a:cubicBezTo>
                    <a:pt x="154" y="97"/>
                    <a:pt x="150" y="110"/>
                    <a:pt x="147" y="116"/>
                  </a:cubicBezTo>
                  <a:cubicBezTo>
                    <a:pt x="145" y="120"/>
                    <a:pt x="144" y="125"/>
                    <a:pt x="144" y="130"/>
                  </a:cubicBezTo>
                  <a:cubicBezTo>
                    <a:pt x="143" y="158"/>
                    <a:pt x="179" y="151"/>
                    <a:pt x="179" y="151"/>
                  </a:cubicBezTo>
                  <a:cubicBezTo>
                    <a:pt x="211" y="143"/>
                    <a:pt x="225" y="174"/>
                    <a:pt x="225" y="174"/>
                  </a:cubicBezTo>
                  <a:cubicBezTo>
                    <a:pt x="236" y="197"/>
                    <a:pt x="228" y="220"/>
                    <a:pt x="216" y="238"/>
                  </a:cubicBezTo>
                  <a:close/>
                </a:path>
              </a:pathLst>
            </a:cu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0" name="îsľïďè"/>
            <p:cNvSpPr/>
            <p:nvPr/>
          </p:nvSpPr>
          <p:spPr bwMode="auto">
            <a:xfrm>
              <a:off x="3065950" y="3874106"/>
              <a:ext cx="517488" cy="950115"/>
            </a:xfrm>
            <a:custGeom>
              <a:avLst/>
              <a:gdLst>
                <a:gd name="T0" fmla="*/ 100 w 150"/>
                <a:gd name="T1" fmla="*/ 275 h 275"/>
                <a:gd name="T2" fmla="*/ 77 w 150"/>
                <a:gd name="T3" fmla="*/ 258 h 275"/>
                <a:gd name="T4" fmla="*/ 76 w 150"/>
                <a:gd name="T5" fmla="*/ 207 h 275"/>
                <a:gd name="T6" fmla="*/ 73 w 150"/>
                <a:gd name="T7" fmla="*/ 166 h 275"/>
                <a:gd name="T8" fmla="*/ 58 w 150"/>
                <a:gd name="T9" fmla="*/ 163 h 275"/>
                <a:gd name="T10" fmla="*/ 27 w 150"/>
                <a:gd name="T11" fmla="*/ 152 h 275"/>
                <a:gd name="T12" fmla="*/ 12 w 150"/>
                <a:gd name="T13" fmla="*/ 120 h 275"/>
                <a:gd name="T14" fmla="*/ 27 w 150"/>
                <a:gd name="T15" fmla="*/ 90 h 275"/>
                <a:gd name="T16" fmla="*/ 31 w 150"/>
                <a:gd name="T17" fmla="*/ 63 h 275"/>
                <a:gd name="T18" fmla="*/ 23 w 150"/>
                <a:gd name="T19" fmla="*/ 56 h 275"/>
                <a:gd name="T20" fmla="*/ 5 w 150"/>
                <a:gd name="T21" fmla="*/ 34 h 275"/>
                <a:gd name="T22" fmla="*/ 4 w 150"/>
                <a:gd name="T23" fmla="*/ 10 h 275"/>
                <a:gd name="T24" fmla="*/ 12 w 150"/>
                <a:gd name="T25" fmla="*/ 0 h 275"/>
                <a:gd name="T26" fmla="*/ 100 w 150"/>
                <a:gd name="T2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275">
                  <a:moveTo>
                    <a:pt x="100" y="275"/>
                  </a:moveTo>
                  <a:cubicBezTo>
                    <a:pt x="91" y="271"/>
                    <a:pt x="84" y="266"/>
                    <a:pt x="77" y="258"/>
                  </a:cubicBezTo>
                  <a:cubicBezTo>
                    <a:pt x="77" y="258"/>
                    <a:pt x="55" y="232"/>
                    <a:pt x="76" y="207"/>
                  </a:cubicBezTo>
                  <a:cubicBezTo>
                    <a:pt x="76" y="207"/>
                    <a:pt x="98" y="177"/>
                    <a:pt x="73" y="166"/>
                  </a:cubicBezTo>
                  <a:cubicBezTo>
                    <a:pt x="68" y="164"/>
                    <a:pt x="63" y="163"/>
                    <a:pt x="58" y="163"/>
                  </a:cubicBezTo>
                  <a:cubicBezTo>
                    <a:pt x="52" y="163"/>
                    <a:pt x="38" y="161"/>
                    <a:pt x="27" y="152"/>
                  </a:cubicBezTo>
                  <a:cubicBezTo>
                    <a:pt x="18" y="144"/>
                    <a:pt x="12" y="132"/>
                    <a:pt x="12" y="120"/>
                  </a:cubicBezTo>
                  <a:cubicBezTo>
                    <a:pt x="12" y="111"/>
                    <a:pt x="15" y="99"/>
                    <a:pt x="27" y="90"/>
                  </a:cubicBezTo>
                  <a:cubicBezTo>
                    <a:pt x="35" y="83"/>
                    <a:pt x="38" y="71"/>
                    <a:pt x="31" y="63"/>
                  </a:cubicBezTo>
                  <a:cubicBezTo>
                    <a:pt x="29" y="60"/>
                    <a:pt x="26" y="58"/>
                    <a:pt x="23" y="56"/>
                  </a:cubicBezTo>
                  <a:cubicBezTo>
                    <a:pt x="16" y="50"/>
                    <a:pt x="9" y="42"/>
                    <a:pt x="5" y="34"/>
                  </a:cubicBezTo>
                  <a:cubicBezTo>
                    <a:pt x="1" y="27"/>
                    <a:pt x="0" y="18"/>
                    <a:pt x="4" y="10"/>
                  </a:cubicBezTo>
                  <a:cubicBezTo>
                    <a:pt x="5" y="6"/>
                    <a:pt x="9" y="3"/>
                    <a:pt x="12" y="0"/>
                  </a:cubicBezTo>
                  <a:cubicBezTo>
                    <a:pt x="53" y="40"/>
                    <a:pt x="150" y="159"/>
                    <a:pt x="100" y="275"/>
                  </a:cubicBezTo>
                  <a:close/>
                </a:path>
              </a:pathLst>
            </a:custGeom>
            <a:solidFill>
              <a:srgbClr val="FF6F4D"/>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1" name="îSľiḑe"/>
            <p:cNvSpPr/>
            <p:nvPr/>
          </p:nvSpPr>
          <p:spPr bwMode="auto">
            <a:xfrm>
              <a:off x="3159132" y="3929017"/>
              <a:ext cx="490865" cy="793704"/>
            </a:xfrm>
            <a:custGeom>
              <a:avLst/>
              <a:gdLst>
                <a:gd name="T0" fmla="*/ 0 w 142"/>
                <a:gd name="T1" fmla="*/ 0 h 230"/>
                <a:gd name="T2" fmla="*/ 37 w 142"/>
                <a:gd name="T3" fmla="*/ 56 h 230"/>
                <a:gd name="T4" fmla="*/ 73 w 142"/>
                <a:gd name="T5" fmla="*/ 113 h 230"/>
                <a:gd name="T6" fmla="*/ 108 w 142"/>
                <a:gd name="T7" fmla="*/ 171 h 230"/>
                <a:gd name="T8" fmla="*/ 142 w 142"/>
                <a:gd name="T9" fmla="*/ 230 h 230"/>
                <a:gd name="T10" fmla="*/ 104 w 142"/>
                <a:gd name="T11" fmla="*/ 174 h 230"/>
                <a:gd name="T12" fmla="*/ 69 w 142"/>
                <a:gd name="T13" fmla="*/ 116 h 230"/>
                <a:gd name="T14" fmla="*/ 34 w 142"/>
                <a:gd name="T15" fmla="*/ 58 h 230"/>
                <a:gd name="T16" fmla="*/ 0 w 142"/>
                <a:gd name="T17"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230">
                  <a:moveTo>
                    <a:pt x="0" y="0"/>
                  </a:moveTo>
                  <a:cubicBezTo>
                    <a:pt x="13" y="18"/>
                    <a:pt x="25" y="37"/>
                    <a:pt x="37" y="56"/>
                  </a:cubicBezTo>
                  <a:cubicBezTo>
                    <a:pt x="50" y="75"/>
                    <a:pt x="61" y="94"/>
                    <a:pt x="73" y="113"/>
                  </a:cubicBezTo>
                  <a:cubicBezTo>
                    <a:pt x="85" y="133"/>
                    <a:pt x="97" y="152"/>
                    <a:pt x="108" y="171"/>
                  </a:cubicBezTo>
                  <a:cubicBezTo>
                    <a:pt x="120" y="191"/>
                    <a:pt x="131" y="210"/>
                    <a:pt x="142" y="230"/>
                  </a:cubicBezTo>
                  <a:cubicBezTo>
                    <a:pt x="129" y="211"/>
                    <a:pt x="116" y="193"/>
                    <a:pt x="104" y="174"/>
                  </a:cubicBezTo>
                  <a:cubicBezTo>
                    <a:pt x="92" y="155"/>
                    <a:pt x="80" y="135"/>
                    <a:pt x="69" y="116"/>
                  </a:cubicBezTo>
                  <a:cubicBezTo>
                    <a:pt x="57" y="97"/>
                    <a:pt x="45" y="78"/>
                    <a:pt x="34" y="58"/>
                  </a:cubicBezTo>
                  <a:cubicBezTo>
                    <a:pt x="22" y="39"/>
                    <a:pt x="11" y="19"/>
                    <a:pt x="0" y="0"/>
                  </a:cubicBezTo>
                  <a:close/>
                </a:path>
              </a:pathLst>
            </a:custGeom>
            <a:solidFill>
              <a:srgbClr val="DE5E3E"/>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2" name="íṣļíďê"/>
            <p:cNvSpPr/>
            <p:nvPr/>
          </p:nvSpPr>
          <p:spPr bwMode="auto">
            <a:xfrm>
              <a:off x="3442003" y="3151952"/>
              <a:ext cx="1981763" cy="1712204"/>
            </a:xfrm>
            <a:custGeom>
              <a:avLst/>
              <a:gdLst>
                <a:gd name="T0" fmla="*/ 1191 w 1191"/>
                <a:gd name="T1" fmla="*/ 1029 h 1029"/>
                <a:gd name="T2" fmla="*/ 0 w 1191"/>
                <a:gd name="T3" fmla="*/ 1029 h 1029"/>
                <a:gd name="T4" fmla="*/ 297 w 1191"/>
                <a:gd name="T5" fmla="*/ 515 h 1029"/>
                <a:gd name="T6" fmla="*/ 594 w 1191"/>
                <a:gd name="T7" fmla="*/ 2 h 1029"/>
                <a:gd name="T8" fmla="*/ 594 w 1191"/>
                <a:gd name="T9" fmla="*/ 0 h 1029"/>
                <a:gd name="T10" fmla="*/ 894 w 1191"/>
                <a:gd name="T11" fmla="*/ 515 h 1029"/>
                <a:gd name="T12" fmla="*/ 1191 w 1191"/>
                <a:gd name="T13" fmla="*/ 1029 h 1029"/>
              </a:gdLst>
              <a:ahLst/>
              <a:cxnLst>
                <a:cxn ang="0">
                  <a:pos x="T0" y="T1"/>
                </a:cxn>
                <a:cxn ang="0">
                  <a:pos x="T2" y="T3"/>
                </a:cxn>
                <a:cxn ang="0">
                  <a:pos x="T4" y="T5"/>
                </a:cxn>
                <a:cxn ang="0">
                  <a:pos x="T6" y="T7"/>
                </a:cxn>
                <a:cxn ang="0">
                  <a:pos x="T8" y="T9"/>
                </a:cxn>
                <a:cxn ang="0">
                  <a:pos x="T10" y="T11"/>
                </a:cxn>
                <a:cxn ang="0">
                  <a:pos x="T12" y="T13"/>
                </a:cxn>
              </a:cxnLst>
              <a:rect l="0" t="0" r="r" b="b"/>
              <a:pathLst>
                <a:path w="1191" h="1029">
                  <a:moveTo>
                    <a:pt x="1191" y="1029"/>
                  </a:moveTo>
                  <a:lnTo>
                    <a:pt x="0" y="1029"/>
                  </a:lnTo>
                  <a:lnTo>
                    <a:pt x="297" y="515"/>
                  </a:lnTo>
                  <a:lnTo>
                    <a:pt x="594" y="2"/>
                  </a:lnTo>
                  <a:lnTo>
                    <a:pt x="594" y="0"/>
                  </a:lnTo>
                  <a:lnTo>
                    <a:pt x="894" y="515"/>
                  </a:lnTo>
                  <a:lnTo>
                    <a:pt x="1191" y="1029"/>
                  </a:lnTo>
                  <a:close/>
                </a:path>
              </a:pathLst>
            </a:cu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3" name="íśḷíḍe"/>
            <p:cNvSpPr/>
            <p:nvPr/>
          </p:nvSpPr>
          <p:spPr bwMode="auto">
            <a:xfrm>
              <a:off x="3442003" y="3155280"/>
              <a:ext cx="1096543" cy="1708876"/>
            </a:xfrm>
            <a:custGeom>
              <a:avLst/>
              <a:gdLst>
                <a:gd name="T0" fmla="*/ 216 w 317"/>
                <a:gd name="T1" fmla="*/ 353 h 495"/>
                <a:gd name="T2" fmla="*/ 15 w 317"/>
                <a:gd name="T3" fmla="*/ 495 h 495"/>
                <a:gd name="T4" fmla="*/ 0 w 317"/>
                <a:gd name="T5" fmla="*/ 495 h 495"/>
                <a:gd name="T6" fmla="*/ 143 w 317"/>
                <a:gd name="T7" fmla="*/ 247 h 495"/>
                <a:gd name="T8" fmla="*/ 286 w 317"/>
                <a:gd name="T9" fmla="*/ 0 h 495"/>
                <a:gd name="T10" fmla="*/ 216 w 317"/>
                <a:gd name="T11" fmla="*/ 353 h 495"/>
              </a:gdLst>
              <a:ahLst/>
              <a:cxnLst>
                <a:cxn ang="0">
                  <a:pos x="T0" y="T1"/>
                </a:cxn>
                <a:cxn ang="0">
                  <a:pos x="T2" y="T3"/>
                </a:cxn>
                <a:cxn ang="0">
                  <a:pos x="T4" y="T5"/>
                </a:cxn>
                <a:cxn ang="0">
                  <a:pos x="T6" y="T7"/>
                </a:cxn>
                <a:cxn ang="0">
                  <a:pos x="T8" y="T9"/>
                </a:cxn>
                <a:cxn ang="0">
                  <a:pos x="T10" y="T11"/>
                </a:cxn>
              </a:cxnLst>
              <a:rect l="0" t="0" r="r" b="b"/>
              <a:pathLst>
                <a:path w="317" h="495">
                  <a:moveTo>
                    <a:pt x="216" y="353"/>
                  </a:moveTo>
                  <a:cubicBezTo>
                    <a:pt x="145" y="439"/>
                    <a:pt x="73" y="478"/>
                    <a:pt x="15" y="495"/>
                  </a:cubicBezTo>
                  <a:cubicBezTo>
                    <a:pt x="0" y="495"/>
                    <a:pt x="0" y="495"/>
                    <a:pt x="0" y="495"/>
                  </a:cubicBezTo>
                  <a:cubicBezTo>
                    <a:pt x="143" y="247"/>
                    <a:pt x="143" y="247"/>
                    <a:pt x="143" y="247"/>
                  </a:cubicBezTo>
                  <a:cubicBezTo>
                    <a:pt x="286" y="0"/>
                    <a:pt x="286" y="0"/>
                    <a:pt x="286" y="0"/>
                  </a:cubicBezTo>
                  <a:cubicBezTo>
                    <a:pt x="308" y="91"/>
                    <a:pt x="317" y="232"/>
                    <a:pt x="216" y="353"/>
                  </a:cubicBezTo>
                  <a:close/>
                </a:path>
              </a:pathLst>
            </a:custGeom>
            <a:solidFill>
              <a:srgbClr val="17AFFC"/>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4" name="îṣľide"/>
            <p:cNvSpPr/>
            <p:nvPr/>
          </p:nvSpPr>
          <p:spPr bwMode="auto">
            <a:xfrm>
              <a:off x="4313912" y="2433127"/>
              <a:ext cx="2807081" cy="2431029"/>
            </a:xfrm>
            <a:custGeom>
              <a:avLst/>
              <a:gdLst>
                <a:gd name="T0" fmla="*/ 1687 w 1687"/>
                <a:gd name="T1" fmla="*/ 1461 h 1461"/>
                <a:gd name="T2" fmla="*/ 0 w 1687"/>
                <a:gd name="T3" fmla="*/ 1461 h 1461"/>
                <a:gd name="T4" fmla="*/ 422 w 1687"/>
                <a:gd name="T5" fmla="*/ 731 h 1461"/>
                <a:gd name="T6" fmla="*/ 843 w 1687"/>
                <a:gd name="T7" fmla="*/ 0 h 1461"/>
                <a:gd name="T8" fmla="*/ 860 w 1687"/>
                <a:gd name="T9" fmla="*/ 29 h 1461"/>
                <a:gd name="T10" fmla="*/ 1265 w 1687"/>
                <a:gd name="T11" fmla="*/ 731 h 1461"/>
                <a:gd name="T12" fmla="*/ 1687 w 1687"/>
                <a:gd name="T13" fmla="*/ 1461 h 1461"/>
              </a:gdLst>
              <a:ahLst/>
              <a:cxnLst>
                <a:cxn ang="0">
                  <a:pos x="T0" y="T1"/>
                </a:cxn>
                <a:cxn ang="0">
                  <a:pos x="T2" y="T3"/>
                </a:cxn>
                <a:cxn ang="0">
                  <a:pos x="T4" y="T5"/>
                </a:cxn>
                <a:cxn ang="0">
                  <a:pos x="T6" y="T7"/>
                </a:cxn>
                <a:cxn ang="0">
                  <a:pos x="T8" y="T9"/>
                </a:cxn>
                <a:cxn ang="0">
                  <a:pos x="T10" y="T11"/>
                </a:cxn>
                <a:cxn ang="0">
                  <a:pos x="T12" y="T13"/>
                </a:cxn>
              </a:cxnLst>
              <a:rect l="0" t="0" r="r" b="b"/>
              <a:pathLst>
                <a:path w="1687" h="1461">
                  <a:moveTo>
                    <a:pt x="1687" y="1461"/>
                  </a:moveTo>
                  <a:lnTo>
                    <a:pt x="0" y="1461"/>
                  </a:lnTo>
                  <a:lnTo>
                    <a:pt x="422" y="731"/>
                  </a:lnTo>
                  <a:lnTo>
                    <a:pt x="843" y="0"/>
                  </a:lnTo>
                  <a:lnTo>
                    <a:pt x="860" y="29"/>
                  </a:lnTo>
                  <a:lnTo>
                    <a:pt x="1265" y="731"/>
                  </a:lnTo>
                  <a:lnTo>
                    <a:pt x="1687" y="1461"/>
                  </a:lnTo>
                  <a:close/>
                </a:path>
              </a:pathLst>
            </a:cu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5" name="îṧ1ïďé"/>
            <p:cNvSpPr/>
            <p:nvPr/>
          </p:nvSpPr>
          <p:spPr bwMode="auto">
            <a:xfrm>
              <a:off x="4313912" y="2433127"/>
              <a:ext cx="1728843" cy="2431029"/>
            </a:xfrm>
            <a:custGeom>
              <a:avLst/>
              <a:gdLst>
                <a:gd name="T0" fmla="*/ 348 w 500"/>
                <a:gd name="T1" fmla="*/ 516 h 704"/>
                <a:gd name="T2" fmla="*/ 29 w 500"/>
                <a:gd name="T3" fmla="*/ 704 h 704"/>
                <a:gd name="T4" fmla="*/ 0 w 500"/>
                <a:gd name="T5" fmla="*/ 704 h 704"/>
                <a:gd name="T6" fmla="*/ 203 w 500"/>
                <a:gd name="T7" fmla="*/ 352 h 704"/>
                <a:gd name="T8" fmla="*/ 406 w 500"/>
                <a:gd name="T9" fmla="*/ 0 h 704"/>
                <a:gd name="T10" fmla="*/ 414 w 500"/>
                <a:gd name="T11" fmla="*/ 14 h 704"/>
                <a:gd name="T12" fmla="*/ 348 w 500"/>
                <a:gd name="T13" fmla="*/ 516 h 704"/>
              </a:gdLst>
              <a:ahLst/>
              <a:cxnLst>
                <a:cxn ang="0">
                  <a:pos x="T0" y="T1"/>
                </a:cxn>
                <a:cxn ang="0">
                  <a:pos x="T2" y="T3"/>
                </a:cxn>
                <a:cxn ang="0">
                  <a:pos x="T4" y="T5"/>
                </a:cxn>
                <a:cxn ang="0">
                  <a:pos x="T6" y="T7"/>
                </a:cxn>
                <a:cxn ang="0">
                  <a:pos x="T8" y="T9"/>
                </a:cxn>
                <a:cxn ang="0">
                  <a:pos x="T10" y="T11"/>
                </a:cxn>
                <a:cxn ang="0">
                  <a:pos x="T12" y="T13"/>
                </a:cxn>
              </a:cxnLst>
              <a:rect l="0" t="0" r="r" b="b"/>
              <a:pathLst>
                <a:path w="500" h="704">
                  <a:moveTo>
                    <a:pt x="348" y="516"/>
                  </a:moveTo>
                  <a:cubicBezTo>
                    <a:pt x="228" y="660"/>
                    <a:pt x="106" y="697"/>
                    <a:pt x="29" y="704"/>
                  </a:cubicBezTo>
                  <a:cubicBezTo>
                    <a:pt x="0" y="704"/>
                    <a:pt x="0" y="704"/>
                    <a:pt x="0" y="704"/>
                  </a:cubicBezTo>
                  <a:cubicBezTo>
                    <a:pt x="203" y="352"/>
                    <a:pt x="203" y="352"/>
                    <a:pt x="203" y="352"/>
                  </a:cubicBezTo>
                  <a:cubicBezTo>
                    <a:pt x="406" y="0"/>
                    <a:pt x="406" y="0"/>
                    <a:pt x="406" y="0"/>
                  </a:cubicBezTo>
                  <a:cubicBezTo>
                    <a:pt x="414" y="14"/>
                    <a:pt x="414" y="14"/>
                    <a:pt x="414" y="14"/>
                  </a:cubicBezTo>
                  <a:cubicBezTo>
                    <a:pt x="450" y="114"/>
                    <a:pt x="500" y="333"/>
                    <a:pt x="348" y="516"/>
                  </a:cubicBezTo>
                  <a:close/>
                </a:path>
              </a:pathLst>
            </a:custGeom>
            <a:solidFill>
              <a:srgbClr val="FF6F4D"/>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6" name="íṣľïde"/>
            <p:cNvSpPr/>
            <p:nvPr/>
          </p:nvSpPr>
          <p:spPr bwMode="auto">
            <a:xfrm>
              <a:off x="5491987" y="1859065"/>
              <a:ext cx="3470996" cy="3005091"/>
            </a:xfrm>
            <a:custGeom>
              <a:avLst/>
              <a:gdLst>
                <a:gd name="T0" fmla="*/ 2086 w 2086"/>
                <a:gd name="T1" fmla="*/ 1806 h 1806"/>
                <a:gd name="T2" fmla="*/ 0 w 2086"/>
                <a:gd name="T3" fmla="*/ 1806 h 1806"/>
                <a:gd name="T4" fmla="*/ 522 w 2086"/>
                <a:gd name="T5" fmla="*/ 903 h 1806"/>
                <a:gd name="T6" fmla="*/ 1039 w 2086"/>
                <a:gd name="T7" fmla="*/ 4 h 1806"/>
                <a:gd name="T8" fmla="*/ 1043 w 2086"/>
                <a:gd name="T9" fmla="*/ 0 h 1806"/>
                <a:gd name="T10" fmla="*/ 1565 w 2086"/>
                <a:gd name="T11" fmla="*/ 903 h 1806"/>
                <a:gd name="T12" fmla="*/ 2086 w 2086"/>
                <a:gd name="T13" fmla="*/ 1806 h 1806"/>
              </a:gdLst>
              <a:ahLst/>
              <a:cxnLst>
                <a:cxn ang="0">
                  <a:pos x="T0" y="T1"/>
                </a:cxn>
                <a:cxn ang="0">
                  <a:pos x="T2" y="T3"/>
                </a:cxn>
                <a:cxn ang="0">
                  <a:pos x="T4" y="T5"/>
                </a:cxn>
                <a:cxn ang="0">
                  <a:pos x="T6" y="T7"/>
                </a:cxn>
                <a:cxn ang="0">
                  <a:pos x="T8" y="T9"/>
                </a:cxn>
                <a:cxn ang="0">
                  <a:pos x="T10" y="T11"/>
                </a:cxn>
                <a:cxn ang="0">
                  <a:pos x="T12" y="T13"/>
                </a:cxn>
              </a:cxnLst>
              <a:rect l="0" t="0" r="r" b="b"/>
              <a:pathLst>
                <a:path w="2086" h="1806">
                  <a:moveTo>
                    <a:pt x="2086" y="1806"/>
                  </a:moveTo>
                  <a:lnTo>
                    <a:pt x="0" y="1806"/>
                  </a:lnTo>
                  <a:lnTo>
                    <a:pt x="522" y="903"/>
                  </a:lnTo>
                  <a:lnTo>
                    <a:pt x="1039" y="4"/>
                  </a:lnTo>
                  <a:lnTo>
                    <a:pt x="1043" y="0"/>
                  </a:lnTo>
                  <a:lnTo>
                    <a:pt x="1565" y="903"/>
                  </a:lnTo>
                  <a:lnTo>
                    <a:pt x="2086" y="1806"/>
                  </a:lnTo>
                  <a:close/>
                </a:path>
              </a:pathLst>
            </a:cu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7" name="ïṣḷíḑe"/>
            <p:cNvSpPr/>
            <p:nvPr/>
          </p:nvSpPr>
          <p:spPr bwMode="auto">
            <a:xfrm>
              <a:off x="5491987" y="1865721"/>
              <a:ext cx="2119870" cy="2998435"/>
            </a:xfrm>
            <a:custGeom>
              <a:avLst/>
              <a:gdLst>
                <a:gd name="T0" fmla="*/ 416 w 613"/>
                <a:gd name="T1" fmla="*/ 649 h 868"/>
                <a:gd name="T2" fmla="*/ 115 w 613"/>
                <a:gd name="T3" fmla="*/ 868 h 868"/>
                <a:gd name="T4" fmla="*/ 0 w 613"/>
                <a:gd name="T5" fmla="*/ 868 h 868"/>
                <a:gd name="T6" fmla="*/ 251 w 613"/>
                <a:gd name="T7" fmla="*/ 433 h 868"/>
                <a:gd name="T8" fmla="*/ 500 w 613"/>
                <a:gd name="T9" fmla="*/ 0 h 868"/>
                <a:gd name="T10" fmla="*/ 416 w 613"/>
                <a:gd name="T11" fmla="*/ 649 h 868"/>
              </a:gdLst>
              <a:ahLst/>
              <a:cxnLst>
                <a:cxn ang="0">
                  <a:pos x="T0" y="T1"/>
                </a:cxn>
                <a:cxn ang="0">
                  <a:pos x="T2" y="T3"/>
                </a:cxn>
                <a:cxn ang="0">
                  <a:pos x="T4" y="T5"/>
                </a:cxn>
                <a:cxn ang="0">
                  <a:pos x="T6" y="T7"/>
                </a:cxn>
                <a:cxn ang="0">
                  <a:pos x="T8" y="T9"/>
                </a:cxn>
                <a:cxn ang="0">
                  <a:pos x="T10" y="T11"/>
                </a:cxn>
              </a:cxnLst>
              <a:rect l="0" t="0" r="r" b="b"/>
              <a:pathLst>
                <a:path w="613" h="868">
                  <a:moveTo>
                    <a:pt x="416" y="649"/>
                  </a:moveTo>
                  <a:cubicBezTo>
                    <a:pt x="311" y="775"/>
                    <a:pt x="204" y="838"/>
                    <a:pt x="115" y="868"/>
                  </a:cubicBezTo>
                  <a:cubicBezTo>
                    <a:pt x="0" y="868"/>
                    <a:pt x="0" y="868"/>
                    <a:pt x="0" y="868"/>
                  </a:cubicBezTo>
                  <a:cubicBezTo>
                    <a:pt x="251" y="433"/>
                    <a:pt x="251" y="433"/>
                    <a:pt x="251" y="433"/>
                  </a:cubicBezTo>
                  <a:cubicBezTo>
                    <a:pt x="500" y="0"/>
                    <a:pt x="500" y="0"/>
                    <a:pt x="500" y="0"/>
                  </a:cubicBezTo>
                  <a:cubicBezTo>
                    <a:pt x="546" y="128"/>
                    <a:pt x="613" y="412"/>
                    <a:pt x="416" y="649"/>
                  </a:cubicBezTo>
                  <a:close/>
                </a:path>
              </a:pathLst>
            </a:custGeom>
            <a:solidFill>
              <a:srgbClr val="17AFFC"/>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8" name="iSlîdé"/>
            <p:cNvSpPr/>
            <p:nvPr/>
          </p:nvSpPr>
          <p:spPr bwMode="auto">
            <a:xfrm>
              <a:off x="3608398" y="1874040"/>
              <a:ext cx="3442710" cy="23295"/>
            </a:xfrm>
            <a:prstGeom prst="rect">
              <a:avLst/>
            </a:prstGeom>
            <a:solidFill>
              <a:srgbClr val="00A6F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9" name="iṩḷíḍè"/>
            <p:cNvSpPr/>
            <p:nvPr/>
          </p:nvSpPr>
          <p:spPr bwMode="auto">
            <a:xfrm>
              <a:off x="3608398" y="1874040"/>
              <a:ext cx="3442710" cy="23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0" name="ïṥ1íḑê"/>
            <p:cNvSpPr/>
            <p:nvPr/>
          </p:nvSpPr>
          <p:spPr bwMode="auto">
            <a:xfrm>
              <a:off x="3248985" y="1734268"/>
              <a:ext cx="301175" cy="301175"/>
            </a:xfrm>
            <a:prstGeom prst="ellipse">
              <a:avLst/>
            </a:pr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1" name="iṣḷïďè"/>
            <p:cNvSpPr/>
            <p:nvPr/>
          </p:nvSpPr>
          <p:spPr bwMode="auto">
            <a:xfrm>
              <a:off x="3248985" y="1749244"/>
              <a:ext cx="286199" cy="286199"/>
            </a:xfrm>
            <a:custGeom>
              <a:avLst/>
              <a:gdLst>
                <a:gd name="T0" fmla="*/ 83 w 83"/>
                <a:gd name="T1" fmla="*/ 59 h 83"/>
                <a:gd name="T2" fmla="*/ 44 w 83"/>
                <a:gd name="T3" fmla="*/ 83 h 83"/>
                <a:gd name="T4" fmla="*/ 0 w 83"/>
                <a:gd name="T5" fmla="*/ 40 h 83"/>
                <a:gd name="T6" fmla="*/ 25 w 83"/>
                <a:gd name="T7" fmla="*/ 0 h 83"/>
                <a:gd name="T8" fmla="*/ 20 w 83"/>
                <a:gd name="T9" fmla="*/ 19 h 83"/>
                <a:gd name="T10" fmla="*/ 64 w 83"/>
                <a:gd name="T11" fmla="*/ 63 h 83"/>
                <a:gd name="T12" fmla="*/ 83 w 83"/>
                <a:gd name="T13" fmla="*/ 59 h 83"/>
              </a:gdLst>
              <a:ahLst/>
              <a:cxnLst>
                <a:cxn ang="0">
                  <a:pos x="T0" y="T1"/>
                </a:cxn>
                <a:cxn ang="0">
                  <a:pos x="T2" y="T3"/>
                </a:cxn>
                <a:cxn ang="0">
                  <a:pos x="T4" y="T5"/>
                </a:cxn>
                <a:cxn ang="0">
                  <a:pos x="T6" y="T7"/>
                </a:cxn>
                <a:cxn ang="0">
                  <a:pos x="T8" y="T9"/>
                </a:cxn>
                <a:cxn ang="0">
                  <a:pos x="T10" y="T11"/>
                </a:cxn>
                <a:cxn ang="0">
                  <a:pos x="T12" y="T13"/>
                </a:cxn>
              </a:cxnLst>
              <a:rect l="0" t="0" r="r" b="b"/>
              <a:pathLst>
                <a:path w="83" h="83">
                  <a:moveTo>
                    <a:pt x="83" y="59"/>
                  </a:moveTo>
                  <a:cubicBezTo>
                    <a:pt x="76" y="73"/>
                    <a:pt x="61" y="83"/>
                    <a:pt x="44" y="83"/>
                  </a:cubicBezTo>
                  <a:cubicBezTo>
                    <a:pt x="20" y="83"/>
                    <a:pt x="0" y="64"/>
                    <a:pt x="0" y="40"/>
                  </a:cubicBezTo>
                  <a:cubicBezTo>
                    <a:pt x="0" y="22"/>
                    <a:pt x="10" y="7"/>
                    <a:pt x="25" y="0"/>
                  </a:cubicBezTo>
                  <a:cubicBezTo>
                    <a:pt x="22" y="6"/>
                    <a:pt x="20" y="13"/>
                    <a:pt x="20" y="19"/>
                  </a:cubicBezTo>
                  <a:cubicBezTo>
                    <a:pt x="20" y="43"/>
                    <a:pt x="40" y="63"/>
                    <a:pt x="64" y="63"/>
                  </a:cubicBezTo>
                  <a:cubicBezTo>
                    <a:pt x="71" y="63"/>
                    <a:pt x="77" y="61"/>
                    <a:pt x="83" y="59"/>
                  </a:cubicBezTo>
                  <a:close/>
                </a:path>
              </a:pathLst>
            </a:custGeom>
            <a:solidFill>
              <a:srgbClr val="32B9F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2" name="íṥ1îḑê"/>
            <p:cNvSpPr/>
            <p:nvPr/>
          </p:nvSpPr>
          <p:spPr bwMode="auto">
            <a:xfrm>
              <a:off x="3297239" y="1790842"/>
              <a:ext cx="183034" cy="193018"/>
            </a:xfrm>
            <a:custGeom>
              <a:avLst/>
              <a:gdLst>
                <a:gd name="T0" fmla="*/ 52 w 53"/>
                <a:gd name="T1" fmla="*/ 1 h 56"/>
                <a:gd name="T2" fmla="*/ 49 w 53"/>
                <a:gd name="T3" fmla="*/ 1 h 56"/>
                <a:gd name="T4" fmla="*/ 25 w 53"/>
                <a:gd name="T5" fmla="*/ 41 h 56"/>
                <a:gd name="T6" fmla="*/ 3 w 53"/>
                <a:gd name="T7" fmla="*/ 30 h 56"/>
                <a:gd name="T8" fmla="*/ 1 w 53"/>
                <a:gd name="T9" fmla="*/ 31 h 56"/>
                <a:gd name="T10" fmla="*/ 1 w 53"/>
                <a:gd name="T11" fmla="*/ 33 h 56"/>
                <a:gd name="T12" fmla="*/ 24 w 53"/>
                <a:gd name="T13" fmla="*/ 54 h 56"/>
                <a:gd name="T14" fmla="*/ 25 w 53"/>
                <a:gd name="T15" fmla="*/ 54 h 56"/>
                <a:gd name="T16" fmla="*/ 32 w 53"/>
                <a:gd name="T17" fmla="*/ 52 h 56"/>
                <a:gd name="T18" fmla="*/ 32 w 53"/>
                <a:gd name="T19" fmla="*/ 51 h 56"/>
                <a:gd name="T20" fmla="*/ 53 w 53"/>
                <a:gd name="T21" fmla="*/ 3 h 56"/>
                <a:gd name="T22" fmla="*/ 52 w 53"/>
                <a:gd name="T23"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6">
                  <a:moveTo>
                    <a:pt x="52" y="1"/>
                  </a:moveTo>
                  <a:cubicBezTo>
                    <a:pt x="51" y="0"/>
                    <a:pt x="50" y="0"/>
                    <a:pt x="49" y="1"/>
                  </a:cubicBezTo>
                  <a:cubicBezTo>
                    <a:pt x="25" y="41"/>
                    <a:pt x="25" y="41"/>
                    <a:pt x="25" y="41"/>
                  </a:cubicBezTo>
                  <a:cubicBezTo>
                    <a:pt x="3" y="30"/>
                    <a:pt x="3" y="30"/>
                    <a:pt x="3" y="30"/>
                  </a:cubicBezTo>
                  <a:cubicBezTo>
                    <a:pt x="2" y="30"/>
                    <a:pt x="1" y="30"/>
                    <a:pt x="1" y="31"/>
                  </a:cubicBezTo>
                  <a:cubicBezTo>
                    <a:pt x="0" y="32"/>
                    <a:pt x="0" y="33"/>
                    <a:pt x="1" y="33"/>
                  </a:cubicBezTo>
                  <a:cubicBezTo>
                    <a:pt x="24" y="54"/>
                    <a:pt x="24" y="54"/>
                    <a:pt x="24" y="54"/>
                  </a:cubicBezTo>
                  <a:cubicBezTo>
                    <a:pt x="24" y="54"/>
                    <a:pt x="25" y="54"/>
                    <a:pt x="25" y="54"/>
                  </a:cubicBezTo>
                  <a:cubicBezTo>
                    <a:pt x="28" y="56"/>
                    <a:pt x="31" y="54"/>
                    <a:pt x="32" y="52"/>
                  </a:cubicBezTo>
                  <a:cubicBezTo>
                    <a:pt x="32" y="51"/>
                    <a:pt x="32" y="51"/>
                    <a:pt x="32" y="51"/>
                  </a:cubicBezTo>
                  <a:cubicBezTo>
                    <a:pt x="53" y="3"/>
                    <a:pt x="53" y="3"/>
                    <a:pt x="53" y="3"/>
                  </a:cubicBezTo>
                  <a:cubicBezTo>
                    <a:pt x="53" y="2"/>
                    <a:pt x="53" y="1"/>
                    <a:pt x="5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3" name="ís1iďê"/>
            <p:cNvSpPr/>
            <p:nvPr/>
          </p:nvSpPr>
          <p:spPr bwMode="auto">
            <a:xfrm>
              <a:off x="3608398" y="2419815"/>
              <a:ext cx="2001730" cy="23295"/>
            </a:xfrm>
            <a:prstGeom prst="rect">
              <a:avLst/>
            </a:prstGeom>
            <a:solidFill>
              <a:srgbClr val="00A6F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4" name="îšḷíḓè"/>
            <p:cNvSpPr/>
            <p:nvPr/>
          </p:nvSpPr>
          <p:spPr bwMode="auto">
            <a:xfrm>
              <a:off x="3248985" y="2280043"/>
              <a:ext cx="301175" cy="301175"/>
            </a:xfrm>
            <a:prstGeom prst="ellipse">
              <a:avLst/>
            </a:pr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5" name="ï$liďé"/>
            <p:cNvSpPr/>
            <p:nvPr/>
          </p:nvSpPr>
          <p:spPr bwMode="auto">
            <a:xfrm>
              <a:off x="3248985" y="2295019"/>
              <a:ext cx="286199" cy="286199"/>
            </a:xfrm>
            <a:custGeom>
              <a:avLst/>
              <a:gdLst>
                <a:gd name="T0" fmla="*/ 83 w 83"/>
                <a:gd name="T1" fmla="*/ 59 h 83"/>
                <a:gd name="T2" fmla="*/ 44 w 83"/>
                <a:gd name="T3" fmla="*/ 83 h 83"/>
                <a:gd name="T4" fmla="*/ 0 w 83"/>
                <a:gd name="T5" fmla="*/ 40 h 83"/>
                <a:gd name="T6" fmla="*/ 25 w 83"/>
                <a:gd name="T7" fmla="*/ 0 h 83"/>
                <a:gd name="T8" fmla="*/ 20 w 83"/>
                <a:gd name="T9" fmla="*/ 20 h 83"/>
                <a:gd name="T10" fmla="*/ 64 w 83"/>
                <a:gd name="T11" fmla="*/ 63 h 83"/>
                <a:gd name="T12" fmla="*/ 83 w 83"/>
                <a:gd name="T13" fmla="*/ 59 h 83"/>
              </a:gdLst>
              <a:ahLst/>
              <a:cxnLst>
                <a:cxn ang="0">
                  <a:pos x="T0" y="T1"/>
                </a:cxn>
                <a:cxn ang="0">
                  <a:pos x="T2" y="T3"/>
                </a:cxn>
                <a:cxn ang="0">
                  <a:pos x="T4" y="T5"/>
                </a:cxn>
                <a:cxn ang="0">
                  <a:pos x="T6" y="T7"/>
                </a:cxn>
                <a:cxn ang="0">
                  <a:pos x="T8" y="T9"/>
                </a:cxn>
                <a:cxn ang="0">
                  <a:pos x="T10" y="T11"/>
                </a:cxn>
                <a:cxn ang="0">
                  <a:pos x="T12" y="T13"/>
                </a:cxn>
              </a:cxnLst>
              <a:rect l="0" t="0" r="r" b="b"/>
              <a:pathLst>
                <a:path w="83" h="83">
                  <a:moveTo>
                    <a:pt x="83" y="59"/>
                  </a:moveTo>
                  <a:cubicBezTo>
                    <a:pt x="76" y="73"/>
                    <a:pt x="61" y="83"/>
                    <a:pt x="44" y="83"/>
                  </a:cubicBezTo>
                  <a:cubicBezTo>
                    <a:pt x="20" y="83"/>
                    <a:pt x="0" y="64"/>
                    <a:pt x="0" y="40"/>
                  </a:cubicBezTo>
                  <a:cubicBezTo>
                    <a:pt x="0" y="22"/>
                    <a:pt x="10" y="8"/>
                    <a:pt x="25" y="0"/>
                  </a:cubicBezTo>
                  <a:cubicBezTo>
                    <a:pt x="22" y="6"/>
                    <a:pt x="20" y="13"/>
                    <a:pt x="20" y="20"/>
                  </a:cubicBezTo>
                  <a:cubicBezTo>
                    <a:pt x="20" y="44"/>
                    <a:pt x="40" y="63"/>
                    <a:pt x="64" y="63"/>
                  </a:cubicBezTo>
                  <a:cubicBezTo>
                    <a:pt x="71" y="63"/>
                    <a:pt x="77" y="61"/>
                    <a:pt x="83" y="59"/>
                  </a:cubicBezTo>
                  <a:close/>
                </a:path>
              </a:pathLst>
            </a:custGeom>
            <a:solidFill>
              <a:srgbClr val="FF6F4D"/>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6" name="iṡḻïḋê"/>
            <p:cNvSpPr/>
            <p:nvPr/>
          </p:nvSpPr>
          <p:spPr bwMode="auto">
            <a:xfrm>
              <a:off x="3297239" y="2336618"/>
              <a:ext cx="183034" cy="193018"/>
            </a:xfrm>
            <a:custGeom>
              <a:avLst/>
              <a:gdLst>
                <a:gd name="T0" fmla="*/ 52 w 53"/>
                <a:gd name="T1" fmla="*/ 1 h 56"/>
                <a:gd name="T2" fmla="*/ 49 w 53"/>
                <a:gd name="T3" fmla="*/ 1 h 56"/>
                <a:gd name="T4" fmla="*/ 25 w 53"/>
                <a:gd name="T5" fmla="*/ 41 h 56"/>
                <a:gd name="T6" fmla="*/ 3 w 53"/>
                <a:gd name="T7" fmla="*/ 30 h 56"/>
                <a:gd name="T8" fmla="*/ 1 w 53"/>
                <a:gd name="T9" fmla="*/ 31 h 56"/>
                <a:gd name="T10" fmla="*/ 1 w 53"/>
                <a:gd name="T11" fmla="*/ 33 h 56"/>
                <a:gd name="T12" fmla="*/ 24 w 53"/>
                <a:gd name="T13" fmla="*/ 54 h 56"/>
                <a:gd name="T14" fmla="*/ 25 w 53"/>
                <a:gd name="T15" fmla="*/ 55 h 56"/>
                <a:gd name="T16" fmla="*/ 32 w 53"/>
                <a:gd name="T17" fmla="*/ 52 h 56"/>
                <a:gd name="T18" fmla="*/ 32 w 53"/>
                <a:gd name="T19" fmla="*/ 51 h 56"/>
                <a:gd name="T20" fmla="*/ 53 w 53"/>
                <a:gd name="T21" fmla="*/ 3 h 56"/>
                <a:gd name="T22" fmla="*/ 52 w 53"/>
                <a:gd name="T23"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6">
                  <a:moveTo>
                    <a:pt x="52" y="1"/>
                  </a:moveTo>
                  <a:cubicBezTo>
                    <a:pt x="51" y="0"/>
                    <a:pt x="50" y="0"/>
                    <a:pt x="49" y="1"/>
                  </a:cubicBezTo>
                  <a:cubicBezTo>
                    <a:pt x="25" y="41"/>
                    <a:pt x="25" y="41"/>
                    <a:pt x="25" y="41"/>
                  </a:cubicBezTo>
                  <a:cubicBezTo>
                    <a:pt x="3" y="30"/>
                    <a:pt x="3" y="30"/>
                    <a:pt x="3" y="30"/>
                  </a:cubicBezTo>
                  <a:cubicBezTo>
                    <a:pt x="2" y="30"/>
                    <a:pt x="1" y="30"/>
                    <a:pt x="1" y="31"/>
                  </a:cubicBezTo>
                  <a:cubicBezTo>
                    <a:pt x="0" y="32"/>
                    <a:pt x="0" y="33"/>
                    <a:pt x="1" y="33"/>
                  </a:cubicBezTo>
                  <a:cubicBezTo>
                    <a:pt x="24" y="54"/>
                    <a:pt x="24" y="54"/>
                    <a:pt x="24" y="54"/>
                  </a:cubicBezTo>
                  <a:cubicBezTo>
                    <a:pt x="24" y="54"/>
                    <a:pt x="25" y="54"/>
                    <a:pt x="25" y="55"/>
                  </a:cubicBezTo>
                  <a:cubicBezTo>
                    <a:pt x="28" y="56"/>
                    <a:pt x="31" y="54"/>
                    <a:pt x="32" y="52"/>
                  </a:cubicBezTo>
                  <a:cubicBezTo>
                    <a:pt x="32" y="51"/>
                    <a:pt x="32" y="51"/>
                    <a:pt x="32" y="51"/>
                  </a:cubicBezTo>
                  <a:cubicBezTo>
                    <a:pt x="53" y="3"/>
                    <a:pt x="53" y="3"/>
                    <a:pt x="53" y="3"/>
                  </a:cubicBezTo>
                  <a:cubicBezTo>
                    <a:pt x="53" y="2"/>
                    <a:pt x="53" y="1"/>
                    <a:pt x="5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7" name="í$1ïḋé"/>
            <p:cNvSpPr/>
            <p:nvPr/>
          </p:nvSpPr>
          <p:spPr bwMode="auto">
            <a:xfrm>
              <a:off x="3608398" y="3136977"/>
              <a:ext cx="732137" cy="24960"/>
            </a:xfrm>
            <a:prstGeom prst="rect">
              <a:avLst/>
            </a:prstGeom>
            <a:solidFill>
              <a:srgbClr val="00A6F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8" name="íṥḻïďè"/>
            <p:cNvSpPr/>
            <p:nvPr/>
          </p:nvSpPr>
          <p:spPr bwMode="auto">
            <a:xfrm>
              <a:off x="3248985" y="2998869"/>
              <a:ext cx="301175" cy="301175"/>
            </a:xfrm>
            <a:prstGeom prst="ellipse">
              <a:avLst/>
            </a:pr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9" name="iṧļiḑé"/>
            <p:cNvSpPr/>
            <p:nvPr/>
          </p:nvSpPr>
          <p:spPr bwMode="auto">
            <a:xfrm>
              <a:off x="3248985" y="3013845"/>
              <a:ext cx="286199" cy="286199"/>
            </a:xfrm>
            <a:custGeom>
              <a:avLst/>
              <a:gdLst>
                <a:gd name="T0" fmla="*/ 83 w 83"/>
                <a:gd name="T1" fmla="*/ 59 h 83"/>
                <a:gd name="T2" fmla="*/ 44 w 83"/>
                <a:gd name="T3" fmla="*/ 83 h 83"/>
                <a:gd name="T4" fmla="*/ 0 w 83"/>
                <a:gd name="T5" fmla="*/ 40 h 83"/>
                <a:gd name="T6" fmla="*/ 25 w 83"/>
                <a:gd name="T7" fmla="*/ 0 h 83"/>
                <a:gd name="T8" fmla="*/ 20 w 83"/>
                <a:gd name="T9" fmla="*/ 20 h 83"/>
                <a:gd name="T10" fmla="*/ 64 w 83"/>
                <a:gd name="T11" fmla="*/ 63 h 83"/>
                <a:gd name="T12" fmla="*/ 83 w 83"/>
                <a:gd name="T13" fmla="*/ 59 h 83"/>
              </a:gdLst>
              <a:ahLst/>
              <a:cxnLst>
                <a:cxn ang="0">
                  <a:pos x="T0" y="T1"/>
                </a:cxn>
                <a:cxn ang="0">
                  <a:pos x="T2" y="T3"/>
                </a:cxn>
                <a:cxn ang="0">
                  <a:pos x="T4" y="T5"/>
                </a:cxn>
                <a:cxn ang="0">
                  <a:pos x="T6" y="T7"/>
                </a:cxn>
                <a:cxn ang="0">
                  <a:pos x="T8" y="T9"/>
                </a:cxn>
                <a:cxn ang="0">
                  <a:pos x="T10" y="T11"/>
                </a:cxn>
                <a:cxn ang="0">
                  <a:pos x="T12" y="T13"/>
                </a:cxn>
              </a:cxnLst>
              <a:rect l="0" t="0" r="r" b="b"/>
              <a:pathLst>
                <a:path w="83" h="83">
                  <a:moveTo>
                    <a:pt x="83" y="59"/>
                  </a:moveTo>
                  <a:cubicBezTo>
                    <a:pt x="76" y="73"/>
                    <a:pt x="61" y="83"/>
                    <a:pt x="44" y="83"/>
                  </a:cubicBezTo>
                  <a:cubicBezTo>
                    <a:pt x="20" y="83"/>
                    <a:pt x="0" y="64"/>
                    <a:pt x="0" y="40"/>
                  </a:cubicBezTo>
                  <a:cubicBezTo>
                    <a:pt x="0" y="22"/>
                    <a:pt x="10" y="8"/>
                    <a:pt x="25" y="0"/>
                  </a:cubicBezTo>
                  <a:cubicBezTo>
                    <a:pt x="22" y="6"/>
                    <a:pt x="20" y="13"/>
                    <a:pt x="20" y="20"/>
                  </a:cubicBezTo>
                  <a:cubicBezTo>
                    <a:pt x="20" y="44"/>
                    <a:pt x="40" y="63"/>
                    <a:pt x="64" y="63"/>
                  </a:cubicBezTo>
                  <a:cubicBezTo>
                    <a:pt x="71" y="63"/>
                    <a:pt x="77" y="61"/>
                    <a:pt x="83" y="59"/>
                  </a:cubicBezTo>
                  <a:close/>
                </a:path>
              </a:pathLst>
            </a:custGeom>
            <a:solidFill>
              <a:srgbClr val="32B9F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0" name="iṧḻíḋê"/>
            <p:cNvSpPr/>
            <p:nvPr/>
          </p:nvSpPr>
          <p:spPr bwMode="auto">
            <a:xfrm>
              <a:off x="3297239" y="3055443"/>
              <a:ext cx="183034" cy="193018"/>
            </a:xfrm>
            <a:custGeom>
              <a:avLst/>
              <a:gdLst>
                <a:gd name="T0" fmla="*/ 52 w 53"/>
                <a:gd name="T1" fmla="*/ 1 h 56"/>
                <a:gd name="T2" fmla="*/ 49 w 53"/>
                <a:gd name="T3" fmla="*/ 1 h 56"/>
                <a:gd name="T4" fmla="*/ 25 w 53"/>
                <a:gd name="T5" fmla="*/ 41 h 56"/>
                <a:gd name="T6" fmla="*/ 3 w 53"/>
                <a:gd name="T7" fmla="*/ 30 h 56"/>
                <a:gd name="T8" fmla="*/ 1 w 53"/>
                <a:gd name="T9" fmla="*/ 31 h 56"/>
                <a:gd name="T10" fmla="*/ 1 w 53"/>
                <a:gd name="T11" fmla="*/ 33 h 56"/>
                <a:gd name="T12" fmla="*/ 24 w 53"/>
                <a:gd name="T13" fmla="*/ 54 h 56"/>
                <a:gd name="T14" fmla="*/ 25 w 53"/>
                <a:gd name="T15" fmla="*/ 55 h 56"/>
                <a:gd name="T16" fmla="*/ 32 w 53"/>
                <a:gd name="T17" fmla="*/ 52 h 56"/>
                <a:gd name="T18" fmla="*/ 32 w 53"/>
                <a:gd name="T19" fmla="*/ 51 h 56"/>
                <a:gd name="T20" fmla="*/ 53 w 53"/>
                <a:gd name="T21" fmla="*/ 3 h 56"/>
                <a:gd name="T22" fmla="*/ 52 w 53"/>
                <a:gd name="T23"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6">
                  <a:moveTo>
                    <a:pt x="52" y="1"/>
                  </a:moveTo>
                  <a:cubicBezTo>
                    <a:pt x="51" y="0"/>
                    <a:pt x="50" y="0"/>
                    <a:pt x="49" y="1"/>
                  </a:cubicBezTo>
                  <a:cubicBezTo>
                    <a:pt x="25" y="41"/>
                    <a:pt x="25" y="41"/>
                    <a:pt x="25" y="41"/>
                  </a:cubicBezTo>
                  <a:cubicBezTo>
                    <a:pt x="3" y="30"/>
                    <a:pt x="3" y="30"/>
                    <a:pt x="3" y="30"/>
                  </a:cubicBezTo>
                  <a:cubicBezTo>
                    <a:pt x="2" y="30"/>
                    <a:pt x="1" y="30"/>
                    <a:pt x="1" y="31"/>
                  </a:cubicBezTo>
                  <a:cubicBezTo>
                    <a:pt x="0" y="32"/>
                    <a:pt x="0" y="33"/>
                    <a:pt x="1" y="33"/>
                  </a:cubicBezTo>
                  <a:cubicBezTo>
                    <a:pt x="24" y="54"/>
                    <a:pt x="24" y="54"/>
                    <a:pt x="24" y="54"/>
                  </a:cubicBezTo>
                  <a:cubicBezTo>
                    <a:pt x="24" y="54"/>
                    <a:pt x="25" y="54"/>
                    <a:pt x="25" y="55"/>
                  </a:cubicBezTo>
                  <a:cubicBezTo>
                    <a:pt x="28" y="56"/>
                    <a:pt x="31" y="54"/>
                    <a:pt x="32" y="52"/>
                  </a:cubicBezTo>
                  <a:cubicBezTo>
                    <a:pt x="32" y="51"/>
                    <a:pt x="32" y="51"/>
                    <a:pt x="32" y="51"/>
                  </a:cubicBezTo>
                  <a:cubicBezTo>
                    <a:pt x="53" y="3"/>
                    <a:pt x="53" y="3"/>
                    <a:pt x="53" y="3"/>
                  </a:cubicBezTo>
                  <a:cubicBezTo>
                    <a:pt x="53" y="2"/>
                    <a:pt x="53" y="1"/>
                    <a:pt x="5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1" name="iṩļîḑe"/>
            <p:cNvSpPr/>
            <p:nvPr/>
          </p:nvSpPr>
          <p:spPr bwMode="auto">
            <a:xfrm>
              <a:off x="4555184" y="2950615"/>
              <a:ext cx="201338" cy="211322"/>
            </a:xfrm>
            <a:custGeom>
              <a:avLst/>
              <a:gdLst>
                <a:gd name="T0" fmla="*/ 58 w 58"/>
                <a:gd name="T1" fmla="*/ 30 h 61"/>
                <a:gd name="T2" fmla="*/ 29 w 58"/>
                <a:gd name="T3" fmla="*/ 0 h 61"/>
                <a:gd name="T4" fmla="*/ 0 w 58"/>
                <a:gd name="T5" fmla="*/ 30 h 61"/>
                <a:gd name="T6" fmla="*/ 0 w 58"/>
                <a:gd name="T7" fmla="*/ 30 h 61"/>
                <a:gd name="T8" fmla="*/ 29 w 58"/>
                <a:gd name="T9" fmla="*/ 61 h 61"/>
                <a:gd name="T10" fmla="*/ 58 w 58"/>
                <a:gd name="T11" fmla="*/ 30 h 61"/>
              </a:gdLst>
              <a:ahLst/>
              <a:cxnLst>
                <a:cxn ang="0">
                  <a:pos x="T0" y="T1"/>
                </a:cxn>
                <a:cxn ang="0">
                  <a:pos x="T2" y="T3"/>
                </a:cxn>
                <a:cxn ang="0">
                  <a:pos x="T4" y="T5"/>
                </a:cxn>
                <a:cxn ang="0">
                  <a:pos x="T6" y="T7"/>
                </a:cxn>
                <a:cxn ang="0">
                  <a:pos x="T8" y="T9"/>
                </a:cxn>
                <a:cxn ang="0">
                  <a:pos x="T10" y="T11"/>
                </a:cxn>
              </a:cxnLst>
              <a:rect l="0" t="0" r="r" b="b"/>
              <a:pathLst>
                <a:path w="58" h="61">
                  <a:moveTo>
                    <a:pt x="58" y="30"/>
                  </a:moveTo>
                  <a:cubicBezTo>
                    <a:pt x="31" y="28"/>
                    <a:pt x="29" y="0"/>
                    <a:pt x="29" y="0"/>
                  </a:cubicBezTo>
                  <a:cubicBezTo>
                    <a:pt x="29" y="0"/>
                    <a:pt x="26" y="28"/>
                    <a:pt x="0" y="30"/>
                  </a:cubicBezTo>
                  <a:cubicBezTo>
                    <a:pt x="0" y="30"/>
                    <a:pt x="0" y="30"/>
                    <a:pt x="0" y="30"/>
                  </a:cubicBezTo>
                  <a:cubicBezTo>
                    <a:pt x="26" y="33"/>
                    <a:pt x="29" y="61"/>
                    <a:pt x="29" y="61"/>
                  </a:cubicBezTo>
                  <a:cubicBezTo>
                    <a:pt x="29" y="61"/>
                    <a:pt x="31" y="33"/>
                    <a:pt x="58"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2" name="ïṡḷiḓé"/>
            <p:cNvSpPr/>
            <p:nvPr/>
          </p:nvSpPr>
          <p:spPr bwMode="auto">
            <a:xfrm>
              <a:off x="4480307" y="3082066"/>
              <a:ext cx="106493" cy="111485"/>
            </a:xfrm>
            <a:custGeom>
              <a:avLst/>
              <a:gdLst>
                <a:gd name="T0" fmla="*/ 31 w 31"/>
                <a:gd name="T1" fmla="*/ 16 h 32"/>
                <a:gd name="T2" fmla="*/ 16 w 31"/>
                <a:gd name="T3" fmla="*/ 0 h 32"/>
                <a:gd name="T4" fmla="*/ 0 w 31"/>
                <a:gd name="T5" fmla="*/ 16 h 32"/>
                <a:gd name="T6" fmla="*/ 0 w 31"/>
                <a:gd name="T7" fmla="*/ 16 h 32"/>
                <a:gd name="T8" fmla="*/ 16 w 31"/>
                <a:gd name="T9" fmla="*/ 32 h 32"/>
                <a:gd name="T10" fmla="*/ 31 w 31"/>
                <a:gd name="T11" fmla="*/ 16 h 32"/>
              </a:gdLst>
              <a:ahLst/>
              <a:cxnLst>
                <a:cxn ang="0">
                  <a:pos x="T0" y="T1"/>
                </a:cxn>
                <a:cxn ang="0">
                  <a:pos x="T2" y="T3"/>
                </a:cxn>
                <a:cxn ang="0">
                  <a:pos x="T4" y="T5"/>
                </a:cxn>
                <a:cxn ang="0">
                  <a:pos x="T6" y="T7"/>
                </a:cxn>
                <a:cxn ang="0">
                  <a:pos x="T8" y="T9"/>
                </a:cxn>
                <a:cxn ang="0">
                  <a:pos x="T10" y="T11"/>
                </a:cxn>
              </a:cxnLst>
              <a:rect l="0" t="0" r="r" b="b"/>
              <a:pathLst>
                <a:path w="31" h="32">
                  <a:moveTo>
                    <a:pt x="31" y="16"/>
                  </a:moveTo>
                  <a:cubicBezTo>
                    <a:pt x="17" y="15"/>
                    <a:pt x="16" y="0"/>
                    <a:pt x="16" y="0"/>
                  </a:cubicBezTo>
                  <a:cubicBezTo>
                    <a:pt x="16" y="0"/>
                    <a:pt x="15" y="15"/>
                    <a:pt x="0" y="16"/>
                  </a:cubicBezTo>
                  <a:cubicBezTo>
                    <a:pt x="0" y="16"/>
                    <a:pt x="0" y="16"/>
                    <a:pt x="0" y="16"/>
                  </a:cubicBezTo>
                  <a:cubicBezTo>
                    <a:pt x="15" y="17"/>
                    <a:pt x="16" y="32"/>
                    <a:pt x="16" y="32"/>
                  </a:cubicBezTo>
                  <a:cubicBezTo>
                    <a:pt x="16" y="32"/>
                    <a:pt x="17" y="17"/>
                    <a:pt x="31"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3" name="ïŝļiďe"/>
            <p:cNvSpPr/>
            <p:nvPr/>
          </p:nvSpPr>
          <p:spPr bwMode="auto">
            <a:xfrm>
              <a:off x="8497078" y="2830811"/>
              <a:ext cx="106493" cy="113148"/>
            </a:xfrm>
            <a:custGeom>
              <a:avLst/>
              <a:gdLst>
                <a:gd name="T0" fmla="*/ 31 w 31"/>
                <a:gd name="T1" fmla="*/ 17 h 33"/>
                <a:gd name="T2" fmla="*/ 15 w 31"/>
                <a:gd name="T3" fmla="*/ 0 h 33"/>
                <a:gd name="T4" fmla="*/ 0 w 31"/>
                <a:gd name="T5" fmla="*/ 17 h 33"/>
                <a:gd name="T6" fmla="*/ 0 w 31"/>
                <a:gd name="T7" fmla="*/ 17 h 33"/>
                <a:gd name="T8" fmla="*/ 15 w 31"/>
                <a:gd name="T9" fmla="*/ 33 h 33"/>
                <a:gd name="T10" fmla="*/ 31 w 31"/>
                <a:gd name="T11" fmla="*/ 17 h 33"/>
              </a:gdLst>
              <a:ahLst/>
              <a:cxnLst>
                <a:cxn ang="0">
                  <a:pos x="T0" y="T1"/>
                </a:cxn>
                <a:cxn ang="0">
                  <a:pos x="T2" y="T3"/>
                </a:cxn>
                <a:cxn ang="0">
                  <a:pos x="T4" y="T5"/>
                </a:cxn>
                <a:cxn ang="0">
                  <a:pos x="T6" y="T7"/>
                </a:cxn>
                <a:cxn ang="0">
                  <a:pos x="T8" y="T9"/>
                </a:cxn>
                <a:cxn ang="0">
                  <a:pos x="T10" y="T11"/>
                </a:cxn>
              </a:cxnLst>
              <a:rect l="0" t="0" r="r" b="b"/>
              <a:pathLst>
                <a:path w="31" h="33">
                  <a:moveTo>
                    <a:pt x="31" y="17"/>
                  </a:moveTo>
                  <a:cubicBezTo>
                    <a:pt x="17" y="16"/>
                    <a:pt x="15" y="0"/>
                    <a:pt x="15" y="0"/>
                  </a:cubicBezTo>
                  <a:cubicBezTo>
                    <a:pt x="15" y="0"/>
                    <a:pt x="14" y="16"/>
                    <a:pt x="0" y="17"/>
                  </a:cubicBezTo>
                  <a:cubicBezTo>
                    <a:pt x="0" y="17"/>
                    <a:pt x="0" y="17"/>
                    <a:pt x="0" y="17"/>
                  </a:cubicBezTo>
                  <a:cubicBezTo>
                    <a:pt x="14" y="18"/>
                    <a:pt x="15" y="33"/>
                    <a:pt x="15" y="33"/>
                  </a:cubicBezTo>
                  <a:cubicBezTo>
                    <a:pt x="15" y="33"/>
                    <a:pt x="17" y="18"/>
                    <a:pt x="31"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4" name="íšlïďe"/>
            <p:cNvSpPr/>
            <p:nvPr/>
          </p:nvSpPr>
          <p:spPr bwMode="auto">
            <a:xfrm>
              <a:off x="8773293" y="2629472"/>
              <a:ext cx="103165" cy="114813"/>
            </a:xfrm>
            <a:custGeom>
              <a:avLst/>
              <a:gdLst>
                <a:gd name="T0" fmla="*/ 30 w 30"/>
                <a:gd name="T1" fmla="*/ 16 h 33"/>
                <a:gd name="T2" fmla="*/ 15 w 30"/>
                <a:gd name="T3" fmla="*/ 0 h 33"/>
                <a:gd name="T4" fmla="*/ 0 w 30"/>
                <a:gd name="T5" fmla="*/ 16 h 33"/>
                <a:gd name="T6" fmla="*/ 0 w 30"/>
                <a:gd name="T7" fmla="*/ 16 h 33"/>
                <a:gd name="T8" fmla="*/ 15 w 30"/>
                <a:gd name="T9" fmla="*/ 33 h 33"/>
                <a:gd name="T10" fmla="*/ 30 w 30"/>
                <a:gd name="T11" fmla="*/ 16 h 33"/>
              </a:gdLst>
              <a:ahLst/>
              <a:cxnLst>
                <a:cxn ang="0">
                  <a:pos x="T0" y="T1"/>
                </a:cxn>
                <a:cxn ang="0">
                  <a:pos x="T2" y="T3"/>
                </a:cxn>
                <a:cxn ang="0">
                  <a:pos x="T4" y="T5"/>
                </a:cxn>
                <a:cxn ang="0">
                  <a:pos x="T6" y="T7"/>
                </a:cxn>
                <a:cxn ang="0">
                  <a:pos x="T8" y="T9"/>
                </a:cxn>
                <a:cxn ang="0">
                  <a:pos x="T10" y="T11"/>
                </a:cxn>
              </a:cxnLst>
              <a:rect l="0" t="0" r="r" b="b"/>
              <a:pathLst>
                <a:path w="30" h="33">
                  <a:moveTo>
                    <a:pt x="30" y="16"/>
                  </a:moveTo>
                  <a:cubicBezTo>
                    <a:pt x="16" y="15"/>
                    <a:pt x="15" y="0"/>
                    <a:pt x="15" y="0"/>
                  </a:cubicBezTo>
                  <a:cubicBezTo>
                    <a:pt x="15" y="0"/>
                    <a:pt x="14" y="15"/>
                    <a:pt x="0" y="16"/>
                  </a:cubicBezTo>
                  <a:cubicBezTo>
                    <a:pt x="0" y="16"/>
                    <a:pt x="0" y="16"/>
                    <a:pt x="0" y="16"/>
                  </a:cubicBezTo>
                  <a:cubicBezTo>
                    <a:pt x="14" y="18"/>
                    <a:pt x="15" y="33"/>
                    <a:pt x="15" y="33"/>
                  </a:cubicBezTo>
                  <a:cubicBezTo>
                    <a:pt x="15" y="33"/>
                    <a:pt x="16" y="18"/>
                    <a:pt x="30"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5" name="iSḷíḓé"/>
            <p:cNvSpPr/>
            <p:nvPr/>
          </p:nvSpPr>
          <p:spPr bwMode="auto">
            <a:xfrm>
              <a:off x="8520373" y="2912344"/>
              <a:ext cx="163067" cy="173051"/>
            </a:xfrm>
            <a:custGeom>
              <a:avLst/>
              <a:gdLst>
                <a:gd name="T0" fmla="*/ 47 w 47"/>
                <a:gd name="T1" fmla="*/ 25 h 50"/>
                <a:gd name="T2" fmla="*/ 24 w 47"/>
                <a:gd name="T3" fmla="*/ 0 h 50"/>
                <a:gd name="T4" fmla="*/ 0 w 47"/>
                <a:gd name="T5" fmla="*/ 25 h 50"/>
                <a:gd name="T6" fmla="*/ 0 w 47"/>
                <a:gd name="T7" fmla="*/ 25 h 50"/>
                <a:gd name="T8" fmla="*/ 24 w 47"/>
                <a:gd name="T9" fmla="*/ 50 h 50"/>
                <a:gd name="T10" fmla="*/ 47 w 47"/>
                <a:gd name="T11" fmla="*/ 25 h 50"/>
              </a:gdLst>
              <a:ahLst/>
              <a:cxnLst>
                <a:cxn ang="0">
                  <a:pos x="T0" y="T1"/>
                </a:cxn>
                <a:cxn ang="0">
                  <a:pos x="T2" y="T3"/>
                </a:cxn>
                <a:cxn ang="0">
                  <a:pos x="T4" y="T5"/>
                </a:cxn>
                <a:cxn ang="0">
                  <a:pos x="T6" y="T7"/>
                </a:cxn>
                <a:cxn ang="0">
                  <a:pos x="T8" y="T9"/>
                </a:cxn>
                <a:cxn ang="0">
                  <a:pos x="T10" y="T11"/>
                </a:cxn>
              </a:cxnLst>
              <a:rect l="0" t="0" r="r" b="b"/>
              <a:pathLst>
                <a:path w="47" h="50">
                  <a:moveTo>
                    <a:pt x="47" y="25"/>
                  </a:moveTo>
                  <a:cubicBezTo>
                    <a:pt x="26" y="23"/>
                    <a:pt x="24" y="0"/>
                    <a:pt x="24" y="0"/>
                  </a:cubicBezTo>
                  <a:cubicBezTo>
                    <a:pt x="24" y="0"/>
                    <a:pt x="22" y="23"/>
                    <a:pt x="0" y="25"/>
                  </a:cubicBezTo>
                  <a:cubicBezTo>
                    <a:pt x="0" y="25"/>
                    <a:pt x="0" y="25"/>
                    <a:pt x="0" y="25"/>
                  </a:cubicBezTo>
                  <a:cubicBezTo>
                    <a:pt x="22" y="27"/>
                    <a:pt x="24" y="50"/>
                    <a:pt x="24" y="50"/>
                  </a:cubicBezTo>
                  <a:cubicBezTo>
                    <a:pt x="24" y="50"/>
                    <a:pt x="26" y="27"/>
                    <a:pt x="47"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6" name="iS1iďê"/>
            <p:cNvSpPr/>
            <p:nvPr/>
          </p:nvSpPr>
          <p:spPr bwMode="auto">
            <a:xfrm>
              <a:off x="7646800" y="1293322"/>
              <a:ext cx="379380" cy="96509"/>
            </a:xfrm>
            <a:custGeom>
              <a:avLst/>
              <a:gdLst>
                <a:gd name="T0" fmla="*/ 12 w 228"/>
                <a:gd name="T1" fmla="*/ 27 h 58"/>
                <a:gd name="T2" fmla="*/ 0 w 228"/>
                <a:gd name="T3" fmla="*/ 58 h 58"/>
                <a:gd name="T4" fmla="*/ 228 w 228"/>
                <a:gd name="T5" fmla="*/ 0 h 58"/>
                <a:gd name="T6" fmla="*/ 12 w 228"/>
                <a:gd name="T7" fmla="*/ 27 h 58"/>
              </a:gdLst>
              <a:ahLst/>
              <a:cxnLst>
                <a:cxn ang="0">
                  <a:pos x="T0" y="T1"/>
                </a:cxn>
                <a:cxn ang="0">
                  <a:pos x="T2" y="T3"/>
                </a:cxn>
                <a:cxn ang="0">
                  <a:pos x="T4" y="T5"/>
                </a:cxn>
                <a:cxn ang="0">
                  <a:pos x="T6" y="T7"/>
                </a:cxn>
              </a:cxnLst>
              <a:rect l="0" t="0" r="r" b="b"/>
              <a:pathLst>
                <a:path w="228" h="58">
                  <a:moveTo>
                    <a:pt x="12" y="27"/>
                  </a:moveTo>
                  <a:lnTo>
                    <a:pt x="0" y="58"/>
                  </a:lnTo>
                  <a:lnTo>
                    <a:pt x="228" y="0"/>
                  </a:lnTo>
                  <a:lnTo>
                    <a:pt x="12" y="27"/>
                  </a:lnTo>
                  <a:close/>
                </a:path>
              </a:pathLst>
            </a:custGeom>
            <a:solidFill>
              <a:srgbClr val="008ED9"/>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7" name="ïş1ïdé"/>
            <p:cNvSpPr/>
            <p:nvPr/>
          </p:nvSpPr>
          <p:spPr bwMode="auto">
            <a:xfrm>
              <a:off x="7631825" y="1293322"/>
              <a:ext cx="394356" cy="241273"/>
            </a:xfrm>
            <a:custGeom>
              <a:avLst/>
              <a:gdLst>
                <a:gd name="T0" fmla="*/ 0 w 237"/>
                <a:gd name="T1" fmla="*/ 99 h 145"/>
                <a:gd name="T2" fmla="*/ 21 w 237"/>
                <a:gd name="T3" fmla="*/ 145 h 145"/>
                <a:gd name="T4" fmla="*/ 237 w 237"/>
                <a:gd name="T5" fmla="*/ 0 h 145"/>
                <a:gd name="T6" fmla="*/ 0 w 237"/>
                <a:gd name="T7" fmla="*/ 99 h 145"/>
              </a:gdLst>
              <a:ahLst/>
              <a:cxnLst>
                <a:cxn ang="0">
                  <a:pos x="T0" y="T1"/>
                </a:cxn>
                <a:cxn ang="0">
                  <a:pos x="T2" y="T3"/>
                </a:cxn>
                <a:cxn ang="0">
                  <a:pos x="T4" y="T5"/>
                </a:cxn>
                <a:cxn ang="0">
                  <a:pos x="T6" y="T7"/>
                </a:cxn>
              </a:cxnLst>
              <a:rect l="0" t="0" r="r" b="b"/>
              <a:pathLst>
                <a:path w="237" h="145">
                  <a:moveTo>
                    <a:pt x="0" y="99"/>
                  </a:moveTo>
                  <a:lnTo>
                    <a:pt x="21" y="145"/>
                  </a:lnTo>
                  <a:lnTo>
                    <a:pt x="237" y="0"/>
                  </a:lnTo>
                  <a:lnTo>
                    <a:pt x="0" y="99"/>
                  </a:lnTo>
                  <a:close/>
                </a:path>
              </a:pathLst>
            </a:custGeom>
            <a:solidFill>
              <a:srgbClr val="008ED9"/>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8" name="íS1ïdê"/>
            <p:cNvSpPr/>
            <p:nvPr/>
          </p:nvSpPr>
          <p:spPr bwMode="auto">
            <a:xfrm>
              <a:off x="7563602" y="1293322"/>
              <a:ext cx="462578" cy="227961"/>
            </a:xfrm>
            <a:custGeom>
              <a:avLst/>
              <a:gdLst>
                <a:gd name="T0" fmla="*/ 27 w 278"/>
                <a:gd name="T1" fmla="*/ 54 h 137"/>
                <a:gd name="T2" fmla="*/ 0 w 278"/>
                <a:gd name="T3" fmla="*/ 137 h 137"/>
                <a:gd name="T4" fmla="*/ 278 w 278"/>
                <a:gd name="T5" fmla="*/ 0 h 137"/>
                <a:gd name="T6" fmla="*/ 27 w 278"/>
                <a:gd name="T7" fmla="*/ 54 h 137"/>
              </a:gdLst>
              <a:ahLst/>
              <a:cxnLst>
                <a:cxn ang="0">
                  <a:pos x="T0" y="T1"/>
                </a:cxn>
                <a:cxn ang="0">
                  <a:pos x="T2" y="T3"/>
                </a:cxn>
                <a:cxn ang="0">
                  <a:pos x="T4" y="T5"/>
                </a:cxn>
                <a:cxn ang="0">
                  <a:pos x="T6" y="T7"/>
                </a:cxn>
              </a:cxnLst>
              <a:rect l="0" t="0" r="r" b="b"/>
              <a:pathLst>
                <a:path w="278" h="137">
                  <a:moveTo>
                    <a:pt x="27" y="54"/>
                  </a:moveTo>
                  <a:lnTo>
                    <a:pt x="0" y="137"/>
                  </a:lnTo>
                  <a:lnTo>
                    <a:pt x="278" y="0"/>
                  </a:lnTo>
                  <a:lnTo>
                    <a:pt x="27" y="54"/>
                  </a:lnTo>
                  <a:close/>
                </a:path>
              </a:pathLst>
            </a:cu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9" name="isḻîďè"/>
            <p:cNvSpPr/>
            <p:nvPr/>
          </p:nvSpPr>
          <p:spPr bwMode="auto">
            <a:xfrm>
              <a:off x="7638481" y="1281674"/>
              <a:ext cx="387701" cy="69886"/>
            </a:xfrm>
            <a:custGeom>
              <a:avLst/>
              <a:gdLst>
                <a:gd name="T0" fmla="*/ 233 w 233"/>
                <a:gd name="T1" fmla="*/ 7 h 42"/>
                <a:gd name="T2" fmla="*/ 0 w 233"/>
                <a:gd name="T3" fmla="*/ 42 h 42"/>
                <a:gd name="T4" fmla="*/ 25 w 233"/>
                <a:gd name="T5" fmla="*/ 0 h 42"/>
                <a:gd name="T6" fmla="*/ 233 w 233"/>
                <a:gd name="T7" fmla="*/ 7 h 42"/>
              </a:gdLst>
              <a:ahLst/>
              <a:cxnLst>
                <a:cxn ang="0">
                  <a:pos x="T0" y="T1"/>
                </a:cxn>
                <a:cxn ang="0">
                  <a:pos x="T2" y="T3"/>
                </a:cxn>
                <a:cxn ang="0">
                  <a:pos x="T4" y="T5"/>
                </a:cxn>
                <a:cxn ang="0">
                  <a:pos x="T6" y="T7"/>
                </a:cxn>
              </a:cxnLst>
              <a:rect l="0" t="0" r="r" b="b"/>
              <a:pathLst>
                <a:path w="233" h="42">
                  <a:moveTo>
                    <a:pt x="233" y="7"/>
                  </a:moveTo>
                  <a:lnTo>
                    <a:pt x="0" y="42"/>
                  </a:lnTo>
                  <a:lnTo>
                    <a:pt x="25" y="0"/>
                  </a:lnTo>
                  <a:lnTo>
                    <a:pt x="233" y="7"/>
                  </a:lnTo>
                  <a:close/>
                </a:path>
              </a:pathLst>
            </a:cu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0" name="î$ļîḍè"/>
            <p:cNvSpPr/>
            <p:nvPr/>
          </p:nvSpPr>
          <p:spPr bwMode="auto">
            <a:xfrm>
              <a:off x="6460405" y="2933976"/>
              <a:ext cx="51583" cy="71550"/>
            </a:xfrm>
            <a:custGeom>
              <a:avLst/>
              <a:gdLst>
                <a:gd name="T0" fmla="*/ 2 w 15"/>
                <a:gd name="T1" fmla="*/ 0 h 21"/>
                <a:gd name="T2" fmla="*/ 1 w 15"/>
                <a:gd name="T3" fmla="*/ 1 h 21"/>
                <a:gd name="T4" fmla="*/ 0 w 15"/>
                <a:gd name="T5" fmla="*/ 3 h 21"/>
                <a:gd name="T6" fmla="*/ 11 w 15"/>
                <a:gd name="T7" fmla="*/ 20 h 21"/>
                <a:gd name="T8" fmla="*/ 13 w 15"/>
                <a:gd name="T9" fmla="*/ 21 h 21"/>
                <a:gd name="T10" fmla="*/ 14 w 15"/>
                <a:gd name="T11" fmla="*/ 21 h 21"/>
                <a:gd name="T12" fmla="*/ 15 w 15"/>
                <a:gd name="T13" fmla="*/ 18 h 21"/>
                <a:gd name="T14" fmla="*/ 4 w 15"/>
                <a:gd name="T15" fmla="*/ 1 h 21"/>
                <a:gd name="T16" fmla="*/ 2 w 15"/>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1">
                  <a:moveTo>
                    <a:pt x="2" y="0"/>
                  </a:moveTo>
                  <a:cubicBezTo>
                    <a:pt x="2" y="0"/>
                    <a:pt x="1" y="1"/>
                    <a:pt x="1" y="1"/>
                  </a:cubicBezTo>
                  <a:cubicBezTo>
                    <a:pt x="0" y="1"/>
                    <a:pt x="0" y="3"/>
                    <a:pt x="0" y="3"/>
                  </a:cubicBezTo>
                  <a:cubicBezTo>
                    <a:pt x="7" y="14"/>
                    <a:pt x="11" y="20"/>
                    <a:pt x="11" y="20"/>
                  </a:cubicBezTo>
                  <a:cubicBezTo>
                    <a:pt x="12" y="21"/>
                    <a:pt x="12" y="21"/>
                    <a:pt x="13" y="21"/>
                  </a:cubicBezTo>
                  <a:cubicBezTo>
                    <a:pt x="13" y="21"/>
                    <a:pt x="14" y="21"/>
                    <a:pt x="14" y="21"/>
                  </a:cubicBezTo>
                  <a:cubicBezTo>
                    <a:pt x="15" y="20"/>
                    <a:pt x="15" y="19"/>
                    <a:pt x="15" y="18"/>
                  </a:cubicBezTo>
                  <a:cubicBezTo>
                    <a:pt x="15" y="18"/>
                    <a:pt x="10" y="12"/>
                    <a:pt x="4" y="1"/>
                  </a:cubicBezTo>
                  <a:cubicBezTo>
                    <a:pt x="4" y="1"/>
                    <a:pt x="3" y="0"/>
                    <a:pt x="2" y="0"/>
                  </a:cubicBezTo>
                </a:path>
              </a:pathLst>
            </a:custGeom>
            <a:solidFill>
              <a:srgbClr val="8FD7FE"/>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1" name="íṥļídé"/>
            <p:cNvSpPr/>
            <p:nvPr/>
          </p:nvSpPr>
          <p:spPr bwMode="auto">
            <a:xfrm>
              <a:off x="6957925" y="1483012"/>
              <a:ext cx="410996" cy="189690"/>
            </a:xfrm>
            <a:custGeom>
              <a:avLst/>
              <a:gdLst>
                <a:gd name="T0" fmla="*/ 40 w 119"/>
                <a:gd name="T1" fmla="*/ 33 h 55"/>
                <a:gd name="T2" fmla="*/ 39 w 119"/>
                <a:gd name="T3" fmla="*/ 33 h 55"/>
                <a:gd name="T4" fmla="*/ 1 w 119"/>
                <a:gd name="T5" fmla="*/ 52 h 55"/>
                <a:gd name="T6" fmla="*/ 0 w 119"/>
                <a:gd name="T7" fmla="*/ 54 h 55"/>
                <a:gd name="T8" fmla="*/ 2 w 119"/>
                <a:gd name="T9" fmla="*/ 55 h 55"/>
                <a:gd name="T10" fmla="*/ 3 w 119"/>
                <a:gd name="T11" fmla="*/ 55 h 55"/>
                <a:gd name="T12" fmla="*/ 41 w 119"/>
                <a:gd name="T13" fmla="*/ 37 h 55"/>
                <a:gd name="T14" fmla="*/ 42 w 119"/>
                <a:gd name="T15" fmla="*/ 34 h 55"/>
                <a:gd name="T16" fmla="*/ 40 w 119"/>
                <a:gd name="T17" fmla="*/ 33 h 55"/>
                <a:gd name="T18" fmla="*/ 117 w 119"/>
                <a:gd name="T19" fmla="*/ 0 h 55"/>
                <a:gd name="T20" fmla="*/ 117 w 119"/>
                <a:gd name="T21" fmla="*/ 0 h 55"/>
                <a:gd name="T22" fmla="*/ 77 w 119"/>
                <a:gd name="T23" fmla="*/ 16 h 55"/>
                <a:gd name="T24" fmla="*/ 76 w 119"/>
                <a:gd name="T25" fmla="*/ 18 h 55"/>
                <a:gd name="T26" fmla="*/ 78 w 119"/>
                <a:gd name="T27" fmla="*/ 19 h 55"/>
                <a:gd name="T28" fmla="*/ 79 w 119"/>
                <a:gd name="T29" fmla="*/ 19 h 55"/>
                <a:gd name="T30" fmla="*/ 118 w 119"/>
                <a:gd name="T31" fmla="*/ 3 h 55"/>
                <a:gd name="T32" fmla="*/ 119 w 119"/>
                <a:gd name="T33" fmla="*/ 1 h 55"/>
                <a:gd name="T34" fmla="*/ 117 w 119"/>
                <a:gd name="T3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9" h="55">
                  <a:moveTo>
                    <a:pt x="40" y="33"/>
                  </a:moveTo>
                  <a:cubicBezTo>
                    <a:pt x="40" y="33"/>
                    <a:pt x="39" y="33"/>
                    <a:pt x="39" y="33"/>
                  </a:cubicBezTo>
                  <a:cubicBezTo>
                    <a:pt x="26" y="39"/>
                    <a:pt x="13" y="45"/>
                    <a:pt x="1" y="52"/>
                  </a:cubicBezTo>
                  <a:cubicBezTo>
                    <a:pt x="0" y="52"/>
                    <a:pt x="0" y="53"/>
                    <a:pt x="0" y="54"/>
                  </a:cubicBezTo>
                  <a:cubicBezTo>
                    <a:pt x="1" y="55"/>
                    <a:pt x="1" y="55"/>
                    <a:pt x="2" y="55"/>
                  </a:cubicBezTo>
                  <a:cubicBezTo>
                    <a:pt x="3" y="55"/>
                    <a:pt x="3" y="55"/>
                    <a:pt x="3" y="55"/>
                  </a:cubicBezTo>
                  <a:cubicBezTo>
                    <a:pt x="15" y="49"/>
                    <a:pt x="28" y="43"/>
                    <a:pt x="41" y="37"/>
                  </a:cubicBezTo>
                  <a:cubicBezTo>
                    <a:pt x="42" y="36"/>
                    <a:pt x="42" y="35"/>
                    <a:pt x="42" y="34"/>
                  </a:cubicBezTo>
                  <a:cubicBezTo>
                    <a:pt x="41" y="33"/>
                    <a:pt x="41" y="33"/>
                    <a:pt x="40" y="33"/>
                  </a:cubicBezTo>
                  <a:moveTo>
                    <a:pt x="117" y="0"/>
                  </a:moveTo>
                  <a:cubicBezTo>
                    <a:pt x="117" y="0"/>
                    <a:pt x="117" y="0"/>
                    <a:pt x="117" y="0"/>
                  </a:cubicBezTo>
                  <a:cubicBezTo>
                    <a:pt x="103" y="5"/>
                    <a:pt x="90" y="10"/>
                    <a:pt x="77" y="16"/>
                  </a:cubicBezTo>
                  <a:cubicBezTo>
                    <a:pt x="76" y="16"/>
                    <a:pt x="76" y="17"/>
                    <a:pt x="76" y="18"/>
                  </a:cubicBezTo>
                  <a:cubicBezTo>
                    <a:pt x="77" y="19"/>
                    <a:pt x="77" y="19"/>
                    <a:pt x="78" y="19"/>
                  </a:cubicBezTo>
                  <a:cubicBezTo>
                    <a:pt x="79" y="19"/>
                    <a:pt x="79" y="19"/>
                    <a:pt x="79" y="19"/>
                  </a:cubicBezTo>
                  <a:cubicBezTo>
                    <a:pt x="92" y="14"/>
                    <a:pt x="105" y="8"/>
                    <a:pt x="118" y="3"/>
                  </a:cubicBezTo>
                  <a:cubicBezTo>
                    <a:pt x="119" y="3"/>
                    <a:pt x="119" y="2"/>
                    <a:pt x="119" y="1"/>
                  </a:cubicBezTo>
                  <a:cubicBezTo>
                    <a:pt x="119" y="0"/>
                    <a:pt x="118" y="0"/>
                    <a:pt x="117" y="0"/>
                  </a:cubicBezTo>
                </a:path>
              </a:pathLst>
            </a:custGeom>
            <a:solidFill>
              <a:srgbClr val="A6E0FE"/>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2" name="îṣḻîdê"/>
            <p:cNvSpPr/>
            <p:nvPr/>
          </p:nvSpPr>
          <p:spPr bwMode="auto">
            <a:xfrm>
              <a:off x="6482036" y="1730940"/>
              <a:ext cx="362741" cy="276215"/>
            </a:xfrm>
            <a:custGeom>
              <a:avLst/>
              <a:gdLst>
                <a:gd name="T0" fmla="*/ 35 w 105"/>
                <a:gd name="T1" fmla="*/ 48 h 80"/>
                <a:gd name="T2" fmla="*/ 32 w 105"/>
                <a:gd name="T3" fmla="*/ 48 h 80"/>
                <a:gd name="T4" fmla="*/ 1 w 105"/>
                <a:gd name="T5" fmla="*/ 76 h 80"/>
                <a:gd name="T6" fmla="*/ 1 w 105"/>
                <a:gd name="T7" fmla="*/ 79 h 80"/>
                <a:gd name="T8" fmla="*/ 3 w 105"/>
                <a:gd name="T9" fmla="*/ 80 h 80"/>
                <a:gd name="T10" fmla="*/ 4 w 105"/>
                <a:gd name="T11" fmla="*/ 79 h 80"/>
                <a:gd name="T12" fmla="*/ 35 w 105"/>
                <a:gd name="T13" fmla="*/ 51 h 80"/>
                <a:gd name="T14" fmla="*/ 35 w 105"/>
                <a:gd name="T15" fmla="*/ 48 h 80"/>
                <a:gd name="T16" fmla="*/ 103 w 105"/>
                <a:gd name="T17" fmla="*/ 0 h 80"/>
                <a:gd name="T18" fmla="*/ 102 w 105"/>
                <a:gd name="T19" fmla="*/ 0 h 80"/>
                <a:gd name="T20" fmla="*/ 66 w 105"/>
                <a:gd name="T21" fmla="*/ 22 h 80"/>
                <a:gd name="T22" fmla="*/ 66 w 105"/>
                <a:gd name="T23" fmla="*/ 25 h 80"/>
                <a:gd name="T24" fmla="*/ 67 w 105"/>
                <a:gd name="T25" fmla="*/ 26 h 80"/>
                <a:gd name="T26" fmla="*/ 69 w 105"/>
                <a:gd name="T27" fmla="*/ 26 h 80"/>
                <a:gd name="T28" fmla="*/ 104 w 105"/>
                <a:gd name="T29" fmla="*/ 3 h 80"/>
                <a:gd name="T30" fmla="*/ 105 w 105"/>
                <a:gd name="T31" fmla="*/ 1 h 80"/>
                <a:gd name="T32" fmla="*/ 103 w 105"/>
                <a:gd name="T3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80">
                  <a:moveTo>
                    <a:pt x="35" y="48"/>
                  </a:moveTo>
                  <a:cubicBezTo>
                    <a:pt x="32" y="48"/>
                    <a:pt x="32" y="48"/>
                    <a:pt x="32" y="48"/>
                  </a:cubicBezTo>
                  <a:cubicBezTo>
                    <a:pt x="20" y="57"/>
                    <a:pt x="10" y="67"/>
                    <a:pt x="1" y="76"/>
                  </a:cubicBezTo>
                  <a:cubicBezTo>
                    <a:pt x="0" y="77"/>
                    <a:pt x="0" y="78"/>
                    <a:pt x="1" y="79"/>
                  </a:cubicBezTo>
                  <a:cubicBezTo>
                    <a:pt x="2" y="79"/>
                    <a:pt x="2" y="80"/>
                    <a:pt x="3" y="80"/>
                  </a:cubicBezTo>
                  <a:cubicBezTo>
                    <a:pt x="3" y="80"/>
                    <a:pt x="4" y="79"/>
                    <a:pt x="4" y="79"/>
                  </a:cubicBezTo>
                  <a:cubicBezTo>
                    <a:pt x="13" y="70"/>
                    <a:pt x="23" y="60"/>
                    <a:pt x="35" y="51"/>
                  </a:cubicBezTo>
                  <a:cubicBezTo>
                    <a:pt x="36" y="50"/>
                    <a:pt x="36" y="49"/>
                    <a:pt x="35" y="48"/>
                  </a:cubicBezTo>
                  <a:moveTo>
                    <a:pt x="103" y="0"/>
                  </a:moveTo>
                  <a:cubicBezTo>
                    <a:pt x="103" y="0"/>
                    <a:pt x="102" y="0"/>
                    <a:pt x="102" y="0"/>
                  </a:cubicBezTo>
                  <a:cubicBezTo>
                    <a:pt x="89" y="7"/>
                    <a:pt x="77" y="15"/>
                    <a:pt x="66" y="22"/>
                  </a:cubicBezTo>
                  <a:cubicBezTo>
                    <a:pt x="65" y="23"/>
                    <a:pt x="65" y="24"/>
                    <a:pt x="66" y="25"/>
                  </a:cubicBezTo>
                  <a:cubicBezTo>
                    <a:pt x="66" y="26"/>
                    <a:pt x="67" y="26"/>
                    <a:pt x="67" y="26"/>
                  </a:cubicBezTo>
                  <a:cubicBezTo>
                    <a:pt x="68" y="26"/>
                    <a:pt x="68" y="26"/>
                    <a:pt x="69" y="26"/>
                  </a:cubicBezTo>
                  <a:cubicBezTo>
                    <a:pt x="80" y="18"/>
                    <a:pt x="92" y="11"/>
                    <a:pt x="104" y="3"/>
                  </a:cubicBezTo>
                  <a:cubicBezTo>
                    <a:pt x="105" y="3"/>
                    <a:pt x="105" y="2"/>
                    <a:pt x="105" y="1"/>
                  </a:cubicBezTo>
                  <a:cubicBezTo>
                    <a:pt x="105" y="0"/>
                    <a:pt x="104" y="0"/>
                    <a:pt x="103" y="0"/>
                  </a:cubicBezTo>
                </a:path>
              </a:pathLst>
            </a:custGeom>
            <a:solidFill>
              <a:srgbClr val="8FD7FE"/>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3" name="iṣḷîḍê"/>
            <p:cNvSpPr/>
            <p:nvPr/>
          </p:nvSpPr>
          <p:spPr bwMode="auto">
            <a:xfrm>
              <a:off x="6591857" y="1894007"/>
              <a:ext cx="9984" cy="3328"/>
            </a:xfrm>
            <a:custGeom>
              <a:avLst/>
              <a:gdLst>
                <a:gd name="T0" fmla="*/ 2 w 3"/>
                <a:gd name="T1" fmla="*/ 0 h 1"/>
                <a:gd name="T2" fmla="*/ 0 w 3"/>
                <a:gd name="T3" fmla="*/ 1 h 1"/>
                <a:gd name="T4" fmla="*/ 0 w 3"/>
                <a:gd name="T5" fmla="*/ 1 h 1"/>
                <a:gd name="T6" fmla="*/ 3 w 3"/>
                <a:gd name="T7" fmla="*/ 1 h 1"/>
                <a:gd name="T8" fmla="*/ 3 w 3"/>
                <a:gd name="T9" fmla="*/ 1 h 1"/>
                <a:gd name="T10" fmla="*/ 2 w 3"/>
                <a:gd name="T11" fmla="*/ 0 h 1"/>
              </a:gdLst>
              <a:ahLst/>
              <a:cxnLst>
                <a:cxn ang="0">
                  <a:pos x="T0" y="T1"/>
                </a:cxn>
                <a:cxn ang="0">
                  <a:pos x="T2" y="T3"/>
                </a:cxn>
                <a:cxn ang="0">
                  <a:pos x="T4" y="T5"/>
                </a:cxn>
                <a:cxn ang="0">
                  <a:pos x="T6" y="T7"/>
                </a:cxn>
                <a:cxn ang="0">
                  <a:pos x="T8" y="T9"/>
                </a:cxn>
                <a:cxn ang="0">
                  <a:pos x="T10" y="T11"/>
                </a:cxn>
              </a:cxnLst>
              <a:rect l="0" t="0" r="r" b="b"/>
              <a:pathLst>
                <a:path w="3" h="1">
                  <a:moveTo>
                    <a:pt x="2" y="0"/>
                  </a:moveTo>
                  <a:cubicBezTo>
                    <a:pt x="1" y="0"/>
                    <a:pt x="1" y="0"/>
                    <a:pt x="0" y="1"/>
                  </a:cubicBezTo>
                  <a:cubicBezTo>
                    <a:pt x="0" y="1"/>
                    <a:pt x="0" y="1"/>
                    <a:pt x="0" y="1"/>
                  </a:cubicBezTo>
                  <a:cubicBezTo>
                    <a:pt x="3" y="1"/>
                    <a:pt x="3" y="1"/>
                    <a:pt x="3" y="1"/>
                  </a:cubicBezTo>
                  <a:cubicBezTo>
                    <a:pt x="3" y="1"/>
                    <a:pt x="3" y="1"/>
                    <a:pt x="3" y="1"/>
                  </a:cubicBezTo>
                  <a:cubicBezTo>
                    <a:pt x="3" y="0"/>
                    <a:pt x="2" y="0"/>
                    <a:pt x="2" y="0"/>
                  </a:cubicBezTo>
                </a:path>
              </a:pathLst>
            </a:cu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4" name="i$ḻïdé"/>
            <p:cNvSpPr/>
            <p:nvPr/>
          </p:nvSpPr>
          <p:spPr bwMode="auto">
            <a:xfrm>
              <a:off x="6308985" y="2108657"/>
              <a:ext cx="99837" cy="710507"/>
            </a:xfrm>
            <a:custGeom>
              <a:avLst/>
              <a:gdLst>
                <a:gd name="T0" fmla="*/ 13 w 29"/>
                <a:gd name="T1" fmla="*/ 163 h 206"/>
                <a:gd name="T2" fmla="*/ 12 w 29"/>
                <a:gd name="T3" fmla="*/ 163 h 206"/>
                <a:gd name="T4" fmla="*/ 11 w 29"/>
                <a:gd name="T5" fmla="*/ 165 h 206"/>
                <a:gd name="T6" fmla="*/ 25 w 29"/>
                <a:gd name="T7" fmla="*/ 205 h 206"/>
                <a:gd name="T8" fmla="*/ 27 w 29"/>
                <a:gd name="T9" fmla="*/ 206 h 206"/>
                <a:gd name="T10" fmla="*/ 28 w 29"/>
                <a:gd name="T11" fmla="*/ 206 h 206"/>
                <a:gd name="T12" fmla="*/ 29 w 29"/>
                <a:gd name="T13" fmla="*/ 203 h 206"/>
                <a:gd name="T14" fmla="*/ 15 w 29"/>
                <a:gd name="T15" fmla="*/ 164 h 206"/>
                <a:gd name="T16" fmla="*/ 13 w 29"/>
                <a:gd name="T17" fmla="*/ 163 h 206"/>
                <a:gd name="T18" fmla="*/ 3 w 29"/>
                <a:gd name="T19" fmla="*/ 79 h 206"/>
                <a:gd name="T20" fmla="*/ 1 w 29"/>
                <a:gd name="T21" fmla="*/ 81 h 206"/>
                <a:gd name="T22" fmla="*/ 0 w 29"/>
                <a:gd name="T23" fmla="*/ 95 h 206"/>
                <a:gd name="T24" fmla="*/ 2 w 29"/>
                <a:gd name="T25" fmla="*/ 124 h 206"/>
                <a:gd name="T26" fmla="*/ 4 w 29"/>
                <a:gd name="T27" fmla="*/ 125 h 206"/>
                <a:gd name="T28" fmla="*/ 4 w 29"/>
                <a:gd name="T29" fmla="*/ 125 h 206"/>
                <a:gd name="T30" fmla="*/ 6 w 29"/>
                <a:gd name="T31" fmla="*/ 123 h 206"/>
                <a:gd name="T32" fmla="*/ 4 w 29"/>
                <a:gd name="T33" fmla="*/ 95 h 206"/>
                <a:gd name="T34" fmla="*/ 5 w 29"/>
                <a:gd name="T35" fmla="*/ 82 h 206"/>
                <a:gd name="T36" fmla="*/ 3 w 29"/>
                <a:gd name="T37" fmla="*/ 79 h 206"/>
                <a:gd name="T38" fmla="*/ 3 w 29"/>
                <a:gd name="T39" fmla="*/ 79 h 206"/>
                <a:gd name="T40" fmla="*/ 27 w 29"/>
                <a:gd name="T41" fmla="*/ 0 h 206"/>
                <a:gd name="T42" fmla="*/ 25 w 29"/>
                <a:gd name="T43" fmla="*/ 1 h 206"/>
                <a:gd name="T44" fmla="*/ 13 w 29"/>
                <a:gd name="T45" fmla="*/ 24 h 206"/>
                <a:gd name="T46" fmla="*/ 8 w 29"/>
                <a:gd name="T47" fmla="*/ 39 h 206"/>
                <a:gd name="T48" fmla="*/ 9 w 29"/>
                <a:gd name="T49" fmla="*/ 42 h 206"/>
                <a:gd name="T50" fmla="*/ 10 w 29"/>
                <a:gd name="T51" fmla="*/ 42 h 206"/>
                <a:gd name="T52" fmla="*/ 12 w 29"/>
                <a:gd name="T53" fmla="*/ 41 h 206"/>
                <a:gd name="T54" fmla="*/ 17 w 29"/>
                <a:gd name="T55" fmla="*/ 25 h 206"/>
                <a:gd name="T56" fmla="*/ 28 w 29"/>
                <a:gd name="T57" fmla="*/ 3 h 206"/>
                <a:gd name="T58" fmla="*/ 28 w 29"/>
                <a:gd name="T59" fmla="*/ 0 h 206"/>
                <a:gd name="T60" fmla="*/ 27 w 29"/>
                <a:gd name="T6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 h="206">
                  <a:moveTo>
                    <a:pt x="13" y="163"/>
                  </a:moveTo>
                  <a:cubicBezTo>
                    <a:pt x="12" y="163"/>
                    <a:pt x="12" y="163"/>
                    <a:pt x="12" y="163"/>
                  </a:cubicBezTo>
                  <a:cubicBezTo>
                    <a:pt x="11" y="163"/>
                    <a:pt x="10" y="164"/>
                    <a:pt x="11" y="165"/>
                  </a:cubicBezTo>
                  <a:cubicBezTo>
                    <a:pt x="14" y="178"/>
                    <a:pt x="19" y="192"/>
                    <a:pt x="25" y="205"/>
                  </a:cubicBezTo>
                  <a:cubicBezTo>
                    <a:pt x="25" y="206"/>
                    <a:pt x="26" y="206"/>
                    <a:pt x="27" y="206"/>
                  </a:cubicBezTo>
                  <a:cubicBezTo>
                    <a:pt x="28" y="206"/>
                    <a:pt x="28" y="206"/>
                    <a:pt x="28" y="206"/>
                  </a:cubicBezTo>
                  <a:cubicBezTo>
                    <a:pt x="29" y="205"/>
                    <a:pt x="29" y="204"/>
                    <a:pt x="29" y="203"/>
                  </a:cubicBezTo>
                  <a:cubicBezTo>
                    <a:pt x="23" y="190"/>
                    <a:pt x="18" y="177"/>
                    <a:pt x="15" y="164"/>
                  </a:cubicBezTo>
                  <a:cubicBezTo>
                    <a:pt x="14" y="163"/>
                    <a:pt x="13" y="163"/>
                    <a:pt x="13" y="163"/>
                  </a:cubicBezTo>
                  <a:moveTo>
                    <a:pt x="3" y="79"/>
                  </a:moveTo>
                  <a:cubicBezTo>
                    <a:pt x="2" y="79"/>
                    <a:pt x="1" y="80"/>
                    <a:pt x="1" y="81"/>
                  </a:cubicBezTo>
                  <a:cubicBezTo>
                    <a:pt x="1" y="86"/>
                    <a:pt x="0" y="91"/>
                    <a:pt x="0" y="95"/>
                  </a:cubicBezTo>
                  <a:cubicBezTo>
                    <a:pt x="0" y="105"/>
                    <a:pt x="1" y="114"/>
                    <a:pt x="2" y="124"/>
                  </a:cubicBezTo>
                  <a:cubicBezTo>
                    <a:pt x="2" y="125"/>
                    <a:pt x="3" y="125"/>
                    <a:pt x="4" y="125"/>
                  </a:cubicBezTo>
                  <a:cubicBezTo>
                    <a:pt x="4" y="125"/>
                    <a:pt x="4" y="125"/>
                    <a:pt x="4" y="125"/>
                  </a:cubicBezTo>
                  <a:cubicBezTo>
                    <a:pt x="5" y="125"/>
                    <a:pt x="6" y="124"/>
                    <a:pt x="6" y="123"/>
                  </a:cubicBezTo>
                  <a:cubicBezTo>
                    <a:pt x="5" y="114"/>
                    <a:pt x="4" y="105"/>
                    <a:pt x="4" y="95"/>
                  </a:cubicBezTo>
                  <a:cubicBezTo>
                    <a:pt x="4" y="91"/>
                    <a:pt x="5" y="86"/>
                    <a:pt x="5" y="82"/>
                  </a:cubicBezTo>
                  <a:cubicBezTo>
                    <a:pt x="5" y="80"/>
                    <a:pt x="4" y="79"/>
                    <a:pt x="3" y="79"/>
                  </a:cubicBezTo>
                  <a:cubicBezTo>
                    <a:pt x="3" y="79"/>
                    <a:pt x="3" y="79"/>
                    <a:pt x="3" y="79"/>
                  </a:cubicBezTo>
                  <a:moveTo>
                    <a:pt x="27" y="0"/>
                  </a:moveTo>
                  <a:cubicBezTo>
                    <a:pt x="26" y="0"/>
                    <a:pt x="25" y="0"/>
                    <a:pt x="25" y="1"/>
                  </a:cubicBezTo>
                  <a:cubicBezTo>
                    <a:pt x="20" y="8"/>
                    <a:pt x="16" y="16"/>
                    <a:pt x="13" y="24"/>
                  </a:cubicBezTo>
                  <a:cubicBezTo>
                    <a:pt x="11" y="29"/>
                    <a:pt x="10" y="34"/>
                    <a:pt x="8" y="39"/>
                  </a:cubicBezTo>
                  <a:cubicBezTo>
                    <a:pt x="8" y="41"/>
                    <a:pt x="8" y="42"/>
                    <a:pt x="9" y="42"/>
                  </a:cubicBezTo>
                  <a:cubicBezTo>
                    <a:pt x="10" y="42"/>
                    <a:pt x="10" y="42"/>
                    <a:pt x="10" y="42"/>
                  </a:cubicBezTo>
                  <a:cubicBezTo>
                    <a:pt x="11" y="42"/>
                    <a:pt x="12" y="41"/>
                    <a:pt x="12" y="41"/>
                  </a:cubicBezTo>
                  <a:cubicBezTo>
                    <a:pt x="13" y="35"/>
                    <a:pt x="15" y="30"/>
                    <a:pt x="17" y="25"/>
                  </a:cubicBezTo>
                  <a:cubicBezTo>
                    <a:pt x="20" y="18"/>
                    <a:pt x="24" y="10"/>
                    <a:pt x="28" y="3"/>
                  </a:cubicBezTo>
                  <a:cubicBezTo>
                    <a:pt x="29" y="2"/>
                    <a:pt x="29" y="0"/>
                    <a:pt x="28" y="0"/>
                  </a:cubicBezTo>
                  <a:cubicBezTo>
                    <a:pt x="27" y="0"/>
                    <a:pt x="27" y="0"/>
                    <a:pt x="27" y="0"/>
                  </a:cubicBezTo>
                </a:path>
              </a:pathLst>
            </a:custGeom>
            <a:solidFill>
              <a:srgbClr val="8FD7FE"/>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5" name="îś1îḑé"/>
            <p:cNvSpPr/>
            <p:nvPr/>
          </p:nvSpPr>
          <p:spPr bwMode="auto">
            <a:xfrm>
              <a:off x="7490389" y="1406471"/>
              <a:ext cx="83197" cy="38271"/>
            </a:xfrm>
            <a:custGeom>
              <a:avLst/>
              <a:gdLst>
                <a:gd name="T0" fmla="*/ 21 w 24"/>
                <a:gd name="T1" fmla="*/ 0 h 11"/>
                <a:gd name="T2" fmla="*/ 21 w 24"/>
                <a:gd name="T3" fmla="*/ 1 h 11"/>
                <a:gd name="T4" fmla="*/ 2 w 24"/>
                <a:gd name="T5" fmla="*/ 7 h 11"/>
                <a:gd name="T6" fmla="*/ 1 w 24"/>
                <a:gd name="T7" fmla="*/ 10 h 11"/>
                <a:gd name="T8" fmla="*/ 3 w 24"/>
                <a:gd name="T9" fmla="*/ 11 h 11"/>
                <a:gd name="T10" fmla="*/ 3 w 24"/>
                <a:gd name="T11" fmla="*/ 11 h 11"/>
                <a:gd name="T12" fmla="*/ 22 w 24"/>
                <a:gd name="T13" fmla="*/ 4 h 11"/>
                <a:gd name="T14" fmla="*/ 23 w 24"/>
                <a:gd name="T15" fmla="*/ 2 h 11"/>
                <a:gd name="T16" fmla="*/ 21 w 24"/>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1">
                  <a:moveTo>
                    <a:pt x="21" y="0"/>
                  </a:moveTo>
                  <a:cubicBezTo>
                    <a:pt x="21" y="0"/>
                    <a:pt x="21" y="0"/>
                    <a:pt x="21" y="1"/>
                  </a:cubicBezTo>
                  <a:cubicBezTo>
                    <a:pt x="21" y="1"/>
                    <a:pt x="14" y="3"/>
                    <a:pt x="2" y="7"/>
                  </a:cubicBezTo>
                  <a:cubicBezTo>
                    <a:pt x="1" y="7"/>
                    <a:pt x="0" y="8"/>
                    <a:pt x="1" y="10"/>
                  </a:cubicBezTo>
                  <a:cubicBezTo>
                    <a:pt x="1" y="10"/>
                    <a:pt x="2" y="11"/>
                    <a:pt x="3" y="11"/>
                  </a:cubicBezTo>
                  <a:cubicBezTo>
                    <a:pt x="3" y="11"/>
                    <a:pt x="3" y="11"/>
                    <a:pt x="3" y="11"/>
                  </a:cubicBezTo>
                  <a:cubicBezTo>
                    <a:pt x="15" y="7"/>
                    <a:pt x="22" y="4"/>
                    <a:pt x="22" y="4"/>
                  </a:cubicBezTo>
                  <a:cubicBezTo>
                    <a:pt x="23" y="4"/>
                    <a:pt x="24" y="3"/>
                    <a:pt x="23" y="2"/>
                  </a:cubicBezTo>
                  <a:cubicBezTo>
                    <a:pt x="23" y="1"/>
                    <a:pt x="22" y="0"/>
                    <a:pt x="21" y="0"/>
                  </a:cubicBezTo>
                </a:path>
              </a:pathLst>
            </a:custGeom>
            <a:solidFill>
              <a:srgbClr val="A6E0FE"/>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6" name="íṩļîḍé"/>
            <p:cNvSpPr/>
            <p:nvPr/>
          </p:nvSpPr>
          <p:spPr bwMode="auto">
            <a:xfrm>
              <a:off x="3460306" y="5155346"/>
              <a:ext cx="853606" cy="189690"/>
            </a:xfrm>
            <a:prstGeom prst="ellipse">
              <a:avLst/>
            </a:pr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7" name="ïsḻídè"/>
            <p:cNvSpPr/>
            <p:nvPr/>
          </p:nvSpPr>
          <p:spPr bwMode="auto">
            <a:xfrm>
              <a:off x="3528528" y="5117076"/>
              <a:ext cx="715498" cy="163067"/>
            </a:xfrm>
            <a:custGeom>
              <a:avLst/>
              <a:gdLst>
                <a:gd name="T0" fmla="*/ 0 w 207"/>
                <a:gd name="T1" fmla="*/ 0 h 47"/>
                <a:gd name="T2" fmla="*/ 0 w 207"/>
                <a:gd name="T3" fmla="*/ 38 h 47"/>
                <a:gd name="T4" fmla="*/ 103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6" y="47"/>
                    <a:pt x="103" y="47"/>
                  </a:cubicBezTo>
                  <a:cubicBezTo>
                    <a:pt x="160"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8" name="iṩ1ïḑè"/>
            <p:cNvSpPr/>
            <p:nvPr/>
          </p:nvSpPr>
          <p:spPr bwMode="auto">
            <a:xfrm>
              <a:off x="3902916" y="5117076"/>
              <a:ext cx="164731" cy="163067"/>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7" y="47"/>
                    <a:pt x="34" y="46"/>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9" name="îšḷïḑè"/>
            <p:cNvSpPr/>
            <p:nvPr/>
          </p:nvSpPr>
          <p:spPr bwMode="auto">
            <a:xfrm>
              <a:off x="3528528" y="5085460"/>
              <a:ext cx="715498" cy="63230"/>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0" name="îṥľïḑê"/>
            <p:cNvSpPr/>
            <p:nvPr/>
          </p:nvSpPr>
          <p:spPr bwMode="auto">
            <a:xfrm>
              <a:off x="3566798" y="5097109"/>
              <a:ext cx="638956" cy="33279"/>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1" name="îS1íḍé"/>
            <p:cNvSpPr/>
            <p:nvPr/>
          </p:nvSpPr>
          <p:spPr bwMode="auto">
            <a:xfrm>
              <a:off x="3550159" y="5241872"/>
              <a:ext cx="667244" cy="26623"/>
            </a:xfrm>
            <a:custGeom>
              <a:avLst/>
              <a:gdLst>
                <a:gd name="T0" fmla="*/ 0 w 193"/>
                <a:gd name="T1" fmla="*/ 0 h 8"/>
                <a:gd name="T2" fmla="*/ 24 w 193"/>
                <a:gd name="T3" fmla="*/ 2 h 8"/>
                <a:gd name="T4" fmla="*/ 48 w 193"/>
                <a:gd name="T5" fmla="*/ 3 h 8"/>
                <a:gd name="T6" fmla="*/ 97 w 193"/>
                <a:gd name="T7" fmla="*/ 4 h 8"/>
                <a:gd name="T8" fmla="*/ 145 w 193"/>
                <a:gd name="T9" fmla="*/ 3 h 8"/>
                <a:gd name="T10" fmla="*/ 157 w 193"/>
                <a:gd name="T11" fmla="*/ 3 h 8"/>
                <a:gd name="T12" fmla="*/ 169 w 193"/>
                <a:gd name="T13" fmla="*/ 2 h 8"/>
                <a:gd name="T14" fmla="*/ 193 w 193"/>
                <a:gd name="T15" fmla="*/ 0 h 8"/>
                <a:gd name="T16" fmla="*/ 145 w 193"/>
                <a:gd name="T17" fmla="*/ 7 h 8"/>
                <a:gd name="T18" fmla="*/ 97 w 193"/>
                <a:gd name="T19" fmla="*/ 8 h 8"/>
                <a:gd name="T20" fmla="*/ 48 w 193"/>
                <a:gd name="T21" fmla="*/ 6 h 8"/>
                <a:gd name="T22" fmla="*/ 0 w 193"/>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8">
                  <a:moveTo>
                    <a:pt x="0" y="0"/>
                  </a:moveTo>
                  <a:cubicBezTo>
                    <a:pt x="8" y="1"/>
                    <a:pt x="16" y="1"/>
                    <a:pt x="24" y="2"/>
                  </a:cubicBezTo>
                  <a:cubicBezTo>
                    <a:pt x="32" y="2"/>
                    <a:pt x="40" y="3"/>
                    <a:pt x="48" y="3"/>
                  </a:cubicBezTo>
                  <a:cubicBezTo>
                    <a:pt x="64" y="4"/>
                    <a:pt x="81" y="4"/>
                    <a:pt x="97" y="4"/>
                  </a:cubicBezTo>
                  <a:cubicBezTo>
                    <a:pt x="113" y="5"/>
                    <a:pt x="129" y="4"/>
                    <a:pt x="145" y="3"/>
                  </a:cubicBezTo>
                  <a:cubicBezTo>
                    <a:pt x="157" y="3"/>
                    <a:pt x="157" y="3"/>
                    <a:pt x="157" y="3"/>
                  </a:cubicBezTo>
                  <a:cubicBezTo>
                    <a:pt x="169" y="2"/>
                    <a:pt x="169" y="2"/>
                    <a:pt x="169" y="2"/>
                  </a:cubicBezTo>
                  <a:cubicBezTo>
                    <a:pt x="177" y="2"/>
                    <a:pt x="185" y="1"/>
                    <a:pt x="193" y="0"/>
                  </a:cubicBezTo>
                  <a:cubicBezTo>
                    <a:pt x="177" y="3"/>
                    <a:pt x="161" y="5"/>
                    <a:pt x="145" y="7"/>
                  </a:cubicBezTo>
                  <a:cubicBezTo>
                    <a:pt x="129" y="8"/>
                    <a:pt x="113" y="8"/>
                    <a:pt x="97" y="8"/>
                  </a:cubicBezTo>
                  <a:cubicBezTo>
                    <a:pt x="80" y="8"/>
                    <a:pt x="64" y="8"/>
                    <a:pt x="48" y="6"/>
                  </a:cubicBezTo>
                  <a:cubicBezTo>
                    <a:pt x="32" y="5"/>
                    <a:pt x="16"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2" name="íṥliḓè"/>
            <p:cNvSpPr/>
            <p:nvPr/>
          </p:nvSpPr>
          <p:spPr bwMode="auto">
            <a:xfrm>
              <a:off x="3466961" y="4978968"/>
              <a:ext cx="712170" cy="163067"/>
            </a:xfrm>
            <a:custGeom>
              <a:avLst/>
              <a:gdLst>
                <a:gd name="T0" fmla="*/ 0 w 206"/>
                <a:gd name="T1" fmla="*/ 0 h 47"/>
                <a:gd name="T2" fmla="*/ 0 w 206"/>
                <a:gd name="T3" fmla="*/ 38 h 47"/>
                <a:gd name="T4" fmla="*/ 103 w 206"/>
                <a:gd name="T5" fmla="*/ 47 h 47"/>
                <a:gd name="T6" fmla="*/ 206 w 206"/>
                <a:gd name="T7" fmla="*/ 38 h 47"/>
                <a:gd name="T8" fmla="*/ 206 w 206"/>
                <a:gd name="T9" fmla="*/ 0 h 47"/>
                <a:gd name="T10" fmla="*/ 0 w 206"/>
                <a:gd name="T11" fmla="*/ 0 h 47"/>
              </a:gdLst>
              <a:ahLst/>
              <a:cxnLst>
                <a:cxn ang="0">
                  <a:pos x="T0" y="T1"/>
                </a:cxn>
                <a:cxn ang="0">
                  <a:pos x="T2" y="T3"/>
                </a:cxn>
                <a:cxn ang="0">
                  <a:pos x="T4" y="T5"/>
                </a:cxn>
                <a:cxn ang="0">
                  <a:pos x="T6" y="T7"/>
                </a:cxn>
                <a:cxn ang="0">
                  <a:pos x="T8" y="T9"/>
                </a:cxn>
                <a:cxn ang="0">
                  <a:pos x="T10" y="T11"/>
                </a:cxn>
              </a:cxnLst>
              <a:rect l="0" t="0" r="r" b="b"/>
              <a:pathLst>
                <a:path w="206" h="47">
                  <a:moveTo>
                    <a:pt x="0" y="0"/>
                  </a:moveTo>
                  <a:cubicBezTo>
                    <a:pt x="0" y="38"/>
                    <a:pt x="0" y="38"/>
                    <a:pt x="0" y="38"/>
                  </a:cubicBezTo>
                  <a:cubicBezTo>
                    <a:pt x="0" y="43"/>
                    <a:pt x="46" y="47"/>
                    <a:pt x="103" y="47"/>
                  </a:cubicBezTo>
                  <a:cubicBezTo>
                    <a:pt x="160" y="47"/>
                    <a:pt x="206" y="43"/>
                    <a:pt x="206" y="38"/>
                  </a:cubicBezTo>
                  <a:cubicBezTo>
                    <a:pt x="206" y="0"/>
                    <a:pt x="206" y="0"/>
                    <a:pt x="206"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3" name="ïŝ1íďé"/>
            <p:cNvSpPr/>
            <p:nvPr/>
          </p:nvSpPr>
          <p:spPr bwMode="auto">
            <a:xfrm>
              <a:off x="3839686" y="4978968"/>
              <a:ext cx="166395" cy="163067"/>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7" y="47"/>
                    <a:pt x="34" y="47"/>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4" name="îŝļïdê"/>
            <p:cNvSpPr/>
            <p:nvPr/>
          </p:nvSpPr>
          <p:spPr bwMode="auto">
            <a:xfrm>
              <a:off x="3466961" y="4947353"/>
              <a:ext cx="712170" cy="63230"/>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5" name="ïṩḻidê"/>
            <p:cNvSpPr/>
            <p:nvPr/>
          </p:nvSpPr>
          <p:spPr bwMode="auto">
            <a:xfrm>
              <a:off x="3505233" y="4959000"/>
              <a:ext cx="635628" cy="33279"/>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6" name="işļïḓe"/>
            <p:cNvSpPr/>
            <p:nvPr/>
          </p:nvSpPr>
          <p:spPr bwMode="auto">
            <a:xfrm>
              <a:off x="3486929" y="5103764"/>
              <a:ext cx="663916" cy="29951"/>
            </a:xfrm>
            <a:custGeom>
              <a:avLst/>
              <a:gdLst>
                <a:gd name="T0" fmla="*/ 0 w 192"/>
                <a:gd name="T1" fmla="*/ 0 h 9"/>
                <a:gd name="T2" fmla="*/ 24 w 192"/>
                <a:gd name="T3" fmla="*/ 2 h 9"/>
                <a:gd name="T4" fmla="*/ 48 w 192"/>
                <a:gd name="T5" fmla="*/ 3 h 9"/>
                <a:gd name="T6" fmla="*/ 96 w 192"/>
                <a:gd name="T7" fmla="*/ 5 h 9"/>
                <a:gd name="T8" fmla="*/ 144 w 192"/>
                <a:gd name="T9" fmla="*/ 4 h 9"/>
                <a:gd name="T10" fmla="*/ 156 w 192"/>
                <a:gd name="T11" fmla="*/ 3 h 9"/>
                <a:gd name="T12" fmla="*/ 168 w 192"/>
                <a:gd name="T13" fmla="*/ 2 h 9"/>
                <a:gd name="T14" fmla="*/ 192 w 192"/>
                <a:gd name="T15" fmla="*/ 0 h 9"/>
                <a:gd name="T16" fmla="*/ 145 w 192"/>
                <a:gd name="T17" fmla="*/ 7 h 9"/>
                <a:gd name="T18" fmla="*/ 96 w 192"/>
                <a:gd name="T19" fmla="*/ 9 h 9"/>
                <a:gd name="T20" fmla="*/ 48 w 192"/>
                <a:gd name="T21" fmla="*/ 6 h 9"/>
                <a:gd name="T22" fmla="*/ 0 w 192"/>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9">
                  <a:moveTo>
                    <a:pt x="0" y="0"/>
                  </a:moveTo>
                  <a:cubicBezTo>
                    <a:pt x="8" y="1"/>
                    <a:pt x="16" y="2"/>
                    <a:pt x="24" y="2"/>
                  </a:cubicBezTo>
                  <a:cubicBezTo>
                    <a:pt x="32" y="3"/>
                    <a:pt x="40" y="3"/>
                    <a:pt x="48" y="3"/>
                  </a:cubicBezTo>
                  <a:cubicBezTo>
                    <a:pt x="64" y="4"/>
                    <a:pt x="80" y="5"/>
                    <a:pt x="96" y="5"/>
                  </a:cubicBezTo>
                  <a:cubicBezTo>
                    <a:pt x="112" y="5"/>
                    <a:pt x="128" y="4"/>
                    <a:pt x="144" y="4"/>
                  </a:cubicBezTo>
                  <a:cubicBezTo>
                    <a:pt x="156" y="3"/>
                    <a:pt x="156" y="3"/>
                    <a:pt x="156" y="3"/>
                  </a:cubicBezTo>
                  <a:cubicBezTo>
                    <a:pt x="168" y="2"/>
                    <a:pt x="168" y="2"/>
                    <a:pt x="168" y="2"/>
                  </a:cubicBezTo>
                  <a:cubicBezTo>
                    <a:pt x="176" y="2"/>
                    <a:pt x="184" y="1"/>
                    <a:pt x="192" y="0"/>
                  </a:cubicBezTo>
                  <a:cubicBezTo>
                    <a:pt x="177" y="3"/>
                    <a:pt x="161" y="6"/>
                    <a:pt x="145" y="7"/>
                  </a:cubicBezTo>
                  <a:cubicBezTo>
                    <a:pt x="129" y="8"/>
                    <a:pt x="112" y="9"/>
                    <a:pt x="96" y="9"/>
                  </a:cubicBezTo>
                  <a:cubicBezTo>
                    <a:pt x="80" y="8"/>
                    <a:pt x="64" y="8"/>
                    <a:pt x="48" y="6"/>
                  </a:cubicBezTo>
                  <a:cubicBezTo>
                    <a:pt x="32" y="5"/>
                    <a:pt x="16"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7" name="íŝ1íḑe"/>
            <p:cNvSpPr/>
            <p:nvPr/>
          </p:nvSpPr>
          <p:spPr bwMode="auto">
            <a:xfrm>
              <a:off x="3528528" y="4847516"/>
              <a:ext cx="715498" cy="163067"/>
            </a:xfrm>
            <a:custGeom>
              <a:avLst/>
              <a:gdLst>
                <a:gd name="T0" fmla="*/ 0 w 207"/>
                <a:gd name="T1" fmla="*/ 0 h 47"/>
                <a:gd name="T2" fmla="*/ 0 w 207"/>
                <a:gd name="T3" fmla="*/ 38 h 47"/>
                <a:gd name="T4" fmla="*/ 103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6" y="47"/>
                    <a:pt x="103" y="47"/>
                  </a:cubicBezTo>
                  <a:cubicBezTo>
                    <a:pt x="160"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8" name="iṡ1íďê"/>
            <p:cNvSpPr/>
            <p:nvPr/>
          </p:nvSpPr>
          <p:spPr bwMode="auto">
            <a:xfrm>
              <a:off x="3902916" y="4847516"/>
              <a:ext cx="164731" cy="163067"/>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7" y="47"/>
                    <a:pt x="34" y="47"/>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9" name="isļïḋê"/>
            <p:cNvSpPr/>
            <p:nvPr/>
          </p:nvSpPr>
          <p:spPr bwMode="auto">
            <a:xfrm>
              <a:off x="3528528" y="4815901"/>
              <a:ext cx="715498" cy="63230"/>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0" name="iṧḻiḍê"/>
            <p:cNvSpPr/>
            <p:nvPr/>
          </p:nvSpPr>
          <p:spPr bwMode="auto">
            <a:xfrm>
              <a:off x="3566798" y="4830877"/>
              <a:ext cx="638956" cy="33279"/>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1" name="î$ļidê"/>
            <p:cNvSpPr/>
            <p:nvPr/>
          </p:nvSpPr>
          <p:spPr bwMode="auto">
            <a:xfrm>
              <a:off x="3550159" y="4972312"/>
              <a:ext cx="667244" cy="31616"/>
            </a:xfrm>
            <a:custGeom>
              <a:avLst/>
              <a:gdLst>
                <a:gd name="T0" fmla="*/ 0 w 193"/>
                <a:gd name="T1" fmla="*/ 0 h 9"/>
                <a:gd name="T2" fmla="*/ 24 w 193"/>
                <a:gd name="T3" fmla="*/ 2 h 9"/>
                <a:gd name="T4" fmla="*/ 48 w 193"/>
                <a:gd name="T5" fmla="*/ 3 h 9"/>
                <a:gd name="T6" fmla="*/ 97 w 193"/>
                <a:gd name="T7" fmla="*/ 5 h 9"/>
                <a:gd name="T8" fmla="*/ 145 w 193"/>
                <a:gd name="T9" fmla="*/ 4 h 9"/>
                <a:gd name="T10" fmla="*/ 157 w 193"/>
                <a:gd name="T11" fmla="*/ 3 h 9"/>
                <a:gd name="T12" fmla="*/ 169 w 193"/>
                <a:gd name="T13" fmla="*/ 2 h 9"/>
                <a:gd name="T14" fmla="*/ 193 w 193"/>
                <a:gd name="T15" fmla="*/ 0 h 9"/>
                <a:gd name="T16" fmla="*/ 145 w 193"/>
                <a:gd name="T17" fmla="*/ 7 h 9"/>
                <a:gd name="T18" fmla="*/ 97 w 193"/>
                <a:gd name="T19" fmla="*/ 9 h 9"/>
                <a:gd name="T20" fmla="*/ 48 w 193"/>
                <a:gd name="T21" fmla="*/ 6 h 9"/>
                <a:gd name="T22" fmla="*/ 0 w 193"/>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9">
                  <a:moveTo>
                    <a:pt x="0" y="0"/>
                  </a:moveTo>
                  <a:cubicBezTo>
                    <a:pt x="8" y="1"/>
                    <a:pt x="16" y="2"/>
                    <a:pt x="24" y="2"/>
                  </a:cubicBezTo>
                  <a:cubicBezTo>
                    <a:pt x="32" y="3"/>
                    <a:pt x="40" y="3"/>
                    <a:pt x="48" y="3"/>
                  </a:cubicBezTo>
                  <a:cubicBezTo>
                    <a:pt x="64" y="4"/>
                    <a:pt x="81" y="5"/>
                    <a:pt x="97" y="5"/>
                  </a:cubicBezTo>
                  <a:cubicBezTo>
                    <a:pt x="113" y="5"/>
                    <a:pt x="129" y="4"/>
                    <a:pt x="145" y="4"/>
                  </a:cubicBezTo>
                  <a:cubicBezTo>
                    <a:pt x="157" y="3"/>
                    <a:pt x="157" y="3"/>
                    <a:pt x="157" y="3"/>
                  </a:cubicBezTo>
                  <a:cubicBezTo>
                    <a:pt x="169" y="2"/>
                    <a:pt x="169" y="2"/>
                    <a:pt x="169" y="2"/>
                  </a:cubicBezTo>
                  <a:cubicBezTo>
                    <a:pt x="177" y="2"/>
                    <a:pt x="185" y="1"/>
                    <a:pt x="193" y="0"/>
                  </a:cubicBezTo>
                  <a:cubicBezTo>
                    <a:pt x="177" y="3"/>
                    <a:pt x="161" y="6"/>
                    <a:pt x="145" y="7"/>
                  </a:cubicBezTo>
                  <a:cubicBezTo>
                    <a:pt x="129" y="8"/>
                    <a:pt x="113" y="9"/>
                    <a:pt x="97" y="9"/>
                  </a:cubicBezTo>
                  <a:cubicBezTo>
                    <a:pt x="80" y="8"/>
                    <a:pt x="64" y="8"/>
                    <a:pt x="48" y="6"/>
                  </a:cubicBezTo>
                  <a:cubicBezTo>
                    <a:pt x="32" y="5"/>
                    <a:pt x="16"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2" name="ïşḻiďe"/>
            <p:cNvSpPr/>
            <p:nvPr/>
          </p:nvSpPr>
          <p:spPr bwMode="auto">
            <a:xfrm>
              <a:off x="7538644" y="4905754"/>
              <a:ext cx="1366102" cy="188027"/>
            </a:xfrm>
            <a:prstGeom prst="ellipse">
              <a:avLst/>
            </a:pr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3" name="î$lîḑé"/>
            <p:cNvSpPr/>
            <p:nvPr/>
          </p:nvSpPr>
          <p:spPr bwMode="auto">
            <a:xfrm>
              <a:off x="8044484" y="4882459"/>
              <a:ext cx="715498" cy="161404"/>
            </a:xfrm>
            <a:custGeom>
              <a:avLst/>
              <a:gdLst>
                <a:gd name="T0" fmla="*/ 0 w 207"/>
                <a:gd name="T1" fmla="*/ 0 h 47"/>
                <a:gd name="T2" fmla="*/ 0 w 207"/>
                <a:gd name="T3" fmla="*/ 38 h 47"/>
                <a:gd name="T4" fmla="*/ 103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6" y="47"/>
                    <a:pt x="103" y="47"/>
                  </a:cubicBezTo>
                  <a:cubicBezTo>
                    <a:pt x="160"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4" name="îṥļidê"/>
            <p:cNvSpPr/>
            <p:nvPr/>
          </p:nvSpPr>
          <p:spPr bwMode="auto">
            <a:xfrm>
              <a:off x="8417209" y="4882459"/>
              <a:ext cx="166395" cy="161404"/>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8" y="47"/>
                    <a:pt x="34" y="47"/>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5" name="í$ļîḓê"/>
            <p:cNvSpPr/>
            <p:nvPr/>
          </p:nvSpPr>
          <p:spPr bwMode="auto">
            <a:xfrm>
              <a:off x="8044484" y="4850844"/>
              <a:ext cx="715498" cy="63230"/>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6" name="i$ľiḓè"/>
            <p:cNvSpPr/>
            <p:nvPr/>
          </p:nvSpPr>
          <p:spPr bwMode="auto">
            <a:xfrm>
              <a:off x="8081091" y="4860828"/>
              <a:ext cx="640621" cy="34943"/>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7" name="íšliḑê"/>
            <p:cNvSpPr/>
            <p:nvPr/>
          </p:nvSpPr>
          <p:spPr bwMode="auto">
            <a:xfrm>
              <a:off x="8064451" y="5007255"/>
              <a:ext cx="667244" cy="26623"/>
            </a:xfrm>
            <a:custGeom>
              <a:avLst/>
              <a:gdLst>
                <a:gd name="T0" fmla="*/ 0 w 193"/>
                <a:gd name="T1" fmla="*/ 0 h 8"/>
                <a:gd name="T2" fmla="*/ 24 w 193"/>
                <a:gd name="T3" fmla="*/ 2 h 8"/>
                <a:gd name="T4" fmla="*/ 49 w 193"/>
                <a:gd name="T5" fmla="*/ 3 h 8"/>
                <a:gd name="T6" fmla="*/ 97 w 193"/>
                <a:gd name="T7" fmla="*/ 4 h 8"/>
                <a:gd name="T8" fmla="*/ 145 w 193"/>
                <a:gd name="T9" fmla="*/ 4 h 8"/>
                <a:gd name="T10" fmla="*/ 157 w 193"/>
                <a:gd name="T11" fmla="*/ 3 h 8"/>
                <a:gd name="T12" fmla="*/ 169 w 193"/>
                <a:gd name="T13" fmla="*/ 2 h 8"/>
                <a:gd name="T14" fmla="*/ 193 w 193"/>
                <a:gd name="T15" fmla="*/ 0 h 8"/>
                <a:gd name="T16" fmla="*/ 145 w 193"/>
                <a:gd name="T17" fmla="*/ 7 h 8"/>
                <a:gd name="T18" fmla="*/ 97 w 193"/>
                <a:gd name="T19" fmla="*/ 8 h 8"/>
                <a:gd name="T20" fmla="*/ 48 w 193"/>
                <a:gd name="T21" fmla="*/ 6 h 8"/>
                <a:gd name="T22" fmla="*/ 0 w 193"/>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8">
                  <a:moveTo>
                    <a:pt x="0" y="0"/>
                  </a:moveTo>
                  <a:cubicBezTo>
                    <a:pt x="8" y="1"/>
                    <a:pt x="16" y="1"/>
                    <a:pt x="24" y="2"/>
                  </a:cubicBezTo>
                  <a:cubicBezTo>
                    <a:pt x="32" y="2"/>
                    <a:pt x="40" y="3"/>
                    <a:pt x="49" y="3"/>
                  </a:cubicBezTo>
                  <a:cubicBezTo>
                    <a:pt x="65" y="4"/>
                    <a:pt x="81" y="4"/>
                    <a:pt x="97" y="4"/>
                  </a:cubicBezTo>
                  <a:cubicBezTo>
                    <a:pt x="113" y="5"/>
                    <a:pt x="129" y="4"/>
                    <a:pt x="145" y="4"/>
                  </a:cubicBezTo>
                  <a:cubicBezTo>
                    <a:pt x="157" y="3"/>
                    <a:pt x="157" y="3"/>
                    <a:pt x="157" y="3"/>
                  </a:cubicBezTo>
                  <a:cubicBezTo>
                    <a:pt x="169" y="2"/>
                    <a:pt x="169" y="2"/>
                    <a:pt x="169" y="2"/>
                  </a:cubicBezTo>
                  <a:cubicBezTo>
                    <a:pt x="177" y="2"/>
                    <a:pt x="185" y="1"/>
                    <a:pt x="193" y="0"/>
                  </a:cubicBezTo>
                  <a:cubicBezTo>
                    <a:pt x="177" y="3"/>
                    <a:pt x="161" y="5"/>
                    <a:pt x="145" y="7"/>
                  </a:cubicBezTo>
                  <a:cubicBezTo>
                    <a:pt x="129" y="8"/>
                    <a:pt x="113" y="8"/>
                    <a:pt x="97" y="8"/>
                  </a:cubicBezTo>
                  <a:cubicBezTo>
                    <a:pt x="80" y="8"/>
                    <a:pt x="64" y="8"/>
                    <a:pt x="48" y="6"/>
                  </a:cubicBezTo>
                  <a:cubicBezTo>
                    <a:pt x="32" y="5"/>
                    <a:pt x="16"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8" name="ï$lîḋe"/>
            <p:cNvSpPr/>
            <p:nvPr/>
          </p:nvSpPr>
          <p:spPr bwMode="auto">
            <a:xfrm>
              <a:off x="8009541" y="4744352"/>
              <a:ext cx="712170" cy="161404"/>
            </a:xfrm>
            <a:custGeom>
              <a:avLst/>
              <a:gdLst>
                <a:gd name="T0" fmla="*/ 0 w 206"/>
                <a:gd name="T1" fmla="*/ 0 h 47"/>
                <a:gd name="T2" fmla="*/ 0 w 206"/>
                <a:gd name="T3" fmla="*/ 38 h 47"/>
                <a:gd name="T4" fmla="*/ 103 w 206"/>
                <a:gd name="T5" fmla="*/ 47 h 47"/>
                <a:gd name="T6" fmla="*/ 206 w 206"/>
                <a:gd name="T7" fmla="*/ 38 h 47"/>
                <a:gd name="T8" fmla="*/ 206 w 206"/>
                <a:gd name="T9" fmla="*/ 0 h 47"/>
                <a:gd name="T10" fmla="*/ 0 w 206"/>
                <a:gd name="T11" fmla="*/ 0 h 47"/>
              </a:gdLst>
              <a:ahLst/>
              <a:cxnLst>
                <a:cxn ang="0">
                  <a:pos x="T0" y="T1"/>
                </a:cxn>
                <a:cxn ang="0">
                  <a:pos x="T2" y="T3"/>
                </a:cxn>
                <a:cxn ang="0">
                  <a:pos x="T4" y="T5"/>
                </a:cxn>
                <a:cxn ang="0">
                  <a:pos x="T6" y="T7"/>
                </a:cxn>
                <a:cxn ang="0">
                  <a:pos x="T8" y="T9"/>
                </a:cxn>
                <a:cxn ang="0">
                  <a:pos x="T10" y="T11"/>
                </a:cxn>
              </a:cxnLst>
              <a:rect l="0" t="0" r="r" b="b"/>
              <a:pathLst>
                <a:path w="206" h="47">
                  <a:moveTo>
                    <a:pt x="0" y="0"/>
                  </a:moveTo>
                  <a:cubicBezTo>
                    <a:pt x="0" y="38"/>
                    <a:pt x="0" y="38"/>
                    <a:pt x="0" y="38"/>
                  </a:cubicBezTo>
                  <a:cubicBezTo>
                    <a:pt x="0" y="43"/>
                    <a:pt x="46" y="47"/>
                    <a:pt x="103" y="47"/>
                  </a:cubicBezTo>
                  <a:cubicBezTo>
                    <a:pt x="160" y="47"/>
                    <a:pt x="206" y="43"/>
                    <a:pt x="206" y="38"/>
                  </a:cubicBezTo>
                  <a:cubicBezTo>
                    <a:pt x="206" y="0"/>
                    <a:pt x="206" y="0"/>
                    <a:pt x="206"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9" name="îṣlíḑê"/>
            <p:cNvSpPr/>
            <p:nvPr/>
          </p:nvSpPr>
          <p:spPr bwMode="auto">
            <a:xfrm>
              <a:off x="8382265" y="4744352"/>
              <a:ext cx="166395" cy="161404"/>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7" y="47"/>
                    <a:pt x="34" y="47"/>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0" name="íṣ1îďê"/>
            <p:cNvSpPr/>
            <p:nvPr/>
          </p:nvSpPr>
          <p:spPr bwMode="auto">
            <a:xfrm>
              <a:off x="8009541" y="4716064"/>
              <a:ext cx="712170" cy="59902"/>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1" name="i$1iďé"/>
            <p:cNvSpPr/>
            <p:nvPr/>
          </p:nvSpPr>
          <p:spPr bwMode="auto">
            <a:xfrm>
              <a:off x="8047812" y="4726048"/>
              <a:ext cx="638956" cy="34943"/>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2" name="îṩļïdê"/>
            <p:cNvSpPr/>
            <p:nvPr/>
          </p:nvSpPr>
          <p:spPr bwMode="auto">
            <a:xfrm>
              <a:off x="8029508" y="4869147"/>
              <a:ext cx="667244" cy="29951"/>
            </a:xfrm>
            <a:custGeom>
              <a:avLst/>
              <a:gdLst>
                <a:gd name="T0" fmla="*/ 0 w 193"/>
                <a:gd name="T1" fmla="*/ 0 h 9"/>
                <a:gd name="T2" fmla="*/ 24 w 193"/>
                <a:gd name="T3" fmla="*/ 2 h 9"/>
                <a:gd name="T4" fmla="*/ 48 w 193"/>
                <a:gd name="T5" fmla="*/ 3 h 9"/>
                <a:gd name="T6" fmla="*/ 96 w 193"/>
                <a:gd name="T7" fmla="*/ 5 h 9"/>
                <a:gd name="T8" fmla="*/ 145 w 193"/>
                <a:gd name="T9" fmla="*/ 4 h 9"/>
                <a:gd name="T10" fmla="*/ 157 w 193"/>
                <a:gd name="T11" fmla="*/ 3 h 9"/>
                <a:gd name="T12" fmla="*/ 169 w 193"/>
                <a:gd name="T13" fmla="*/ 2 h 9"/>
                <a:gd name="T14" fmla="*/ 193 w 193"/>
                <a:gd name="T15" fmla="*/ 0 h 9"/>
                <a:gd name="T16" fmla="*/ 145 w 193"/>
                <a:gd name="T17" fmla="*/ 7 h 9"/>
                <a:gd name="T18" fmla="*/ 96 w 193"/>
                <a:gd name="T19" fmla="*/ 9 h 9"/>
                <a:gd name="T20" fmla="*/ 48 w 193"/>
                <a:gd name="T21" fmla="*/ 7 h 9"/>
                <a:gd name="T22" fmla="*/ 0 w 193"/>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9">
                  <a:moveTo>
                    <a:pt x="0" y="0"/>
                  </a:moveTo>
                  <a:cubicBezTo>
                    <a:pt x="8" y="1"/>
                    <a:pt x="16" y="2"/>
                    <a:pt x="24" y="2"/>
                  </a:cubicBezTo>
                  <a:cubicBezTo>
                    <a:pt x="32" y="3"/>
                    <a:pt x="40" y="3"/>
                    <a:pt x="48" y="3"/>
                  </a:cubicBezTo>
                  <a:cubicBezTo>
                    <a:pt x="64" y="4"/>
                    <a:pt x="80" y="5"/>
                    <a:pt x="96" y="5"/>
                  </a:cubicBezTo>
                  <a:cubicBezTo>
                    <a:pt x="112" y="5"/>
                    <a:pt x="129" y="4"/>
                    <a:pt x="145" y="4"/>
                  </a:cubicBezTo>
                  <a:cubicBezTo>
                    <a:pt x="157" y="3"/>
                    <a:pt x="157" y="3"/>
                    <a:pt x="157" y="3"/>
                  </a:cubicBezTo>
                  <a:cubicBezTo>
                    <a:pt x="169" y="2"/>
                    <a:pt x="169" y="2"/>
                    <a:pt x="169" y="2"/>
                  </a:cubicBezTo>
                  <a:cubicBezTo>
                    <a:pt x="177" y="2"/>
                    <a:pt x="185" y="1"/>
                    <a:pt x="193" y="0"/>
                  </a:cubicBezTo>
                  <a:cubicBezTo>
                    <a:pt x="177" y="3"/>
                    <a:pt x="161" y="6"/>
                    <a:pt x="145" y="7"/>
                  </a:cubicBezTo>
                  <a:cubicBezTo>
                    <a:pt x="129" y="8"/>
                    <a:pt x="113" y="9"/>
                    <a:pt x="96" y="9"/>
                  </a:cubicBezTo>
                  <a:cubicBezTo>
                    <a:pt x="80" y="8"/>
                    <a:pt x="64" y="8"/>
                    <a:pt x="48" y="7"/>
                  </a:cubicBezTo>
                  <a:cubicBezTo>
                    <a:pt x="32" y="5"/>
                    <a:pt x="16"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3" name="íṩ1îḋê"/>
            <p:cNvSpPr/>
            <p:nvPr/>
          </p:nvSpPr>
          <p:spPr bwMode="auto">
            <a:xfrm>
              <a:off x="8039492" y="4616227"/>
              <a:ext cx="717162" cy="163067"/>
            </a:xfrm>
            <a:custGeom>
              <a:avLst/>
              <a:gdLst>
                <a:gd name="T0" fmla="*/ 0 w 207"/>
                <a:gd name="T1" fmla="*/ 0 h 47"/>
                <a:gd name="T2" fmla="*/ 0 w 207"/>
                <a:gd name="T3" fmla="*/ 38 h 47"/>
                <a:gd name="T4" fmla="*/ 104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7" y="47"/>
                    <a:pt x="104" y="47"/>
                  </a:cubicBezTo>
                  <a:cubicBezTo>
                    <a:pt x="161"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4" name="îŝḻíďe"/>
            <p:cNvSpPr/>
            <p:nvPr/>
          </p:nvSpPr>
          <p:spPr bwMode="auto">
            <a:xfrm>
              <a:off x="8413881" y="4616227"/>
              <a:ext cx="166395" cy="163067"/>
            </a:xfrm>
            <a:custGeom>
              <a:avLst/>
              <a:gdLst>
                <a:gd name="T0" fmla="*/ 48 w 48"/>
                <a:gd name="T1" fmla="*/ 0 h 47"/>
                <a:gd name="T2" fmla="*/ 0 w 48"/>
                <a:gd name="T3" fmla="*/ 0 h 47"/>
                <a:gd name="T4" fmla="*/ 0 w 48"/>
                <a:gd name="T5" fmla="*/ 47 h 47"/>
                <a:gd name="T6" fmla="*/ 48 w 48"/>
                <a:gd name="T7" fmla="*/ 45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8" y="47"/>
                    <a:pt x="34" y="46"/>
                    <a:pt x="48" y="45"/>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5" name="îṧḷîḓe"/>
            <p:cNvSpPr/>
            <p:nvPr/>
          </p:nvSpPr>
          <p:spPr bwMode="auto">
            <a:xfrm>
              <a:off x="8039492" y="4584612"/>
              <a:ext cx="717162" cy="63230"/>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6" name="iṧḻídè"/>
            <p:cNvSpPr/>
            <p:nvPr/>
          </p:nvSpPr>
          <p:spPr bwMode="auto">
            <a:xfrm>
              <a:off x="8077763" y="4596260"/>
              <a:ext cx="640621" cy="33279"/>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7" name="ïšlîďê"/>
            <p:cNvSpPr/>
            <p:nvPr/>
          </p:nvSpPr>
          <p:spPr bwMode="auto">
            <a:xfrm>
              <a:off x="8064451" y="4741024"/>
              <a:ext cx="663916" cy="26623"/>
            </a:xfrm>
            <a:custGeom>
              <a:avLst/>
              <a:gdLst>
                <a:gd name="T0" fmla="*/ 0 w 192"/>
                <a:gd name="T1" fmla="*/ 0 h 8"/>
                <a:gd name="T2" fmla="*/ 24 w 192"/>
                <a:gd name="T3" fmla="*/ 1 h 8"/>
                <a:gd name="T4" fmla="*/ 48 w 192"/>
                <a:gd name="T5" fmla="*/ 3 h 8"/>
                <a:gd name="T6" fmla="*/ 96 w 192"/>
                <a:gd name="T7" fmla="*/ 4 h 8"/>
                <a:gd name="T8" fmla="*/ 144 w 192"/>
                <a:gd name="T9" fmla="*/ 3 h 8"/>
                <a:gd name="T10" fmla="*/ 156 w 192"/>
                <a:gd name="T11" fmla="*/ 3 h 8"/>
                <a:gd name="T12" fmla="*/ 168 w 192"/>
                <a:gd name="T13" fmla="*/ 2 h 8"/>
                <a:gd name="T14" fmla="*/ 192 w 192"/>
                <a:gd name="T15" fmla="*/ 0 h 8"/>
                <a:gd name="T16" fmla="*/ 144 w 192"/>
                <a:gd name="T17" fmla="*/ 6 h 8"/>
                <a:gd name="T18" fmla="*/ 96 w 192"/>
                <a:gd name="T19" fmla="*/ 8 h 8"/>
                <a:gd name="T20" fmla="*/ 48 w 192"/>
                <a:gd name="T21" fmla="*/ 6 h 8"/>
                <a:gd name="T22" fmla="*/ 0 w 192"/>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8">
                  <a:moveTo>
                    <a:pt x="0" y="0"/>
                  </a:moveTo>
                  <a:cubicBezTo>
                    <a:pt x="8" y="0"/>
                    <a:pt x="16" y="1"/>
                    <a:pt x="24" y="1"/>
                  </a:cubicBezTo>
                  <a:cubicBezTo>
                    <a:pt x="32" y="2"/>
                    <a:pt x="40" y="2"/>
                    <a:pt x="48" y="3"/>
                  </a:cubicBezTo>
                  <a:cubicBezTo>
                    <a:pt x="64" y="3"/>
                    <a:pt x="80" y="4"/>
                    <a:pt x="96" y="4"/>
                  </a:cubicBezTo>
                  <a:cubicBezTo>
                    <a:pt x="112" y="4"/>
                    <a:pt x="128" y="4"/>
                    <a:pt x="144" y="3"/>
                  </a:cubicBezTo>
                  <a:cubicBezTo>
                    <a:pt x="156" y="3"/>
                    <a:pt x="156" y="3"/>
                    <a:pt x="156" y="3"/>
                  </a:cubicBezTo>
                  <a:cubicBezTo>
                    <a:pt x="168" y="2"/>
                    <a:pt x="168" y="2"/>
                    <a:pt x="168" y="2"/>
                  </a:cubicBezTo>
                  <a:cubicBezTo>
                    <a:pt x="176" y="1"/>
                    <a:pt x="184" y="0"/>
                    <a:pt x="192" y="0"/>
                  </a:cubicBezTo>
                  <a:cubicBezTo>
                    <a:pt x="176" y="3"/>
                    <a:pt x="160" y="5"/>
                    <a:pt x="144" y="6"/>
                  </a:cubicBezTo>
                  <a:cubicBezTo>
                    <a:pt x="128" y="8"/>
                    <a:pt x="112" y="8"/>
                    <a:pt x="96" y="8"/>
                  </a:cubicBezTo>
                  <a:cubicBezTo>
                    <a:pt x="80" y="8"/>
                    <a:pt x="64" y="7"/>
                    <a:pt x="48" y="6"/>
                  </a:cubicBezTo>
                  <a:cubicBezTo>
                    <a:pt x="31" y="5"/>
                    <a:pt x="15"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8" name="îṧľíḓe"/>
            <p:cNvSpPr/>
            <p:nvPr/>
          </p:nvSpPr>
          <p:spPr bwMode="auto">
            <a:xfrm>
              <a:off x="8077763" y="4468136"/>
              <a:ext cx="715498" cy="161404"/>
            </a:xfrm>
            <a:custGeom>
              <a:avLst/>
              <a:gdLst>
                <a:gd name="T0" fmla="*/ 0 w 207"/>
                <a:gd name="T1" fmla="*/ 0 h 47"/>
                <a:gd name="T2" fmla="*/ 0 w 207"/>
                <a:gd name="T3" fmla="*/ 38 h 47"/>
                <a:gd name="T4" fmla="*/ 104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6" y="47"/>
                    <a:pt x="104" y="47"/>
                  </a:cubicBezTo>
                  <a:cubicBezTo>
                    <a:pt x="161"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9" name="îṣľídè"/>
            <p:cNvSpPr/>
            <p:nvPr/>
          </p:nvSpPr>
          <p:spPr bwMode="auto">
            <a:xfrm>
              <a:off x="8452151" y="4468136"/>
              <a:ext cx="164731" cy="161404"/>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8" y="47"/>
                    <a:pt x="34" y="46"/>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0" name="iŝlïḋe"/>
            <p:cNvSpPr/>
            <p:nvPr/>
          </p:nvSpPr>
          <p:spPr bwMode="auto">
            <a:xfrm>
              <a:off x="8077763" y="4436521"/>
              <a:ext cx="715498" cy="61567"/>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1" name="ïSḷíḑè"/>
            <p:cNvSpPr/>
            <p:nvPr/>
          </p:nvSpPr>
          <p:spPr bwMode="auto">
            <a:xfrm>
              <a:off x="8116033" y="4446504"/>
              <a:ext cx="640621" cy="34943"/>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2" name="ï$ľîďè"/>
            <p:cNvSpPr/>
            <p:nvPr/>
          </p:nvSpPr>
          <p:spPr bwMode="auto">
            <a:xfrm>
              <a:off x="8102722" y="4591268"/>
              <a:ext cx="663916" cy="28288"/>
            </a:xfrm>
            <a:custGeom>
              <a:avLst/>
              <a:gdLst>
                <a:gd name="T0" fmla="*/ 0 w 192"/>
                <a:gd name="T1" fmla="*/ 0 h 8"/>
                <a:gd name="T2" fmla="*/ 24 w 192"/>
                <a:gd name="T3" fmla="*/ 2 h 8"/>
                <a:gd name="T4" fmla="*/ 48 w 192"/>
                <a:gd name="T5" fmla="*/ 3 h 8"/>
                <a:gd name="T6" fmla="*/ 96 w 192"/>
                <a:gd name="T7" fmla="*/ 4 h 8"/>
                <a:gd name="T8" fmla="*/ 144 w 192"/>
                <a:gd name="T9" fmla="*/ 3 h 8"/>
                <a:gd name="T10" fmla="*/ 156 w 192"/>
                <a:gd name="T11" fmla="*/ 3 h 8"/>
                <a:gd name="T12" fmla="*/ 168 w 192"/>
                <a:gd name="T13" fmla="*/ 2 h 8"/>
                <a:gd name="T14" fmla="*/ 192 w 192"/>
                <a:gd name="T15" fmla="*/ 0 h 8"/>
                <a:gd name="T16" fmla="*/ 144 w 192"/>
                <a:gd name="T17" fmla="*/ 6 h 8"/>
                <a:gd name="T18" fmla="*/ 96 w 192"/>
                <a:gd name="T19" fmla="*/ 8 h 8"/>
                <a:gd name="T20" fmla="*/ 47 w 192"/>
                <a:gd name="T21" fmla="*/ 6 h 8"/>
                <a:gd name="T22" fmla="*/ 0 w 192"/>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8">
                  <a:moveTo>
                    <a:pt x="0" y="0"/>
                  </a:moveTo>
                  <a:cubicBezTo>
                    <a:pt x="8" y="1"/>
                    <a:pt x="16" y="1"/>
                    <a:pt x="24" y="2"/>
                  </a:cubicBezTo>
                  <a:cubicBezTo>
                    <a:pt x="32" y="2"/>
                    <a:pt x="40" y="3"/>
                    <a:pt x="48" y="3"/>
                  </a:cubicBezTo>
                  <a:cubicBezTo>
                    <a:pt x="64" y="4"/>
                    <a:pt x="80" y="4"/>
                    <a:pt x="96" y="4"/>
                  </a:cubicBezTo>
                  <a:cubicBezTo>
                    <a:pt x="112" y="5"/>
                    <a:pt x="128" y="4"/>
                    <a:pt x="144" y="3"/>
                  </a:cubicBezTo>
                  <a:cubicBezTo>
                    <a:pt x="156" y="3"/>
                    <a:pt x="156" y="3"/>
                    <a:pt x="156" y="3"/>
                  </a:cubicBezTo>
                  <a:cubicBezTo>
                    <a:pt x="168" y="2"/>
                    <a:pt x="168" y="2"/>
                    <a:pt x="168" y="2"/>
                  </a:cubicBezTo>
                  <a:cubicBezTo>
                    <a:pt x="176" y="2"/>
                    <a:pt x="184" y="1"/>
                    <a:pt x="192" y="0"/>
                  </a:cubicBezTo>
                  <a:cubicBezTo>
                    <a:pt x="176" y="3"/>
                    <a:pt x="160" y="5"/>
                    <a:pt x="144" y="6"/>
                  </a:cubicBezTo>
                  <a:cubicBezTo>
                    <a:pt x="128" y="8"/>
                    <a:pt x="112" y="8"/>
                    <a:pt x="96" y="8"/>
                  </a:cubicBezTo>
                  <a:cubicBezTo>
                    <a:pt x="80" y="8"/>
                    <a:pt x="64" y="7"/>
                    <a:pt x="47" y="6"/>
                  </a:cubicBezTo>
                  <a:cubicBezTo>
                    <a:pt x="31" y="5"/>
                    <a:pt x="15"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3" name="îSḷiďe"/>
            <p:cNvSpPr/>
            <p:nvPr/>
          </p:nvSpPr>
          <p:spPr bwMode="auto">
            <a:xfrm>
              <a:off x="8039492" y="4326700"/>
              <a:ext cx="717162" cy="161404"/>
            </a:xfrm>
            <a:custGeom>
              <a:avLst/>
              <a:gdLst>
                <a:gd name="T0" fmla="*/ 0 w 207"/>
                <a:gd name="T1" fmla="*/ 0 h 47"/>
                <a:gd name="T2" fmla="*/ 0 w 207"/>
                <a:gd name="T3" fmla="*/ 38 h 47"/>
                <a:gd name="T4" fmla="*/ 104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7" y="47"/>
                    <a:pt x="104" y="47"/>
                  </a:cubicBezTo>
                  <a:cubicBezTo>
                    <a:pt x="161"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4" name="îś1îďe"/>
            <p:cNvSpPr/>
            <p:nvPr/>
          </p:nvSpPr>
          <p:spPr bwMode="auto">
            <a:xfrm>
              <a:off x="8413881" y="4326700"/>
              <a:ext cx="166395" cy="161404"/>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8" y="47"/>
                    <a:pt x="34" y="47"/>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5" name="îşḷîdè"/>
            <p:cNvSpPr/>
            <p:nvPr/>
          </p:nvSpPr>
          <p:spPr bwMode="auto">
            <a:xfrm>
              <a:off x="8039492" y="4295085"/>
              <a:ext cx="717162" cy="61567"/>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6" name="ïṧļiḑê"/>
            <p:cNvSpPr/>
            <p:nvPr/>
          </p:nvSpPr>
          <p:spPr bwMode="auto">
            <a:xfrm>
              <a:off x="8077763" y="4308397"/>
              <a:ext cx="640621" cy="34943"/>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7" name="i$1iḑé"/>
            <p:cNvSpPr/>
            <p:nvPr/>
          </p:nvSpPr>
          <p:spPr bwMode="auto">
            <a:xfrm>
              <a:off x="8064451" y="4449832"/>
              <a:ext cx="663916" cy="31616"/>
            </a:xfrm>
            <a:custGeom>
              <a:avLst/>
              <a:gdLst>
                <a:gd name="T0" fmla="*/ 0 w 192"/>
                <a:gd name="T1" fmla="*/ 0 h 9"/>
                <a:gd name="T2" fmla="*/ 24 w 192"/>
                <a:gd name="T3" fmla="*/ 2 h 9"/>
                <a:gd name="T4" fmla="*/ 48 w 192"/>
                <a:gd name="T5" fmla="*/ 3 h 9"/>
                <a:gd name="T6" fmla="*/ 96 w 192"/>
                <a:gd name="T7" fmla="*/ 5 h 9"/>
                <a:gd name="T8" fmla="*/ 144 w 192"/>
                <a:gd name="T9" fmla="*/ 4 h 9"/>
                <a:gd name="T10" fmla="*/ 156 w 192"/>
                <a:gd name="T11" fmla="*/ 3 h 9"/>
                <a:gd name="T12" fmla="*/ 168 w 192"/>
                <a:gd name="T13" fmla="*/ 2 h 9"/>
                <a:gd name="T14" fmla="*/ 192 w 192"/>
                <a:gd name="T15" fmla="*/ 0 h 9"/>
                <a:gd name="T16" fmla="*/ 144 w 192"/>
                <a:gd name="T17" fmla="*/ 7 h 9"/>
                <a:gd name="T18" fmla="*/ 96 w 192"/>
                <a:gd name="T19" fmla="*/ 9 h 9"/>
                <a:gd name="T20" fmla="*/ 48 w 192"/>
                <a:gd name="T21" fmla="*/ 6 h 9"/>
                <a:gd name="T22" fmla="*/ 0 w 192"/>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9">
                  <a:moveTo>
                    <a:pt x="0" y="0"/>
                  </a:moveTo>
                  <a:cubicBezTo>
                    <a:pt x="8" y="1"/>
                    <a:pt x="16" y="2"/>
                    <a:pt x="24" y="2"/>
                  </a:cubicBezTo>
                  <a:cubicBezTo>
                    <a:pt x="32" y="3"/>
                    <a:pt x="40" y="3"/>
                    <a:pt x="48" y="3"/>
                  </a:cubicBezTo>
                  <a:cubicBezTo>
                    <a:pt x="64" y="4"/>
                    <a:pt x="80" y="5"/>
                    <a:pt x="96" y="5"/>
                  </a:cubicBezTo>
                  <a:cubicBezTo>
                    <a:pt x="112" y="5"/>
                    <a:pt x="128" y="4"/>
                    <a:pt x="144" y="4"/>
                  </a:cubicBezTo>
                  <a:cubicBezTo>
                    <a:pt x="156" y="3"/>
                    <a:pt x="156" y="3"/>
                    <a:pt x="156" y="3"/>
                  </a:cubicBezTo>
                  <a:cubicBezTo>
                    <a:pt x="168" y="2"/>
                    <a:pt x="168" y="2"/>
                    <a:pt x="168" y="2"/>
                  </a:cubicBezTo>
                  <a:cubicBezTo>
                    <a:pt x="176" y="2"/>
                    <a:pt x="184" y="1"/>
                    <a:pt x="192" y="0"/>
                  </a:cubicBezTo>
                  <a:cubicBezTo>
                    <a:pt x="176" y="3"/>
                    <a:pt x="160" y="6"/>
                    <a:pt x="144" y="7"/>
                  </a:cubicBezTo>
                  <a:cubicBezTo>
                    <a:pt x="128" y="8"/>
                    <a:pt x="112" y="9"/>
                    <a:pt x="96" y="9"/>
                  </a:cubicBezTo>
                  <a:cubicBezTo>
                    <a:pt x="80" y="8"/>
                    <a:pt x="64" y="8"/>
                    <a:pt x="48" y="6"/>
                  </a:cubicBezTo>
                  <a:cubicBezTo>
                    <a:pt x="31" y="5"/>
                    <a:pt x="15"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8" name="îSḷiḓe"/>
            <p:cNvSpPr/>
            <p:nvPr/>
          </p:nvSpPr>
          <p:spPr bwMode="auto">
            <a:xfrm>
              <a:off x="7631825" y="4988951"/>
              <a:ext cx="134780" cy="63230"/>
            </a:xfrm>
            <a:custGeom>
              <a:avLst/>
              <a:gdLst>
                <a:gd name="T0" fmla="*/ 39 w 39"/>
                <a:gd name="T1" fmla="*/ 5 h 18"/>
                <a:gd name="T2" fmla="*/ 37 w 39"/>
                <a:gd name="T3" fmla="*/ 18 h 18"/>
                <a:gd name="T4" fmla="*/ 2 w 39"/>
                <a:gd name="T5" fmla="*/ 7 h 18"/>
                <a:gd name="T6" fmla="*/ 25 w 39"/>
                <a:gd name="T7" fmla="*/ 1 h 18"/>
                <a:gd name="T8" fmla="*/ 39 w 39"/>
                <a:gd name="T9" fmla="*/ 5 h 18"/>
              </a:gdLst>
              <a:ahLst/>
              <a:cxnLst>
                <a:cxn ang="0">
                  <a:pos x="T0" y="T1"/>
                </a:cxn>
                <a:cxn ang="0">
                  <a:pos x="T2" y="T3"/>
                </a:cxn>
                <a:cxn ang="0">
                  <a:pos x="T4" y="T5"/>
                </a:cxn>
                <a:cxn ang="0">
                  <a:pos x="T6" y="T7"/>
                </a:cxn>
                <a:cxn ang="0">
                  <a:pos x="T8" y="T9"/>
                </a:cxn>
              </a:cxnLst>
              <a:rect l="0" t="0" r="r" b="b"/>
              <a:pathLst>
                <a:path w="39" h="18">
                  <a:moveTo>
                    <a:pt x="39" y="5"/>
                  </a:moveTo>
                  <a:cubicBezTo>
                    <a:pt x="39" y="5"/>
                    <a:pt x="39" y="15"/>
                    <a:pt x="37" y="18"/>
                  </a:cubicBezTo>
                  <a:cubicBezTo>
                    <a:pt x="37" y="18"/>
                    <a:pt x="3" y="8"/>
                    <a:pt x="2" y="7"/>
                  </a:cubicBezTo>
                  <a:cubicBezTo>
                    <a:pt x="0" y="6"/>
                    <a:pt x="18" y="0"/>
                    <a:pt x="25" y="1"/>
                  </a:cubicBezTo>
                  <a:lnTo>
                    <a:pt x="39" y="5"/>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9" name="íSḻiḋe"/>
            <p:cNvSpPr/>
            <p:nvPr/>
          </p:nvSpPr>
          <p:spPr bwMode="auto">
            <a:xfrm>
              <a:off x="7705039" y="4156977"/>
              <a:ext cx="539119" cy="853606"/>
            </a:xfrm>
            <a:custGeom>
              <a:avLst/>
              <a:gdLst>
                <a:gd name="T0" fmla="*/ 140 w 156"/>
                <a:gd name="T1" fmla="*/ 20 h 247"/>
                <a:gd name="T2" fmla="*/ 131 w 156"/>
                <a:gd name="T3" fmla="*/ 0 h 247"/>
                <a:gd name="T4" fmla="*/ 113 w 156"/>
                <a:gd name="T5" fmla="*/ 19 h 247"/>
                <a:gd name="T6" fmla="*/ 41 w 156"/>
                <a:gd name="T7" fmla="*/ 85 h 247"/>
                <a:gd name="T8" fmla="*/ 0 w 156"/>
                <a:gd name="T9" fmla="*/ 241 h 247"/>
                <a:gd name="T10" fmla="*/ 22 w 156"/>
                <a:gd name="T11" fmla="*/ 247 h 247"/>
                <a:gd name="T12" fmla="*/ 79 w 156"/>
                <a:gd name="T13" fmla="*/ 104 h 247"/>
                <a:gd name="T14" fmla="*/ 152 w 156"/>
                <a:gd name="T15" fmla="*/ 38 h 247"/>
                <a:gd name="T16" fmla="*/ 156 w 156"/>
                <a:gd name="T17" fmla="*/ 32 h 247"/>
                <a:gd name="T18" fmla="*/ 140 w 156"/>
                <a:gd name="T19"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247">
                  <a:moveTo>
                    <a:pt x="140" y="20"/>
                  </a:moveTo>
                  <a:cubicBezTo>
                    <a:pt x="135" y="14"/>
                    <a:pt x="132" y="7"/>
                    <a:pt x="131" y="0"/>
                  </a:cubicBezTo>
                  <a:cubicBezTo>
                    <a:pt x="113" y="19"/>
                    <a:pt x="113" y="19"/>
                    <a:pt x="113" y="19"/>
                  </a:cubicBezTo>
                  <a:cubicBezTo>
                    <a:pt x="41" y="85"/>
                    <a:pt x="41" y="85"/>
                    <a:pt x="41" y="85"/>
                  </a:cubicBezTo>
                  <a:cubicBezTo>
                    <a:pt x="42" y="86"/>
                    <a:pt x="0" y="241"/>
                    <a:pt x="0" y="241"/>
                  </a:cubicBezTo>
                  <a:cubicBezTo>
                    <a:pt x="22" y="247"/>
                    <a:pt x="22" y="247"/>
                    <a:pt x="22" y="247"/>
                  </a:cubicBezTo>
                  <a:cubicBezTo>
                    <a:pt x="79" y="104"/>
                    <a:pt x="79" y="104"/>
                    <a:pt x="79" y="104"/>
                  </a:cubicBezTo>
                  <a:cubicBezTo>
                    <a:pt x="152" y="38"/>
                    <a:pt x="152" y="38"/>
                    <a:pt x="152" y="38"/>
                  </a:cubicBezTo>
                  <a:cubicBezTo>
                    <a:pt x="156" y="32"/>
                    <a:pt x="156" y="32"/>
                    <a:pt x="156" y="32"/>
                  </a:cubicBezTo>
                  <a:cubicBezTo>
                    <a:pt x="150" y="29"/>
                    <a:pt x="144" y="25"/>
                    <a:pt x="140" y="20"/>
                  </a:cubicBezTo>
                  <a:close/>
                </a:path>
              </a:pathLst>
            </a:custGeom>
            <a:solidFill>
              <a:srgbClr val="00426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0" name="iṡlîḓé"/>
            <p:cNvSpPr/>
            <p:nvPr/>
          </p:nvSpPr>
          <p:spPr bwMode="auto">
            <a:xfrm>
              <a:off x="7811531" y="4834205"/>
              <a:ext cx="134780" cy="58239"/>
            </a:xfrm>
            <a:custGeom>
              <a:avLst/>
              <a:gdLst>
                <a:gd name="T0" fmla="*/ 35 w 39"/>
                <a:gd name="T1" fmla="*/ 0 h 17"/>
                <a:gd name="T2" fmla="*/ 39 w 39"/>
                <a:gd name="T3" fmla="*/ 13 h 17"/>
                <a:gd name="T4" fmla="*/ 2 w 39"/>
                <a:gd name="T5" fmla="*/ 17 h 17"/>
                <a:gd name="T6" fmla="*/ 20 w 39"/>
                <a:gd name="T7" fmla="*/ 2 h 17"/>
                <a:gd name="T8" fmla="*/ 35 w 39"/>
                <a:gd name="T9" fmla="*/ 0 h 17"/>
              </a:gdLst>
              <a:ahLst/>
              <a:cxnLst>
                <a:cxn ang="0">
                  <a:pos x="T0" y="T1"/>
                </a:cxn>
                <a:cxn ang="0">
                  <a:pos x="T2" y="T3"/>
                </a:cxn>
                <a:cxn ang="0">
                  <a:pos x="T4" y="T5"/>
                </a:cxn>
                <a:cxn ang="0">
                  <a:pos x="T6" y="T7"/>
                </a:cxn>
                <a:cxn ang="0">
                  <a:pos x="T8" y="T9"/>
                </a:cxn>
              </a:cxnLst>
              <a:rect l="0" t="0" r="r" b="b"/>
              <a:pathLst>
                <a:path w="39" h="17">
                  <a:moveTo>
                    <a:pt x="35" y="0"/>
                  </a:moveTo>
                  <a:cubicBezTo>
                    <a:pt x="35" y="0"/>
                    <a:pt x="39" y="9"/>
                    <a:pt x="39" y="13"/>
                  </a:cubicBezTo>
                  <a:cubicBezTo>
                    <a:pt x="39" y="13"/>
                    <a:pt x="4" y="17"/>
                    <a:pt x="2" y="17"/>
                  </a:cubicBezTo>
                  <a:cubicBezTo>
                    <a:pt x="0" y="16"/>
                    <a:pt x="14" y="4"/>
                    <a:pt x="20" y="2"/>
                  </a:cubicBezTo>
                  <a:lnTo>
                    <a:pt x="35"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1" name="î$1iḓe"/>
            <p:cNvSpPr/>
            <p:nvPr/>
          </p:nvSpPr>
          <p:spPr bwMode="auto">
            <a:xfrm>
              <a:off x="8099394" y="4108723"/>
              <a:ext cx="269560" cy="199674"/>
            </a:xfrm>
            <a:custGeom>
              <a:avLst/>
              <a:gdLst>
                <a:gd name="T0" fmla="*/ 2 w 78"/>
                <a:gd name="T1" fmla="*/ 49 h 58"/>
                <a:gd name="T2" fmla="*/ 49 w 78"/>
                <a:gd name="T3" fmla="*/ 58 h 58"/>
                <a:gd name="T4" fmla="*/ 68 w 78"/>
                <a:gd name="T5" fmla="*/ 53 h 58"/>
                <a:gd name="T6" fmla="*/ 77 w 78"/>
                <a:gd name="T7" fmla="*/ 40 h 58"/>
                <a:gd name="T8" fmla="*/ 68 w 78"/>
                <a:gd name="T9" fmla="*/ 0 h 58"/>
                <a:gd name="T10" fmla="*/ 12 w 78"/>
                <a:gd name="T11" fmla="*/ 11 h 58"/>
                <a:gd name="T12" fmla="*/ 2 w 78"/>
                <a:gd name="T13" fmla="*/ 29 h 58"/>
                <a:gd name="T14" fmla="*/ 0 w 78"/>
                <a:gd name="T15" fmla="*/ 49 h 58"/>
                <a:gd name="T16" fmla="*/ 2 w 78"/>
                <a:gd name="T17"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58">
                  <a:moveTo>
                    <a:pt x="2" y="49"/>
                  </a:moveTo>
                  <a:cubicBezTo>
                    <a:pt x="18" y="54"/>
                    <a:pt x="33" y="57"/>
                    <a:pt x="49" y="58"/>
                  </a:cubicBezTo>
                  <a:cubicBezTo>
                    <a:pt x="68" y="53"/>
                    <a:pt x="68" y="53"/>
                    <a:pt x="68" y="53"/>
                  </a:cubicBezTo>
                  <a:cubicBezTo>
                    <a:pt x="73" y="51"/>
                    <a:pt x="78" y="46"/>
                    <a:pt x="77" y="40"/>
                  </a:cubicBezTo>
                  <a:cubicBezTo>
                    <a:pt x="77" y="14"/>
                    <a:pt x="68" y="0"/>
                    <a:pt x="68" y="0"/>
                  </a:cubicBezTo>
                  <a:cubicBezTo>
                    <a:pt x="12" y="11"/>
                    <a:pt x="12" y="11"/>
                    <a:pt x="12" y="11"/>
                  </a:cubicBezTo>
                  <a:cubicBezTo>
                    <a:pt x="7" y="15"/>
                    <a:pt x="4" y="22"/>
                    <a:pt x="2" y="29"/>
                  </a:cubicBezTo>
                  <a:cubicBezTo>
                    <a:pt x="1" y="35"/>
                    <a:pt x="0" y="42"/>
                    <a:pt x="0" y="49"/>
                  </a:cubicBezTo>
                  <a:cubicBezTo>
                    <a:pt x="0" y="49"/>
                    <a:pt x="1" y="49"/>
                    <a:pt x="2" y="49"/>
                  </a:cubicBezTo>
                  <a:close/>
                </a:path>
              </a:pathLst>
            </a:custGeom>
            <a:solidFill>
              <a:srgbClr val="004E78"/>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2" name="ïṡľïďé"/>
            <p:cNvSpPr/>
            <p:nvPr/>
          </p:nvSpPr>
          <p:spPr bwMode="auto">
            <a:xfrm>
              <a:off x="7733325" y="4156977"/>
              <a:ext cx="652268" cy="687211"/>
            </a:xfrm>
            <a:custGeom>
              <a:avLst/>
              <a:gdLst>
                <a:gd name="T0" fmla="*/ 125 w 189"/>
                <a:gd name="T1" fmla="*/ 0 h 199"/>
                <a:gd name="T2" fmla="*/ 182 w 189"/>
                <a:gd name="T3" fmla="*/ 28 h 199"/>
                <a:gd name="T4" fmla="*/ 43 w 189"/>
                <a:gd name="T5" fmla="*/ 52 h 199"/>
                <a:gd name="T6" fmla="*/ 60 w 189"/>
                <a:gd name="T7" fmla="*/ 196 h 199"/>
                <a:gd name="T8" fmla="*/ 37 w 189"/>
                <a:gd name="T9" fmla="*/ 199 h 199"/>
                <a:gd name="T10" fmla="*/ 2 w 189"/>
                <a:gd name="T11" fmla="*/ 40 h 199"/>
                <a:gd name="T12" fmla="*/ 12 w 189"/>
                <a:gd name="T13" fmla="*/ 24 h 199"/>
                <a:gd name="T14" fmla="*/ 125 w 189"/>
                <a:gd name="T15" fmla="*/ 0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9" h="199">
                  <a:moveTo>
                    <a:pt x="125" y="0"/>
                  </a:moveTo>
                  <a:cubicBezTo>
                    <a:pt x="182" y="28"/>
                    <a:pt x="182" y="28"/>
                    <a:pt x="182" y="28"/>
                  </a:cubicBezTo>
                  <a:cubicBezTo>
                    <a:pt x="182" y="28"/>
                    <a:pt x="189" y="52"/>
                    <a:pt x="43" y="52"/>
                  </a:cubicBezTo>
                  <a:cubicBezTo>
                    <a:pt x="43" y="52"/>
                    <a:pt x="52" y="66"/>
                    <a:pt x="60" y="196"/>
                  </a:cubicBezTo>
                  <a:cubicBezTo>
                    <a:pt x="37" y="199"/>
                    <a:pt x="37" y="199"/>
                    <a:pt x="37" y="199"/>
                  </a:cubicBezTo>
                  <a:cubicBezTo>
                    <a:pt x="2" y="40"/>
                    <a:pt x="2" y="40"/>
                    <a:pt x="2" y="40"/>
                  </a:cubicBezTo>
                  <a:cubicBezTo>
                    <a:pt x="0" y="33"/>
                    <a:pt x="5" y="26"/>
                    <a:pt x="12" y="24"/>
                  </a:cubicBezTo>
                  <a:cubicBezTo>
                    <a:pt x="32" y="18"/>
                    <a:pt x="88" y="3"/>
                    <a:pt x="125" y="0"/>
                  </a:cubicBezTo>
                  <a:close/>
                </a:path>
              </a:pathLst>
            </a:custGeom>
            <a:solidFill>
              <a:srgbClr val="004E78"/>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3" name="ïṣḷíďê"/>
            <p:cNvSpPr/>
            <p:nvPr/>
          </p:nvSpPr>
          <p:spPr bwMode="auto">
            <a:xfrm>
              <a:off x="8047812" y="3413193"/>
              <a:ext cx="186362" cy="236281"/>
            </a:xfrm>
            <a:custGeom>
              <a:avLst/>
              <a:gdLst>
                <a:gd name="T0" fmla="*/ 53 w 54"/>
                <a:gd name="T1" fmla="*/ 33 h 68"/>
                <a:gd name="T2" fmla="*/ 46 w 54"/>
                <a:gd name="T3" fmla="*/ 31 h 68"/>
                <a:gd name="T4" fmla="*/ 39 w 54"/>
                <a:gd name="T5" fmla="*/ 6 h 68"/>
                <a:gd name="T6" fmla="*/ 6 w 54"/>
                <a:gd name="T7" fmla="*/ 4 h 68"/>
                <a:gd name="T8" fmla="*/ 3 w 54"/>
                <a:gd name="T9" fmla="*/ 29 h 68"/>
                <a:gd name="T10" fmla="*/ 0 w 54"/>
                <a:gd name="T11" fmla="*/ 46 h 68"/>
                <a:gd name="T12" fmla="*/ 5 w 54"/>
                <a:gd name="T13" fmla="*/ 46 h 68"/>
                <a:gd name="T14" fmla="*/ 12 w 54"/>
                <a:gd name="T15" fmla="*/ 64 h 68"/>
                <a:gd name="T16" fmla="*/ 36 w 54"/>
                <a:gd name="T17" fmla="*/ 63 h 68"/>
                <a:gd name="T18" fmla="*/ 47 w 54"/>
                <a:gd name="T19" fmla="*/ 44 h 68"/>
                <a:gd name="T20" fmla="*/ 53 w 54"/>
                <a:gd name="T21" fmla="*/ 33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8">
                  <a:moveTo>
                    <a:pt x="53" y="33"/>
                  </a:moveTo>
                  <a:cubicBezTo>
                    <a:pt x="53" y="29"/>
                    <a:pt x="49" y="29"/>
                    <a:pt x="46" y="31"/>
                  </a:cubicBezTo>
                  <a:cubicBezTo>
                    <a:pt x="44" y="20"/>
                    <a:pt x="42" y="8"/>
                    <a:pt x="39" y="6"/>
                  </a:cubicBezTo>
                  <a:cubicBezTo>
                    <a:pt x="31" y="0"/>
                    <a:pt x="13" y="0"/>
                    <a:pt x="6" y="4"/>
                  </a:cubicBezTo>
                  <a:cubicBezTo>
                    <a:pt x="3" y="6"/>
                    <a:pt x="2" y="17"/>
                    <a:pt x="3" y="29"/>
                  </a:cubicBezTo>
                  <a:cubicBezTo>
                    <a:pt x="1" y="36"/>
                    <a:pt x="0" y="46"/>
                    <a:pt x="0" y="46"/>
                  </a:cubicBezTo>
                  <a:cubicBezTo>
                    <a:pt x="0" y="46"/>
                    <a:pt x="3" y="47"/>
                    <a:pt x="5" y="46"/>
                  </a:cubicBezTo>
                  <a:cubicBezTo>
                    <a:pt x="7" y="55"/>
                    <a:pt x="9" y="62"/>
                    <a:pt x="12" y="64"/>
                  </a:cubicBezTo>
                  <a:cubicBezTo>
                    <a:pt x="19" y="68"/>
                    <a:pt x="28" y="67"/>
                    <a:pt x="36" y="63"/>
                  </a:cubicBezTo>
                  <a:cubicBezTo>
                    <a:pt x="43" y="59"/>
                    <a:pt x="47" y="52"/>
                    <a:pt x="47" y="44"/>
                  </a:cubicBezTo>
                  <a:cubicBezTo>
                    <a:pt x="49" y="43"/>
                    <a:pt x="54" y="39"/>
                    <a:pt x="53" y="33"/>
                  </a:cubicBezTo>
                  <a:close/>
                </a:path>
              </a:pathLst>
            </a:custGeom>
            <a:solidFill>
              <a:srgbClr val="F4CCA8"/>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4" name="íṣlîde"/>
            <p:cNvSpPr/>
            <p:nvPr/>
          </p:nvSpPr>
          <p:spPr bwMode="auto">
            <a:xfrm>
              <a:off x="8116033" y="3556292"/>
              <a:ext cx="114813" cy="154748"/>
            </a:xfrm>
            <a:custGeom>
              <a:avLst/>
              <a:gdLst>
                <a:gd name="T0" fmla="*/ 15 w 69"/>
                <a:gd name="T1" fmla="*/ 93 h 93"/>
                <a:gd name="T2" fmla="*/ 69 w 69"/>
                <a:gd name="T3" fmla="*/ 68 h 93"/>
                <a:gd name="T4" fmla="*/ 56 w 69"/>
                <a:gd name="T5" fmla="*/ 0 h 93"/>
                <a:gd name="T6" fmla="*/ 0 w 69"/>
                <a:gd name="T7" fmla="*/ 10 h 93"/>
                <a:gd name="T8" fmla="*/ 15 w 69"/>
                <a:gd name="T9" fmla="*/ 93 h 93"/>
              </a:gdLst>
              <a:ahLst/>
              <a:cxnLst>
                <a:cxn ang="0">
                  <a:pos x="T0" y="T1"/>
                </a:cxn>
                <a:cxn ang="0">
                  <a:pos x="T2" y="T3"/>
                </a:cxn>
                <a:cxn ang="0">
                  <a:pos x="T4" y="T5"/>
                </a:cxn>
                <a:cxn ang="0">
                  <a:pos x="T6" y="T7"/>
                </a:cxn>
                <a:cxn ang="0">
                  <a:pos x="T8" y="T9"/>
                </a:cxn>
              </a:cxnLst>
              <a:rect l="0" t="0" r="r" b="b"/>
              <a:pathLst>
                <a:path w="69" h="93">
                  <a:moveTo>
                    <a:pt x="15" y="93"/>
                  </a:moveTo>
                  <a:lnTo>
                    <a:pt x="69" y="68"/>
                  </a:lnTo>
                  <a:lnTo>
                    <a:pt x="56" y="0"/>
                  </a:lnTo>
                  <a:lnTo>
                    <a:pt x="0" y="10"/>
                  </a:lnTo>
                  <a:lnTo>
                    <a:pt x="15" y="93"/>
                  </a:lnTo>
                  <a:close/>
                </a:path>
              </a:pathLst>
            </a:custGeom>
            <a:solidFill>
              <a:srgbClr val="F4CCA8"/>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5" name="íṧļîde"/>
            <p:cNvSpPr/>
            <p:nvPr/>
          </p:nvSpPr>
          <p:spPr bwMode="auto">
            <a:xfrm>
              <a:off x="8131009" y="3604546"/>
              <a:ext cx="54911" cy="64895"/>
            </a:xfrm>
            <a:custGeom>
              <a:avLst/>
              <a:gdLst>
                <a:gd name="T0" fmla="*/ 0 w 16"/>
                <a:gd name="T1" fmla="*/ 12 h 19"/>
                <a:gd name="T2" fmla="*/ 16 w 16"/>
                <a:gd name="T3" fmla="*/ 0 h 19"/>
                <a:gd name="T4" fmla="*/ 1 w 16"/>
                <a:gd name="T5" fmla="*/ 19 h 19"/>
                <a:gd name="T6" fmla="*/ 0 w 16"/>
                <a:gd name="T7" fmla="*/ 12 h 19"/>
              </a:gdLst>
              <a:ahLst/>
              <a:cxnLst>
                <a:cxn ang="0">
                  <a:pos x="T0" y="T1"/>
                </a:cxn>
                <a:cxn ang="0">
                  <a:pos x="T2" y="T3"/>
                </a:cxn>
                <a:cxn ang="0">
                  <a:pos x="T4" y="T5"/>
                </a:cxn>
                <a:cxn ang="0">
                  <a:pos x="T6" y="T7"/>
                </a:cxn>
              </a:cxnLst>
              <a:rect l="0" t="0" r="r" b="b"/>
              <a:pathLst>
                <a:path w="16" h="19">
                  <a:moveTo>
                    <a:pt x="0" y="12"/>
                  </a:moveTo>
                  <a:cubicBezTo>
                    <a:pt x="0" y="12"/>
                    <a:pt x="12" y="9"/>
                    <a:pt x="16" y="0"/>
                  </a:cubicBezTo>
                  <a:cubicBezTo>
                    <a:pt x="16" y="0"/>
                    <a:pt x="12" y="18"/>
                    <a:pt x="1" y="19"/>
                  </a:cubicBezTo>
                  <a:lnTo>
                    <a:pt x="0" y="12"/>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6" name="îṣľíḍè"/>
            <p:cNvSpPr/>
            <p:nvPr/>
          </p:nvSpPr>
          <p:spPr bwMode="auto">
            <a:xfrm>
              <a:off x="8012869" y="3386570"/>
              <a:ext cx="211322" cy="154748"/>
            </a:xfrm>
            <a:custGeom>
              <a:avLst/>
              <a:gdLst>
                <a:gd name="T0" fmla="*/ 56 w 61"/>
                <a:gd name="T1" fmla="*/ 40 h 45"/>
                <a:gd name="T2" fmla="*/ 53 w 61"/>
                <a:gd name="T3" fmla="*/ 43 h 45"/>
                <a:gd name="T4" fmla="*/ 50 w 61"/>
                <a:gd name="T5" fmla="*/ 45 h 45"/>
                <a:gd name="T6" fmla="*/ 48 w 61"/>
                <a:gd name="T7" fmla="*/ 43 h 45"/>
                <a:gd name="T8" fmla="*/ 41 w 61"/>
                <a:gd name="T9" fmla="*/ 21 h 45"/>
                <a:gd name="T10" fmla="*/ 39 w 61"/>
                <a:gd name="T11" fmla="*/ 22 h 45"/>
                <a:gd name="T12" fmla="*/ 13 w 61"/>
                <a:gd name="T13" fmla="*/ 24 h 45"/>
                <a:gd name="T14" fmla="*/ 12 w 61"/>
                <a:gd name="T15" fmla="*/ 34 h 45"/>
                <a:gd name="T16" fmla="*/ 0 w 61"/>
                <a:gd name="T17" fmla="*/ 11 h 45"/>
                <a:gd name="T18" fmla="*/ 0 w 61"/>
                <a:gd name="T19" fmla="*/ 8 h 45"/>
                <a:gd name="T20" fmla="*/ 5 w 61"/>
                <a:gd name="T21" fmla="*/ 5 h 45"/>
                <a:gd name="T22" fmla="*/ 22 w 61"/>
                <a:gd name="T23" fmla="*/ 2 h 45"/>
                <a:gd name="T24" fmla="*/ 43 w 61"/>
                <a:gd name="T25" fmla="*/ 1 h 45"/>
                <a:gd name="T26" fmla="*/ 51 w 61"/>
                <a:gd name="T27" fmla="*/ 3 h 45"/>
                <a:gd name="T28" fmla="*/ 53 w 61"/>
                <a:gd name="T29" fmla="*/ 11 h 45"/>
                <a:gd name="T30" fmla="*/ 57 w 61"/>
                <a:gd name="T31" fmla="*/ 13 h 45"/>
                <a:gd name="T32" fmla="*/ 59 w 61"/>
                <a:gd name="T33" fmla="*/ 18 h 45"/>
                <a:gd name="T34" fmla="*/ 56 w 61"/>
                <a:gd name="T3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45">
                  <a:moveTo>
                    <a:pt x="56" y="40"/>
                  </a:moveTo>
                  <a:cubicBezTo>
                    <a:pt x="55" y="41"/>
                    <a:pt x="54" y="42"/>
                    <a:pt x="53" y="43"/>
                  </a:cubicBezTo>
                  <a:cubicBezTo>
                    <a:pt x="53" y="44"/>
                    <a:pt x="51" y="45"/>
                    <a:pt x="50" y="45"/>
                  </a:cubicBezTo>
                  <a:cubicBezTo>
                    <a:pt x="49" y="45"/>
                    <a:pt x="48" y="44"/>
                    <a:pt x="48" y="43"/>
                  </a:cubicBezTo>
                  <a:cubicBezTo>
                    <a:pt x="44" y="36"/>
                    <a:pt x="42" y="28"/>
                    <a:pt x="41" y="21"/>
                  </a:cubicBezTo>
                  <a:cubicBezTo>
                    <a:pt x="40" y="21"/>
                    <a:pt x="39" y="22"/>
                    <a:pt x="39" y="22"/>
                  </a:cubicBezTo>
                  <a:cubicBezTo>
                    <a:pt x="31" y="26"/>
                    <a:pt x="21" y="26"/>
                    <a:pt x="13" y="24"/>
                  </a:cubicBezTo>
                  <a:cubicBezTo>
                    <a:pt x="13" y="27"/>
                    <a:pt x="13" y="31"/>
                    <a:pt x="12" y="34"/>
                  </a:cubicBezTo>
                  <a:cubicBezTo>
                    <a:pt x="7" y="27"/>
                    <a:pt x="3" y="19"/>
                    <a:pt x="0" y="11"/>
                  </a:cubicBezTo>
                  <a:cubicBezTo>
                    <a:pt x="0" y="10"/>
                    <a:pt x="0" y="9"/>
                    <a:pt x="0" y="8"/>
                  </a:cubicBezTo>
                  <a:cubicBezTo>
                    <a:pt x="0" y="6"/>
                    <a:pt x="3" y="5"/>
                    <a:pt x="5" y="5"/>
                  </a:cubicBezTo>
                  <a:cubicBezTo>
                    <a:pt x="11" y="4"/>
                    <a:pt x="16" y="3"/>
                    <a:pt x="22" y="2"/>
                  </a:cubicBezTo>
                  <a:cubicBezTo>
                    <a:pt x="29" y="1"/>
                    <a:pt x="36" y="0"/>
                    <a:pt x="43" y="1"/>
                  </a:cubicBezTo>
                  <a:cubicBezTo>
                    <a:pt x="46" y="1"/>
                    <a:pt x="49" y="2"/>
                    <a:pt x="51" y="3"/>
                  </a:cubicBezTo>
                  <a:cubicBezTo>
                    <a:pt x="53" y="5"/>
                    <a:pt x="54" y="8"/>
                    <a:pt x="53" y="11"/>
                  </a:cubicBezTo>
                  <a:cubicBezTo>
                    <a:pt x="55" y="11"/>
                    <a:pt x="56" y="12"/>
                    <a:pt x="57" y="13"/>
                  </a:cubicBezTo>
                  <a:cubicBezTo>
                    <a:pt x="58" y="15"/>
                    <a:pt x="58" y="16"/>
                    <a:pt x="59" y="18"/>
                  </a:cubicBezTo>
                  <a:cubicBezTo>
                    <a:pt x="60" y="25"/>
                    <a:pt x="61" y="34"/>
                    <a:pt x="56" y="40"/>
                  </a:cubicBez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7" name="îṩlîḋè"/>
            <p:cNvSpPr/>
            <p:nvPr/>
          </p:nvSpPr>
          <p:spPr bwMode="auto">
            <a:xfrm>
              <a:off x="7819851" y="4022198"/>
              <a:ext cx="414324" cy="203002"/>
            </a:xfrm>
            <a:custGeom>
              <a:avLst/>
              <a:gdLst>
                <a:gd name="T0" fmla="*/ 120 w 120"/>
                <a:gd name="T1" fmla="*/ 0 h 59"/>
                <a:gd name="T2" fmla="*/ 15 w 120"/>
                <a:gd name="T3" fmla="*/ 31 h 59"/>
                <a:gd name="T4" fmla="*/ 13 w 120"/>
                <a:gd name="T5" fmla="*/ 32 h 59"/>
                <a:gd name="T6" fmla="*/ 0 w 120"/>
                <a:gd name="T7" fmla="*/ 56 h 59"/>
                <a:gd name="T8" fmla="*/ 5 w 120"/>
                <a:gd name="T9" fmla="*/ 57 h 59"/>
                <a:gd name="T10" fmla="*/ 12 w 120"/>
                <a:gd name="T11" fmla="*/ 45 h 59"/>
                <a:gd name="T12" fmla="*/ 37 w 120"/>
                <a:gd name="T13" fmla="*/ 39 h 59"/>
                <a:gd name="T14" fmla="*/ 95 w 120"/>
                <a:gd name="T15" fmla="*/ 29 h 59"/>
                <a:gd name="T16" fmla="*/ 120 w 120"/>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59">
                  <a:moveTo>
                    <a:pt x="120" y="0"/>
                  </a:moveTo>
                  <a:cubicBezTo>
                    <a:pt x="15" y="31"/>
                    <a:pt x="15" y="31"/>
                    <a:pt x="15" y="31"/>
                  </a:cubicBezTo>
                  <a:cubicBezTo>
                    <a:pt x="14" y="31"/>
                    <a:pt x="14" y="32"/>
                    <a:pt x="13" y="32"/>
                  </a:cubicBezTo>
                  <a:cubicBezTo>
                    <a:pt x="10" y="35"/>
                    <a:pt x="1" y="44"/>
                    <a:pt x="0" y="56"/>
                  </a:cubicBezTo>
                  <a:cubicBezTo>
                    <a:pt x="0" y="56"/>
                    <a:pt x="3" y="59"/>
                    <a:pt x="5" y="57"/>
                  </a:cubicBezTo>
                  <a:cubicBezTo>
                    <a:pt x="7" y="55"/>
                    <a:pt x="12" y="45"/>
                    <a:pt x="12" y="45"/>
                  </a:cubicBezTo>
                  <a:cubicBezTo>
                    <a:pt x="12" y="45"/>
                    <a:pt x="25" y="50"/>
                    <a:pt x="37" y="39"/>
                  </a:cubicBezTo>
                  <a:cubicBezTo>
                    <a:pt x="95" y="29"/>
                    <a:pt x="95" y="29"/>
                    <a:pt x="95" y="29"/>
                  </a:cubicBezTo>
                  <a:lnTo>
                    <a:pt x="120" y="0"/>
                  </a:lnTo>
                  <a:close/>
                </a:path>
              </a:pathLst>
            </a:custGeom>
            <a:solidFill>
              <a:srgbClr val="F0C294"/>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8" name="îṩliḋé"/>
            <p:cNvSpPr/>
            <p:nvPr/>
          </p:nvSpPr>
          <p:spPr bwMode="auto">
            <a:xfrm>
              <a:off x="7994566" y="3704383"/>
              <a:ext cx="381045" cy="452594"/>
            </a:xfrm>
            <a:custGeom>
              <a:avLst/>
              <a:gdLst>
                <a:gd name="T0" fmla="*/ 27 w 110"/>
                <a:gd name="T1" fmla="*/ 28 h 131"/>
                <a:gd name="T2" fmla="*/ 68 w 110"/>
                <a:gd name="T3" fmla="*/ 87 h 131"/>
                <a:gd name="T4" fmla="*/ 0 w 110"/>
                <a:gd name="T5" fmla="*/ 112 h 131"/>
                <a:gd name="T6" fmla="*/ 4 w 110"/>
                <a:gd name="T7" fmla="*/ 131 h 131"/>
                <a:gd name="T8" fmla="*/ 97 w 110"/>
                <a:gd name="T9" fmla="*/ 101 h 131"/>
                <a:gd name="T10" fmla="*/ 50 w 110"/>
                <a:gd name="T11" fmla="*/ 5 h 131"/>
                <a:gd name="T12" fmla="*/ 31 w 110"/>
                <a:gd name="T13" fmla="*/ 4 h 131"/>
                <a:gd name="T14" fmla="*/ 27 w 110"/>
                <a:gd name="T15" fmla="*/ 28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131">
                  <a:moveTo>
                    <a:pt x="27" y="28"/>
                  </a:moveTo>
                  <a:cubicBezTo>
                    <a:pt x="68" y="87"/>
                    <a:pt x="68" y="87"/>
                    <a:pt x="68" y="87"/>
                  </a:cubicBezTo>
                  <a:cubicBezTo>
                    <a:pt x="0" y="112"/>
                    <a:pt x="0" y="112"/>
                    <a:pt x="0" y="112"/>
                  </a:cubicBezTo>
                  <a:cubicBezTo>
                    <a:pt x="4" y="131"/>
                    <a:pt x="4" y="131"/>
                    <a:pt x="4" y="131"/>
                  </a:cubicBezTo>
                  <a:cubicBezTo>
                    <a:pt x="4" y="131"/>
                    <a:pt x="81" y="125"/>
                    <a:pt x="97" y="101"/>
                  </a:cubicBezTo>
                  <a:cubicBezTo>
                    <a:pt x="110" y="80"/>
                    <a:pt x="79" y="29"/>
                    <a:pt x="50" y="5"/>
                  </a:cubicBezTo>
                  <a:cubicBezTo>
                    <a:pt x="45" y="1"/>
                    <a:pt x="37" y="0"/>
                    <a:pt x="31" y="4"/>
                  </a:cubicBezTo>
                  <a:cubicBezTo>
                    <a:pt x="23" y="9"/>
                    <a:pt x="21" y="21"/>
                    <a:pt x="27" y="28"/>
                  </a:cubicBezTo>
                  <a:close/>
                </a:path>
              </a:pathLst>
            </a:custGeom>
            <a:solidFill>
              <a:srgbClr val="00426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9" name="íŝľíde"/>
            <p:cNvSpPr/>
            <p:nvPr/>
          </p:nvSpPr>
          <p:spPr bwMode="auto">
            <a:xfrm>
              <a:off x="7766604" y="3977271"/>
              <a:ext cx="76542" cy="247929"/>
            </a:xfrm>
            <a:custGeom>
              <a:avLst/>
              <a:gdLst>
                <a:gd name="T0" fmla="*/ 46 w 46"/>
                <a:gd name="T1" fmla="*/ 147 h 149"/>
                <a:gd name="T2" fmla="*/ 34 w 46"/>
                <a:gd name="T3" fmla="*/ 149 h 149"/>
                <a:gd name="T4" fmla="*/ 0 w 46"/>
                <a:gd name="T5" fmla="*/ 4 h 149"/>
                <a:gd name="T6" fmla="*/ 13 w 46"/>
                <a:gd name="T7" fmla="*/ 0 h 149"/>
                <a:gd name="T8" fmla="*/ 46 w 46"/>
                <a:gd name="T9" fmla="*/ 147 h 149"/>
              </a:gdLst>
              <a:ahLst/>
              <a:cxnLst>
                <a:cxn ang="0">
                  <a:pos x="T0" y="T1"/>
                </a:cxn>
                <a:cxn ang="0">
                  <a:pos x="T2" y="T3"/>
                </a:cxn>
                <a:cxn ang="0">
                  <a:pos x="T4" y="T5"/>
                </a:cxn>
                <a:cxn ang="0">
                  <a:pos x="T6" y="T7"/>
                </a:cxn>
                <a:cxn ang="0">
                  <a:pos x="T8" y="T9"/>
                </a:cxn>
              </a:cxnLst>
              <a:rect l="0" t="0" r="r" b="b"/>
              <a:pathLst>
                <a:path w="46" h="149">
                  <a:moveTo>
                    <a:pt x="46" y="147"/>
                  </a:moveTo>
                  <a:lnTo>
                    <a:pt x="34" y="149"/>
                  </a:lnTo>
                  <a:lnTo>
                    <a:pt x="0" y="4"/>
                  </a:lnTo>
                  <a:lnTo>
                    <a:pt x="13" y="0"/>
                  </a:lnTo>
                  <a:lnTo>
                    <a:pt x="46" y="147"/>
                  </a:lnTo>
                  <a:close/>
                </a:path>
              </a:pathLst>
            </a:custGeom>
            <a:solidFill>
              <a:srgbClr val="113E54"/>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0" name="îs1ïḓê"/>
            <p:cNvSpPr/>
            <p:nvPr/>
          </p:nvSpPr>
          <p:spPr bwMode="auto">
            <a:xfrm>
              <a:off x="7819851" y="4156977"/>
              <a:ext cx="251257" cy="71550"/>
            </a:xfrm>
            <a:custGeom>
              <a:avLst/>
              <a:gdLst>
                <a:gd name="T0" fmla="*/ 2 w 151"/>
                <a:gd name="T1" fmla="*/ 43 h 43"/>
                <a:gd name="T2" fmla="*/ 0 w 151"/>
                <a:gd name="T3" fmla="*/ 31 h 43"/>
                <a:gd name="T4" fmla="*/ 149 w 151"/>
                <a:gd name="T5" fmla="*/ 0 h 43"/>
                <a:gd name="T6" fmla="*/ 151 w 151"/>
                <a:gd name="T7" fmla="*/ 10 h 43"/>
                <a:gd name="T8" fmla="*/ 2 w 151"/>
                <a:gd name="T9" fmla="*/ 43 h 43"/>
              </a:gdLst>
              <a:ahLst/>
              <a:cxnLst>
                <a:cxn ang="0">
                  <a:pos x="T0" y="T1"/>
                </a:cxn>
                <a:cxn ang="0">
                  <a:pos x="T2" y="T3"/>
                </a:cxn>
                <a:cxn ang="0">
                  <a:pos x="T4" y="T5"/>
                </a:cxn>
                <a:cxn ang="0">
                  <a:pos x="T6" y="T7"/>
                </a:cxn>
                <a:cxn ang="0">
                  <a:pos x="T8" y="T9"/>
                </a:cxn>
              </a:cxnLst>
              <a:rect l="0" t="0" r="r" b="b"/>
              <a:pathLst>
                <a:path w="151" h="43">
                  <a:moveTo>
                    <a:pt x="2" y="43"/>
                  </a:moveTo>
                  <a:lnTo>
                    <a:pt x="0" y="31"/>
                  </a:lnTo>
                  <a:lnTo>
                    <a:pt x="149" y="0"/>
                  </a:lnTo>
                  <a:lnTo>
                    <a:pt x="151" y="10"/>
                  </a:lnTo>
                  <a:lnTo>
                    <a:pt x="2" y="43"/>
                  </a:lnTo>
                  <a:close/>
                </a:path>
              </a:pathLst>
            </a:custGeom>
            <a:solidFill>
              <a:srgbClr val="113E54"/>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1" name="íślíḍe"/>
            <p:cNvSpPr/>
            <p:nvPr/>
          </p:nvSpPr>
          <p:spPr bwMode="auto">
            <a:xfrm>
              <a:off x="8054468" y="3656129"/>
              <a:ext cx="304503" cy="490865"/>
            </a:xfrm>
            <a:custGeom>
              <a:avLst/>
              <a:gdLst>
                <a:gd name="T0" fmla="*/ 82 w 88"/>
                <a:gd name="T1" fmla="*/ 131 h 142"/>
                <a:gd name="T2" fmla="*/ 85 w 88"/>
                <a:gd name="T3" fmla="*/ 66 h 142"/>
                <a:gd name="T4" fmla="*/ 67 w 88"/>
                <a:gd name="T5" fmla="*/ 12 h 142"/>
                <a:gd name="T6" fmla="*/ 28 w 88"/>
                <a:gd name="T7" fmla="*/ 6 h 142"/>
                <a:gd name="T8" fmla="*/ 4 w 88"/>
                <a:gd name="T9" fmla="*/ 33 h 142"/>
                <a:gd name="T10" fmla="*/ 14 w 88"/>
                <a:gd name="T11" fmla="*/ 102 h 142"/>
                <a:gd name="T12" fmla="*/ 21 w 88"/>
                <a:gd name="T13" fmla="*/ 122 h 142"/>
                <a:gd name="T14" fmla="*/ 25 w 88"/>
                <a:gd name="T15" fmla="*/ 142 h 142"/>
                <a:gd name="T16" fmla="*/ 82 w 88"/>
                <a:gd name="T17" fmla="*/ 1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42">
                  <a:moveTo>
                    <a:pt x="82" y="131"/>
                  </a:moveTo>
                  <a:cubicBezTo>
                    <a:pt x="85" y="66"/>
                    <a:pt x="85" y="66"/>
                    <a:pt x="85" y="66"/>
                  </a:cubicBezTo>
                  <a:cubicBezTo>
                    <a:pt x="85" y="66"/>
                    <a:pt x="88" y="32"/>
                    <a:pt x="67" y="12"/>
                  </a:cubicBezTo>
                  <a:cubicBezTo>
                    <a:pt x="57" y="2"/>
                    <a:pt x="41" y="0"/>
                    <a:pt x="28" y="6"/>
                  </a:cubicBezTo>
                  <a:cubicBezTo>
                    <a:pt x="17" y="12"/>
                    <a:pt x="8" y="21"/>
                    <a:pt x="4" y="33"/>
                  </a:cubicBezTo>
                  <a:cubicBezTo>
                    <a:pt x="0" y="49"/>
                    <a:pt x="1" y="71"/>
                    <a:pt x="14" y="102"/>
                  </a:cubicBezTo>
                  <a:cubicBezTo>
                    <a:pt x="17" y="108"/>
                    <a:pt x="19" y="115"/>
                    <a:pt x="21" y="122"/>
                  </a:cubicBezTo>
                  <a:cubicBezTo>
                    <a:pt x="25" y="142"/>
                    <a:pt x="25" y="142"/>
                    <a:pt x="25" y="142"/>
                  </a:cubicBezTo>
                  <a:lnTo>
                    <a:pt x="82" y="1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2" name="iṥlíďè"/>
            <p:cNvSpPr/>
            <p:nvPr/>
          </p:nvSpPr>
          <p:spPr bwMode="auto">
            <a:xfrm>
              <a:off x="8122689" y="3656129"/>
              <a:ext cx="326134" cy="514161"/>
            </a:xfrm>
            <a:custGeom>
              <a:avLst/>
              <a:gdLst>
                <a:gd name="T0" fmla="*/ 30 w 94"/>
                <a:gd name="T1" fmla="*/ 0 h 149"/>
                <a:gd name="T2" fmla="*/ 2 w 94"/>
                <a:gd name="T3" fmla="*/ 34 h 149"/>
                <a:gd name="T4" fmla="*/ 1 w 94"/>
                <a:gd name="T5" fmla="*/ 38 h 149"/>
                <a:gd name="T6" fmla="*/ 23 w 94"/>
                <a:gd name="T7" fmla="*/ 149 h 149"/>
                <a:gd name="T8" fmla="*/ 70 w 94"/>
                <a:gd name="T9" fmla="*/ 141 h 149"/>
                <a:gd name="T10" fmla="*/ 30 w 94"/>
                <a:gd name="T11" fmla="*/ 0 h 149"/>
              </a:gdLst>
              <a:ahLst/>
              <a:cxnLst>
                <a:cxn ang="0">
                  <a:pos x="T0" y="T1"/>
                </a:cxn>
                <a:cxn ang="0">
                  <a:pos x="T2" y="T3"/>
                </a:cxn>
                <a:cxn ang="0">
                  <a:pos x="T4" y="T5"/>
                </a:cxn>
                <a:cxn ang="0">
                  <a:pos x="T6" y="T7"/>
                </a:cxn>
                <a:cxn ang="0">
                  <a:pos x="T8" y="T9"/>
                </a:cxn>
                <a:cxn ang="0">
                  <a:pos x="T10" y="T11"/>
                </a:cxn>
              </a:cxnLst>
              <a:rect l="0" t="0" r="r" b="b"/>
              <a:pathLst>
                <a:path w="94" h="149">
                  <a:moveTo>
                    <a:pt x="30" y="0"/>
                  </a:moveTo>
                  <a:cubicBezTo>
                    <a:pt x="2" y="34"/>
                    <a:pt x="2" y="34"/>
                    <a:pt x="2" y="34"/>
                  </a:cubicBezTo>
                  <a:cubicBezTo>
                    <a:pt x="1" y="35"/>
                    <a:pt x="0" y="37"/>
                    <a:pt x="1" y="38"/>
                  </a:cubicBezTo>
                  <a:cubicBezTo>
                    <a:pt x="23" y="149"/>
                    <a:pt x="23" y="149"/>
                    <a:pt x="23" y="149"/>
                  </a:cubicBezTo>
                  <a:cubicBezTo>
                    <a:pt x="70" y="141"/>
                    <a:pt x="70" y="141"/>
                    <a:pt x="70" y="141"/>
                  </a:cubicBezTo>
                  <a:cubicBezTo>
                    <a:pt x="70" y="141"/>
                    <a:pt x="94" y="25"/>
                    <a:pt x="30" y="0"/>
                  </a:cubicBezTo>
                  <a:close/>
                </a:path>
              </a:pathLst>
            </a:custGeom>
            <a:solidFill>
              <a:srgbClr val="00426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3" name="îŝľïďé"/>
            <p:cNvSpPr/>
            <p:nvPr/>
          </p:nvSpPr>
          <p:spPr bwMode="auto">
            <a:xfrm>
              <a:off x="7888073" y="4038837"/>
              <a:ext cx="442610" cy="141436"/>
            </a:xfrm>
            <a:custGeom>
              <a:avLst/>
              <a:gdLst>
                <a:gd name="T0" fmla="*/ 128 w 128"/>
                <a:gd name="T1" fmla="*/ 0 h 41"/>
                <a:gd name="T2" fmla="*/ 19 w 128"/>
                <a:gd name="T3" fmla="*/ 15 h 41"/>
                <a:gd name="T4" fmla="*/ 17 w 128"/>
                <a:gd name="T5" fmla="*/ 16 h 41"/>
                <a:gd name="T6" fmla="*/ 0 w 128"/>
                <a:gd name="T7" fmla="*/ 37 h 41"/>
                <a:gd name="T8" fmla="*/ 5 w 128"/>
                <a:gd name="T9" fmla="*/ 39 h 41"/>
                <a:gd name="T10" fmla="*/ 14 w 128"/>
                <a:gd name="T11" fmla="*/ 29 h 41"/>
                <a:gd name="T12" fmla="*/ 39 w 128"/>
                <a:gd name="T13" fmla="*/ 26 h 41"/>
                <a:gd name="T14" fmla="*/ 99 w 128"/>
                <a:gd name="T15" fmla="*/ 26 h 41"/>
                <a:gd name="T16" fmla="*/ 128 w 12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41">
                  <a:moveTo>
                    <a:pt x="128" y="0"/>
                  </a:moveTo>
                  <a:cubicBezTo>
                    <a:pt x="19" y="15"/>
                    <a:pt x="19" y="15"/>
                    <a:pt x="19" y="15"/>
                  </a:cubicBezTo>
                  <a:cubicBezTo>
                    <a:pt x="18" y="15"/>
                    <a:pt x="18" y="15"/>
                    <a:pt x="17" y="16"/>
                  </a:cubicBezTo>
                  <a:cubicBezTo>
                    <a:pt x="14" y="18"/>
                    <a:pt x="3" y="26"/>
                    <a:pt x="0" y="37"/>
                  </a:cubicBezTo>
                  <a:cubicBezTo>
                    <a:pt x="0" y="37"/>
                    <a:pt x="3" y="41"/>
                    <a:pt x="5" y="39"/>
                  </a:cubicBezTo>
                  <a:cubicBezTo>
                    <a:pt x="7" y="37"/>
                    <a:pt x="14" y="29"/>
                    <a:pt x="14" y="29"/>
                  </a:cubicBezTo>
                  <a:cubicBezTo>
                    <a:pt x="14" y="29"/>
                    <a:pt x="27" y="35"/>
                    <a:pt x="39" y="26"/>
                  </a:cubicBezTo>
                  <a:cubicBezTo>
                    <a:pt x="99" y="26"/>
                    <a:pt x="99" y="26"/>
                    <a:pt x="99" y="26"/>
                  </a:cubicBezTo>
                  <a:lnTo>
                    <a:pt x="128" y="0"/>
                  </a:lnTo>
                  <a:close/>
                </a:path>
              </a:pathLst>
            </a:custGeom>
            <a:solidFill>
              <a:srgbClr val="F4CCA8"/>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4" name="ïsļïḋè"/>
            <p:cNvSpPr/>
            <p:nvPr/>
          </p:nvSpPr>
          <p:spPr bwMode="auto">
            <a:xfrm>
              <a:off x="8081091" y="3711039"/>
              <a:ext cx="394356" cy="449266"/>
            </a:xfrm>
            <a:custGeom>
              <a:avLst/>
              <a:gdLst>
                <a:gd name="T0" fmla="*/ 40 w 114"/>
                <a:gd name="T1" fmla="*/ 26 h 130"/>
                <a:gd name="T2" fmla="*/ 71 w 114"/>
                <a:gd name="T3" fmla="*/ 90 h 130"/>
                <a:gd name="T4" fmla="*/ 0 w 114"/>
                <a:gd name="T5" fmla="*/ 104 h 130"/>
                <a:gd name="T6" fmla="*/ 1 w 114"/>
                <a:gd name="T7" fmla="*/ 124 h 130"/>
                <a:gd name="T8" fmla="*/ 97 w 114"/>
                <a:gd name="T9" fmla="*/ 108 h 130"/>
                <a:gd name="T10" fmla="*/ 66 w 114"/>
                <a:gd name="T11" fmla="*/ 7 h 130"/>
                <a:gd name="T12" fmla="*/ 47 w 114"/>
                <a:gd name="T13" fmla="*/ 3 h 130"/>
                <a:gd name="T14" fmla="*/ 40 w 114"/>
                <a:gd name="T15" fmla="*/ 26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130">
                  <a:moveTo>
                    <a:pt x="40" y="26"/>
                  </a:moveTo>
                  <a:cubicBezTo>
                    <a:pt x="71" y="90"/>
                    <a:pt x="71" y="90"/>
                    <a:pt x="71" y="90"/>
                  </a:cubicBezTo>
                  <a:cubicBezTo>
                    <a:pt x="0" y="104"/>
                    <a:pt x="0" y="104"/>
                    <a:pt x="0" y="104"/>
                  </a:cubicBezTo>
                  <a:cubicBezTo>
                    <a:pt x="1" y="124"/>
                    <a:pt x="1" y="124"/>
                    <a:pt x="1" y="124"/>
                  </a:cubicBezTo>
                  <a:cubicBezTo>
                    <a:pt x="1" y="124"/>
                    <a:pt x="79" y="130"/>
                    <a:pt x="97" y="108"/>
                  </a:cubicBezTo>
                  <a:cubicBezTo>
                    <a:pt x="114" y="89"/>
                    <a:pt x="91" y="35"/>
                    <a:pt x="66" y="7"/>
                  </a:cubicBezTo>
                  <a:cubicBezTo>
                    <a:pt x="62" y="1"/>
                    <a:pt x="54" y="0"/>
                    <a:pt x="47" y="3"/>
                  </a:cubicBezTo>
                  <a:cubicBezTo>
                    <a:pt x="38" y="6"/>
                    <a:pt x="35" y="17"/>
                    <a:pt x="40" y="26"/>
                  </a:cubicBezTo>
                  <a:close/>
                </a:path>
              </a:pathLst>
            </a:custGeom>
            <a:solidFill>
              <a:srgbClr val="00426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5" name="ïṡļíďè"/>
            <p:cNvSpPr/>
            <p:nvPr/>
          </p:nvSpPr>
          <p:spPr bwMode="auto">
            <a:xfrm>
              <a:off x="8234174" y="3880762"/>
              <a:ext cx="93181" cy="158076"/>
            </a:xfrm>
            <a:custGeom>
              <a:avLst/>
              <a:gdLst>
                <a:gd name="T0" fmla="*/ 7 w 27"/>
                <a:gd name="T1" fmla="*/ 0 h 46"/>
                <a:gd name="T2" fmla="*/ 27 w 27"/>
                <a:gd name="T3" fmla="*/ 41 h 46"/>
                <a:gd name="T4" fmla="*/ 0 w 27"/>
                <a:gd name="T5" fmla="*/ 46 h 46"/>
                <a:gd name="T6" fmla="*/ 13 w 27"/>
                <a:gd name="T7" fmla="*/ 36 h 46"/>
                <a:gd name="T8" fmla="*/ 7 w 27"/>
                <a:gd name="T9" fmla="*/ 0 h 46"/>
              </a:gdLst>
              <a:ahLst/>
              <a:cxnLst>
                <a:cxn ang="0">
                  <a:pos x="T0" y="T1"/>
                </a:cxn>
                <a:cxn ang="0">
                  <a:pos x="T2" y="T3"/>
                </a:cxn>
                <a:cxn ang="0">
                  <a:pos x="T4" y="T5"/>
                </a:cxn>
                <a:cxn ang="0">
                  <a:pos x="T6" y="T7"/>
                </a:cxn>
                <a:cxn ang="0">
                  <a:pos x="T8" y="T9"/>
                </a:cxn>
              </a:cxnLst>
              <a:rect l="0" t="0" r="r" b="b"/>
              <a:pathLst>
                <a:path w="27" h="46">
                  <a:moveTo>
                    <a:pt x="7" y="0"/>
                  </a:moveTo>
                  <a:cubicBezTo>
                    <a:pt x="27" y="41"/>
                    <a:pt x="27" y="41"/>
                    <a:pt x="27" y="41"/>
                  </a:cubicBezTo>
                  <a:cubicBezTo>
                    <a:pt x="27" y="41"/>
                    <a:pt x="8" y="46"/>
                    <a:pt x="0" y="46"/>
                  </a:cubicBezTo>
                  <a:cubicBezTo>
                    <a:pt x="13" y="36"/>
                    <a:pt x="13" y="36"/>
                    <a:pt x="13" y="36"/>
                  </a:cubicBezTo>
                  <a:lnTo>
                    <a:pt x="7"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6" name="íṣļíḋê"/>
            <p:cNvSpPr/>
            <p:nvPr/>
          </p:nvSpPr>
          <p:spPr bwMode="auto">
            <a:xfrm>
              <a:off x="4997794" y="5541382"/>
              <a:ext cx="2450997" cy="173051"/>
            </a:xfrm>
            <a:custGeom>
              <a:avLst/>
              <a:gdLst>
                <a:gd name="T0" fmla="*/ 709 w 709"/>
                <a:gd name="T1" fmla="*/ 32 h 50"/>
                <a:gd name="T2" fmla="*/ 349 w 709"/>
                <a:gd name="T3" fmla="*/ 47 h 50"/>
                <a:gd name="T4" fmla="*/ 0 w 709"/>
                <a:gd name="T5" fmla="*/ 32 h 50"/>
                <a:gd name="T6" fmla="*/ 355 w 709"/>
                <a:gd name="T7" fmla="*/ 0 h 50"/>
                <a:gd name="T8" fmla="*/ 709 w 709"/>
                <a:gd name="T9" fmla="*/ 32 h 50"/>
              </a:gdLst>
              <a:ahLst/>
              <a:cxnLst>
                <a:cxn ang="0">
                  <a:pos x="T0" y="T1"/>
                </a:cxn>
                <a:cxn ang="0">
                  <a:pos x="T2" y="T3"/>
                </a:cxn>
                <a:cxn ang="0">
                  <a:pos x="T4" y="T5"/>
                </a:cxn>
                <a:cxn ang="0">
                  <a:pos x="T6" y="T7"/>
                </a:cxn>
                <a:cxn ang="0">
                  <a:pos x="T8" y="T9"/>
                </a:cxn>
              </a:cxnLst>
              <a:rect l="0" t="0" r="r" b="b"/>
              <a:pathLst>
                <a:path w="709" h="50">
                  <a:moveTo>
                    <a:pt x="709" y="32"/>
                  </a:moveTo>
                  <a:cubicBezTo>
                    <a:pt x="709" y="50"/>
                    <a:pt x="545" y="47"/>
                    <a:pt x="349" y="47"/>
                  </a:cubicBezTo>
                  <a:cubicBezTo>
                    <a:pt x="154" y="47"/>
                    <a:pt x="0" y="50"/>
                    <a:pt x="0" y="32"/>
                  </a:cubicBezTo>
                  <a:cubicBezTo>
                    <a:pt x="0" y="15"/>
                    <a:pt x="159" y="0"/>
                    <a:pt x="355" y="0"/>
                  </a:cubicBezTo>
                  <a:cubicBezTo>
                    <a:pt x="551" y="0"/>
                    <a:pt x="709" y="15"/>
                    <a:pt x="709" y="32"/>
                  </a:cubicBezTo>
                  <a:close/>
                </a:path>
              </a:pathLst>
            </a:cu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7" name="iṡ1ïdé"/>
            <p:cNvSpPr/>
            <p:nvPr/>
          </p:nvSpPr>
          <p:spPr bwMode="auto">
            <a:xfrm>
              <a:off x="6526963" y="3679425"/>
              <a:ext cx="302839" cy="798695"/>
            </a:xfrm>
            <a:custGeom>
              <a:avLst/>
              <a:gdLst>
                <a:gd name="T0" fmla="*/ 86 w 88"/>
                <a:gd name="T1" fmla="*/ 68 h 231"/>
                <a:gd name="T2" fmla="*/ 87 w 88"/>
                <a:gd name="T3" fmla="*/ 55 h 231"/>
                <a:gd name="T4" fmla="*/ 88 w 88"/>
                <a:gd name="T5" fmla="*/ 41 h 231"/>
                <a:gd name="T6" fmla="*/ 88 w 88"/>
                <a:gd name="T7" fmla="*/ 28 h 231"/>
                <a:gd name="T8" fmla="*/ 87 w 88"/>
                <a:gd name="T9" fmla="*/ 14 h 231"/>
                <a:gd name="T10" fmla="*/ 72 w 88"/>
                <a:gd name="T11" fmla="*/ 0 h 231"/>
                <a:gd name="T12" fmla="*/ 57 w 88"/>
                <a:gd name="T13" fmla="*/ 15 h 231"/>
                <a:gd name="T14" fmla="*/ 57 w 88"/>
                <a:gd name="T15" fmla="*/ 16 h 231"/>
                <a:gd name="T16" fmla="*/ 57 w 88"/>
                <a:gd name="T17" fmla="*/ 28 h 231"/>
                <a:gd name="T18" fmla="*/ 56 w 88"/>
                <a:gd name="T19" fmla="*/ 40 h 231"/>
                <a:gd name="T20" fmla="*/ 54 w 88"/>
                <a:gd name="T21" fmla="*/ 64 h 231"/>
                <a:gd name="T22" fmla="*/ 46 w 88"/>
                <a:gd name="T23" fmla="*/ 113 h 231"/>
                <a:gd name="T24" fmla="*/ 40 w 88"/>
                <a:gd name="T25" fmla="*/ 136 h 231"/>
                <a:gd name="T26" fmla="*/ 36 w 88"/>
                <a:gd name="T27" fmla="*/ 148 h 231"/>
                <a:gd name="T28" fmla="*/ 34 w 88"/>
                <a:gd name="T29" fmla="*/ 154 h 231"/>
                <a:gd name="T30" fmla="*/ 31 w 88"/>
                <a:gd name="T31" fmla="*/ 159 h 231"/>
                <a:gd name="T32" fmla="*/ 27 w 88"/>
                <a:gd name="T33" fmla="*/ 171 h 231"/>
                <a:gd name="T34" fmla="*/ 21 w 88"/>
                <a:gd name="T35" fmla="*/ 182 h 231"/>
                <a:gd name="T36" fmla="*/ 19 w 88"/>
                <a:gd name="T37" fmla="*/ 187 h 231"/>
                <a:gd name="T38" fmla="*/ 15 w 88"/>
                <a:gd name="T39" fmla="*/ 193 h 231"/>
                <a:gd name="T40" fmla="*/ 12 w 88"/>
                <a:gd name="T41" fmla="*/ 198 h 231"/>
                <a:gd name="T42" fmla="*/ 8 w 88"/>
                <a:gd name="T43" fmla="*/ 203 h 231"/>
                <a:gd name="T44" fmla="*/ 2 w 88"/>
                <a:gd name="T45" fmla="*/ 208 h 231"/>
                <a:gd name="T46" fmla="*/ 2 w 88"/>
                <a:gd name="T47" fmla="*/ 210 h 231"/>
                <a:gd name="T48" fmla="*/ 5 w 88"/>
                <a:gd name="T49" fmla="*/ 210 h 231"/>
                <a:gd name="T50" fmla="*/ 11 w 88"/>
                <a:gd name="T51" fmla="*/ 208 h 231"/>
                <a:gd name="T52" fmla="*/ 2 w 88"/>
                <a:gd name="T53" fmla="*/ 220 h 231"/>
                <a:gd name="T54" fmla="*/ 2 w 88"/>
                <a:gd name="T55" fmla="*/ 228 h 231"/>
                <a:gd name="T56" fmla="*/ 11 w 88"/>
                <a:gd name="T57" fmla="*/ 230 h 231"/>
                <a:gd name="T58" fmla="*/ 22 w 88"/>
                <a:gd name="T59" fmla="*/ 219 h 231"/>
                <a:gd name="T60" fmla="*/ 24 w 88"/>
                <a:gd name="T61" fmla="*/ 215 h 231"/>
                <a:gd name="T62" fmla="*/ 30 w 88"/>
                <a:gd name="T63" fmla="*/ 204 h 231"/>
                <a:gd name="T64" fmla="*/ 53 w 88"/>
                <a:gd name="T65" fmla="*/ 170 h 231"/>
                <a:gd name="T66" fmla="*/ 56 w 88"/>
                <a:gd name="T67" fmla="*/ 164 h 231"/>
                <a:gd name="T68" fmla="*/ 59 w 88"/>
                <a:gd name="T69" fmla="*/ 158 h 231"/>
                <a:gd name="T70" fmla="*/ 65 w 88"/>
                <a:gd name="T71" fmla="*/ 146 h 231"/>
                <a:gd name="T72" fmla="*/ 74 w 88"/>
                <a:gd name="T73" fmla="*/ 120 h 231"/>
                <a:gd name="T74" fmla="*/ 86 w 88"/>
                <a:gd name="T75" fmla="*/ 68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231">
                  <a:moveTo>
                    <a:pt x="86" y="68"/>
                  </a:moveTo>
                  <a:cubicBezTo>
                    <a:pt x="87" y="55"/>
                    <a:pt x="87" y="55"/>
                    <a:pt x="87" y="55"/>
                  </a:cubicBezTo>
                  <a:cubicBezTo>
                    <a:pt x="87" y="50"/>
                    <a:pt x="88" y="46"/>
                    <a:pt x="88" y="41"/>
                  </a:cubicBezTo>
                  <a:cubicBezTo>
                    <a:pt x="88" y="37"/>
                    <a:pt x="88" y="32"/>
                    <a:pt x="88" y="28"/>
                  </a:cubicBezTo>
                  <a:cubicBezTo>
                    <a:pt x="88" y="23"/>
                    <a:pt x="87" y="19"/>
                    <a:pt x="87" y="14"/>
                  </a:cubicBezTo>
                  <a:cubicBezTo>
                    <a:pt x="86" y="6"/>
                    <a:pt x="80" y="0"/>
                    <a:pt x="72" y="0"/>
                  </a:cubicBezTo>
                  <a:cubicBezTo>
                    <a:pt x="64" y="0"/>
                    <a:pt x="57" y="7"/>
                    <a:pt x="57" y="15"/>
                  </a:cubicBezTo>
                  <a:cubicBezTo>
                    <a:pt x="57" y="16"/>
                    <a:pt x="57" y="16"/>
                    <a:pt x="57" y="16"/>
                  </a:cubicBezTo>
                  <a:cubicBezTo>
                    <a:pt x="57" y="20"/>
                    <a:pt x="57" y="24"/>
                    <a:pt x="57" y="28"/>
                  </a:cubicBezTo>
                  <a:cubicBezTo>
                    <a:pt x="57" y="32"/>
                    <a:pt x="57" y="36"/>
                    <a:pt x="56" y="40"/>
                  </a:cubicBezTo>
                  <a:cubicBezTo>
                    <a:pt x="56" y="48"/>
                    <a:pt x="55" y="56"/>
                    <a:pt x="54" y="64"/>
                  </a:cubicBezTo>
                  <a:cubicBezTo>
                    <a:pt x="53" y="81"/>
                    <a:pt x="50" y="97"/>
                    <a:pt x="46" y="113"/>
                  </a:cubicBezTo>
                  <a:cubicBezTo>
                    <a:pt x="44" y="121"/>
                    <a:pt x="42" y="128"/>
                    <a:pt x="40" y="136"/>
                  </a:cubicBezTo>
                  <a:cubicBezTo>
                    <a:pt x="39" y="140"/>
                    <a:pt x="37" y="144"/>
                    <a:pt x="36" y="148"/>
                  </a:cubicBezTo>
                  <a:cubicBezTo>
                    <a:pt x="34" y="154"/>
                    <a:pt x="34" y="154"/>
                    <a:pt x="34" y="154"/>
                  </a:cubicBezTo>
                  <a:cubicBezTo>
                    <a:pt x="31" y="159"/>
                    <a:pt x="31" y="159"/>
                    <a:pt x="31" y="159"/>
                  </a:cubicBezTo>
                  <a:cubicBezTo>
                    <a:pt x="27" y="171"/>
                    <a:pt x="27" y="171"/>
                    <a:pt x="27" y="171"/>
                  </a:cubicBezTo>
                  <a:cubicBezTo>
                    <a:pt x="21" y="182"/>
                    <a:pt x="21" y="182"/>
                    <a:pt x="21" y="182"/>
                  </a:cubicBezTo>
                  <a:cubicBezTo>
                    <a:pt x="20" y="183"/>
                    <a:pt x="19" y="185"/>
                    <a:pt x="19" y="187"/>
                  </a:cubicBezTo>
                  <a:cubicBezTo>
                    <a:pt x="15" y="193"/>
                    <a:pt x="15" y="193"/>
                    <a:pt x="15" y="193"/>
                  </a:cubicBezTo>
                  <a:cubicBezTo>
                    <a:pt x="14" y="194"/>
                    <a:pt x="13" y="197"/>
                    <a:pt x="12" y="198"/>
                  </a:cubicBezTo>
                  <a:cubicBezTo>
                    <a:pt x="12" y="199"/>
                    <a:pt x="9" y="202"/>
                    <a:pt x="8" y="203"/>
                  </a:cubicBezTo>
                  <a:cubicBezTo>
                    <a:pt x="6" y="204"/>
                    <a:pt x="3" y="206"/>
                    <a:pt x="2" y="208"/>
                  </a:cubicBezTo>
                  <a:cubicBezTo>
                    <a:pt x="2" y="209"/>
                    <a:pt x="2" y="209"/>
                    <a:pt x="2" y="210"/>
                  </a:cubicBezTo>
                  <a:cubicBezTo>
                    <a:pt x="3" y="210"/>
                    <a:pt x="4" y="210"/>
                    <a:pt x="5" y="210"/>
                  </a:cubicBezTo>
                  <a:cubicBezTo>
                    <a:pt x="7" y="210"/>
                    <a:pt x="9" y="209"/>
                    <a:pt x="11" y="208"/>
                  </a:cubicBezTo>
                  <a:cubicBezTo>
                    <a:pt x="7" y="212"/>
                    <a:pt x="4" y="216"/>
                    <a:pt x="2" y="220"/>
                  </a:cubicBezTo>
                  <a:cubicBezTo>
                    <a:pt x="1" y="223"/>
                    <a:pt x="0" y="226"/>
                    <a:pt x="2" y="228"/>
                  </a:cubicBezTo>
                  <a:cubicBezTo>
                    <a:pt x="3" y="231"/>
                    <a:pt x="8" y="231"/>
                    <a:pt x="11" y="230"/>
                  </a:cubicBezTo>
                  <a:cubicBezTo>
                    <a:pt x="16" y="228"/>
                    <a:pt x="20" y="224"/>
                    <a:pt x="22" y="219"/>
                  </a:cubicBezTo>
                  <a:cubicBezTo>
                    <a:pt x="23" y="218"/>
                    <a:pt x="24" y="216"/>
                    <a:pt x="24" y="215"/>
                  </a:cubicBezTo>
                  <a:cubicBezTo>
                    <a:pt x="25" y="214"/>
                    <a:pt x="27" y="209"/>
                    <a:pt x="30" y="204"/>
                  </a:cubicBezTo>
                  <a:cubicBezTo>
                    <a:pt x="39" y="193"/>
                    <a:pt x="47" y="182"/>
                    <a:pt x="53" y="170"/>
                  </a:cubicBezTo>
                  <a:cubicBezTo>
                    <a:pt x="56" y="164"/>
                    <a:pt x="56" y="164"/>
                    <a:pt x="56" y="164"/>
                  </a:cubicBezTo>
                  <a:cubicBezTo>
                    <a:pt x="59" y="158"/>
                    <a:pt x="59" y="158"/>
                    <a:pt x="59" y="158"/>
                  </a:cubicBezTo>
                  <a:cubicBezTo>
                    <a:pt x="61" y="154"/>
                    <a:pt x="63" y="150"/>
                    <a:pt x="65" y="146"/>
                  </a:cubicBezTo>
                  <a:cubicBezTo>
                    <a:pt x="68" y="137"/>
                    <a:pt x="72" y="129"/>
                    <a:pt x="74" y="120"/>
                  </a:cubicBezTo>
                  <a:cubicBezTo>
                    <a:pt x="80" y="103"/>
                    <a:pt x="84" y="86"/>
                    <a:pt x="86" y="68"/>
                  </a:cubicBez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8" name="íşḷïḓè"/>
            <p:cNvSpPr/>
            <p:nvPr/>
          </p:nvSpPr>
          <p:spPr bwMode="auto">
            <a:xfrm>
              <a:off x="6575217" y="3669441"/>
              <a:ext cx="266232" cy="687211"/>
            </a:xfrm>
            <a:custGeom>
              <a:avLst/>
              <a:gdLst>
                <a:gd name="T0" fmla="*/ 41 w 77"/>
                <a:gd name="T1" fmla="*/ 21 h 199"/>
                <a:gd name="T2" fmla="*/ 49 w 77"/>
                <a:gd name="T3" fmla="*/ 5 h 199"/>
                <a:gd name="T4" fmla="*/ 68 w 77"/>
                <a:gd name="T5" fmla="*/ 5 h 199"/>
                <a:gd name="T6" fmla="*/ 75 w 77"/>
                <a:gd name="T7" fmla="*/ 21 h 199"/>
                <a:gd name="T8" fmla="*/ 65 w 77"/>
                <a:gd name="T9" fmla="*/ 113 h 199"/>
                <a:gd name="T10" fmla="*/ 26 w 77"/>
                <a:gd name="T11" fmla="*/ 199 h 199"/>
                <a:gd name="T12" fmla="*/ 0 w 77"/>
                <a:gd name="T13" fmla="*/ 191 h 199"/>
                <a:gd name="T14" fmla="*/ 33 w 77"/>
                <a:gd name="T15" fmla="*/ 106 h 199"/>
                <a:gd name="T16" fmla="*/ 41 w 77"/>
                <a:gd name="T17" fmla="*/ 2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199">
                  <a:moveTo>
                    <a:pt x="41" y="21"/>
                  </a:moveTo>
                  <a:cubicBezTo>
                    <a:pt x="41" y="21"/>
                    <a:pt x="41" y="12"/>
                    <a:pt x="49" y="5"/>
                  </a:cubicBezTo>
                  <a:cubicBezTo>
                    <a:pt x="54" y="0"/>
                    <a:pt x="62" y="0"/>
                    <a:pt x="68" y="5"/>
                  </a:cubicBezTo>
                  <a:cubicBezTo>
                    <a:pt x="72" y="7"/>
                    <a:pt x="75" y="12"/>
                    <a:pt x="75" y="21"/>
                  </a:cubicBezTo>
                  <a:cubicBezTo>
                    <a:pt x="77" y="41"/>
                    <a:pt x="73" y="90"/>
                    <a:pt x="65" y="113"/>
                  </a:cubicBezTo>
                  <a:cubicBezTo>
                    <a:pt x="57" y="136"/>
                    <a:pt x="42" y="177"/>
                    <a:pt x="26" y="199"/>
                  </a:cubicBezTo>
                  <a:cubicBezTo>
                    <a:pt x="0" y="191"/>
                    <a:pt x="0" y="191"/>
                    <a:pt x="0" y="191"/>
                  </a:cubicBezTo>
                  <a:cubicBezTo>
                    <a:pt x="0" y="191"/>
                    <a:pt x="30" y="129"/>
                    <a:pt x="33" y="106"/>
                  </a:cubicBezTo>
                  <a:cubicBezTo>
                    <a:pt x="36" y="82"/>
                    <a:pt x="41" y="21"/>
                    <a:pt x="41" y="21"/>
                  </a:cubicBez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9" name="îṣ1ídé"/>
            <p:cNvSpPr/>
            <p:nvPr/>
          </p:nvSpPr>
          <p:spPr bwMode="auto">
            <a:xfrm>
              <a:off x="6633456" y="4519718"/>
              <a:ext cx="169723" cy="1104862"/>
            </a:xfrm>
            <a:custGeom>
              <a:avLst/>
              <a:gdLst>
                <a:gd name="T0" fmla="*/ 0 w 49"/>
                <a:gd name="T1" fmla="*/ 0 h 320"/>
                <a:gd name="T2" fmla="*/ 20 w 49"/>
                <a:gd name="T3" fmla="*/ 320 h 320"/>
                <a:gd name="T4" fmla="*/ 37 w 49"/>
                <a:gd name="T5" fmla="*/ 320 h 320"/>
                <a:gd name="T6" fmla="*/ 49 w 49"/>
                <a:gd name="T7" fmla="*/ 13 h 320"/>
                <a:gd name="T8" fmla="*/ 0 w 49"/>
                <a:gd name="T9" fmla="*/ 0 h 320"/>
              </a:gdLst>
              <a:ahLst/>
              <a:cxnLst>
                <a:cxn ang="0">
                  <a:pos x="T0" y="T1"/>
                </a:cxn>
                <a:cxn ang="0">
                  <a:pos x="T2" y="T3"/>
                </a:cxn>
                <a:cxn ang="0">
                  <a:pos x="T4" y="T5"/>
                </a:cxn>
                <a:cxn ang="0">
                  <a:pos x="T6" y="T7"/>
                </a:cxn>
                <a:cxn ang="0">
                  <a:pos x="T8" y="T9"/>
                </a:cxn>
              </a:cxnLst>
              <a:rect l="0" t="0" r="r" b="b"/>
              <a:pathLst>
                <a:path w="49" h="320">
                  <a:moveTo>
                    <a:pt x="0" y="0"/>
                  </a:moveTo>
                  <a:cubicBezTo>
                    <a:pt x="0" y="0"/>
                    <a:pt x="12" y="269"/>
                    <a:pt x="20" y="320"/>
                  </a:cubicBezTo>
                  <a:cubicBezTo>
                    <a:pt x="37" y="320"/>
                    <a:pt x="37" y="320"/>
                    <a:pt x="37" y="320"/>
                  </a:cubicBezTo>
                  <a:cubicBezTo>
                    <a:pt x="37" y="320"/>
                    <a:pt x="44" y="37"/>
                    <a:pt x="49" y="13"/>
                  </a:cubicBezTo>
                  <a:lnTo>
                    <a:pt x="0" y="0"/>
                  </a:ln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0" name="íṩ1îḑê"/>
            <p:cNvSpPr/>
            <p:nvPr/>
          </p:nvSpPr>
          <p:spPr bwMode="auto">
            <a:xfrm>
              <a:off x="6608496" y="5597957"/>
              <a:ext cx="169723" cy="58239"/>
            </a:xfrm>
            <a:custGeom>
              <a:avLst/>
              <a:gdLst>
                <a:gd name="T0" fmla="*/ 45 w 49"/>
                <a:gd name="T1" fmla="*/ 0 h 17"/>
                <a:gd name="T2" fmla="*/ 48 w 49"/>
                <a:gd name="T3" fmla="*/ 16 h 17"/>
                <a:gd name="T4" fmla="*/ 2 w 49"/>
                <a:gd name="T5" fmla="*/ 16 h 17"/>
                <a:gd name="T6" fmla="*/ 27 w 49"/>
                <a:gd name="T7" fmla="*/ 0 h 17"/>
                <a:gd name="T8" fmla="*/ 45 w 49"/>
                <a:gd name="T9" fmla="*/ 0 h 17"/>
              </a:gdLst>
              <a:ahLst/>
              <a:cxnLst>
                <a:cxn ang="0">
                  <a:pos x="T0" y="T1"/>
                </a:cxn>
                <a:cxn ang="0">
                  <a:pos x="T2" y="T3"/>
                </a:cxn>
                <a:cxn ang="0">
                  <a:pos x="T4" y="T5"/>
                </a:cxn>
                <a:cxn ang="0">
                  <a:pos x="T6" y="T7"/>
                </a:cxn>
                <a:cxn ang="0">
                  <a:pos x="T8" y="T9"/>
                </a:cxn>
              </a:cxnLst>
              <a:rect l="0" t="0" r="r" b="b"/>
              <a:pathLst>
                <a:path w="49" h="17">
                  <a:moveTo>
                    <a:pt x="45" y="0"/>
                  </a:moveTo>
                  <a:cubicBezTo>
                    <a:pt x="45" y="0"/>
                    <a:pt x="49" y="12"/>
                    <a:pt x="48" y="16"/>
                  </a:cubicBezTo>
                  <a:cubicBezTo>
                    <a:pt x="48" y="16"/>
                    <a:pt x="5" y="17"/>
                    <a:pt x="2" y="16"/>
                  </a:cubicBezTo>
                  <a:cubicBezTo>
                    <a:pt x="0" y="15"/>
                    <a:pt x="19" y="2"/>
                    <a:pt x="27" y="0"/>
                  </a:cubicBezTo>
                  <a:lnTo>
                    <a:pt x="45"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1" name="îṧļidè"/>
            <p:cNvSpPr/>
            <p:nvPr/>
          </p:nvSpPr>
          <p:spPr bwMode="auto">
            <a:xfrm>
              <a:off x="6733293" y="4536357"/>
              <a:ext cx="425971" cy="1088222"/>
            </a:xfrm>
            <a:custGeom>
              <a:avLst/>
              <a:gdLst>
                <a:gd name="T0" fmla="*/ 0 w 123"/>
                <a:gd name="T1" fmla="*/ 0 h 315"/>
                <a:gd name="T2" fmla="*/ 105 w 123"/>
                <a:gd name="T3" fmla="*/ 315 h 315"/>
                <a:gd name="T4" fmla="*/ 123 w 123"/>
                <a:gd name="T5" fmla="*/ 315 h 315"/>
                <a:gd name="T6" fmla="*/ 51 w 123"/>
                <a:gd name="T7" fmla="*/ 0 h 315"/>
                <a:gd name="T8" fmla="*/ 0 w 123"/>
                <a:gd name="T9" fmla="*/ 0 h 315"/>
              </a:gdLst>
              <a:ahLst/>
              <a:cxnLst>
                <a:cxn ang="0">
                  <a:pos x="T0" y="T1"/>
                </a:cxn>
                <a:cxn ang="0">
                  <a:pos x="T2" y="T3"/>
                </a:cxn>
                <a:cxn ang="0">
                  <a:pos x="T4" y="T5"/>
                </a:cxn>
                <a:cxn ang="0">
                  <a:pos x="T6" y="T7"/>
                </a:cxn>
                <a:cxn ang="0">
                  <a:pos x="T8" y="T9"/>
                </a:cxn>
              </a:cxnLst>
              <a:rect l="0" t="0" r="r" b="b"/>
              <a:pathLst>
                <a:path w="123" h="315">
                  <a:moveTo>
                    <a:pt x="0" y="0"/>
                  </a:moveTo>
                  <a:cubicBezTo>
                    <a:pt x="0" y="0"/>
                    <a:pt x="85" y="268"/>
                    <a:pt x="105" y="315"/>
                  </a:cubicBezTo>
                  <a:cubicBezTo>
                    <a:pt x="123" y="315"/>
                    <a:pt x="123" y="315"/>
                    <a:pt x="123" y="315"/>
                  </a:cubicBezTo>
                  <a:cubicBezTo>
                    <a:pt x="123" y="315"/>
                    <a:pt x="52" y="24"/>
                    <a:pt x="51" y="0"/>
                  </a:cubicBezTo>
                  <a:lnTo>
                    <a:pt x="0" y="0"/>
                  </a:ln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2" name="ïṡľíḓé"/>
            <p:cNvSpPr/>
            <p:nvPr/>
          </p:nvSpPr>
          <p:spPr bwMode="auto">
            <a:xfrm>
              <a:off x="6996197" y="5597957"/>
              <a:ext cx="169723" cy="58239"/>
            </a:xfrm>
            <a:custGeom>
              <a:avLst/>
              <a:gdLst>
                <a:gd name="T0" fmla="*/ 45 w 49"/>
                <a:gd name="T1" fmla="*/ 0 h 17"/>
                <a:gd name="T2" fmla="*/ 48 w 49"/>
                <a:gd name="T3" fmla="*/ 16 h 17"/>
                <a:gd name="T4" fmla="*/ 2 w 49"/>
                <a:gd name="T5" fmla="*/ 16 h 17"/>
                <a:gd name="T6" fmla="*/ 27 w 49"/>
                <a:gd name="T7" fmla="*/ 0 h 17"/>
                <a:gd name="T8" fmla="*/ 45 w 49"/>
                <a:gd name="T9" fmla="*/ 0 h 17"/>
              </a:gdLst>
              <a:ahLst/>
              <a:cxnLst>
                <a:cxn ang="0">
                  <a:pos x="T0" y="T1"/>
                </a:cxn>
                <a:cxn ang="0">
                  <a:pos x="T2" y="T3"/>
                </a:cxn>
                <a:cxn ang="0">
                  <a:pos x="T4" y="T5"/>
                </a:cxn>
                <a:cxn ang="0">
                  <a:pos x="T6" y="T7"/>
                </a:cxn>
                <a:cxn ang="0">
                  <a:pos x="T8" y="T9"/>
                </a:cxn>
              </a:cxnLst>
              <a:rect l="0" t="0" r="r" b="b"/>
              <a:pathLst>
                <a:path w="49" h="17">
                  <a:moveTo>
                    <a:pt x="45" y="0"/>
                  </a:moveTo>
                  <a:cubicBezTo>
                    <a:pt x="45" y="0"/>
                    <a:pt x="49" y="12"/>
                    <a:pt x="48" y="16"/>
                  </a:cubicBezTo>
                  <a:cubicBezTo>
                    <a:pt x="48" y="16"/>
                    <a:pt x="5" y="17"/>
                    <a:pt x="2" y="16"/>
                  </a:cubicBezTo>
                  <a:cubicBezTo>
                    <a:pt x="0" y="15"/>
                    <a:pt x="19" y="2"/>
                    <a:pt x="27" y="0"/>
                  </a:cubicBezTo>
                  <a:lnTo>
                    <a:pt x="45"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3" name="îş1ïḓè"/>
            <p:cNvSpPr/>
            <p:nvPr/>
          </p:nvSpPr>
          <p:spPr bwMode="auto">
            <a:xfrm>
              <a:off x="6556914" y="4166961"/>
              <a:ext cx="509168" cy="663916"/>
            </a:xfrm>
            <a:custGeom>
              <a:avLst/>
              <a:gdLst>
                <a:gd name="T0" fmla="*/ 41 w 147"/>
                <a:gd name="T1" fmla="*/ 0 h 192"/>
                <a:gd name="T2" fmla="*/ 0 w 147"/>
                <a:gd name="T3" fmla="*/ 174 h 192"/>
                <a:gd name="T4" fmla="*/ 0 w 147"/>
                <a:gd name="T5" fmla="*/ 178 h 192"/>
                <a:gd name="T6" fmla="*/ 147 w 147"/>
                <a:gd name="T7" fmla="*/ 174 h 192"/>
                <a:gd name="T8" fmla="*/ 106 w 147"/>
                <a:gd name="T9" fmla="*/ 55 h 192"/>
                <a:gd name="T10" fmla="*/ 93 w 147"/>
                <a:gd name="T11" fmla="*/ 0 h 192"/>
                <a:gd name="T12" fmla="*/ 41 w 147"/>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47" h="192">
                  <a:moveTo>
                    <a:pt x="41" y="0"/>
                  </a:moveTo>
                  <a:cubicBezTo>
                    <a:pt x="41" y="0"/>
                    <a:pt x="2" y="143"/>
                    <a:pt x="0" y="174"/>
                  </a:cubicBezTo>
                  <a:cubicBezTo>
                    <a:pt x="0" y="176"/>
                    <a:pt x="0" y="178"/>
                    <a:pt x="0" y="178"/>
                  </a:cubicBezTo>
                  <a:cubicBezTo>
                    <a:pt x="5" y="190"/>
                    <a:pt x="144" y="192"/>
                    <a:pt x="147" y="174"/>
                  </a:cubicBezTo>
                  <a:cubicBezTo>
                    <a:pt x="106" y="55"/>
                    <a:pt x="106" y="55"/>
                    <a:pt x="106" y="55"/>
                  </a:cubicBezTo>
                  <a:cubicBezTo>
                    <a:pt x="106" y="55"/>
                    <a:pt x="109" y="23"/>
                    <a:pt x="93" y="0"/>
                  </a:cubicBezTo>
                  <a:lnTo>
                    <a:pt x="41" y="0"/>
                  </a:lnTo>
                  <a:close/>
                </a:path>
              </a:pathLst>
            </a:cu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4" name="îṧḷiḓè"/>
            <p:cNvSpPr/>
            <p:nvPr/>
          </p:nvSpPr>
          <p:spPr bwMode="auto">
            <a:xfrm>
              <a:off x="6623472" y="4218544"/>
              <a:ext cx="93181" cy="519152"/>
            </a:xfrm>
            <a:custGeom>
              <a:avLst/>
              <a:gdLst>
                <a:gd name="T0" fmla="*/ 27 w 27"/>
                <a:gd name="T1" fmla="*/ 0 h 150"/>
                <a:gd name="T2" fmla="*/ 14 w 27"/>
                <a:gd name="T3" fmla="*/ 75 h 150"/>
                <a:gd name="T4" fmla="*/ 7 w 27"/>
                <a:gd name="T5" fmla="*/ 112 h 150"/>
                <a:gd name="T6" fmla="*/ 0 w 27"/>
                <a:gd name="T7" fmla="*/ 150 h 150"/>
                <a:gd name="T8" fmla="*/ 3 w 27"/>
                <a:gd name="T9" fmla="*/ 112 h 150"/>
                <a:gd name="T10" fmla="*/ 9 w 27"/>
                <a:gd name="T11" fmla="*/ 74 h 150"/>
                <a:gd name="T12" fmla="*/ 27 w 27"/>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27" h="150">
                  <a:moveTo>
                    <a:pt x="27" y="0"/>
                  </a:moveTo>
                  <a:cubicBezTo>
                    <a:pt x="24" y="25"/>
                    <a:pt x="19" y="50"/>
                    <a:pt x="14" y="75"/>
                  </a:cubicBezTo>
                  <a:cubicBezTo>
                    <a:pt x="7" y="112"/>
                    <a:pt x="7" y="112"/>
                    <a:pt x="7" y="112"/>
                  </a:cubicBezTo>
                  <a:cubicBezTo>
                    <a:pt x="5" y="125"/>
                    <a:pt x="2" y="137"/>
                    <a:pt x="0" y="150"/>
                  </a:cubicBezTo>
                  <a:cubicBezTo>
                    <a:pt x="0" y="137"/>
                    <a:pt x="1" y="124"/>
                    <a:pt x="3" y="112"/>
                  </a:cubicBezTo>
                  <a:cubicBezTo>
                    <a:pt x="5" y="99"/>
                    <a:pt x="7" y="87"/>
                    <a:pt x="9" y="74"/>
                  </a:cubicBezTo>
                  <a:cubicBezTo>
                    <a:pt x="14" y="49"/>
                    <a:pt x="20" y="24"/>
                    <a:pt x="27" y="0"/>
                  </a:cubicBezTo>
                  <a:close/>
                </a:path>
              </a:pathLst>
            </a:custGeom>
            <a:solidFill>
              <a:srgbClr val="FF7554"/>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5" name="išļiďê"/>
            <p:cNvSpPr/>
            <p:nvPr/>
          </p:nvSpPr>
          <p:spPr bwMode="auto">
            <a:xfrm>
              <a:off x="6743276" y="4205232"/>
              <a:ext cx="28288" cy="570735"/>
            </a:xfrm>
            <a:custGeom>
              <a:avLst/>
              <a:gdLst>
                <a:gd name="T0" fmla="*/ 8 w 8"/>
                <a:gd name="T1" fmla="*/ 0 h 165"/>
                <a:gd name="T2" fmla="*/ 7 w 8"/>
                <a:gd name="T3" fmla="*/ 42 h 165"/>
                <a:gd name="T4" fmla="*/ 6 w 8"/>
                <a:gd name="T5" fmla="*/ 83 h 165"/>
                <a:gd name="T6" fmla="*/ 5 w 8"/>
                <a:gd name="T7" fmla="*/ 124 h 165"/>
                <a:gd name="T8" fmla="*/ 5 w 8"/>
                <a:gd name="T9" fmla="*/ 134 h 165"/>
                <a:gd name="T10" fmla="*/ 6 w 8"/>
                <a:gd name="T11" fmla="*/ 145 h 165"/>
                <a:gd name="T12" fmla="*/ 6 w 8"/>
                <a:gd name="T13" fmla="*/ 150 h 165"/>
                <a:gd name="T14" fmla="*/ 6 w 8"/>
                <a:gd name="T15" fmla="*/ 155 h 165"/>
                <a:gd name="T16" fmla="*/ 8 w 8"/>
                <a:gd name="T17" fmla="*/ 165 h 165"/>
                <a:gd name="T18" fmla="*/ 5 w 8"/>
                <a:gd name="T19" fmla="*/ 155 h 165"/>
                <a:gd name="T20" fmla="*/ 4 w 8"/>
                <a:gd name="T21" fmla="*/ 150 h 165"/>
                <a:gd name="T22" fmla="*/ 3 w 8"/>
                <a:gd name="T23" fmla="*/ 145 h 165"/>
                <a:gd name="T24" fmla="*/ 2 w 8"/>
                <a:gd name="T25" fmla="*/ 135 h 165"/>
                <a:gd name="T26" fmla="*/ 1 w 8"/>
                <a:gd name="T27" fmla="*/ 124 h 165"/>
                <a:gd name="T28" fmla="*/ 1 w 8"/>
                <a:gd name="T29" fmla="*/ 83 h 165"/>
                <a:gd name="T30" fmla="*/ 8 w 8"/>
                <a:gd name="T3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65">
                  <a:moveTo>
                    <a:pt x="8" y="0"/>
                  </a:moveTo>
                  <a:cubicBezTo>
                    <a:pt x="8" y="14"/>
                    <a:pt x="8" y="28"/>
                    <a:pt x="7" y="42"/>
                  </a:cubicBezTo>
                  <a:cubicBezTo>
                    <a:pt x="6" y="83"/>
                    <a:pt x="6" y="83"/>
                    <a:pt x="6" y="83"/>
                  </a:cubicBezTo>
                  <a:cubicBezTo>
                    <a:pt x="6" y="97"/>
                    <a:pt x="5" y="110"/>
                    <a:pt x="5" y="124"/>
                  </a:cubicBezTo>
                  <a:cubicBezTo>
                    <a:pt x="5" y="127"/>
                    <a:pt x="5" y="131"/>
                    <a:pt x="5" y="134"/>
                  </a:cubicBezTo>
                  <a:cubicBezTo>
                    <a:pt x="5" y="138"/>
                    <a:pt x="5" y="141"/>
                    <a:pt x="6" y="145"/>
                  </a:cubicBezTo>
                  <a:cubicBezTo>
                    <a:pt x="6" y="150"/>
                    <a:pt x="6" y="150"/>
                    <a:pt x="6" y="150"/>
                  </a:cubicBezTo>
                  <a:cubicBezTo>
                    <a:pt x="6" y="155"/>
                    <a:pt x="6" y="155"/>
                    <a:pt x="6" y="155"/>
                  </a:cubicBezTo>
                  <a:cubicBezTo>
                    <a:pt x="6" y="158"/>
                    <a:pt x="7" y="162"/>
                    <a:pt x="8" y="165"/>
                  </a:cubicBezTo>
                  <a:cubicBezTo>
                    <a:pt x="7" y="162"/>
                    <a:pt x="5" y="159"/>
                    <a:pt x="5" y="155"/>
                  </a:cubicBezTo>
                  <a:cubicBezTo>
                    <a:pt x="4" y="150"/>
                    <a:pt x="4" y="150"/>
                    <a:pt x="4" y="150"/>
                  </a:cubicBezTo>
                  <a:cubicBezTo>
                    <a:pt x="3" y="145"/>
                    <a:pt x="3" y="145"/>
                    <a:pt x="3" y="145"/>
                  </a:cubicBezTo>
                  <a:cubicBezTo>
                    <a:pt x="3" y="141"/>
                    <a:pt x="2" y="138"/>
                    <a:pt x="2" y="135"/>
                  </a:cubicBezTo>
                  <a:cubicBezTo>
                    <a:pt x="2" y="131"/>
                    <a:pt x="1" y="128"/>
                    <a:pt x="1" y="124"/>
                  </a:cubicBezTo>
                  <a:cubicBezTo>
                    <a:pt x="0" y="110"/>
                    <a:pt x="1" y="96"/>
                    <a:pt x="1" y="83"/>
                  </a:cubicBezTo>
                  <a:cubicBezTo>
                    <a:pt x="2" y="55"/>
                    <a:pt x="4" y="28"/>
                    <a:pt x="8" y="0"/>
                  </a:cubicBezTo>
                  <a:close/>
                </a:path>
              </a:pathLst>
            </a:custGeom>
            <a:solidFill>
              <a:srgbClr val="FF7554"/>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6" name="ïṩḷiḋè"/>
            <p:cNvSpPr/>
            <p:nvPr/>
          </p:nvSpPr>
          <p:spPr bwMode="auto">
            <a:xfrm>
              <a:off x="6833130" y="4218544"/>
              <a:ext cx="114813" cy="539119"/>
            </a:xfrm>
            <a:custGeom>
              <a:avLst/>
              <a:gdLst>
                <a:gd name="T0" fmla="*/ 0 w 33"/>
                <a:gd name="T1" fmla="*/ 0 h 156"/>
                <a:gd name="T2" fmla="*/ 12 w 33"/>
                <a:gd name="T3" fmla="*/ 79 h 156"/>
                <a:gd name="T4" fmla="*/ 20 w 33"/>
                <a:gd name="T5" fmla="*/ 118 h 156"/>
                <a:gd name="T6" fmla="*/ 22 w 33"/>
                <a:gd name="T7" fmla="*/ 128 h 156"/>
                <a:gd name="T8" fmla="*/ 25 w 33"/>
                <a:gd name="T9" fmla="*/ 137 h 156"/>
                <a:gd name="T10" fmla="*/ 28 w 33"/>
                <a:gd name="T11" fmla="*/ 147 h 156"/>
                <a:gd name="T12" fmla="*/ 30 w 33"/>
                <a:gd name="T13" fmla="*/ 151 h 156"/>
                <a:gd name="T14" fmla="*/ 33 w 33"/>
                <a:gd name="T15" fmla="*/ 156 h 156"/>
                <a:gd name="T16" fmla="*/ 16 w 33"/>
                <a:gd name="T17" fmla="*/ 119 h 156"/>
                <a:gd name="T18" fmla="*/ 7 w 33"/>
                <a:gd name="T19" fmla="*/ 80 h 156"/>
                <a:gd name="T20" fmla="*/ 0 w 33"/>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156">
                  <a:moveTo>
                    <a:pt x="0" y="0"/>
                  </a:moveTo>
                  <a:cubicBezTo>
                    <a:pt x="4" y="27"/>
                    <a:pt x="8" y="53"/>
                    <a:pt x="12" y="79"/>
                  </a:cubicBezTo>
                  <a:cubicBezTo>
                    <a:pt x="14" y="92"/>
                    <a:pt x="17" y="105"/>
                    <a:pt x="20" y="118"/>
                  </a:cubicBezTo>
                  <a:cubicBezTo>
                    <a:pt x="22" y="128"/>
                    <a:pt x="22" y="128"/>
                    <a:pt x="22" y="128"/>
                  </a:cubicBezTo>
                  <a:cubicBezTo>
                    <a:pt x="25" y="137"/>
                    <a:pt x="25" y="137"/>
                    <a:pt x="25" y="137"/>
                  </a:cubicBezTo>
                  <a:cubicBezTo>
                    <a:pt x="26" y="141"/>
                    <a:pt x="27" y="144"/>
                    <a:pt x="28" y="147"/>
                  </a:cubicBezTo>
                  <a:cubicBezTo>
                    <a:pt x="29" y="148"/>
                    <a:pt x="30" y="150"/>
                    <a:pt x="30" y="151"/>
                  </a:cubicBezTo>
                  <a:cubicBezTo>
                    <a:pt x="33" y="156"/>
                    <a:pt x="33" y="156"/>
                    <a:pt x="33" y="156"/>
                  </a:cubicBezTo>
                  <a:cubicBezTo>
                    <a:pt x="24" y="145"/>
                    <a:pt x="19" y="132"/>
                    <a:pt x="16" y="119"/>
                  </a:cubicBezTo>
                  <a:cubicBezTo>
                    <a:pt x="12" y="106"/>
                    <a:pt x="9" y="93"/>
                    <a:pt x="7" y="80"/>
                  </a:cubicBezTo>
                  <a:cubicBezTo>
                    <a:pt x="3" y="54"/>
                    <a:pt x="0" y="27"/>
                    <a:pt x="0" y="0"/>
                  </a:cubicBezTo>
                  <a:close/>
                </a:path>
              </a:pathLst>
            </a:custGeom>
            <a:solidFill>
              <a:srgbClr val="FF7554"/>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7" name="iśḻîdè"/>
            <p:cNvSpPr/>
            <p:nvPr/>
          </p:nvSpPr>
          <p:spPr bwMode="auto">
            <a:xfrm>
              <a:off x="6665070" y="3383242"/>
              <a:ext cx="209657" cy="317815"/>
            </a:xfrm>
            <a:custGeom>
              <a:avLst/>
              <a:gdLst>
                <a:gd name="T0" fmla="*/ 53 w 61"/>
                <a:gd name="T1" fmla="*/ 31 h 92"/>
                <a:gd name="T2" fmla="*/ 50 w 61"/>
                <a:gd name="T3" fmla="*/ 7 h 92"/>
                <a:gd name="T4" fmla="*/ 23 w 61"/>
                <a:gd name="T5" fmla="*/ 3 h 92"/>
                <a:gd name="T6" fmla="*/ 8 w 61"/>
                <a:gd name="T7" fmla="*/ 24 h 92"/>
                <a:gd name="T8" fmla="*/ 8 w 61"/>
                <a:gd name="T9" fmla="*/ 24 h 92"/>
                <a:gd name="T10" fmla="*/ 0 w 61"/>
                <a:gd name="T11" fmla="*/ 41 h 92"/>
                <a:gd name="T12" fmla="*/ 6 w 61"/>
                <a:gd name="T13" fmla="*/ 44 h 92"/>
                <a:gd name="T14" fmla="*/ 10 w 61"/>
                <a:gd name="T15" fmla="*/ 65 h 92"/>
                <a:gd name="T16" fmla="*/ 26 w 61"/>
                <a:gd name="T17" fmla="*/ 66 h 92"/>
                <a:gd name="T18" fmla="*/ 26 w 61"/>
                <a:gd name="T19" fmla="*/ 92 h 92"/>
                <a:gd name="T20" fmla="*/ 52 w 61"/>
                <a:gd name="T21" fmla="*/ 84 h 92"/>
                <a:gd name="T22" fmla="*/ 52 w 61"/>
                <a:gd name="T23" fmla="*/ 49 h 92"/>
                <a:gd name="T24" fmla="*/ 52 w 61"/>
                <a:gd name="T25" fmla="*/ 49 h 92"/>
                <a:gd name="T26" fmla="*/ 52 w 61"/>
                <a:gd name="T27" fmla="*/ 45 h 92"/>
                <a:gd name="T28" fmla="*/ 61 w 61"/>
                <a:gd name="T29" fmla="*/ 35 h 92"/>
                <a:gd name="T30" fmla="*/ 53 w 61"/>
                <a:gd name="T31" fmla="*/ 3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92">
                  <a:moveTo>
                    <a:pt x="53" y="31"/>
                  </a:moveTo>
                  <a:cubicBezTo>
                    <a:pt x="54" y="21"/>
                    <a:pt x="53" y="11"/>
                    <a:pt x="50" y="7"/>
                  </a:cubicBezTo>
                  <a:cubicBezTo>
                    <a:pt x="44" y="0"/>
                    <a:pt x="32" y="0"/>
                    <a:pt x="23" y="3"/>
                  </a:cubicBezTo>
                  <a:cubicBezTo>
                    <a:pt x="16" y="5"/>
                    <a:pt x="11" y="14"/>
                    <a:pt x="8" y="24"/>
                  </a:cubicBezTo>
                  <a:cubicBezTo>
                    <a:pt x="8" y="24"/>
                    <a:pt x="8" y="24"/>
                    <a:pt x="8" y="24"/>
                  </a:cubicBezTo>
                  <a:cubicBezTo>
                    <a:pt x="6" y="30"/>
                    <a:pt x="0" y="41"/>
                    <a:pt x="0" y="41"/>
                  </a:cubicBezTo>
                  <a:cubicBezTo>
                    <a:pt x="0" y="41"/>
                    <a:pt x="3" y="44"/>
                    <a:pt x="6" y="44"/>
                  </a:cubicBezTo>
                  <a:cubicBezTo>
                    <a:pt x="5" y="54"/>
                    <a:pt x="7" y="62"/>
                    <a:pt x="10" y="65"/>
                  </a:cubicBezTo>
                  <a:cubicBezTo>
                    <a:pt x="14" y="69"/>
                    <a:pt x="20" y="68"/>
                    <a:pt x="26" y="66"/>
                  </a:cubicBezTo>
                  <a:cubicBezTo>
                    <a:pt x="26" y="92"/>
                    <a:pt x="26" y="92"/>
                    <a:pt x="26" y="92"/>
                  </a:cubicBezTo>
                  <a:cubicBezTo>
                    <a:pt x="52" y="84"/>
                    <a:pt x="52" y="84"/>
                    <a:pt x="52" y="84"/>
                  </a:cubicBezTo>
                  <a:cubicBezTo>
                    <a:pt x="52" y="49"/>
                    <a:pt x="52" y="49"/>
                    <a:pt x="52" y="49"/>
                  </a:cubicBezTo>
                  <a:cubicBezTo>
                    <a:pt x="52" y="49"/>
                    <a:pt x="52" y="49"/>
                    <a:pt x="52" y="49"/>
                  </a:cubicBezTo>
                  <a:cubicBezTo>
                    <a:pt x="52" y="48"/>
                    <a:pt x="52" y="46"/>
                    <a:pt x="52" y="45"/>
                  </a:cubicBezTo>
                  <a:cubicBezTo>
                    <a:pt x="55" y="44"/>
                    <a:pt x="60" y="40"/>
                    <a:pt x="61" y="35"/>
                  </a:cubicBezTo>
                  <a:cubicBezTo>
                    <a:pt x="61" y="30"/>
                    <a:pt x="57" y="29"/>
                    <a:pt x="53" y="31"/>
                  </a:cubicBez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8" name="ï$ḻíďe"/>
            <p:cNvSpPr/>
            <p:nvPr/>
          </p:nvSpPr>
          <p:spPr bwMode="auto">
            <a:xfrm>
              <a:off x="6754924" y="3579588"/>
              <a:ext cx="54911" cy="69886"/>
            </a:xfrm>
            <a:custGeom>
              <a:avLst/>
              <a:gdLst>
                <a:gd name="T0" fmla="*/ 0 w 16"/>
                <a:gd name="T1" fmla="*/ 9 h 20"/>
                <a:gd name="T2" fmla="*/ 0 w 16"/>
                <a:gd name="T3" fmla="*/ 20 h 20"/>
                <a:gd name="T4" fmla="*/ 16 w 16"/>
                <a:gd name="T5" fmla="*/ 0 h 20"/>
                <a:gd name="T6" fmla="*/ 0 w 16"/>
                <a:gd name="T7" fmla="*/ 9 h 20"/>
              </a:gdLst>
              <a:ahLst/>
              <a:cxnLst>
                <a:cxn ang="0">
                  <a:pos x="T0" y="T1"/>
                </a:cxn>
                <a:cxn ang="0">
                  <a:pos x="T2" y="T3"/>
                </a:cxn>
                <a:cxn ang="0">
                  <a:pos x="T4" y="T5"/>
                </a:cxn>
                <a:cxn ang="0">
                  <a:pos x="T6" y="T7"/>
                </a:cxn>
              </a:cxnLst>
              <a:rect l="0" t="0" r="r" b="b"/>
              <a:pathLst>
                <a:path w="16" h="20">
                  <a:moveTo>
                    <a:pt x="0" y="9"/>
                  </a:moveTo>
                  <a:cubicBezTo>
                    <a:pt x="0" y="20"/>
                    <a:pt x="0" y="20"/>
                    <a:pt x="0" y="20"/>
                  </a:cubicBezTo>
                  <a:cubicBezTo>
                    <a:pt x="0" y="20"/>
                    <a:pt x="13" y="12"/>
                    <a:pt x="16" y="0"/>
                  </a:cubicBezTo>
                  <a:cubicBezTo>
                    <a:pt x="16" y="0"/>
                    <a:pt x="5" y="9"/>
                    <a:pt x="0" y="9"/>
                  </a:cubicBez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9" name="îṥḷïdé"/>
            <p:cNvSpPr/>
            <p:nvPr/>
          </p:nvSpPr>
          <p:spPr bwMode="auto">
            <a:xfrm>
              <a:off x="6656751" y="3313356"/>
              <a:ext cx="256248" cy="297847"/>
            </a:xfrm>
            <a:custGeom>
              <a:avLst/>
              <a:gdLst>
                <a:gd name="T0" fmla="*/ 14 w 74"/>
                <a:gd name="T1" fmla="*/ 33 h 86"/>
                <a:gd name="T2" fmla="*/ 12 w 74"/>
                <a:gd name="T3" fmla="*/ 40 h 86"/>
                <a:gd name="T4" fmla="*/ 9 w 74"/>
                <a:gd name="T5" fmla="*/ 13 h 86"/>
                <a:gd name="T6" fmla="*/ 45 w 74"/>
                <a:gd name="T7" fmla="*/ 15 h 86"/>
                <a:gd name="T8" fmla="*/ 66 w 74"/>
                <a:gd name="T9" fmla="*/ 26 h 86"/>
                <a:gd name="T10" fmla="*/ 65 w 74"/>
                <a:gd name="T11" fmla="*/ 66 h 86"/>
                <a:gd name="T12" fmla="*/ 54 w 74"/>
                <a:gd name="T13" fmla="*/ 86 h 86"/>
                <a:gd name="T14" fmla="*/ 53 w 74"/>
                <a:gd name="T15" fmla="*/ 73 h 86"/>
                <a:gd name="T16" fmla="*/ 54 w 74"/>
                <a:gd name="T17" fmla="*/ 65 h 86"/>
                <a:gd name="T18" fmla="*/ 62 w 74"/>
                <a:gd name="T19" fmla="*/ 53 h 86"/>
                <a:gd name="T20" fmla="*/ 53 w 74"/>
                <a:gd name="T21" fmla="*/ 53 h 86"/>
                <a:gd name="T22" fmla="*/ 50 w 74"/>
                <a:gd name="T23" fmla="*/ 44 h 86"/>
                <a:gd name="T24" fmla="*/ 48 w 74"/>
                <a:gd name="T25" fmla="*/ 33 h 86"/>
                <a:gd name="T26" fmla="*/ 14 w 74"/>
                <a:gd name="T27"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86">
                  <a:moveTo>
                    <a:pt x="14" y="33"/>
                  </a:moveTo>
                  <a:cubicBezTo>
                    <a:pt x="12" y="40"/>
                    <a:pt x="12" y="40"/>
                    <a:pt x="12" y="40"/>
                  </a:cubicBezTo>
                  <a:cubicBezTo>
                    <a:pt x="12" y="40"/>
                    <a:pt x="0" y="25"/>
                    <a:pt x="9" y="13"/>
                  </a:cubicBezTo>
                  <a:cubicBezTo>
                    <a:pt x="18" y="0"/>
                    <a:pt x="34" y="8"/>
                    <a:pt x="45" y="15"/>
                  </a:cubicBezTo>
                  <a:cubicBezTo>
                    <a:pt x="56" y="21"/>
                    <a:pt x="58" y="23"/>
                    <a:pt x="66" y="26"/>
                  </a:cubicBezTo>
                  <a:cubicBezTo>
                    <a:pt x="74" y="28"/>
                    <a:pt x="74" y="53"/>
                    <a:pt x="65" y="66"/>
                  </a:cubicBezTo>
                  <a:cubicBezTo>
                    <a:pt x="56" y="79"/>
                    <a:pt x="54" y="86"/>
                    <a:pt x="54" y="86"/>
                  </a:cubicBezTo>
                  <a:cubicBezTo>
                    <a:pt x="53" y="73"/>
                    <a:pt x="53" y="73"/>
                    <a:pt x="53" y="73"/>
                  </a:cubicBezTo>
                  <a:cubicBezTo>
                    <a:pt x="54" y="65"/>
                    <a:pt x="54" y="65"/>
                    <a:pt x="54" y="65"/>
                  </a:cubicBezTo>
                  <a:cubicBezTo>
                    <a:pt x="54" y="65"/>
                    <a:pt x="63" y="61"/>
                    <a:pt x="62" y="53"/>
                  </a:cubicBezTo>
                  <a:cubicBezTo>
                    <a:pt x="62" y="53"/>
                    <a:pt x="59" y="48"/>
                    <a:pt x="53" y="53"/>
                  </a:cubicBezTo>
                  <a:cubicBezTo>
                    <a:pt x="53" y="53"/>
                    <a:pt x="49" y="52"/>
                    <a:pt x="50" y="44"/>
                  </a:cubicBezTo>
                  <a:cubicBezTo>
                    <a:pt x="51" y="36"/>
                    <a:pt x="53" y="35"/>
                    <a:pt x="48" y="33"/>
                  </a:cubicBezTo>
                  <a:cubicBezTo>
                    <a:pt x="44" y="31"/>
                    <a:pt x="29" y="43"/>
                    <a:pt x="14" y="33"/>
                  </a:cubicBez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0" name="íṥ1íḓe"/>
            <p:cNvSpPr/>
            <p:nvPr/>
          </p:nvSpPr>
          <p:spPr bwMode="auto">
            <a:xfrm>
              <a:off x="6851433" y="3354954"/>
              <a:ext cx="131452" cy="138108"/>
            </a:xfrm>
            <a:custGeom>
              <a:avLst/>
              <a:gdLst>
                <a:gd name="T0" fmla="*/ 12 w 38"/>
                <a:gd name="T1" fmla="*/ 25 h 40"/>
                <a:gd name="T2" fmla="*/ 9 w 38"/>
                <a:gd name="T3" fmla="*/ 7 h 40"/>
                <a:gd name="T4" fmla="*/ 37 w 38"/>
                <a:gd name="T5" fmla="*/ 20 h 40"/>
                <a:gd name="T6" fmla="*/ 20 w 38"/>
                <a:gd name="T7" fmla="*/ 38 h 40"/>
                <a:gd name="T8" fmla="*/ 12 w 38"/>
                <a:gd name="T9" fmla="*/ 25 h 40"/>
              </a:gdLst>
              <a:ahLst/>
              <a:cxnLst>
                <a:cxn ang="0">
                  <a:pos x="T0" y="T1"/>
                </a:cxn>
                <a:cxn ang="0">
                  <a:pos x="T2" y="T3"/>
                </a:cxn>
                <a:cxn ang="0">
                  <a:pos x="T4" y="T5"/>
                </a:cxn>
                <a:cxn ang="0">
                  <a:pos x="T6" y="T7"/>
                </a:cxn>
                <a:cxn ang="0">
                  <a:pos x="T8" y="T9"/>
                </a:cxn>
              </a:cxnLst>
              <a:rect l="0" t="0" r="r" b="b"/>
              <a:pathLst>
                <a:path w="38" h="40">
                  <a:moveTo>
                    <a:pt x="12" y="25"/>
                  </a:moveTo>
                  <a:cubicBezTo>
                    <a:pt x="12" y="25"/>
                    <a:pt x="0" y="14"/>
                    <a:pt x="9" y="7"/>
                  </a:cubicBezTo>
                  <a:cubicBezTo>
                    <a:pt x="17" y="0"/>
                    <a:pt x="35" y="11"/>
                    <a:pt x="37" y="20"/>
                  </a:cubicBezTo>
                  <a:cubicBezTo>
                    <a:pt x="38" y="29"/>
                    <a:pt x="36" y="40"/>
                    <a:pt x="20" y="38"/>
                  </a:cubicBezTo>
                  <a:cubicBezTo>
                    <a:pt x="3" y="36"/>
                    <a:pt x="12" y="25"/>
                    <a:pt x="12" y="25"/>
                  </a:cubicBez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1" name="îṧľîḑè"/>
            <p:cNvSpPr/>
            <p:nvPr/>
          </p:nvSpPr>
          <p:spPr bwMode="auto">
            <a:xfrm>
              <a:off x="6826474" y="3528005"/>
              <a:ext cx="28288" cy="28288"/>
            </a:xfrm>
            <a:prstGeom prst="ellipse">
              <a:avLst/>
            </a:pr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2" name="ïṩḷïďè"/>
            <p:cNvSpPr/>
            <p:nvPr/>
          </p:nvSpPr>
          <p:spPr bwMode="auto">
            <a:xfrm>
              <a:off x="6636784" y="3624514"/>
              <a:ext cx="276215" cy="542447"/>
            </a:xfrm>
            <a:custGeom>
              <a:avLst/>
              <a:gdLst>
                <a:gd name="T0" fmla="*/ 72 w 80"/>
                <a:gd name="T1" fmla="*/ 94 h 157"/>
                <a:gd name="T2" fmla="*/ 70 w 80"/>
                <a:gd name="T3" fmla="*/ 157 h 157"/>
                <a:gd name="T4" fmla="*/ 18 w 80"/>
                <a:gd name="T5" fmla="*/ 157 h 157"/>
                <a:gd name="T6" fmla="*/ 20 w 80"/>
                <a:gd name="T7" fmla="*/ 100 h 157"/>
                <a:gd name="T8" fmla="*/ 21 w 80"/>
                <a:gd name="T9" fmla="*/ 87 h 157"/>
                <a:gd name="T10" fmla="*/ 20 w 80"/>
                <a:gd name="T11" fmla="*/ 87 h 157"/>
                <a:gd name="T12" fmla="*/ 12 w 80"/>
                <a:gd name="T13" fmla="*/ 82 h 157"/>
                <a:gd name="T14" fmla="*/ 7 w 80"/>
                <a:gd name="T15" fmla="*/ 77 h 157"/>
                <a:gd name="T16" fmla="*/ 3 w 80"/>
                <a:gd name="T17" fmla="*/ 59 h 157"/>
                <a:gd name="T18" fmla="*/ 27 w 80"/>
                <a:gd name="T19" fmla="*/ 22 h 157"/>
                <a:gd name="T20" fmla="*/ 30 w 80"/>
                <a:gd name="T21" fmla="*/ 18 h 157"/>
                <a:gd name="T22" fmla="*/ 26 w 80"/>
                <a:gd name="T23" fmla="*/ 10 h 157"/>
                <a:gd name="T24" fmla="*/ 62 w 80"/>
                <a:gd name="T25" fmla="*/ 0 h 157"/>
                <a:gd name="T26" fmla="*/ 62 w 80"/>
                <a:gd name="T27" fmla="*/ 10 h 157"/>
                <a:gd name="T28" fmla="*/ 71 w 80"/>
                <a:gd name="T29" fmla="*/ 19 h 157"/>
                <a:gd name="T30" fmla="*/ 72 w 80"/>
                <a:gd name="T31" fmla="*/ 9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157">
                  <a:moveTo>
                    <a:pt x="72" y="94"/>
                  </a:moveTo>
                  <a:cubicBezTo>
                    <a:pt x="61" y="127"/>
                    <a:pt x="70" y="157"/>
                    <a:pt x="70" y="157"/>
                  </a:cubicBezTo>
                  <a:cubicBezTo>
                    <a:pt x="18" y="157"/>
                    <a:pt x="18" y="157"/>
                    <a:pt x="18" y="157"/>
                  </a:cubicBezTo>
                  <a:cubicBezTo>
                    <a:pt x="20" y="100"/>
                    <a:pt x="20" y="100"/>
                    <a:pt x="20" y="100"/>
                  </a:cubicBezTo>
                  <a:cubicBezTo>
                    <a:pt x="21" y="87"/>
                    <a:pt x="21" y="87"/>
                    <a:pt x="21" y="87"/>
                  </a:cubicBezTo>
                  <a:cubicBezTo>
                    <a:pt x="20" y="87"/>
                    <a:pt x="20" y="87"/>
                    <a:pt x="20" y="87"/>
                  </a:cubicBezTo>
                  <a:cubicBezTo>
                    <a:pt x="17" y="86"/>
                    <a:pt x="15" y="84"/>
                    <a:pt x="12" y="82"/>
                  </a:cubicBezTo>
                  <a:cubicBezTo>
                    <a:pt x="11" y="81"/>
                    <a:pt x="9" y="79"/>
                    <a:pt x="7" y="77"/>
                  </a:cubicBezTo>
                  <a:cubicBezTo>
                    <a:pt x="2" y="70"/>
                    <a:pt x="0" y="63"/>
                    <a:pt x="3" y="59"/>
                  </a:cubicBezTo>
                  <a:cubicBezTo>
                    <a:pt x="6" y="54"/>
                    <a:pt x="20" y="32"/>
                    <a:pt x="27" y="22"/>
                  </a:cubicBezTo>
                  <a:cubicBezTo>
                    <a:pt x="27" y="20"/>
                    <a:pt x="29" y="19"/>
                    <a:pt x="30" y="18"/>
                  </a:cubicBezTo>
                  <a:cubicBezTo>
                    <a:pt x="28" y="15"/>
                    <a:pt x="26" y="11"/>
                    <a:pt x="26" y="10"/>
                  </a:cubicBezTo>
                  <a:cubicBezTo>
                    <a:pt x="27" y="8"/>
                    <a:pt x="54" y="3"/>
                    <a:pt x="62" y="0"/>
                  </a:cubicBezTo>
                  <a:cubicBezTo>
                    <a:pt x="62" y="0"/>
                    <a:pt x="62" y="5"/>
                    <a:pt x="62" y="10"/>
                  </a:cubicBezTo>
                  <a:cubicBezTo>
                    <a:pt x="66" y="11"/>
                    <a:pt x="70" y="15"/>
                    <a:pt x="71" y="19"/>
                  </a:cubicBezTo>
                  <a:cubicBezTo>
                    <a:pt x="78" y="37"/>
                    <a:pt x="80" y="70"/>
                    <a:pt x="72" y="9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3" name="íSḷíḋè"/>
            <p:cNvSpPr/>
            <p:nvPr/>
          </p:nvSpPr>
          <p:spPr bwMode="auto">
            <a:xfrm>
              <a:off x="6159230" y="3691072"/>
              <a:ext cx="712170" cy="264568"/>
            </a:xfrm>
            <a:custGeom>
              <a:avLst/>
              <a:gdLst>
                <a:gd name="T0" fmla="*/ 181 w 206"/>
                <a:gd name="T1" fmla="*/ 4 h 77"/>
                <a:gd name="T2" fmla="*/ 171 w 206"/>
                <a:gd name="T3" fmla="*/ 10 h 77"/>
                <a:gd name="T4" fmla="*/ 160 w 206"/>
                <a:gd name="T5" fmla="*/ 16 h 77"/>
                <a:gd name="T6" fmla="*/ 138 w 206"/>
                <a:gd name="T7" fmla="*/ 26 h 77"/>
                <a:gd name="T8" fmla="*/ 92 w 206"/>
                <a:gd name="T9" fmla="*/ 42 h 77"/>
                <a:gd name="T10" fmla="*/ 68 w 206"/>
                <a:gd name="T11" fmla="*/ 48 h 77"/>
                <a:gd name="T12" fmla="*/ 56 w 206"/>
                <a:gd name="T13" fmla="*/ 51 h 77"/>
                <a:gd name="T14" fmla="*/ 50 w 206"/>
                <a:gd name="T15" fmla="*/ 52 h 77"/>
                <a:gd name="T16" fmla="*/ 44 w 206"/>
                <a:gd name="T17" fmla="*/ 52 h 77"/>
                <a:gd name="T18" fmla="*/ 31 w 206"/>
                <a:gd name="T19" fmla="*/ 54 h 77"/>
                <a:gd name="T20" fmla="*/ 19 w 206"/>
                <a:gd name="T21" fmla="*/ 55 h 77"/>
                <a:gd name="T22" fmla="*/ 13 w 206"/>
                <a:gd name="T23" fmla="*/ 55 h 77"/>
                <a:gd name="T24" fmla="*/ 7 w 206"/>
                <a:gd name="T25" fmla="*/ 55 h 77"/>
                <a:gd name="T26" fmla="*/ 0 w 206"/>
                <a:gd name="T27" fmla="*/ 55 h 77"/>
                <a:gd name="T28" fmla="*/ 4 w 206"/>
                <a:gd name="T29" fmla="*/ 73 h 77"/>
                <a:gd name="T30" fmla="*/ 45 w 206"/>
                <a:gd name="T31" fmla="*/ 77 h 77"/>
                <a:gd name="T32" fmla="*/ 52 w 206"/>
                <a:gd name="T33" fmla="*/ 77 h 77"/>
                <a:gd name="T34" fmla="*/ 59 w 206"/>
                <a:gd name="T35" fmla="*/ 76 h 77"/>
                <a:gd name="T36" fmla="*/ 72 w 206"/>
                <a:gd name="T37" fmla="*/ 75 h 77"/>
                <a:gd name="T38" fmla="*/ 99 w 206"/>
                <a:gd name="T39" fmla="*/ 71 h 77"/>
                <a:gd name="T40" fmla="*/ 150 w 206"/>
                <a:gd name="T41" fmla="*/ 55 h 77"/>
                <a:gd name="T42" fmla="*/ 162 w 206"/>
                <a:gd name="T43" fmla="*/ 49 h 77"/>
                <a:gd name="T44" fmla="*/ 174 w 206"/>
                <a:gd name="T45" fmla="*/ 43 h 77"/>
                <a:gd name="T46" fmla="*/ 186 w 206"/>
                <a:gd name="T47" fmla="*/ 37 h 77"/>
                <a:gd name="T48" fmla="*/ 198 w 206"/>
                <a:gd name="T49" fmla="*/ 29 h 77"/>
                <a:gd name="T50" fmla="*/ 202 w 206"/>
                <a:gd name="T51" fmla="*/ 10 h 77"/>
                <a:gd name="T52" fmla="*/ 182 w 206"/>
                <a:gd name="T53" fmla="*/ 4 h 77"/>
                <a:gd name="T54" fmla="*/ 181 w 206"/>
                <a:gd name="T55" fmla="*/ 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6" h="77">
                  <a:moveTo>
                    <a:pt x="181" y="4"/>
                  </a:moveTo>
                  <a:cubicBezTo>
                    <a:pt x="178" y="6"/>
                    <a:pt x="174" y="8"/>
                    <a:pt x="171" y="10"/>
                  </a:cubicBezTo>
                  <a:cubicBezTo>
                    <a:pt x="167" y="12"/>
                    <a:pt x="163" y="14"/>
                    <a:pt x="160" y="16"/>
                  </a:cubicBezTo>
                  <a:cubicBezTo>
                    <a:pt x="153" y="19"/>
                    <a:pt x="145" y="22"/>
                    <a:pt x="138" y="26"/>
                  </a:cubicBezTo>
                  <a:cubicBezTo>
                    <a:pt x="123" y="32"/>
                    <a:pt x="107" y="38"/>
                    <a:pt x="92" y="42"/>
                  </a:cubicBezTo>
                  <a:cubicBezTo>
                    <a:pt x="84" y="45"/>
                    <a:pt x="76" y="46"/>
                    <a:pt x="68" y="48"/>
                  </a:cubicBezTo>
                  <a:cubicBezTo>
                    <a:pt x="64" y="49"/>
                    <a:pt x="60" y="50"/>
                    <a:pt x="56" y="51"/>
                  </a:cubicBezTo>
                  <a:cubicBezTo>
                    <a:pt x="50" y="52"/>
                    <a:pt x="50" y="52"/>
                    <a:pt x="50" y="52"/>
                  </a:cubicBezTo>
                  <a:cubicBezTo>
                    <a:pt x="44" y="52"/>
                    <a:pt x="44" y="52"/>
                    <a:pt x="44" y="52"/>
                  </a:cubicBezTo>
                  <a:cubicBezTo>
                    <a:pt x="31" y="54"/>
                    <a:pt x="31" y="54"/>
                    <a:pt x="31" y="54"/>
                  </a:cubicBezTo>
                  <a:cubicBezTo>
                    <a:pt x="19" y="55"/>
                    <a:pt x="19" y="55"/>
                    <a:pt x="19" y="55"/>
                  </a:cubicBezTo>
                  <a:cubicBezTo>
                    <a:pt x="17" y="55"/>
                    <a:pt x="15" y="55"/>
                    <a:pt x="13" y="55"/>
                  </a:cubicBezTo>
                  <a:cubicBezTo>
                    <a:pt x="7" y="55"/>
                    <a:pt x="7" y="55"/>
                    <a:pt x="7" y="55"/>
                  </a:cubicBezTo>
                  <a:cubicBezTo>
                    <a:pt x="5" y="55"/>
                    <a:pt x="2" y="55"/>
                    <a:pt x="0" y="55"/>
                  </a:cubicBezTo>
                  <a:cubicBezTo>
                    <a:pt x="4" y="73"/>
                    <a:pt x="4" y="73"/>
                    <a:pt x="4" y="73"/>
                  </a:cubicBezTo>
                  <a:cubicBezTo>
                    <a:pt x="18" y="75"/>
                    <a:pt x="32" y="77"/>
                    <a:pt x="45" y="77"/>
                  </a:cubicBezTo>
                  <a:cubicBezTo>
                    <a:pt x="52" y="77"/>
                    <a:pt x="52" y="77"/>
                    <a:pt x="52" y="77"/>
                  </a:cubicBezTo>
                  <a:cubicBezTo>
                    <a:pt x="59" y="76"/>
                    <a:pt x="59" y="76"/>
                    <a:pt x="59" y="76"/>
                  </a:cubicBezTo>
                  <a:cubicBezTo>
                    <a:pt x="63" y="76"/>
                    <a:pt x="68" y="76"/>
                    <a:pt x="72" y="75"/>
                  </a:cubicBezTo>
                  <a:cubicBezTo>
                    <a:pt x="81" y="74"/>
                    <a:pt x="90" y="73"/>
                    <a:pt x="99" y="71"/>
                  </a:cubicBezTo>
                  <a:cubicBezTo>
                    <a:pt x="116" y="67"/>
                    <a:pt x="133" y="62"/>
                    <a:pt x="150" y="55"/>
                  </a:cubicBezTo>
                  <a:cubicBezTo>
                    <a:pt x="162" y="49"/>
                    <a:pt x="162" y="49"/>
                    <a:pt x="162" y="49"/>
                  </a:cubicBezTo>
                  <a:cubicBezTo>
                    <a:pt x="166" y="47"/>
                    <a:pt x="170" y="46"/>
                    <a:pt x="174" y="43"/>
                  </a:cubicBezTo>
                  <a:cubicBezTo>
                    <a:pt x="178" y="41"/>
                    <a:pt x="182" y="39"/>
                    <a:pt x="186" y="37"/>
                  </a:cubicBezTo>
                  <a:cubicBezTo>
                    <a:pt x="190" y="34"/>
                    <a:pt x="193" y="32"/>
                    <a:pt x="198" y="29"/>
                  </a:cubicBezTo>
                  <a:cubicBezTo>
                    <a:pt x="204" y="25"/>
                    <a:pt x="206" y="16"/>
                    <a:pt x="202" y="10"/>
                  </a:cubicBezTo>
                  <a:cubicBezTo>
                    <a:pt x="198" y="2"/>
                    <a:pt x="189" y="0"/>
                    <a:pt x="182" y="4"/>
                  </a:cubicBezTo>
                  <a:lnTo>
                    <a:pt x="181" y="4"/>
                  </a:ln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4" name="íŝ1íḍè"/>
            <p:cNvSpPr/>
            <p:nvPr/>
          </p:nvSpPr>
          <p:spPr bwMode="auto">
            <a:xfrm>
              <a:off x="6194173" y="3687744"/>
              <a:ext cx="680555" cy="282871"/>
            </a:xfrm>
            <a:custGeom>
              <a:avLst/>
              <a:gdLst>
                <a:gd name="T0" fmla="*/ 168 w 197"/>
                <a:gd name="T1" fmla="*/ 5 h 82"/>
                <a:gd name="T2" fmla="*/ 186 w 197"/>
                <a:gd name="T3" fmla="*/ 3 h 82"/>
                <a:gd name="T4" fmla="*/ 196 w 197"/>
                <a:gd name="T5" fmla="*/ 20 h 82"/>
                <a:gd name="T6" fmla="*/ 185 w 197"/>
                <a:gd name="T7" fmla="*/ 34 h 82"/>
                <a:gd name="T8" fmla="*/ 100 w 197"/>
                <a:gd name="T9" fmla="*/ 71 h 82"/>
                <a:gd name="T10" fmla="*/ 6 w 197"/>
                <a:gd name="T11" fmla="*/ 79 h 82"/>
                <a:gd name="T12" fmla="*/ 0 w 197"/>
                <a:gd name="T13" fmla="*/ 53 h 82"/>
                <a:gd name="T14" fmla="*/ 91 w 197"/>
                <a:gd name="T15" fmla="*/ 39 h 82"/>
                <a:gd name="T16" fmla="*/ 168 w 197"/>
                <a:gd name="T17" fmla="*/ 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82">
                  <a:moveTo>
                    <a:pt x="168" y="5"/>
                  </a:moveTo>
                  <a:cubicBezTo>
                    <a:pt x="168" y="5"/>
                    <a:pt x="177" y="0"/>
                    <a:pt x="186" y="3"/>
                  </a:cubicBezTo>
                  <a:cubicBezTo>
                    <a:pt x="193" y="6"/>
                    <a:pt x="197" y="13"/>
                    <a:pt x="196" y="20"/>
                  </a:cubicBezTo>
                  <a:cubicBezTo>
                    <a:pt x="195" y="24"/>
                    <a:pt x="192" y="29"/>
                    <a:pt x="185" y="34"/>
                  </a:cubicBezTo>
                  <a:cubicBezTo>
                    <a:pt x="169" y="45"/>
                    <a:pt x="123" y="66"/>
                    <a:pt x="100" y="71"/>
                  </a:cubicBezTo>
                  <a:cubicBezTo>
                    <a:pt x="76" y="75"/>
                    <a:pt x="33" y="82"/>
                    <a:pt x="6" y="79"/>
                  </a:cubicBezTo>
                  <a:cubicBezTo>
                    <a:pt x="0" y="53"/>
                    <a:pt x="0" y="53"/>
                    <a:pt x="0" y="53"/>
                  </a:cubicBezTo>
                  <a:cubicBezTo>
                    <a:pt x="0" y="53"/>
                    <a:pt x="69" y="49"/>
                    <a:pt x="91" y="39"/>
                  </a:cubicBezTo>
                  <a:cubicBezTo>
                    <a:pt x="113" y="30"/>
                    <a:pt x="168" y="5"/>
                    <a:pt x="168"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5" name="ï$ľiḓé"/>
            <p:cNvSpPr/>
            <p:nvPr/>
          </p:nvSpPr>
          <p:spPr bwMode="auto">
            <a:xfrm>
              <a:off x="6661742" y="3820860"/>
              <a:ext cx="148092" cy="86525"/>
            </a:xfrm>
            <a:custGeom>
              <a:avLst/>
              <a:gdLst>
                <a:gd name="T0" fmla="*/ 43 w 43"/>
                <a:gd name="T1" fmla="*/ 0 h 25"/>
                <a:gd name="T2" fmla="*/ 5 w 43"/>
                <a:gd name="T3" fmla="*/ 25 h 25"/>
                <a:gd name="T4" fmla="*/ 0 w 43"/>
                <a:gd name="T5" fmla="*/ 20 h 25"/>
                <a:gd name="T6" fmla="*/ 43 w 43"/>
                <a:gd name="T7" fmla="*/ 0 h 25"/>
              </a:gdLst>
              <a:ahLst/>
              <a:cxnLst>
                <a:cxn ang="0">
                  <a:pos x="T0" y="T1"/>
                </a:cxn>
                <a:cxn ang="0">
                  <a:pos x="T2" y="T3"/>
                </a:cxn>
                <a:cxn ang="0">
                  <a:pos x="T4" y="T5"/>
                </a:cxn>
                <a:cxn ang="0">
                  <a:pos x="T6" y="T7"/>
                </a:cxn>
              </a:cxnLst>
              <a:rect l="0" t="0" r="r" b="b"/>
              <a:pathLst>
                <a:path w="43" h="25">
                  <a:moveTo>
                    <a:pt x="43" y="0"/>
                  </a:moveTo>
                  <a:cubicBezTo>
                    <a:pt x="41" y="1"/>
                    <a:pt x="16" y="23"/>
                    <a:pt x="5" y="25"/>
                  </a:cubicBezTo>
                  <a:cubicBezTo>
                    <a:pt x="4" y="24"/>
                    <a:pt x="2" y="22"/>
                    <a:pt x="0" y="20"/>
                  </a:cubicBezTo>
                  <a:cubicBezTo>
                    <a:pt x="0" y="20"/>
                    <a:pt x="32" y="6"/>
                    <a:pt x="43" y="0"/>
                  </a:cubicBez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6" name="iṣľîďè"/>
            <p:cNvSpPr/>
            <p:nvPr/>
          </p:nvSpPr>
          <p:spPr bwMode="auto">
            <a:xfrm>
              <a:off x="5417109" y="3697727"/>
              <a:ext cx="465906" cy="821991"/>
            </a:xfrm>
            <a:custGeom>
              <a:avLst/>
              <a:gdLst>
                <a:gd name="T0" fmla="*/ 132 w 135"/>
                <a:gd name="T1" fmla="*/ 224 h 238"/>
                <a:gd name="T2" fmla="*/ 119 w 135"/>
                <a:gd name="T3" fmla="*/ 211 h 238"/>
                <a:gd name="T4" fmla="*/ 127 w 135"/>
                <a:gd name="T5" fmla="*/ 212 h 238"/>
                <a:gd name="T6" fmla="*/ 130 w 135"/>
                <a:gd name="T7" fmla="*/ 211 h 238"/>
                <a:gd name="T8" fmla="*/ 130 w 135"/>
                <a:gd name="T9" fmla="*/ 209 h 238"/>
                <a:gd name="T10" fmla="*/ 122 w 135"/>
                <a:gd name="T11" fmla="*/ 204 h 238"/>
                <a:gd name="T12" fmla="*/ 119 w 135"/>
                <a:gd name="T13" fmla="*/ 202 h 238"/>
                <a:gd name="T14" fmla="*/ 115 w 135"/>
                <a:gd name="T15" fmla="*/ 200 h 238"/>
                <a:gd name="T16" fmla="*/ 105 w 135"/>
                <a:gd name="T17" fmla="*/ 191 h 238"/>
                <a:gd name="T18" fmla="*/ 90 w 135"/>
                <a:gd name="T19" fmla="*/ 169 h 238"/>
                <a:gd name="T20" fmla="*/ 68 w 135"/>
                <a:gd name="T21" fmla="*/ 120 h 238"/>
                <a:gd name="T22" fmla="*/ 55 w 135"/>
                <a:gd name="T23" fmla="*/ 68 h 238"/>
                <a:gd name="T24" fmla="*/ 51 w 135"/>
                <a:gd name="T25" fmla="*/ 42 h 238"/>
                <a:gd name="T26" fmla="*/ 49 w 135"/>
                <a:gd name="T27" fmla="*/ 29 h 238"/>
                <a:gd name="T28" fmla="*/ 46 w 135"/>
                <a:gd name="T29" fmla="*/ 16 h 238"/>
                <a:gd name="T30" fmla="*/ 46 w 135"/>
                <a:gd name="T31" fmla="*/ 14 h 238"/>
                <a:gd name="T32" fmla="*/ 24 w 135"/>
                <a:gd name="T33" fmla="*/ 0 h 238"/>
                <a:gd name="T34" fmla="*/ 0 w 135"/>
                <a:gd name="T35" fmla="*/ 21 h 238"/>
                <a:gd name="T36" fmla="*/ 1 w 135"/>
                <a:gd name="T37" fmla="*/ 36 h 238"/>
                <a:gd name="T38" fmla="*/ 4 w 135"/>
                <a:gd name="T39" fmla="*/ 51 h 238"/>
                <a:gd name="T40" fmla="*/ 13 w 135"/>
                <a:gd name="T41" fmla="*/ 79 h 238"/>
                <a:gd name="T42" fmla="*/ 35 w 135"/>
                <a:gd name="T43" fmla="*/ 133 h 238"/>
                <a:gd name="T44" fmla="*/ 67 w 135"/>
                <a:gd name="T45" fmla="*/ 183 h 238"/>
                <a:gd name="T46" fmla="*/ 93 w 135"/>
                <a:gd name="T47" fmla="*/ 207 h 238"/>
                <a:gd name="T48" fmla="*/ 105 w 135"/>
                <a:gd name="T49" fmla="*/ 221 h 238"/>
                <a:gd name="T50" fmla="*/ 108 w 135"/>
                <a:gd name="T51" fmla="*/ 226 h 238"/>
                <a:gd name="T52" fmla="*/ 123 w 135"/>
                <a:gd name="T53" fmla="*/ 237 h 238"/>
                <a:gd name="T54" fmla="*/ 134 w 135"/>
                <a:gd name="T55" fmla="*/ 233 h 238"/>
                <a:gd name="T56" fmla="*/ 132 w 135"/>
                <a:gd name="T57" fmla="*/ 22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238">
                  <a:moveTo>
                    <a:pt x="132" y="224"/>
                  </a:moveTo>
                  <a:cubicBezTo>
                    <a:pt x="129" y="219"/>
                    <a:pt x="124" y="214"/>
                    <a:pt x="119" y="211"/>
                  </a:cubicBezTo>
                  <a:cubicBezTo>
                    <a:pt x="122" y="211"/>
                    <a:pt x="125" y="211"/>
                    <a:pt x="127" y="212"/>
                  </a:cubicBezTo>
                  <a:cubicBezTo>
                    <a:pt x="128" y="212"/>
                    <a:pt x="130" y="212"/>
                    <a:pt x="130" y="211"/>
                  </a:cubicBezTo>
                  <a:cubicBezTo>
                    <a:pt x="130" y="210"/>
                    <a:pt x="130" y="210"/>
                    <a:pt x="130" y="209"/>
                  </a:cubicBezTo>
                  <a:cubicBezTo>
                    <a:pt x="128" y="207"/>
                    <a:pt x="125" y="205"/>
                    <a:pt x="122" y="204"/>
                  </a:cubicBezTo>
                  <a:cubicBezTo>
                    <a:pt x="121" y="203"/>
                    <a:pt x="120" y="203"/>
                    <a:pt x="119" y="202"/>
                  </a:cubicBezTo>
                  <a:cubicBezTo>
                    <a:pt x="118" y="202"/>
                    <a:pt x="116" y="201"/>
                    <a:pt x="115" y="200"/>
                  </a:cubicBezTo>
                  <a:cubicBezTo>
                    <a:pt x="112" y="197"/>
                    <a:pt x="108" y="194"/>
                    <a:pt x="105" y="191"/>
                  </a:cubicBezTo>
                  <a:cubicBezTo>
                    <a:pt x="100" y="184"/>
                    <a:pt x="95" y="176"/>
                    <a:pt x="90" y="169"/>
                  </a:cubicBezTo>
                  <a:cubicBezTo>
                    <a:pt x="81" y="154"/>
                    <a:pt x="74" y="137"/>
                    <a:pt x="68" y="120"/>
                  </a:cubicBezTo>
                  <a:cubicBezTo>
                    <a:pt x="63" y="103"/>
                    <a:pt x="58" y="86"/>
                    <a:pt x="55" y="68"/>
                  </a:cubicBezTo>
                  <a:cubicBezTo>
                    <a:pt x="54" y="59"/>
                    <a:pt x="52" y="51"/>
                    <a:pt x="51" y="42"/>
                  </a:cubicBezTo>
                  <a:cubicBezTo>
                    <a:pt x="51" y="37"/>
                    <a:pt x="50" y="33"/>
                    <a:pt x="49" y="29"/>
                  </a:cubicBezTo>
                  <a:cubicBezTo>
                    <a:pt x="49" y="24"/>
                    <a:pt x="48" y="20"/>
                    <a:pt x="46" y="16"/>
                  </a:cubicBezTo>
                  <a:cubicBezTo>
                    <a:pt x="46" y="14"/>
                    <a:pt x="46" y="14"/>
                    <a:pt x="46" y="14"/>
                  </a:cubicBezTo>
                  <a:cubicBezTo>
                    <a:pt x="43" y="6"/>
                    <a:pt x="35" y="0"/>
                    <a:pt x="24" y="0"/>
                  </a:cubicBezTo>
                  <a:cubicBezTo>
                    <a:pt x="11" y="0"/>
                    <a:pt x="1" y="9"/>
                    <a:pt x="0" y="21"/>
                  </a:cubicBezTo>
                  <a:cubicBezTo>
                    <a:pt x="0" y="27"/>
                    <a:pt x="0" y="31"/>
                    <a:pt x="1" y="36"/>
                  </a:cubicBezTo>
                  <a:cubicBezTo>
                    <a:pt x="2" y="41"/>
                    <a:pt x="3" y="46"/>
                    <a:pt x="4" y="51"/>
                  </a:cubicBezTo>
                  <a:cubicBezTo>
                    <a:pt x="7" y="60"/>
                    <a:pt x="9" y="69"/>
                    <a:pt x="13" y="79"/>
                  </a:cubicBezTo>
                  <a:cubicBezTo>
                    <a:pt x="19" y="97"/>
                    <a:pt x="26" y="115"/>
                    <a:pt x="35" y="133"/>
                  </a:cubicBezTo>
                  <a:cubicBezTo>
                    <a:pt x="44" y="151"/>
                    <a:pt x="54" y="168"/>
                    <a:pt x="67" y="183"/>
                  </a:cubicBezTo>
                  <a:cubicBezTo>
                    <a:pt x="74" y="192"/>
                    <a:pt x="83" y="200"/>
                    <a:pt x="93" y="207"/>
                  </a:cubicBezTo>
                  <a:cubicBezTo>
                    <a:pt x="98" y="211"/>
                    <a:pt x="102" y="216"/>
                    <a:pt x="105" y="221"/>
                  </a:cubicBezTo>
                  <a:cubicBezTo>
                    <a:pt x="106" y="223"/>
                    <a:pt x="107" y="224"/>
                    <a:pt x="108" y="226"/>
                  </a:cubicBezTo>
                  <a:cubicBezTo>
                    <a:pt x="112" y="231"/>
                    <a:pt x="117" y="236"/>
                    <a:pt x="123" y="237"/>
                  </a:cubicBezTo>
                  <a:cubicBezTo>
                    <a:pt x="127" y="238"/>
                    <a:pt x="133" y="237"/>
                    <a:pt x="134" y="233"/>
                  </a:cubicBezTo>
                  <a:cubicBezTo>
                    <a:pt x="135" y="230"/>
                    <a:pt x="134" y="226"/>
                    <a:pt x="132" y="224"/>
                  </a:cubicBezTo>
                  <a:close/>
                </a:path>
              </a:pathLst>
            </a:custGeom>
            <a:solidFill>
              <a:srgbClr val="FCCD9A"/>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7" name="ïsḷîḑè"/>
            <p:cNvSpPr/>
            <p:nvPr/>
          </p:nvSpPr>
          <p:spPr bwMode="auto">
            <a:xfrm>
              <a:off x="5392150" y="3676097"/>
              <a:ext cx="249592" cy="384373"/>
            </a:xfrm>
            <a:custGeom>
              <a:avLst/>
              <a:gdLst>
                <a:gd name="T0" fmla="*/ 30 w 72"/>
                <a:gd name="T1" fmla="*/ 3 h 111"/>
                <a:gd name="T2" fmla="*/ 31 w 72"/>
                <a:gd name="T3" fmla="*/ 3 h 111"/>
                <a:gd name="T4" fmla="*/ 61 w 72"/>
                <a:gd name="T5" fmla="*/ 26 h 111"/>
                <a:gd name="T6" fmla="*/ 72 w 72"/>
                <a:gd name="T7" fmla="*/ 110 h 111"/>
                <a:gd name="T8" fmla="*/ 25 w 72"/>
                <a:gd name="T9" fmla="*/ 111 h 111"/>
                <a:gd name="T10" fmla="*/ 5 w 72"/>
                <a:gd name="T11" fmla="*/ 43 h 111"/>
                <a:gd name="T12" fmla="*/ 30 w 72"/>
                <a:gd name="T13" fmla="*/ 3 h 111"/>
              </a:gdLst>
              <a:ahLst/>
              <a:cxnLst>
                <a:cxn ang="0">
                  <a:pos x="T0" y="T1"/>
                </a:cxn>
                <a:cxn ang="0">
                  <a:pos x="T2" y="T3"/>
                </a:cxn>
                <a:cxn ang="0">
                  <a:pos x="T4" y="T5"/>
                </a:cxn>
                <a:cxn ang="0">
                  <a:pos x="T6" y="T7"/>
                </a:cxn>
                <a:cxn ang="0">
                  <a:pos x="T8" y="T9"/>
                </a:cxn>
                <a:cxn ang="0">
                  <a:pos x="T10" y="T11"/>
                </a:cxn>
                <a:cxn ang="0">
                  <a:pos x="T12" y="T13"/>
                </a:cxn>
              </a:cxnLst>
              <a:rect l="0" t="0" r="r" b="b"/>
              <a:pathLst>
                <a:path w="72" h="111">
                  <a:moveTo>
                    <a:pt x="30" y="3"/>
                  </a:moveTo>
                  <a:cubicBezTo>
                    <a:pt x="31" y="3"/>
                    <a:pt x="31" y="3"/>
                    <a:pt x="31" y="3"/>
                  </a:cubicBezTo>
                  <a:cubicBezTo>
                    <a:pt x="45" y="0"/>
                    <a:pt x="59" y="11"/>
                    <a:pt x="61" y="26"/>
                  </a:cubicBezTo>
                  <a:cubicBezTo>
                    <a:pt x="72" y="110"/>
                    <a:pt x="72" y="110"/>
                    <a:pt x="72" y="110"/>
                  </a:cubicBezTo>
                  <a:cubicBezTo>
                    <a:pt x="25" y="111"/>
                    <a:pt x="25" y="111"/>
                    <a:pt x="25" y="111"/>
                  </a:cubicBezTo>
                  <a:cubicBezTo>
                    <a:pt x="25" y="111"/>
                    <a:pt x="14" y="75"/>
                    <a:pt x="5" y="43"/>
                  </a:cubicBezTo>
                  <a:cubicBezTo>
                    <a:pt x="0" y="25"/>
                    <a:pt x="12" y="6"/>
                    <a:pt x="30" y="3"/>
                  </a:cubicBezTo>
                  <a:close/>
                </a:path>
              </a:pathLst>
            </a:custGeom>
            <a:solidFill>
              <a:srgbClr val="FCAC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8" name="íŝļíḍe"/>
            <p:cNvSpPr/>
            <p:nvPr/>
          </p:nvSpPr>
          <p:spPr bwMode="auto">
            <a:xfrm>
              <a:off x="5215772" y="3627842"/>
              <a:ext cx="442610" cy="577391"/>
            </a:xfrm>
            <a:custGeom>
              <a:avLst/>
              <a:gdLst>
                <a:gd name="T0" fmla="*/ 38 w 128"/>
                <a:gd name="T1" fmla="*/ 167 h 167"/>
                <a:gd name="T2" fmla="*/ 19 w 128"/>
                <a:gd name="T3" fmla="*/ 90 h 167"/>
                <a:gd name="T4" fmla="*/ 55 w 128"/>
                <a:gd name="T5" fmla="*/ 0 h 167"/>
                <a:gd name="T6" fmla="*/ 75 w 128"/>
                <a:gd name="T7" fmla="*/ 6 h 167"/>
                <a:gd name="T8" fmla="*/ 108 w 128"/>
                <a:gd name="T9" fmla="*/ 32 h 167"/>
                <a:gd name="T10" fmla="*/ 116 w 128"/>
                <a:gd name="T11" fmla="*/ 132 h 167"/>
                <a:gd name="T12" fmla="*/ 108 w 128"/>
                <a:gd name="T13" fmla="*/ 167 h 167"/>
                <a:gd name="T14" fmla="*/ 38 w 128"/>
                <a:gd name="T15" fmla="*/ 167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67">
                  <a:moveTo>
                    <a:pt x="38" y="167"/>
                  </a:moveTo>
                  <a:cubicBezTo>
                    <a:pt x="19" y="90"/>
                    <a:pt x="19" y="90"/>
                    <a:pt x="19" y="90"/>
                  </a:cubicBezTo>
                  <a:cubicBezTo>
                    <a:pt x="19" y="90"/>
                    <a:pt x="0" y="24"/>
                    <a:pt x="55" y="0"/>
                  </a:cubicBezTo>
                  <a:cubicBezTo>
                    <a:pt x="75" y="6"/>
                    <a:pt x="75" y="6"/>
                    <a:pt x="75" y="6"/>
                  </a:cubicBezTo>
                  <a:cubicBezTo>
                    <a:pt x="89" y="9"/>
                    <a:pt x="101" y="19"/>
                    <a:pt x="108" y="32"/>
                  </a:cubicBezTo>
                  <a:cubicBezTo>
                    <a:pt x="118" y="51"/>
                    <a:pt x="128" y="84"/>
                    <a:pt x="116" y="132"/>
                  </a:cubicBezTo>
                  <a:cubicBezTo>
                    <a:pt x="108" y="167"/>
                    <a:pt x="108" y="167"/>
                    <a:pt x="108" y="167"/>
                  </a:cubicBezTo>
                  <a:lnTo>
                    <a:pt x="38" y="167"/>
                  </a:lnTo>
                  <a:close/>
                </a:path>
              </a:pathLst>
            </a:custGeom>
            <a:solidFill>
              <a:srgbClr val="FCAC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9" name="işlîde"/>
            <p:cNvSpPr/>
            <p:nvPr/>
          </p:nvSpPr>
          <p:spPr bwMode="auto">
            <a:xfrm>
              <a:off x="5368855" y="3659457"/>
              <a:ext cx="138108" cy="51583"/>
            </a:xfrm>
            <a:custGeom>
              <a:avLst/>
              <a:gdLst>
                <a:gd name="T0" fmla="*/ 0 w 40"/>
                <a:gd name="T1" fmla="*/ 2 h 15"/>
                <a:gd name="T2" fmla="*/ 20 w 40"/>
                <a:gd name="T3" fmla="*/ 6 h 15"/>
                <a:gd name="T4" fmla="*/ 39 w 40"/>
                <a:gd name="T5" fmla="*/ 13 h 15"/>
                <a:gd name="T6" fmla="*/ 38 w 40"/>
                <a:gd name="T7" fmla="*/ 14 h 15"/>
                <a:gd name="T8" fmla="*/ 38 w 40"/>
                <a:gd name="T9" fmla="*/ 0 h 15"/>
                <a:gd name="T10" fmla="*/ 40 w 40"/>
                <a:gd name="T11" fmla="*/ 14 h 15"/>
                <a:gd name="T12" fmla="*/ 39 w 40"/>
                <a:gd name="T13" fmla="*/ 15 h 15"/>
                <a:gd name="T14" fmla="*/ 39 w 40"/>
                <a:gd name="T15" fmla="*/ 15 h 15"/>
                <a:gd name="T16" fmla="*/ 39 w 40"/>
                <a:gd name="T17" fmla="*/ 15 h 15"/>
                <a:gd name="T18" fmla="*/ 19 w 40"/>
                <a:gd name="T19" fmla="*/ 9 h 15"/>
                <a:gd name="T20" fmla="*/ 0 w 40"/>
                <a:gd name="T21"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15">
                  <a:moveTo>
                    <a:pt x="0" y="2"/>
                  </a:moveTo>
                  <a:cubicBezTo>
                    <a:pt x="7" y="3"/>
                    <a:pt x="13" y="5"/>
                    <a:pt x="20" y="6"/>
                  </a:cubicBezTo>
                  <a:cubicBezTo>
                    <a:pt x="26" y="8"/>
                    <a:pt x="33" y="10"/>
                    <a:pt x="39" y="13"/>
                  </a:cubicBezTo>
                  <a:cubicBezTo>
                    <a:pt x="38" y="14"/>
                    <a:pt x="38" y="14"/>
                    <a:pt x="38" y="14"/>
                  </a:cubicBezTo>
                  <a:cubicBezTo>
                    <a:pt x="38" y="9"/>
                    <a:pt x="38" y="5"/>
                    <a:pt x="38" y="0"/>
                  </a:cubicBezTo>
                  <a:cubicBezTo>
                    <a:pt x="39" y="5"/>
                    <a:pt x="39" y="9"/>
                    <a:pt x="40" y="14"/>
                  </a:cubicBezTo>
                  <a:cubicBezTo>
                    <a:pt x="40" y="14"/>
                    <a:pt x="40" y="15"/>
                    <a:pt x="39" y="15"/>
                  </a:cubicBezTo>
                  <a:cubicBezTo>
                    <a:pt x="39" y="15"/>
                    <a:pt x="39" y="15"/>
                    <a:pt x="39" y="15"/>
                  </a:cubicBezTo>
                  <a:cubicBezTo>
                    <a:pt x="39" y="15"/>
                    <a:pt x="39" y="15"/>
                    <a:pt x="39" y="15"/>
                  </a:cubicBezTo>
                  <a:cubicBezTo>
                    <a:pt x="32" y="13"/>
                    <a:pt x="26" y="11"/>
                    <a:pt x="19" y="9"/>
                  </a:cubicBezTo>
                  <a:cubicBezTo>
                    <a:pt x="13" y="7"/>
                    <a:pt x="6" y="4"/>
                    <a:pt x="0" y="2"/>
                  </a:cubicBezTo>
                  <a:close/>
                </a:path>
              </a:pathLst>
            </a:custGeom>
            <a:solidFill>
              <a:srgbClr val="E67F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0" name="iśľiḓè"/>
            <p:cNvSpPr/>
            <p:nvPr/>
          </p:nvSpPr>
          <p:spPr bwMode="auto">
            <a:xfrm>
              <a:off x="5513618" y="3717695"/>
              <a:ext cx="71550" cy="462578"/>
            </a:xfrm>
            <a:custGeom>
              <a:avLst/>
              <a:gdLst>
                <a:gd name="T0" fmla="*/ 0 w 21"/>
                <a:gd name="T1" fmla="*/ 0 h 134"/>
                <a:gd name="T2" fmla="*/ 15 w 21"/>
                <a:gd name="T3" fmla="*/ 31 h 134"/>
                <a:gd name="T4" fmla="*/ 20 w 21"/>
                <a:gd name="T5" fmla="*/ 65 h 134"/>
                <a:gd name="T6" fmla="*/ 20 w 21"/>
                <a:gd name="T7" fmla="*/ 83 h 134"/>
                <a:gd name="T8" fmla="*/ 19 w 21"/>
                <a:gd name="T9" fmla="*/ 100 h 134"/>
                <a:gd name="T10" fmla="*/ 17 w 21"/>
                <a:gd name="T11" fmla="*/ 117 h 134"/>
                <a:gd name="T12" fmla="*/ 14 w 21"/>
                <a:gd name="T13" fmla="*/ 134 h 134"/>
                <a:gd name="T14" fmla="*/ 16 w 21"/>
                <a:gd name="T15" fmla="*/ 117 h 134"/>
                <a:gd name="T16" fmla="*/ 17 w 21"/>
                <a:gd name="T17" fmla="*/ 100 h 134"/>
                <a:gd name="T18" fmla="*/ 18 w 21"/>
                <a:gd name="T19" fmla="*/ 82 h 134"/>
                <a:gd name="T20" fmla="*/ 18 w 21"/>
                <a:gd name="T21" fmla="*/ 65 h 134"/>
                <a:gd name="T22" fmla="*/ 13 w 21"/>
                <a:gd name="T23" fmla="*/ 31 h 134"/>
                <a:gd name="T24" fmla="*/ 8 w 21"/>
                <a:gd name="T25" fmla="*/ 15 h 134"/>
                <a:gd name="T26" fmla="*/ 0 w 21"/>
                <a:gd name="T2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134">
                  <a:moveTo>
                    <a:pt x="0" y="0"/>
                  </a:moveTo>
                  <a:cubicBezTo>
                    <a:pt x="8" y="9"/>
                    <a:pt x="12" y="20"/>
                    <a:pt x="15" y="31"/>
                  </a:cubicBezTo>
                  <a:cubicBezTo>
                    <a:pt x="18" y="42"/>
                    <a:pt x="20" y="54"/>
                    <a:pt x="20" y="65"/>
                  </a:cubicBezTo>
                  <a:cubicBezTo>
                    <a:pt x="21" y="71"/>
                    <a:pt x="20" y="77"/>
                    <a:pt x="20" y="83"/>
                  </a:cubicBezTo>
                  <a:cubicBezTo>
                    <a:pt x="20" y="88"/>
                    <a:pt x="20" y="94"/>
                    <a:pt x="19" y="100"/>
                  </a:cubicBezTo>
                  <a:cubicBezTo>
                    <a:pt x="18" y="106"/>
                    <a:pt x="18" y="111"/>
                    <a:pt x="17" y="117"/>
                  </a:cubicBezTo>
                  <a:cubicBezTo>
                    <a:pt x="16" y="123"/>
                    <a:pt x="15" y="128"/>
                    <a:pt x="14" y="134"/>
                  </a:cubicBezTo>
                  <a:cubicBezTo>
                    <a:pt x="14" y="128"/>
                    <a:pt x="15" y="122"/>
                    <a:pt x="16" y="117"/>
                  </a:cubicBezTo>
                  <a:cubicBezTo>
                    <a:pt x="16" y="111"/>
                    <a:pt x="17" y="105"/>
                    <a:pt x="17" y="100"/>
                  </a:cubicBezTo>
                  <a:cubicBezTo>
                    <a:pt x="17" y="94"/>
                    <a:pt x="18" y="88"/>
                    <a:pt x="18" y="82"/>
                  </a:cubicBezTo>
                  <a:cubicBezTo>
                    <a:pt x="18" y="77"/>
                    <a:pt x="18" y="71"/>
                    <a:pt x="18" y="65"/>
                  </a:cubicBezTo>
                  <a:cubicBezTo>
                    <a:pt x="18" y="54"/>
                    <a:pt x="16" y="43"/>
                    <a:pt x="13" y="31"/>
                  </a:cubicBezTo>
                  <a:cubicBezTo>
                    <a:pt x="12" y="26"/>
                    <a:pt x="11" y="20"/>
                    <a:pt x="8" y="15"/>
                  </a:cubicBezTo>
                  <a:cubicBezTo>
                    <a:pt x="6" y="10"/>
                    <a:pt x="4" y="5"/>
                    <a:pt x="0" y="0"/>
                  </a:cubicBezTo>
                  <a:close/>
                </a:path>
              </a:pathLst>
            </a:custGeom>
            <a:solidFill>
              <a:srgbClr val="E67F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1" name="ïŝļïḓè"/>
            <p:cNvSpPr/>
            <p:nvPr/>
          </p:nvSpPr>
          <p:spPr bwMode="auto">
            <a:xfrm>
              <a:off x="6017795" y="3852475"/>
              <a:ext cx="189690" cy="134780"/>
            </a:xfrm>
            <a:custGeom>
              <a:avLst/>
              <a:gdLst>
                <a:gd name="T0" fmla="*/ 0 w 55"/>
                <a:gd name="T1" fmla="*/ 10 h 39"/>
                <a:gd name="T2" fmla="*/ 25 w 55"/>
                <a:gd name="T3" fmla="*/ 0 h 39"/>
                <a:gd name="T4" fmla="*/ 54 w 55"/>
                <a:gd name="T5" fmla="*/ 18 h 39"/>
                <a:gd name="T6" fmla="*/ 23 w 55"/>
                <a:gd name="T7" fmla="*/ 28 h 39"/>
                <a:gd name="T8" fmla="*/ 5 w 55"/>
                <a:gd name="T9" fmla="*/ 26 h 39"/>
                <a:gd name="T10" fmla="*/ 4 w 55"/>
                <a:gd name="T11" fmla="*/ 26 h 39"/>
                <a:gd name="T12" fmla="*/ 0 w 55"/>
                <a:gd name="T13" fmla="*/ 10 h 39"/>
              </a:gdLst>
              <a:ahLst/>
              <a:cxnLst>
                <a:cxn ang="0">
                  <a:pos x="T0" y="T1"/>
                </a:cxn>
                <a:cxn ang="0">
                  <a:pos x="T2" y="T3"/>
                </a:cxn>
                <a:cxn ang="0">
                  <a:pos x="T4" y="T5"/>
                </a:cxn>
                <a:cxn ang="0">
                  <a:pos x="T6" y="T7"/>
                </a:cxn>
                <a:cxn ang="0">
                  <a:pos x="T8" y="T9"/>
                </a:cxn>
                <a:cxn ang="0">
                  <a:pos x="T10" y="T11"/>
                </a:cxn>
                <a:cxn ang="0">
                  <a:pos x="T12" y="T13"/>
                </a:cxn>
              </a:cxnLst>
              <a:rect l="0" t="0" r="r" b="b"/>
              <a:pathLst>
                <a:path w="55" h="39">
                  <a:moveTo>
                    <a:pt x="0" y="10"/>
                  </a:moveTo>
                  <a:cubicBezTo>
                    <a:pt x="0" y="10"/>
                    <a:pt x="17" y="1"/>
                    <a:pt x="25" y="0"/>
                  </a:cubicBezTo>
                  <a:cubicBezTo>
                    <a:pt x="33" y="0"/>
                    <a:pt x="54" y="15"/>
                    <a:pt x="54" y="18"/>
                  </a:cubicBezTo>
                  <a:cubicBezTo>
                    <a:pt x="55" y="20"/>
                    <a:pt x="47" y="39"/>
                    <a:pt x="23" y="28"/>
                  </a:cubicBezTo>
                  <a:cubicBezTo>
                    <a:pt x="17" y="25"/>
                    <a:pt x="11" y="25"/>
                    <a:pt x="5" y="26"/>
                  </a:cubicBezTo>
                  <a:cubicBezTo>
                    <a:pt x="4" y="26"/>
                    <a:pt x="4" y="26"/>
                    <a:pt x="4" y="26"/>
                  </a:cubicBezTo>
                  <a:lnTo>
                    <a:pt x="0" y="10"/>
                  </a:lnTo>
                  <a:close/>
                </a:path>
              </a:pathLst>
            </a:custGeom>
            <a:solidFill>
              <a:srgbClr val="FCCD9A"/>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2" name="ïṣlíḍe"/>
            <p:cNvSpPr/>
            <p:nvPr/>
          </p:nvSpPr>
          <p:spPr bwMode="auto">
            <a:xfrm>
              <a:off x="5279002" y="3704383"/>
              <a:ext cx="780392" cy="279543"/>
            </a:xfrm>
            <a:custGeom>
              <a:avLst/>
              <a:gdLst>
                <a:gd name="T0" fmla="*/ 225 w 226"/>
                <a:gd name="T1" fmla="*/ 48 h 81"/>
                <a:gd name="T2" fmla="*/ 211 w 226"/>
                <a:gd name="T3" fmla="*/ 51 h 81"/>
                <a:gd name="T4" fmla="*/ 184 w 226"/>
                <a:gd name="T5" fmla="*/ 52 h 81"/>
                <a:gd name="T6" fmla="*/ 132 w 226"/>
                <a:gd name="T7" fmla="*/ 43 h 81"/>
                <a:gd name="T8" fmla="*/ 81 w 226"/>
                <a:gd name="T9" fmla="*/ 25 h 81"/>
                <a:gd name="T10" fmla="*/ 57 w 226"/>
                <a:gd name="T11" fmla="*/ 13 h 81"/>
                <a:gd name="T12" fmla="*/ 45 w 226"/>
                <a:gd name="T13" fmla="*/ 8 h 81"/>
                <a:gd name="T14" fmla="*/ 33 w 226"/>
                <a:gd name="T15" fmla="*/ 3 h 81"/>
                <a:gd name="T16" fmla="*/ 32 w 226"/>
                <a:gd name="T17" fmla="*/ 3 h 81"/>
                <a:gd name="T18" fmla="*/ 7 w 226"/>
                <a:gd name="T19" fmla="*/ 12 h 81"/>
                <a:gd name="T20" fmla="*/ 12 w 226"/>
                <a:gd name="T21" fmla="*/ 44 h 81"/>
                <a:gd name="T22" fmla="*/ 25 w 226"/>
                <a:gd name="T23" fmla="*/ 52 h 81"/>
                <a:gd name="T24" fmla="*/ 38 w 226"/>
                <a:gd name="T25" fmla="*/ 57 h 81"/>
                <a:gd name="T26" fmla="*/ 66 w 226"/>
                <a:gd name="T27" fmla="*/ 66 h 81"/>
                <a:gd name="T28" fmla="*/ 124 w 226"/>
                <a:gd name="T29" fmla="*/ 78 h 81"/>
                <a:gd name="T30" fmla="*/ 184 w 226"/>
                <a:gd name="T31" fmla="*/ 79 h 81"/>
                <a:gd name="T32" fmla="*/ 226 w 226"/>
                <a:gd name="T33" fmla="*/ 68 h 81"/>
                <a:gd name="T34" fmla="*/ 225 w 226"/>
                <a:gd name="T35" fmla="*/ 4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6" h="81">
                  <a:moveTo>
                    <a:pt x="225" y="48"/>
                  </a:moveTo>
                  <a:cubicBezTo>
                    <a:pt x="221" y="49"/>
                    <a:pt x="216" y="51"/>
                    <a:pt x="211" y="51"/>
                  </a:cubicBezTo>
                  <a:cubicBezTo>
                    <a:pt x="202" y="52"/>
                    <a:pt x="193" y="52"/>
                    <a:pt x="184" y="52"/>
                  </a:cubicBezTo>
                  <a:cubicBezTo>
                    <a:pt x="167" y="51"/>
                    <a:pt x="149" y="47"/>
                    <a:pt x="132" y="43"/>
                  </a:cubicBezTo>
                  <a:cubicBezTo>
                    <a:pt x="115" y="38"/>
                    <a:pt x="98" y="32"/>
                    <a:pt x="81" y="25"/>
                  </a:cubicBezTo>
                  <a:cubicBezTo>
                    <a:pt x="73" y="21"/>
                    <a:pt x="65" y="17"/>
                    <a:pt x="57" y="13"/>
                  </a:cubicBezTo>
                  <a:cubicBezTo>
                    <a:pt x="53" y="11"/>
                    <a:pt x="49" y="9"/>
                    <a:pt x="45" y="8"/>
                  </a:cubicBezTo>
                  <a:cubicBezTo>
                    <a:pt x="41" y="6"/>
                    <a:pt x="37" y="4"/>
                    <a:pt x="33" y="3"/>
                  </a:cubicBezTo>
                  <a:cubicBezTo>
                    <a:pt x="32" y="3"/>
                    <a:pt x="32" y="3"/>
                    <a:pt x="32" y="3"/>
                  </a:cubicBezTo>
                  <a:cubicBezTo>
                    <a:pt x="23" y="0"/>
                    <a:pt x="13" y="4"/>
                    <a:pt x="7" y="12"/>
                  </a:cubicBezTo>
                  <a:cubicBezTo>
                    <a:pt x="0" y="23"/>
                    <a:pt x="2" y="37"/>
                    <a:pt x="12" y="44"/>
                  </a:cubicBezTo>
                  <a:cubicBezTo>
                    <a:pt x="16" y="47"/>
                    <a:pt x="20" y="50"/>
                    <a:pt x="25" y="52"/>
                  </a:cubicBezTo>
                  <a:cubicBezTo>
                    <a:pt x="29" y="54"/>
                    <a:pt x="34" y="56"/>
                    <a:pt x="38" y="57"/>
                  </a:cubicBezTo>
                  <a:cubicBezTo>
                    <a:pt x="48" y="60"/>
                    <a:pt x="57" y="63"/>
                    <a:pt x="66" y="66"/>
                  </a:cubicBezTo>
                  <a:cubicBezTo>
                    <a:pt x="85" y="71"/>
                    <a:pt x="104" y="75"/>
                    <a:pt x="124" y="78"/>
                  </a:cubicBezTo>
                  <a:cubicBezTo>
                    <a:pt x="143" y="80"/>
                    <a:pt x="163" y="81"/>
                    <a:pt x="184" y="79"/>
                  </a:cubicBezTo>
                  <a:cubicBezTo>
                    <a:pt x="198" y="77"/>
                    <a:pt x="212" y="73"/>
                    <a:pt x="226" y="68"/>
                  </a:cubicBezTo>
                  <a:cubicBezTo>
                    <a:pt x="226" y="61"/>
                    <a:pt x="226" y="54"/>
                    <a:pt x="225" y="48"/>
                  </a:cubicBezTo>
                  <a:close/>
                </a:path>
              </a:pathLst>
            </a:custGeom>
            <a:solidFill>
              <a:srgbClr val="FCCD9A"/>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3" name="ïŝ1îdé"/>
            <p:cNvSpPr/>
            <p:nvPr/>
          </p:nvSpPr>
          <p:spPr bwMode="auto">
            <a:xfrm>
              <a:off x="5267354" y="3679425"/>
              <a:ext cx="412659" cy="287864"/>
            </a:xfrm>
            <a:custGeom>
              <a:avLst/>
              <a:gdLst>
                <a:gd name="T0" fmla="*/ 7 w 119"/>
                <a:gd name="T1" fmla="*/ 19 h 83"/>
                <a:gd name="T2" fmla="*/ 8 w 119"/>
                <a:gd name="T3" fmla="*/ 18 h 83"/>
                <a:gd name="T4" fmla="*/ 43 w 119"/>
                <a:gd name="T5" fmla="*/ 6 h 83"/>
                <a:gd name="T6" fmla="*/ 119 w 119"/>
                <a:gd name="T7" fmla="*/ 43 h 83"/>
                <a:gd name="T8" fmla="*/ 95 w 119"/>
                <a:gd name="T9" fmla="*/ 83 h 83"/>
                <a:gd name="T10" fmla="*/ 27 w 119"/>
                <a:gd name="T11" fmla="*/ 62 h 83"/>
                <a:gd name="T12" fmla="*/ 7 w 119"/>
                <a:gd name="T13" fmla="*/ 19 h 83"/>
              </a:gdLst>
              <a:ahLst/>
              <a:cxnLst>
                <a:cxn ang="0">
                  <a:pos x="T0" y="T1"/>
                </a:cxn>
                <a:cxn ang="0">
                  <a:pos x="T2" y="T3"/>
                </a:cxn>
                <a:cxn ang="0">
                  <a:pos x="T4" y="T5"/>
                </a:cxn>
                <a:cxn ang="0">
                  <a:pos x="T6" y="T7"/>
                </a:cxn>
                <a:cxn ang="0">
                  <a:pos x="T8" y="T9"/>
                </a:cxn>
                <a:cxn ang="0">
                  <a:pos x="T10" y="T11"/>
                </a:cxn>
                <a:cxn ang="0">
                  <a:pos x="T12" y="T13"/>
                </a:cxn>
              </a:cxnLst>
              <a:rect l="0" t="0" r="r" b="b"/>
              <a:pathLst>
                <a:path w="119" h="83">
                  <a:moveTo>
                    <a:pt x="7" y="19"/>
                  </a:moveTo>
                  <a:cubicBezTo>
                    <a:pt x="8" y="18"/>
                    <a:pt x="8" y="18"/>
                    <a:pt x="8" y="18"/>
                  </a:cubicBezTo>
                  <a:cubicBezTo>
                    <a:pt x="14" y="5"/>
                    <a:pt x="30" y="0"/>
                    <a:pt x="43" y="6"/>
                  </a:cubicBezTo>
                  <a:cubicBezTo>
                    <a:pt x="119" y="43"/>
                    <a:pt x="119" y="43"/>
                    <a:pt x="119" y="43"/>
                  </a:cubicBezTo>
                  <a:cubicBezTo>
                    <a:pt x="95" y="83"/>
                    <a:pt x="95" y="83"/>
                    <a:pt x="95" y="83"/>
                  </a:cubicBezTo>
                  <a:cubicBezTo>
                    <a:pt x="95" y="83"/>
                    <a:pt x="58" y="72"/>
                    <a:pt x="27" y="62"/>
                  </a:cubicBezTo>
                  <a:cubicBezTo>
                    <a:pt x="9" y="56"/>
                    <a:pt x="0" y="36"/>
                    <a:pt x="7" y="19"/>
                  </a:cubicBezTo>
                  <a:close/>
                </a:path>
              </a:pathLst>
            </a:custGeom>
            <a:solidFill>
              <a:srgbClr val="FCAC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4" name="îṣḷídê"/>
            <p:cNvSpPr/>
            <p:nvPr/>
          </p:nvSpPr>
          <p:spPr bwMode="auto">
            <a:xfrm>
              <a:off x="5315609" y="3687744"/>
              <a:ext cx="307831" cy="116476"/>
            </a:xfrm>
            <a:custGeom>
              <a:avLst/>
              <a:gdLst>
                <a:gd name="T0" fmla="*/ 0 w 89"/>
                <a:gd name="T1" fmla="*/ 8 h 34"/>
                <a:gd name="T2" fmla="*/ 23 w 89"/>
                <a:gd name="T3" fmla="*/ 1 h 34"/>
                <a:gd name="T4" fmla="*/ 35 w 89"/>
                <a:gd name="T5" fmla="*/ 5 h 34"/>
                <a:gd name="T6" fmla="*/ 46 w 89"/>
                <a:gd name="T7" fmla="*/ 10 h 34"/>
                <a:gd name="T8" fmla="*/ 68 w 89"/>
                <a:gd name="T9" fmla="*/ 21 h 34"/>
                <a:gd name="T10" fmla="*/ 89 w 89"/>
                <a:gd name="T11" fmla="*/ 34 h 34"/>
                <a:gd name="T12" fmla="*/ 67 w 89"/>
                <a:gd name="T13" fmla="*/ 23 h 34"/>
                <a:gd name="T14" fmla="*/ 45 w 89"/>
                <a:gd name="T15" fmla="*/ 13 h 34"/>
                <a:gd name="T16" fmla="*/ 34 w 89"/>
                <a:gd name="T17" fmla="*/ 7 h 34"/>
                <a:gd name="T18" fmla="*/ 23 w 89"/>
                <a:gd name="T19" fmla="*/ 3 h 34"/>
                <a:gd name="T20" fmla="*/ 0 w 89"/>
                <a:gd name="T21"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34">
                  <a:moveTo>
                    <a:pt x="0" y="8"/>
                  </a:moveTo>
                  <a:cubicBezTo>
                    <a:pt x="6" y="2"/>
                    <a:pt x="15" y="0"/>
                    <a:pt x="23" y="1"/>
                  </a:cubicBezTo>
                  <a:cubicBezTo>
                    <a:pt x="27" y="2"/>
                    <a:pt x="31" y="4"/>
                    <a:pt x="35" y="5"/>
                  </a:cubicBezTo>
                  <a:cubicBezTo>
                    <a:pt x="39" y="7"/>
                    <a:pt x="43" y="8"/>
                    <a:pt x="46" y="10"/>
                  </a:cubicBezTo>
                  <a:cubicBezTo>
                    <a:pt x="54" y="14"/>
                    <a:pt x="61" y="17"/>
                    <a:pt x="68" y="21"/>
                  </a:cubicBezTo>
                  <a:cubicBezTo>
                    <a:pt x="75" y="25"/>
                    <a:pt x="82" y="29"/>
                    <a:pt x="89" y="34"/>
                  </a:cubicBezTo>
                  <a:cubicBezTo>
                    <a:pt x="82" y="30"/>
                    <a:pt x="75" y="27"/>
                    <a:pt x="67" y="23"/>
                  </a:cubicBezTo>
                  <a:cubicBezTo>
                    <a:pt x="60" y="20"/>
                    <a:pt x="53" y="16"/>
                    <a:pt x="45" y="13"/>
                  </a:cubicBezTo>
                  <a:cubicBezTo>
                    <a:pt x="41" y="11"/>
                    <a:pt x="38" y="9"/>
                    <a:pt x="34" y="7"/>
                  </a:cubicBezTo>
                  <a:cubicBezTo>
                    <a:pt x="30" y="6"/>
                    <a:pt x="27" y="4"/>
                    <a:pt x="23" y="3"/>
                  </a:cubicBezTo>
                  <a:cubicBezTo>
                    <a:pt x="15" y="1"/>
                    <a:pt x="7" y="3"/>
                    <a:pt x="0" y="8"/>
                  </a:cubicBezTo>
                  <a:close/>
                </a:path>
              </a:pathLst>
            </a:custGeom>
            <a:solidFill>
              <a:srgbClr val="E67F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5" name="îṥļíḑé"/>
            <p:cNvSpPr/>
            <p:nvPr/>
          </p:nvSpPr>
          <p:spPr bwMode="auto">
            <a:xfrm>
              <a:off x="5288986" y="3839164"/>
              <a:ext cx="307831" cy="128125"/>
            </a:xfrm>
            <a:custGeom>
              <a:avLst/>
              <a:gdLst>
                <a:gd name="T0" fmla="*/ 0 w 89"/>
                <a:gd name="T1" fmla="*/ 0 h 37"/>
                <a:gd name="T2" fmla="*/ 20 w 89"/>
                <a:gd name="T3" fmla="*/ 14 h 37"/>
                <a:gd name="T4" fmla="*/ 31 w 89"/>
                <a:gd name="T5" fmla="*/ 18 h 37"/>
                <a:gd name="T6" fmla="*/ 43 w 89"/>
                <a:gd name="T7" fmla="*/ 21 h 37"/>
                <a:gd name="T8" fmla="*/ 66 w 89"/>
                <a:gd name="T9" fmla="*/ 29 h 37"/>
                <a:gd name="T10" fmla="*/ 89 w 89"/>
                <a:gd name="T11" fmla="*/ 37 h 37"/>
                <a:gd name="T12" fmla="*/ 65 w 89"/>
                <a:gd name="T13" fmla="*/ 31 h 37"/>
                <a:gd name="T14" fmla="*/ 42 w 89"/>
                <a:gd name="T15" fmla="*/ 24 h 37"/>
                <a:gd name="T16" fmla="*/ 30 w 89"/>
                <a:gd name="T17" fmla="*/ 20 h 37"/>
                <a:gd name="T18" fmla="*/ 19 w 89"/>
                <a:gd name="T19" fmla="*/ 15 h 37"/>
                <a:gd name="T20" fmla="*/ 0 w 89"/>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37">
                  <a:moveTo>
                    <a:pt x="0" y="0"/>
                  </a:moveTo>
                  <a:cubicBezTo>
                    <a:pt x="6" y="5"/>
                    <a:pt x="13" y="10"/>
                    <a:pt x="20" y="14"/>
                  </a:cubicBezTo>
                  <a:cubicBezTo>
                    <a:pt x="23" y="15"/>
                    <a:pt x="27" y="17"/>
                    <a:pt x="31" y="18"/>
                  </a:cubicBezTo>
                  <a:cubicBezTo>
                    <a:pt x="43" y="21"/>
                    <a:pt x="43" y="21"/>
                    <a:pt x="43" y="21"/>
                  </a:cubicBezTo>
                  <a:cubicBezTo>
                    <a:pt x="50" y="24"/>
                    <a:pt x="58" y="26"/>
                    <a:pt x="66" y="29"/>
                  </a:cubicBezTo>
                  <a:cubicBezTo>
                    <a:pt x="73" y="31"/>
                    <a:pt x="81" y="34"/>
                    <a:pt x="89" y="37"/>
                  </a:cubicBezTo>
                  <a:cubicBezTo>
                    <a:pt x="81" y="35"/>
                    <a:pt x="73" y="33"/>
                    <a:pt x="65" y="31"/>
                  </a:cubicBezTo>
                  <a:cubicBezTo>
                    <a:pt x="57" y="28"/>
                    <a:pt x="50" y="26"/>
                    <a:pt x="42" y="24"/>
                  </a:cubicBezTo>
                  <a:cubicBezTo>
                    <a:pt x="30" y="20"/>
                    <a:pt x="30" y="20"/>
                    <a:pt x="30" y="20"/>
                  </a:cubicBezTo>
                  <a:cubicBezTo>
                    <a:pt x="27" y="19"/>
                    <a:pt x="22" y="18"/>
                    <a:pt x="19" y="15"/>
                  </a:cubicBezTo>
                  <a:cubicBezTo>
                    <a:pt x="12" y="12"/>
                    <a:pt x="5" y="6"/>
                    <a:pt x="0" y="0"/>
                  </a:cubicBezTo>
                  <a:close/>
                </a:path>
              </a:pathLst>
            </a:custGeom>
            <a:solidFill>
              <a:srgbClr val="E67F0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6" name="ïŝľíḓê"/>
            <p:cNvSpPr/>
            <p:nvPr/>
          </p:nvSpPr>
          <p:spPr bwMode="auto">
            <a:xfrm>
              <a:off x="5603471" y="3835836"/>
              <a:ext cx="106493" cy="119804"/>
            </a:xfrm>
            <a:custGeom>
              <a:avLst/>
              <a:gdLst>
                <a:gd name="T0" fmla="*/ 0 w 64"/>
                <a:gd name="T1" fmla="*/ 72 h 72"/>
                <a:gd name="T2" fmla="*/ 43 w 64"/>
                <a:gd name="T3" fmla="*/ 0 h 72"/>
                <a:gd name="T4" fmla="*/ 64 w 64"/>
                <a:gd name="T5" fmla="*/ 6 h 72"/>
                <a:gd name="T6" fmla="*/ 0 w 64"/>
                <a:gd name="T7" fmla="*/ 72 h 72"/>
              </a:gdLst>
              <a:ahLst/>
              <a:cxnLst>
                <a:cxn ang="0">
                  <a:pos x="T0" y="T1"/>
                </a:cxn>
                <a:cxn ang="0">
                  <a:pos x="T2" y="T3"/>
                </a:cxn>
                <a:cxn ang="0">
                  <a:pos x="T4" y="T5"/>
                </a:cxn>
                <a:cxn ang="0">
                  <a:pos x="T6" y="T7"/>
                </a:cxn>
              </a:cxnLst>
              <a:rect l="0" t="0" r="r" b="b"/>
              <a:pathLst>
                <a:path w="64" h="72">
                  <a:moveTo>
                    <a:pt x="0" y="72"/>
                  </a:moveTo>
                  <a:lnTo>
                    <a:pt x="43" y="0"/>
                  </a:lnTo>
                  <a:lnTo>
                    <a:pt x="64" y="6"/>
                  </a:lnTo>
                  <a:lnTo>
                    <a:pt x="0" y="72"/>
                  </a:lnTo>
                  <a:close/>
                </a:path>
              </a:pathLst>
            </a:custGeom>
            <a:solidFill>
              <a:srgbClr val="111B24"/>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7" name="ïṡ1íḑê"/>
            <p:cNvSpPr/>
            <p:nvPr/>
          </p:nvSpPr>
          <p:spPr bwMode="auto">
            <a:xfrm>
              <a:off x="6091009" y="3842491"/>
              <a:ext cx="103165" cy="51583"/>
            </a:xfrm>
            <a:custGeom>
              <a:avLst/>
              <a:gdLst>
                <a:gd name="T0" fmla="*/ 8 w 30"/>
                <a:gd name="T1" fmla="*/ 4 h 15"/>
                <a:gd name="T2" fmla="*/ 1 w 30"/>
                <a:gd name="T3" fmla="*/ 12 h 15"/>
                <a:gd name="T4" fmla="*/ 14 w 30"/>
                <a:gd name="T5" fmla="*/ 9 h 15"/>
                <a:gd name="T6" fmla="*/ 26 w 30"/>
                <a:gd name="T7" fmla="*/ 13 h 15"/>
                <a:gd name="T8" fmla="*/ 30 w 30"/>
                <a:gd name="T9" fmla="*/ 11 h 15"/>
                <a:gd name="T10" fmla="*/ 8 w 30"/>
                <a:gd name="T11" fmla="*/ 4 h 15"/>
              </a:gdLst>
              <a:ahLst/>
              <a:cxnLst>
                <a:cxn ang="0">
                  <a:pos x="T0" y="T1"/>
                </a:cxn>
                <a:cxn ang="0">
                  <a:pos x="T2" y="T3"/>
                </a:cxn>
                <a:cxn ang="0">
                  <a:pos x="T4" y="T5"/>
                </a:cxn>
                <a:cxn ang="0">
                  <a:pos x="T6" y="T7"/>
                </a:cxn>
                <a:cxn ang="0">
                  <a:pos x="T8" y="T9"/>
                </a:cxn>
                <a:cxn ang="0">
                  <a:pos x="T10" y="T11"/>
                </a:cxn>
              </a:cxnLst>
              <a:rect l="0" t="0" r="r" b="b"/>
              <a:pathLst>
                <a:path w="30" h="15">
                  <a:moveTo>
                    <a:pt x="8" y="4"/>
                  </a:moveTo>
                  <a:cubicBezTo>
                    <a:pt x="8" y="4"/>
                    <a:pt x="0" y="10"/>
                    <a:pt x="1" y="12"/>
                  </a:cubicBezTo>
                  <a:cubicBezTo>
                    <a:pt x="1" y="15"/>
                    <a:pt x="9" y="13"/>
                    <a:pt x="14" y="9"/>
                  </a:cubicBezTo>
                  <a:cubicBezTo>
                    <a:pt x="14" y="9"/>
                    <a:pt x="25" y="13"/>
                    <a:pt x="26" y="13"/>
                  </a:cubicBezTo>
                  <a:cubicBezTo>
                    <a:pt x="27" y="14"/>
                    <a:pt x="30" y="11"/>
                    <a:pt x="30" y="11"/>
                  </a:cubicBezTo>
                  <a:cubicBezTo>
                    <a:pt x="30" y="11"/>
                    <a:pt x="15" y="0"/>
                    <a:pt x="8" y="4"/>
                  </a:cubicBez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8" name="ïṣľiḓè"/>
            <p:cNvSpPr/>
            <p:nvPr/>
          </p:nvSpPr>
          <p:spPr bwMode="auto">
            <a:xfrm>
              <a:off x="6084353" y="3910713"/>
              <a:ext cx="64895" cy="59902"/>
            </a:xfrm>
            <a:custGeom>
              <a:avLst/>
              <a:gdLst>
                <a:gd name="T0" fmla="*/ 1 w 19"/>
                <a:gd name="T1" fmla="*/ 12 h 17"/>
                <a:gd name="T2" fmla="*/ 17 w 19"/>
                <a:gd name="T3" fmla="*/ 16 h 17"/>
                <a:gd name="T4" fmla="*/ 19 w 19"/>
                <a:gd name="T5" fmla="*/ 14 h 17"/>
                <a:gd name="T6" fmla="*/ 17 w 19"/>
                <a:gd name="T7" fmla="*/ 6 h 17"/>
                <a:gd name="T8" fmla="*/ 16 w 19"/>
                <a:gd name="T9" fmla="*/ 7 h 17"/>
                <a:gd name="T10" fmla="*/ 14 w 19"/>
                <a:gd name="T11" fmla="*/ 2 h 17"/>
                <a:gd name="T12" fmla="*/ 11 w 19"/>
                <a:gd name="T13" fmla="*/ 4 h 17"/>
                <a:gd name="T14" fmla="*/ 11 w 19"/>
                <a:gd name="T15" fmla="*/ 1 h 17"/>
                <a:gd name="T16" fmla="*/ 7 w 19"/>
                <a:gd name="T17" fmla="*/ 4 h 17"/>
                <a:gd name="T18" fmla="*/ 5 w 19"/>
                <a:gd name="T19" fmla="*/ 0 h 17"/>
                <a:gd name="T20" fmla="*/ 0 w 19"/>
                <a:gd name="T21" fmla="*/ 10 h 17"/>
                <a:gd name="T22" fmla="*/ 1 w 19"/>
                <a:gd name="T23"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7">
                  <a:moveTo>
                    <a:pt x="1" y="12"/>
                  </a:moveTo>
                  <a:cubicBezTo>
                    <a:pt x="3" y="14"/>
                    <a:pt x="8" y="17"/>
                    <a:pt x="17" y="16"/>
                  </a:cubicBezTo>
                  <a:cubicBezTo>
                    <a:pt x="18" y="16"/>
                    <a:pt x="19" y="15"/>
                    <a:pt x="19" y="14"/>
                  </a:cubicBezTo>
                  <a:cubicBezTo>
                    <a:pt x="19" y="12"/>
                    <a:pt x="19" y="7"/>
                    <a:pt x="17" y="6"/>
                  </a:cubicBezTo>
                  <a:cubicBezTo>
                    <a:pt x="17" y="6"/>
                    <a:pt x="16" y="5"/>
                    <a:pt x="16" y="7"/>
                  </a:cubicBezTo>
                  <a:cubicBezTo>
                    <a:pt x="16" y="7"/>
                    <a:pt x="16" y="3"/>
                    <a:pt x="14" y="2"/>
                  </a:cubicBezTo>
                  <a:cubicBezTo>
                    <a:pt x="12" y="1"/>
                    <a:pt x="11" y="4"/>
                    <a:pt x="11" y="4"/>
                  </a:cubicBezTo>
                  <a:cubicBezTo>
                    <a:pt x="11" y="4"/>
                    <a:pt x="12" y="2"/>
                    <a:pt x="11" y="1"/>
                  </a:cubicBezTo>
                  <a:cubicBezTo>
                    <a:pt x="9" y="1"/>
                    <a:pt x="8" y="2"/>
                    <a:pt x="7" y="4"/>
                  </a:cubicBezTo>
                  <a:cubicBezTo>
                    <a:pt x="7" y="4"/>
                    <a:pt x="7" y="0"/>
                    <a:pt x="5" y="0"/>
                  </a:cubicBezTo>
                  <a:cubicBezTo>
                    <a:pt x="3" y="0"/>
                    <a:pt x="1" y="4"/>
                    <a:pt x="0" y="10"/>
                  </a:cubicBezTo>
                  <a:cubicBezTo>
                    <a:pt x="0" y="11"/>
                    <a:pt x="1" y="11"/>
                    <a:pt x="1" y="12"/>
                  </a:cubicBez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9" name="ïṩlîḍe"/>
            <p:cNvSpPr/>
            <p:nvPr/>
          </p:nvSpPr>
          <p:spPr bwMode="auto">
            <a:xfrm>
              <a:off x="5337240" y="3313356"/>
              <a:ext cx="234617" cy="369397"/>
            </a:xfrm>
            <a:custGeom>
              <a:avLst/>
              <a:gdLst>
                <a:gd name="T0" fmla="*/ 62 w 68"/>
                <a:gd name="T1" fmla="*/ 55 h 107"/>
                <a:gd name="T2" fmla="*/ 68 w 68"/>
                <a:gd name="T3" fmla="*/ 53 h 107"/>
                <a:gd name="T4" fmla="*/ 61 w 68"/>
                <a:gd name="T5" fmla="*/ 34 h 107"/>
                <a:gd name="T6" fmla="*/ 51 w 68"/>
                <a:gd name="T7" fmla="*/ 4 h 107"/>
                <a:gd name="T8" fmla="*/ 12 w 68"/>
                <a:gd name="T9" fmla="*/ 14 h 107"/>
                <a:gd name="T10" fmla="*/ 10 w 68"/>
                <a:gd name="T11" fmla="*/ 46 h 107"/>
                <a:gd name="T12" fmla="*/ 1 w 68"/>
                <a:gd name="T13" fmla="*/ 50 h 107"/>
                <a:gd name="T14" fmla="*/ 11 w 68"/>
                <a:gd name="T15" fmla="*/ 62 h 107"/>
                <a:gd name="T16" fmla="*/ 11 w 68"/>
                <a:gd name="T17" fmla="*/ 98 h 107"/>
                <a:gd name="T18" fmla="*/ 44 w 68"/>
                <a:gd name="T19" fmla="*/ 107 h 107"/>
                <a:gd name="T20" fmla="*/ 44 w 68"/>
                <a:gd name="T21" fmla="*/ 84 h 107"/>
                <a:gd name="T22" fmla="*/ 57 w 68"/>
                <a:gd name="T23" fmla="*/ 78 h 107"/>
                <a:gd name="T24" fmla="*/ 62 w 68"/>
                <a:gd name="T25" fmla="*/ 5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7">
                  <a:moveTo>
                    <a:pt x="62" y="55"/>
                  </a:moveTo>
                  <a:cubicBezTo>
                    <a:pt x="65" y="54"/>
                    <a:pt x="68" y="53"/>
                    <a:pt x="68" y="53"/>
                  </a:cubicBezTo>
                  <a:cubicBezTo>
                    <a:pt x="68" y="53"/>
                    <a:pt x="64" y="41"/>
                    <a:pt x="61" y="34"/>
                  </a:cubicBezTo>
                  <a:cubicBezTo>
                    <a:pt x="59" y="19"/>
                    <a:pt x="55" y="6"/>
                    <a:pt x="51" y="4"/>
                  </a:cubicBezTo>
                  <a:cubicBezTo>
                    <a:pt x="41" y="0"/>
                    <a:pt x="20" y="5"/>
                    <a:pt x="12" y="14"/>
                  </a:cubicBezTo>
                  <a:cubicBezTo>
                    <a:pt x="9" y="18"/>
                    <a:pt x="9" y="32"/>
                    <a:pt x="10" y="46"/>
                  </a:cubicBezTo>
                  <a:cubicBezTo>
                    <a:pt x="6" y="44"/>
                    <a:pt x="0" y="45"/>
                    <a:pt x="1" y="50"/>
                  </a:cubicBezTo>
                  <a:cubicBezTo>
                    <a:pt x="2" y="56"/>
                    <a:pt x="8" y="60"/>
                    <a:pt x="11" y="62"/>
                  </a:cubicBezTo>
                  <a:cubicBezTo>
                    <a:pt x="11" y="98"/>
                    <a:pt x="11" y="98"/>
                    <a:pt x="11" y="98"/>
                  </a:cubicBezTo>
                  <a:cubicBezTo>
                    <a:pt x="44" y="107"/>
                    <a:pt x="44" y="107"/>
                    <a:pt x="44" y="107"/>
                  </a:cubicBezTo>
                  <a:cubicBezTo>
                    <a:pt x="44" y="84"/>
                    <a:pt x="44" y="84"/>
                    <a:pt x="44" y="84"/>
                  </a:cubicBezTo>
                  <a:cubicBezTo>
                    <a:pt x="49" y="83"/>
                    <a:pt x="54" y="81"/>
                    <a:pt x="57" y="78"/>
                  </a:cubicBezTo>
                  <a:cubicBezTo>
                    <a:pt x="61" y="74"/>
                    <a:pt x="62" y="65"/>
                    <a:pt x="62" y="55"/>
                  </a:cubicBezTo>
                  <a:close/>
                </a:path>
              </a:pathLst>
            </a:custGeom>
            <a:solidFill>
              <a:srgbClr val="FCCD9A"/>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0" name="îṣļîḍe"/>
            <p:cNvSpPr/>
            <p:nvPr/>
          </p:nvSpPr>
          <p:spPr bwMode="auto">
            <a:xfrm>
              <a:off x="5413781" y="3566276"/>
              <a:ext cx="74878" cy="71550"/>
            </a:xfrm>
            <a:custGeom>
              <a:avLst/>
              <a:gdLst>
                <a:gd name="T0" fmla="*/ 22 w 22"/>
                <a:gd name="T1" fmla="*/ 11 h 21"/>
                <a:gd name="T2" fmla="*/ 0 w 22"/>
                <a:gd name="T3" fmla="*/ 0 h 21"/>
                <a:gd name="T4" fmla="*/ 22 w 22"/>
                <a:gd name="T5" fmla="*/ 19 h 21"/>
                <a:gd name="T6" fmla="*/ 22 w 22"/>
                <a:gd name="T7" fmla="*/ 11 h 21"/>
              </a:gdLst>
              <a:ahLst/>
              <a:cxnLst>
                <a:cxn ang="0">
                  <a:pos x="T0" y="T1"/>
                </a:cxn>
                <a:cxn ang="0">
                  <a:pos x="T2" y="T3"/>
                </a:cxn>
                <a:cxn ang="0">
                  <a:pos x="T4" y="T5"/>
                </a:cxn>
                <a:cxn ang="0">
                  <a:pos x="T6" y="T7"/>
                </a:cxn>
              </a:cxnLst>
              <a:rect l="0" t="0" r="r" b="b"/>
              <a:pathLst>
                <a:path w="22" h="21">
                  <a:moveTo>
                    <a:pt x="22" y="11"/>
                  </a:moveTo>
                  <a:cubicBezTo>
                    <a:pt x="22" y="11"/>
                    <a:pt x="6" y="11"/>
                    <a:pt x="0" y="0"/>
                  </a:cubicBezTo>
                  <a:cubicBezTo>
                    <a:pt x="0" y="0"/>
                    <a:pt x="9" y="21"/>
                    <a:pt x="22" y="19"/>
                  </a:cubicBezTo>
                  <a:lnTo>
                    <a:pt x="22" y="11"/>
                  </a:lnTo>
                  <a:close/>
                </a:path>
              </a:pathLst>
            </a:custGeom>
            <a:solidFill>
              <a:srgbClr val="111B24"/>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1" name="ïṩ1îḑê"/>
            <p:cNvSpPr/>
            <p:nvPr/>
          </p:nvSpPr>
          <p:spPr bwMode="auto">
            <a:xfrm>
              <a:off x="5292313" y="3275085"/>
              <a:ext cx="324470" cy="287864"/>
            </a:xfrm>
            <a:custGeom>
              <a:avLst/>
              <a:gdLst>
                <a:gd name="T0" fmla="*/ 23 w 94"/>
                <a:gd name="T1" fmla="*/ 57 h 83"/>
                <a:gd name="T2" fmla="*/ 31 w 94"/>
                <a:gd name="T3" fmla="*/ 55 h 83"/>
                <a:gd name="T4" fmla="*/ 34 w 94"/>
                <a:gd name="T5" fmla="*/ 29 h 83"/>
                <a:gd name="T6" fmla="*/ 45 w 94"/>
                <a:gd name="T7" fmla="*/ 29 h 83"/>
                <a:gd name="T8" fmla="*/ 71 w 94"/>
                <a:gd name="T9" fmla="*/ 29 h 83"/>
                <a:gd name="T10" fmla="*/ 73 w 94"/>
                <a:gd name="T11" fmla="*/ 38 h 83"/>
                <a:gd name="T12" fmla="*/ 72 w 94"/>
                <a:gd name="T13" fmla="*/ 0 h 83"/>
                <a:gd name="T14" fmla="*/ 69 w 94"/>
                <a:gd name="T15" fmla="*/ 0 h 83"/>
                <a:gd name="T16" fmla="*/ 42 w 94"/>
                <a:gd name="T17" fmla="*/ 9 h 83"/>
                <a:gd name="T18" fmla="*/ 22 w 94"/>
                <a:gd name="T19" fmla="*/ 25 h 83"/>
                <a:gd name="T20" fmla="*/ 4 w 94"/>
                <a:gd name="T21" fmla="*/ 32 h 83"/>
                <a:gd name="T22" fmla="*/ 24 w 94"/>
                <a:gd name="T23" fmla="*/ 83 h 83"/>
                <a:gd name="T24" fmla="*/ 24 w 94"/>
                <a:gd name="T25" fmla="*/ 73 h 83"/>
                <a:gd name="T26" fmla="*/ 14 w 94"/>
                <a:gd name="T27" fmla="*/ 60 h 83"/>
                <a:gd name="T28" fmla="*/ 23 w 94"/>
                <a:gd name="T29"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83">
                  <a:moveTo>
                    <a:pt x="23" y="57"/>
                  </a:moveTo>
                  <a:cubicBezTo>
                    <a:pt x="23" y="57"/>
                    <a:pt x="29" y="60"/>
                    <a:pt x="31" y="55"/>
                  </a:cubicBezTo>
                  <a:cubicBezTo>
                    <a:pt x="35" y="48"/>
                    <a:pt x="35" y="34"/>
                    <a:pt x="34" y="29"/>
                  </a:cubicBezTo>
                  <a:cubicBezTo>
                    <a:pt x="34" y="29"/>
                    <a:pt x="36" y="26"/>
                    <a:pt x="45" y="29"/>
                  </a:cubicBezTo>
                  <a:cubicBezTo>
                    <a:pt x="55" y="33"/>
                    <a:pt x="68" y="36"/>
                    <a:pt x="71" y="29"/>
                  </a:cubicBezTo>
                  <a:cubicBezTo>
                    <a:pt x="71" y="29"/>
                    <a:pt x="73" y="37"/>
                    <a:pt x="73" y="38"/>
                  </a:cubicBezTo>
                  <a:cubicBezTo>
                    <a:pt x="73" y="38"/>
                    <a:pt x="94" y="22"/>
                    <a:pt x="72" y="0"/>
                  </a:cubicBezTo>
                  <a:cubicBezTo>
                    <a:pt x="71" y="0"/>
                    <a:pt x="70" y="0"/>
                    <a:pt x="69" y="0"/>
                  </a:cubicBezTo>
                  <a:cubicBezTo>
                    <a:pt x="66" y="3"/>
                    <a:pt x="57" y="8"/>
                    <a:pt x="42" y="9"/>
                  </a:cubicBezTo>
                  <a:cubicBezTo>
                    <a:pt x="23" y="9"/>
                    <a:pt x="22" y="25"/>
                    <a:pt x="22" y="25"/>
                  </a:cubicBezTo>
                  <a:cubicBezTo>
                    <a:pt x="22" y="25"/>
                    <a:pt x="8" y="21"/>
                    <a:pt x="4" y="32"/>
                  </a:cubicBezTo>
                  <a:cubicBezTo>
                    <a:pt x="1" y="44"/>
                    <a:pt x="0" y="73"/>
                    <a:pt x="24" y="83"/>
                  </a:cubicBezTo>
                  <a:cubicBezTo>
                    <a:pt x="24" y="73"/>
                    <a:pt x="24" y="73"/>
                    <a:pt x="24" y="73"/>
                  </a:cubicBezTo>
                  <a:cubicBezTo>
                    <a:pt x="24" y="73"/>
                    <a:pt x="14" y="68"/>
                    <a:pt x="14" y="60"/>
                  </a:cubicBezTo>
                  <a:cubicBezTo>
                    <a:pt x="14" y="60"/>
                    <a:pt x="14" y="54"/>
                    <a:pt x="23" y="57"/>
                  </a:cubicBezTo>
                  <a:close/>
                </a:path>
              </a:pathLst>
            </a:custGeom>
            <a:solidFill>
              <a:srgbClr val="111B24"/>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2" name="ïṥḻíḓé"/>
            <p:cNvSpPr/>
            <p:nvPr/>
          </p:nvSpPr>
          <p:spPr bwMode="auto">
            <a:xfrm>
              <a:off x="5285658" y="5597957"/>
              <a:ext cx="168059" cy="58239"/>
            </a:xfrm>
            <a:custGeom>
              <a:avLst/>
              <a:gdLst>
                <a:gd name="T0" fmla="*/ 4 w 49"/>
                <a:gd name="T1" fmla="*/ 0 h 17"/>
                <a:gd name="T2" fmla="*/ 1 w 49"/>
                <a:gd name="T3" fmla="*/ 16 h 17"/>
                <a:gd name="T4" fmla="*/ 47 w 49"/>
                <a:gd name="T5" fmla="*/ 16 h 17"/>
                <a:gd name="T6" fmla="*/ 22 w 49"/>
                <a:gd name="T7" fmla="*/ 0 h 17"/>
                <a:gd name="T8" fmla="*/ 4 w 49"/>
                <a:gd name="T9" fmla="*/ 0 h 17"/>
              </a:gdLst>
              <a:ahLst/>
              <a:cxnLst>
                <a:cxn ang="0">
                  <a:pos x="T0" y="T1"/>
                </a:cxn>
                <a:cxn ang="0">
                  <a:pos x="T2" y="T3"/>
                </a:cxn>
                <a:cxn ang="0">
                  <a:pos x="T4" y="T5"/>
                </a:cxn>
                <a:cxn ang="0">
                  <a:pos x="T6" y="T7"/>
                </a:cxn>
                <a:cxn ang="0">
                  <a:pos x="T8" y="T9"/>
                </a:cxn>
              </a:cxnLst>
              <a:rect l="0" t="0" r="r" b="b"/>
              <a:pathLst>
                <a:path w="49" h="17">
                  <a:moveTo>
                    <a:pt x="4" y="0"/>
                  </a:moveTo>
                  <a:cubicBezTo>
                    <a:pt x="4" y="0"/>
                    <a:pt x="0" y="12"/>
                    <a:pt x="1" y="16"/>
                  </a:cubicBezTo>
                  <a:cubicBezTo>
                    <a:pt x="1" y="16"/>
                    <a:pt x="44" y="17"/>
                    <a:pt x="47" y="16"/>
                  </a:cubicBezTo>
                  <a:cubicBezTo>
                    <a:pt x="49" y="15"/>
                    <a:pt x="30" y="2"/>
                    <a:pt x="22" y="0"/>
                  </a:cubicBezTo>
                  <a:lnTo>
                    <a:pt x="4"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3" name="îṡ1iḍè"/>
            <p:cNvSpPr/>
            <p:nvPr/>
          </p:nvSpPr>
          <p:spPr bwMode="auto">
            <a:xfrm>
              <a:off x="5282330" y="4205232"/>
              <a:ext cx="203002" cy="1402709"/>
            </a:xfrm>
            <a:custGeom>
              <a:avLst/>
              <a:gdLst>
                <a:gd name="T0" fmla="*/ 29 w 59"/>
                <a:gd name="T1" fmla="*/ 406 h 406"/>
                <a:gd name="T2" fmla="*/ 0 w 59"/>
                <a:gd name="T3" fmla="*/ 406 h 406"/>
                <a:gd name="T4" fmla="*/ 8 w 59"/>
                <a:gd name="T5" fmla="*/ 61 h 406"/>
                <a:gd name="T6" fmla="*/ 13 w 59"/>
                <a:gd name="T7" fmla="*/ 16 h 406"/>
                <a:gd name="T8" fmla="*/ 19 w 59"/>
                <a:gd name="T9" fmla="*/ 0 h 406"/>
                <a:gd name="T10" fmla="*/ 47 w 59"/>
                <a:gd name="T11" fmla="*/ 0 h 406"/>
                <a:gd name="T12" fmla="*/ 59 w 59"/>
                <a:gd name="T13" fmla="*/ 79 h 406"/>
                <a:gd name="T14" fmla="*/ 29 w 59"/>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06">
                  <a:moveTo>
                    <a:pt x="29" y="406"/>
                  </a:moveTo>
                  <a:cubicBezTo>
                    <a:pt x="0" y="406"/>
                    <a:pt x="0" y="406"/>
                    <a:pt x="0" y="406"/>
                  </a:cubicBezTo>
                  <a:cubicBezTo>
                    <a:pt x="8" y="61"/>
                    <a:pt x="8" y="61"/>
                    <a:pt x="8" y="61"/>
                  </a:cubicBezTo>
                  <a:cubicBezTo>
                    <a:pt x="8" y="61"/>
                    <a:pt x="8" y="31"/>
                    <a:pt x="13" y="16"/>
                  </a:cubicBezTo>
                  <a:cubicBezTo>
                    <a:pt x="19" y="0"/>
                    <a:pt x="19" y="0"/>
                    <a:pt x="19" y="0"/>
                  </a:cubicBezTo>
                  <a:cubicBezTo>
                    <a:pt x="47" y="0"/>
                    <a:pt x="47" y="0"/>
                    <a:pt x="47" y="0"/>
                  </a:cubicBezTo>
                  <a:cubicBezTo>
                    <a:pt x="59" y="79"/>
                    <a:pt x="59" y="79"/>
                    <a:pt x="59" y="79"/>
                  </a:cubicBezTo>
                  <a:lnTo>
                    <a:pt x="29" y="406"/>
                  </a:lnTo>
                  <a:close/>
                </a:path>
              </a:pathLst>
            </a:custGeom>
            <a:solidFill>
              <a:srgbClr val="006194"/>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4" name="íṥḷiḍe"/>
            <p:cNvSpPr/>
            <p:nvPr/>
          </p:nvSpPr>
          <p:spPr bwMode="auto">
            <a:xfrm>
              <a:off x="5308953" y="4388267"/>
              <a:ext cx="159739" cy="266232"/>
            </a:xfrm>
            <a:custGeom>
              <a:avLst/>
              <a:gdLst>
                <a:gd name="T0" fmla="*/ 46 w 46"/>
                <a:gd name="T1" fmla="*/ 77 h 77"/>
                <a:gd name="T2" fmla="*/ 39 w 46"/>
                <a:gd name="T3" fmla="*/ 19 h 77"/>
                <a:gd name="T4" fmla="*/ 12 w 46"/>
                <a:gd name="T5" fmla="*/ 12 h 77"/>
                <a:gd name="T6" fmla="*/ 0 w 46"/>
                <a:gd name="T7" fmla="*/ 0 h 77"/>
                <a:gd name="T8" fmla="*/ 0 w 46"/>
                <a:gd name="T9" fmla="*/ 4 h 77"/>
                <a:gd name="T10" fmla="*/ 46 w 46"/>
                <a:gd name="T11" fmla="*/ 77 h 77"/>
              </a:gdLst>
              <a:ahLst/>
              <a:cxnLst>
                <a:cxn ang="0">
                  <a:pos x="T0" y="T1"/>
                </a:cxn>
                <a:cxn ang="0">
                  <a:pos x="T2" y="T3"/>
                </a:cxn>
                <a:cxn ang="0">
                  <a:pos x="T4" y="T5"/>
                </a:cxn>
                <a:cxn ang="0">
                  <a:pos x="T6" y="T7"/>
                </a:cxn>
                <a:cxn ang="0">
                  <a:pos x="T8" y="T9"/>
                </a:cxn>
                <a:cxn ang="0">
                  <a:pos x="T10" y="T11"/>
                </a:cxn>
              </a:cxnLst>
              <a:rect l="0" t="0" r="r" b="b"/>
              <a:pathLst>
                <a:path w="46" h="77">
                  <a:moveTo>
                    <a:pt x="46" y="77"/>
                  </a:moveTo>
                  <a:cubicBezTo>
                    <a:pt x="39" y="19"/>
                    <a:pt x="39" y="19"/>
                    <a:pt x="39" y="19"/>
                  </a:cubicBezTo>
                  <a:cubicBezTo>
                    <a:pt x="12" y="12"/>
                    <a:pt x="12" y="12"/>
                    <a:pt x="12" y="12"/>
                  </a:cubicBezTo>
                  <a:cubicBezTo>
                    <a:pt x="12" y="12"/>
                    <a:pt x="4" y="9"/>
                    <a:pt x="0" y="0"/>
                  </a:cubicBezTo>
                  <a:cubicBezTo>
                    <a:pt x="0" y="4"/>
                    <a:pt x="0" y="4"/>
                    <a:pt x="0" y="4"/>
                  </a:cubicBezTo>
                  <a:lnTo>
                    <a:pt x="46" y="77"/>
                  </a:lnTo>
                  <a:close/>
                </a:path>
              </a:pathLst>
            </a:custGeom>
            <a:solidFill>
              <a:srgbClr val="111B24"/>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5" name="í$liḓe"/>
            <p:cNvSpPr/>
            <p:nvPr/>
          </p:nvSpPr>
          <p:spPr bwMode="auto">
            <a:xfrm>
              <a:off x="5353879" y="4654498"/>
              <a:ext cx="54911" cy="915172"/>
            </a:xfrm>
            <a:custGeom>
              <a:avLst/>
              <a:gdLst>
                <a:gd name="T0" fmla="*/ 16 w 16"/>
                <a:gd name="T1" fmla="*/ 0 h 265"/>
                <a:gd name="T2" fmla="*/ 15 w 16"/>
                <a:gd name="T3" fmla="*/ 33 h 265"/>
                <a:gd name="T4" fmla="*/ 14 w 16"/>
                <a:gd name="T5" fmla="*/ 66 h 265"/>
                <a:gd name="T6" fmla="*/ 10 w 16"/>
                <a:gd name="T7" fmla="*/ 133 h 265"/>
                <a:gd name="T8" fmla="*/ 6 w 16"/>
                <a:gd name="T9" fmla="*/ 199 h 265"/>
                <a:gd name="T10" fmla="*/ 3 w 16"/>
                <a:gd name="T11" fmla="*/ 232 h 265"/>
                <a:gd name="T12" fmla="*/ 0 w 16"/>
                <a:gd name="T13" fmla="*/ 265 h 265"/>
                <a:gd name="T14" fmla="*/ 0 w 16"/>
                <a:gd name="T15" fmla="*/ 232 h 265"/>
                <a:gd name="T16" fmla="*/ 2 w 16"/>
                <a:gd name="T17" fmla="*/ 199 h 265"/>
                <a:gd name="T18" fmla="*/ 5 w 16"/>
                <a:gd name="T19" fmla="*/ 132 h 265"/>
                <a:gd name="T20" fmla="*/ 10 w 16"/>
                <a:gd name="T21" fmla="*/ 66 h 265"/>
                <a:gd name="T22" fmla="*/ 12 w 16"/>
                <a:gd name="T23" fmla="*/ 33 h 265"/>
                <a:gd name="T24" fmla="*/ 16 w 16"/>
                <a:gd name="T2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65">
                  <a:moveTo>
                    <a:pt x="16" y="0"/>
                  </a:moveTo>
                  <a:cubicBezTo>
                    <a:pt x="16" y="11"/>
                    <a:pt x="15" y="22"/>
                    <a:pt x="15" y="33"/>
                  </a:cubicBezTo>
                  <a:cubicBezTo>
                    <a:pt x="14" y="66"/>
                    <a:pt x="14" y="66"/>
                    <a:pt x="14" y="66"/>
                  </a:cubicBezTo>
                  <a:cubicBezTo>
                    <a:pt x="13" y="88"/>
                    <a:pt x="12" y="110"/>
                    <a:pt x="10" y="133"/>
                  </a:cubicBezTo>
                  <a:cubicBezTo>
                    <a:pt x="9" y="155"/>
                    <a:pt x="8" y="177"/>
                    <a:pt x="6" y="199"/>
                  </a:cubicBezTo>
                  <a:cubicBezTo>
                    <a:pt x="3" y="232"/>
                    <a:pt x="3" y="232"/>
                    <a:pt x="3" y="232"/>
                  </a:cubicBezTo>
                  <a:cubicBezTo>
                    <a:pt x="2" y="243"/>
                    <a:pt x="1" y="254"/>
                    <a:pt x="0" y="265"/>
                  </a:cubicBezTo>
                  <a:cubicBezTo>
                    <a:pt x="0" y="254"/>
                    <a:pt x="0" y="243"/>
                    <a:pt x="0" y="232"/>
                  </a:cubicBezTo>
                  <a:cubicBezTo>
                    <a:pt x="2" y="199"/>
                    <a:pt x="2" y="199"/>
                    <a:pt x="2" y="199"/>
                  </a:cubicBezTo>
                  <a:cubicBezTo>
                    <a:pt x="3" y="176"/>
                    <a:pt x="4" y="154"/>
                    <a:pt x="5" y="132"/>
                  </a:cubicBezTo>
                  <a:cubicBezTo>
                    <a:pt x="6" y="110"/>
                    <a:pt x="8" y="88"/>
                    <a:pt x="10" y="66"/>
                  </a:cubicBezTo>
                  <a:cubicBezTo>
                    <a:pt x="12" y="33"/>
                    <a:pt x="12" y="33"/>
                    <a:pt x="12" y="33"/>
                  </a:cubicBezTo>
                  <a:cubicBezTo>
                    <a:pt x="13" y="22"/>
                    <a:pt x="14" y="11"/>
                    <a:pt x="16" y="0"/>
                  </a:cubicBezTo>
                  <a:close/>
                </a:path>
              </a:pathLst>
            </a:custGeom>
            <a:solidFill>
              <a:srgbClr val="0077B5"/>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6" name="isḻïḑe"/>
            <p:cNvSpPr/>
            <p:nvPr/>
          </p:nvSpPr>
          <p:spPr bwMode="auto">
            <a:xfrm>
              <a:off x="5571857" y="5597957"/>
              <a:ext cx="169723" cy="58239"/>
            </a:xfrm>
            <a:custGeom>
              <a:avLst/>
              <a:gdLst>
                <a:gd name="T0" fmla="*/ 4 w 49"/>
                <a:gd name="T1" fmla="*/ 0 h 17"/>
                <a:gd name="T2" fmla="*/ 1 w 49"/>
                <a:gd name="T3" fmla="*/ 16 h 17"/>
                <a:gd name="T4" fmla="*/ 47 w 49"/>
                <a:gd name="T5" fmla="*/ 16 h 17"/>
                <a:gd name="T6" fmla="*/ 22 w 49"/>
                <a:gd name="T7" fmla="*/ 0 h 17"/>
                <a:gd name="T8" fmla="*/ 4 w 49"/>
                <a:gd name="T9" fmla="*/ 0 h 17"/>
              </a:gdLst>
              <a:ahLst/>
              <a:cxnLst>
                <a:cxn ang="0">
                  <a:pos x="T0" y="T1"/>
                </a:cxn>
                <a:cxn ang="0">
                  <a:pos x="T2" y="T3"/>
                </a:cxn>
                <a:cxn ang="0">
                  <a:pos x="T4" y="T5"/>
                </a:cxn>
                <a:cxn ang="0">
                  <a:pos x="T6" y="T7"/>
                </a:cxn>
                <a:cxn ang="0">
                  <a:pos x="T8" y="T9"/>
                </a:cxn>
              </a:cxnLst>
              <a:rect l="0" t="0" r="r" b="b"/>
              <a:pathLst>
                <a:path w="49" h="17">
                  <a:moveTo>
                    <a:pt x="4" y="0"/>
                  </a:moveTo>
                  <a:cubicBezTo>
                    <a:pt x="4" y="0"/>
                    <a:pt x="0" y="12"/>
                    <a:pt x="1" y="16"/>
                  </a:cubicBezTo>
                  <a:cubicBezTo>
                    <a:pt x="1" y="16"/>
                    <a:pt x="44" y="17"/>
                    <a:pt x="47" y="16"/>
                  </a:cubicBezTo>
                  <a:cubicBezTo>
                    <a:pt x="49" y="15"/>
                    <a:pt x="29" y="2"/>
                    <a:pt x="22" y="0"/>
                  </a:cubicBezTo>
                  <a:lnTo>
                    <a:pt x="4"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7" name="î$1îḋè"/>
            <p:cNvSpPr/>
            <p:nvPr/>
          </p:nvSpPr>
          <p:spPr bwMode="auto">
            <a:xfrm>
              <a:off x="5308953" y="4205232"/>
              <a:ext cx="366069" cy="1402709"/>
            </a:xfrm>
            <a:custGeom>
              <a:avLst/>
              <a:gdLst>
                <a:gd name="T0" fmla="*/ 95 w 106"/>
                <a:gd name="T1" fmla="*/ 64 h 406"/>
                <a:gd name="T2" fmla="*/ 88 w 106"/>
                <a:gd name="T3" fmla="*/ 22 h 406"/>
                <a:gd name="T4" fmla="*/ 81 w 106"/>
                <a:gd name="T5" fmla="*/ 0 h 406"/>
                <a:gd name="T6" fmla="*/ 39 w 106"/>
                <a:gd name="T7" fmla="*/ 0 h 406"/>
                <a:gd name="T8" fmla="*/ 11 w 106"/>
                <a:gd name="T9" fmla="*/ 0 h 406"/>
                <a:gd name="T10" fmla="*/ 0 w 106"/>
                <a:gd name="T11" fmla="*/ 49 h 406"/>
                <a:gd name="T12" fmla="*/ 12 w 106"/>
                <a:gd name="T13" fmla="*/ 65 h 406"/>
                <a:gd name="T14" fmla="*/ 39 w 106"/>
                <a:gd name="T15" fmla="*/ 72 h 406"/>
                <a:gd name="T16" fmla="*/ 39 w 106"/>
                <a:gd name="T17" fmla="*/ 72 h 406"/>
                <a:gd name="T18" fmla="*/ 78 w 106"/>
                <a:gd name="T19" fmla="*/ 406 h 406"/>
                <a:gd name="T20" fmla="*/ 106 w 106"/>
                <a:gd name="T21" fmla="*/ 406 h 406"/>
                <a:gd name="T22" fmla="*/ 95 w 106"/>
                <a:gd name="T23" fmla="*/ 64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406">
                  <a:moveTo>
                    <a:pt x="95" y="64"/>
                  </a:moveTo>
                  <a:cubicBezTo>
                    <a:pt x="95" y="50"/>
                    <a:pt x="93" y="35"/>
                    <a:pt x="88" y="22"/>
                  </a:cubicBezTo>
                  <a:cubicBezTo>
                    <a:pt x="81" y="0"/>
                    <a:pt x="81" y="0"/>
                    <a:pt x="81" y="0"/>
                  </a:cubicBezTo>
                  <a:cubicBezTo>
                    <a:pt x="39" y="0"/>
                    <a:pt x="39" y="0"/>
                    <a:pt x="39" y="0"/>
                  </a:cubicBezTo>
                  <a:cubicBezTo>
                    <a:pt x="11" y="0"/>
                    <a:pt x="11" y="0"/>
                    <a:pt x="11" y="0"/>
                  </a:cubicBezTo>
                  <a:cubicBezTo>
                    <a:pt x="11" y="0"/>
                    <a:pt x="0" y="18"/>
                    <a:pt x="0" y="49"/>
                  </a:cubicBezTo>
                  <a:cubicBezTo>
                    <a:pt x="0" y="56"/>
                    <a:pt x="5" y="63"/>
                    <a:pt x="12" y="65"/>
                  </a:cubicBezTo>
                  <a:cubicBezTo>
                    <a:pt x="39" y="72"/>
                    <a:pt x="39" y="72"/>
                    <a:pt x="39" y="72"/>
                  </a:cubicBezTo>
                  <a:cubicBezTo>
                    <a:pt x="39" y="72"/>
                    <a:pt x="39" y="72"/>
                    <a:pt x="39" y="72"/>
                  </a:cubicBezTo>
                  <a:cubicBezTo>
                    <a:pt x="78" y="406"/>
                    <a:pt x="78" y="406"/>
                    <a:pt x="78" y="406"/>
                  </a:cubicBezTo>
                  <a:cubicBezTo>
                    <a:pt x="106" y="406"/>
                    <a:pt x="106" y="406"/>
                    <a:pt x="106" y="406"/>
                  </a:cubicBezTo>
                  <a:lnTo>
                    <a:pt x="95" y="64"/>
                  </a:lnTo>
                  <a:close/>
                </a:path>
              </a:pathLst>
            </a:custGeom>
            <a:solidFill>
              <a:srgbClr val="006194"/>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8" name="íṣḷîde"/>
            <p:cNvSpPr/>
            <p:nvPr/>
          </p:nvSpPr>
          <p:spPr bwMode="auto">
            <a:xfrm>
              <a:off x="5491987" y="4233519"/>
              <a:ext cx="146427" cy="1352791"/>
            </a:xfrm>
            <a:custGeom>
              <a:avLst/>
              <a:gdLst>
                <a:gd name="T0" fmla="*/ 0 w 42"/>
                <a:gd name="T1" fmla="*/ 0 h 392"/>
                <a:gd name="T2" fmla="*/ 6 w 42"/>
                <a:gd name="T3" fmla="*/ 24 h 392"/>
                <a:gd name="T4" fmla="*/ 15 w 42"/>
                <a:gd name="T5" fmla="*/ 47 h 392"/>
                <a:gd name="T6" fmla="*/ 17 w 42"/>
                <a:gd name="T7" fmla="*/ 49 h 392"/>
                <a:gd name="T8" fmla="*/ 18 w 42"/>
                <a:gd name="T9" fmla="*/ 51 h 392"/>
                <a:gd name="T10" fmla="*/ 18 w 42"/>
                <a:gd name="T11" fmla="*/ 52 h 392"/>
                <a:gd name="T12" fmla="*/ 20 w 42"/>
                <a:gd name="T13" fmla="*/ 59 h 392"/>
                <a:gd name="T14" fmla="*/ 22 w 42"/>
                <a:gd name="T15" fmla="*/ 71 h 392"/>
                <a:gd name="T16" fmla="*/ 25 w 42"/>
                <a:gd name="T17" fmla="*/ 95 h 392"/>
                <a:gd name="T18" fmla="*/ 33 w 42"/>
                <a:gd name="T19" fmla="*/ 194 h 392"/>
                <a:gd name="T20" fmla="*/ 38 w 42"/>
                <a:gd name="T21" fmla="*/ 293 h 392"/>
                <a:gd name="T22" fmla="*/ 40 w 42"/>
                <a:gd name="T23" fmla="*/ 342 h 392"/>
                <a:gd name="T24" fmla="*/ 42 w 42"/>
                <a:gd name="T25" fmla="*/ 392 h 392"/>
                <a:gd name="T26" fmla="*/ 38 w 42"/>
                <a:gd name="T27" fmla="*/ 342 h 392"/>
                <a:gd name="T28" fmla="*/ 34 w 42"/>
                <a:gd name="T29" fmla="*/ 293 h 392"/>
                <a:gd name="T30" fmla="*/ 28 w 42"/>
                <a:gd name="T31" fmla="*/ 194 h 392"/>
                <a:gd name="T32" fmla="*/ 21 w 42"/>
                <a:gd name="T33" fmla="*/ 96 h 392"/>
                <a:gd name="T34" fmla="*/ 19 w 42"/>
                <a:gd name="T35" fmla="*/ 71 h 392"/>
                <a:gd name="T36" fmla="*/ 17 w 42"/>
                <a:gd name="T37" fmla="*/ 59 h 392"/>
                <a:gd name="T38" fmla="*/ 16 w 42"/>
                <a:gd name="T39" fmla="*/ 53 h 392"/>
                <a:gd name="T40" fmla="*/ 15 w 42"/>
                <a:gd name="T41" fmla="*/ 52 h 392"/>
                <a:gd name="T42" fmla="*/ 15 w 42"/>
                <a:gd name="T43" fmla="*/ 51 h 392"/>
                <a:gd name="T44" fmla="*/ 13 w 42"/>
                <a:gd name="T45" fmla="*/ 48 h 392"/>
                <a:gd name="T46" fmla="*/ 4 w 42"/>
                <a:gd name="T47" fmla="*/ 25 h 392"/>
                <a:gd name="T48" fmla="*/ 0 w 42"/>
                <a:gd name="T49"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392">
                  <a:moveTo>
                    <a:pt x="0" y="0"/>
                  </a:moveTo>
                  <a:cubicBezTo>
                    <a:pt x="1" y="8"/>
                    <a:pt x="3" y="16"/>
                    <a:pt x="6" y="24"/>
                  </a:cubicBezTo>
                  <a:cubicBezTo>
                    <a:pt x="8" y="32"/>
                    <a:pt x="11" y="40"/>
                    <a:pt x="15" y="47"/>
                  </a:cubicBezTo>
                  <a:cubicBezTo>
                    <a:pt x="15" y="48"/>
                    <a:pt x="16" y="48"/>
                    <a:pt x="17" y="49"/>
                  </a:cubicBezTo>
                  <a:cubicBezTo>
                    <a:pt x="17" y="49"/>
                    <a:pt x="17" y="50"/>
                    <a:pt x="18" y="51"/>
                  </a:cubicBezTo>
                  <a:cubicBezTo>
                    <a:pt x="18" y="51"/>
                    <a:pt x="18" y="52"/>
                    <a:pt x="18" y="52"/>
                  </a:cubicBezTo>
                  <a:cubicBezTo>
                    <a:pt x="19" y="54"/>
                    <a:pt x="19" y="56"/>
                    <a:pt x="20" y="59"/>
                  </a:cubicBezTo>
                  <a:cubicBezTo>
                    <a:pt x="21" y="63"/>
                    <a:pt x="21" y="67"/>
                    <a:pt x="22" y="71"/>
                  </a:cubicBezTo>
                  <a:cubicBezTo>
                    <a:pt x="23" y="79"/>
                    <a:pt x="24" y="87"/>
                    <a:pt x="25" y="95"/>
                  </a:cubicBezTo>
                  <a:cubicBezTo>
                    <a:pt x="28" y="128"/>
                    <a:pt x="31" y="161"/>
                    <a:pt x="33" y="194"/>
                  </a:cubicBezTo>
                  <a:cubicBezTo>
                    <a:pt x="35" y="227"/>
                    <a:pt x="37" y="260"/>
                    <a:pt x="38" y="293"/>
                  </a:cubicBezTo>
                  <a:cubicBezTo>
                    <a:pt x="40" y="342"/>
                    <a:pt x="40" y="342"/>
                    <a:pt x="40" y="342"/>
                  </a:cubicBezTo>
                  <a:cubicBezTo>
                    <a:pt x="41" y="359"/>
                    <a:pt x="41" y="375"/>
                    <a:pt x="42" y="392"/>
                  </a:cubicBezTo>
                  <a:cubicBezTo>
                    <a:pt x="38" y="342"/>
                    <a:pt x="38" y="342"/>
                    <a:pt x="38" y="342"/>
                  </a:cubicBezTo>
                  <a:cubicBezTo>
                    <a:pt x="34" y="293"/>
                    <a:pt x="34" y="293"/>
                    <a:pt x="34" y="293"/>
                  </a:cubicBezTo>
                  <a:cubicBezTo>
                    <a:pt x="28" y="194"/>
                    <a:pt x="28" y="194"/>
                    <a:pt x="28" y="194"/>
                  </a:cubicBezTo>
                  <a:cubicBezTo>
                    <a:pt x="26" y="161"/>
                    <a:pt x="24" y="129"/>
                    <a:pt x="21" y="96"/>
                  </a:cubicBezTo>
                  <a:cubicBezTo>
                    <a:pt x="20" y="88"/>
                    <a:pt x="19" y="79"/>
                    <a:pt x="19" y="71"/>
                  </a:cubicBezTo>
                  <a:cubicBezTo>
                    <a:pt x="18" y="67"/>
                    <a:pt x="18" y="63"/>
                    <a:pt x="17" y="59"/>
                  </a:cubicBezTo>
                  <a:cubicBezTo>
                    <a:pt x="16" y="57"/>
                    <a:pt x="16" y="55"/>
                    <a:pt x="16" y="53"/>
                  </a:cubicBezTo>
                  <a:cubicBezTo>
                    <a:pt x="15" y="53"/>
                    <a:pt x="15" y="52"/>
                    <a:pt x="15" y="52"/>
                  </a:cubicBezTo>
                  <a:cubicBezTo>
                    <a:pt x="15" y="52"/>
                    <a:pt x="15" y="51"/>
                    <a:pt x="15" y="51"/>
                  </a:cubicBezTo>
                  <a:cubicBezTo>
                    <a:pt x="14" y="50"/>
                    <a:pt x="13" y="49"/>
                    <a:pt x="13" y="48"/>
                  </a:cubicBezTo>
                  <a:cubicBezTo>
                    <a:pt x="9" y="41"/>
                    <a:pt x="6" y="33"/>
                    <a:pt x="4" y="25"/>
                  </a:cubicBezTo>
                  <a:cubicBezTo>
                    <a:pt x="2" y="17"/>
                    <a:pt x="1" y="8"/>
                    <a:pt x="0" y="0"/>
                  </a:cubicBezTo>
                  <a:close/>
                </a:path>
              </a:pathLst>
            </a:custGeom>
            <a:solidFill>
              <a:srgbClr val="0077B5"/>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wipe(left)">
                                      <p:cBhvr>
                                        <p:cTn id="17" dur="500"/>
                                        <p:tgtEl>
                                          <p:spTgt spid="8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wipe(left)">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wipe(left)">
                                      <p:cBhvr>
                                        <p:cTn id="27" dur="500"/>
                                        <p:tgtEl>
                                          <p:spTgt spid="1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wipe(left)">
                                      <p:cBhvr>
                                        <p:cTn id="32" dur="500"/>
                                        <p:tgtEl>
                                          <p:spTgt spid="10">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
                                            <p:txEl>
                                              <p:pRg st="3" end="3"/>
                                            </p:txEl>
                                          </p:spTgt>
                                        </p:tgtEl>
                                        <p:attrNameLst>
                                          <p:attrName>style.visibility</p:attrName>
                                        </p:attrNameLst>
                                      </p:cBhvr>
                                      <p:to>
                                        <p:strVal val="visible"/>
                                      </p:to>
                                    </p:set>
                                    <p:animEffect transition="in" filter="wipe(left)">
                                      <p:cBhvr>
                                        <p:cTn id="37" dur="500"/>
                                        <p:tgtEl>
                                          <p:spTgt spid="10">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xEl>
                                              <p:pRg st="4" end="4"/>
                                            </p:txEl>
                                          </p:spTgt>
                                        </p:tgtEl>
                                        <p:attrNameLst>
                                          <p:attrName>style.visibility</p:attrName>
                                        </p:attrNameLst>
                                      </p:cBhvr>
                                      <p:to>
                                        <p:strVal val="visible"/>
                                      </p:to>
                                    </p:set>
                                    <p:animEffect transition="in" filter="wipe(left)">
                                      <p:cBhvr>
                                        <p:cTn id="42"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320114" y="284624"/>
            <a:ext cx="5614037"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5. </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研发人员绩效考核方案设计实务</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p:cNvSpPr txBox="1"/>
          <p:nvPr/>
        </p:nvSpPr>
        <p:spPr>
          <a:xfrm>
            <a:off x="1029482" y="1154268"/>
            <a:ext cx="10133036" cy="1568450"/>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200000"/>
              </a:lnSpc>
              <a:buClr>
                <a:srgbClr val="5C9FEB"/>
              </a:buClr>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 绩效考核表的样式是很灵活的，我们以研发人员业绩考核方案设计为例</a:t>
            </a:r>
          </a:p>
        </p:txBody>
      </p:sp>
      <p:grpSp>
        <p:nvGrpSpPr>
          <p:cNvPr id="160" name="6c16021f-8c34-41fc-9b17-c46cc71e280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3379529" y="2462796"/>
            <a:ext cx="5432941" cy="3354524"/>
            <a:chOff x="2798763" y="1397000"/>
            <a:chExt cx="6589712" cy="4068763"/>
          </a:xfrm>
        </p:grpSpPr>
        <p:sp>
          <p:nvSpPr>
            <p:cNvPr id="161" name="ïš1îďê"/>
            <p:cNvSpPr/>
            <p:nvPr/>
          </p:nvSpPr>
          <p:spPr bwMode="auto">
            <a:xfrm>
              <a:off x="8164513" y="2909888"/>
              <a:ext cx="4763" cy="122238"/>
            </a:xfrm>
            <a:prstGeom prst="line">
              <a:avLst/>
            </a:prstGeom>
            <a:noFill/>
            <a:ln w="80963" cap="rnd">
              <a:solidFill>
                <a:srgbClr val="DBFFFF"/>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162" name="ïṥľide"/>
            <p:cNvSpPr/>
            <p:nvPr/>
          </p:nvSpPr>
          <p:spPr bwMode="auto">
            <a:xfrm>
              <a:off x="3354388" y="4545013"/>
              <a:ext cx="352425" cy="350838"/>
            </a:xfrm>
            <a:custGeom>
              <a:avLst/>
              <a:gdLst>
                <a:gd name="T0" fmla="*/ 72 w 78"/>
                <a:gd name="T1" fmla="*/ 51 h 78"/>
                <a:gd name="T2" fmla="*/ 27 w 78"/>
                <a:gd name="T3" fmla="*/ 72 h 78"/>
                <a:gd name="T4" fmla="*/ 6 w 78"/>
                <a:gd name="T5" fmla="*/ 28 h 78"/>
                <a:gd name="T6" fmla="*/ 50 w 78"/>
                <a:gd name="T7" fmla="*/ 6 h 78"/>
                <a:gd name="T8" fmla="*/ 72 w 78"/>
                <a:gd name="T9" fmla="*/ 51 h 78"/>
              </a:gdLst>
              <a:ahLst/>
              <a:cxnLst>
                <a:cxn ang="0">
                  <a:pos x="T0" y="T1"/>
                </a:cxn>
                <a:cxn ang="0">
                  <a:pos x="T2" y="T3"/>
                </a:cxn>
                <a:cxn ang="0">
                  <a:pos x="T4" y="T5"/>
                </a:cxn>
                <a:cxn ang="0">
                  <a:pos x="T6" y="T7"/>
                </a:cxn>
                <a:cxn ang="0">
                  <a:pos x="T8" y="T9"/>
                </a:cxn>
              </a:cxnLst>
              <a:rect l="0" t="0" r="r" b="b"/>
              <a:pathLst>
                <a:path w="78" h="78">
                  <a:moveTo>
                    <a:pt x="72" y="51"/>
                  </a:moveTo>
                  <a:cubicBezTo>
                    <a:pt x="65" y="69"/>
                    <a:pt x="45" y="78"/>
                    <a:pt x="27" y="72"/>
                  </a:cubicBezTo>
                  <a:cubicBezTo>
                    <a:pt x="9" y="66"/>
                    <a:pt x="0" y="46"/>
                    <a:pt x="6" y="28"/>
                  </a:cubicBezTo>
                  <a:cubicBezTo>
                    <a:pt x="12" y="10"/>
                    <a:pt x="32" y="0"/>
                    <a:pt x="50" y="6"/>
                  </a:cubicBezTo>
                  <a:cubicBezTo>
                    <a:pt x="68" y="13"/>
                    <a:pt x="78" y="33"/>
                    <a:pt x="72" y="51"/>
                  </a:cubicBez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3" name="îṩľïḓè"/>
            <p:cNvSpPr/>
            <p:nvPr/>
          </p:nvSpPr>
          <p:spPr bwMode="auto">
            <a:xfrm>
              <a:off x="2844800" y="4033838"/>
              <a:ext cx="1368425" cy="1373188"/>
            </a:xfrm>
            <a:custGeom>
              <a:avLst/>
              <a:gdLst>
                <a:gd name="T0" fmla="*/ 196 w 303"/>
                <a:gd name="T1" fmla="*/ 25 h 304"/>
                <a:gd name="T2" fmla="*/ 25 w 303"/>
                <a:gd name="T3" fmla="*/ 108 h 304"/>
                <a:gd name="T4" fmla="*/ 107 w 303"/>
                <a:gd name="T5" fmla="*/ 279 h 304"/>
                <a:gd name="T6" fmla="*/ 279 w 303"/>
                <a:gd name="T7" fmla="*/ 197 h 304"/>
                <a:gd name="T8" fmla="*/ 196 w 303"/>
                <a:gd name="T9" fmla="*/ 25 h 304"/>
                <a:gd name="T10" fmla="*/ 116 w 303"/>
                <a:gd name="T11" fmla="*/ 255 h 304"/>
                <a:gd name="T12" fmla="*/ 49 w 303"/>
                <a:gd name="T13" fmla="*/ 116 h 304"/>
                <a:gd name="T14" fmla="*/ 188 w 303"/>
                <a:gd name="T15" fmla="*/ 49 h 304"/>
                <a:gd name="T16" fmla="*/ 255 w 303"/>
                <a:gd name="T17" fmla="*/ 188 h 304"/>
                <a:gd name="T18" fmla="*/ 116 w 303"/>
                <a:gd name="T19" fmla="*/ 25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3" h="304">
                  <a:moveTo>
                    <a:pt x="196" y="25"/>
                  </a:moveTo>
                  <a:cubicBezTo>
                    <a:pt x="126" y="0"/>
                    <a:pt x="49" y="37"/>
                    <a:pt x="25" y="108"/>
                  </a:cubicBezTo>
                  <a:cubicBezTo>
                    <a:pt x="0" y="178"/>
                    <a:pt x="37" y="255"/>
                    <a:pt x="107" y="279"/>
                  </a:cubicBezTo>
                  <a:cubicBezTo>
                    <a:pt x="177" y="304"/>
                    <a:pt x="254" y="267"/>
                    <a:pt x="279" y="197"/>
                  </a:cubicBezTo>
                  <a:cubicBezTo>
                    <a:pt x="303" y="126"/>
                    <a:pt x="266" y="50"/>
                    <a:pt x="196" y="25"/>
                  </a:cubicBezTo>
                  <a:close/>
                  <a:moveTo>
                    <a:pt x="116" y="255"/>
                  </a:moveTo>
                  <a:cubicBezTo>
                    <a:pt x="59" y="235"/>
                    <a:pt x="29" y="173"/>
                    <a:pt x="49" y="116"/>
                  </a:cubicBezTo>
                  <a:cubicBezTo>
                    <a:pt x="69" y="59"/>
                    <a:pt x="131" y="30"/>
                    <a:pt x="188" y="49"/>
                  </a:cubicBezTo>
                  <a:cubicBezTo>
                    <a:pt x="245" y="69"/>
                    <a:pt x="274" y="131"/>
                    <a:pt x="255" y="188"/>
                  </a:cubicBezTo>
                  <a:cubicBezTo>
                    <a:pt x="235" y="245"/>
                    <a:pt x="173" y="275"/>
                    <a:pt x="116" y="255"/>
                  </a:cubicBez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4" name="ïṡļïḓe"/>
            <p:cNvSpPr/>
            <p:nvPr/>
          </p:nvSpPr>
          <p:spPr bwMode="auto">
            <a:xfrm>
              <a:off x="3048000" y="4237038"/>
              <a:ext cx="925513" cy="912813"/>
            </a:xfrm>
            <a:custGeom>
              <a:avLst/>
              <a:gdLst>
                <a:gd name="T0" fmla="*/ 107 w 205"/>
                <a:gd name="T1" fmla="*/ 202 h 202"/>
                <a:gd name="T2" fmla="*/ 75 w 205"/>
                <a:gd name="T3" fmla="*/ 197 h 202"/>
                <a:gd name="T4" fmla="*/ 17 w 205"/>
                <a:gd name="T5" fmla="*/ 76 h 202"/>
                <a:gd name="T6" fmla="*/ 138 w 205"/>
                <a:gd name="T7" fmla="*/ 18 h 202"/>
                <a:gd name="T8" fmla="*/ 192 w 205"/>
                <a:gd name="T9" fmla="*/ 66 h 202"/>
                <a:gd name="T10" fmla="*/ 196 w 205"/>
                <a:gd name="T11" fmla="*/ 139 h 202"/>
                <a:gd name="T12" fmla="*/ 148 w 205"/>
                <a:gd name="T13" fmla="*/ 193 h 202"/>
                <a:gd name="T14" fmla="*/ 107 w 205"/>
                <a:gd name="T15" fmla="*/ 202 h 202"/>
                <a:gd name="T16" fmla="*/ 107 w 205"/>
                <a:gd name="T17" fmla="*/ 18 h 202"/>
                <a:gd name="T18" fmla="*/ 23 w 205"/>
                <a:gd name="T19" fmla="*/ 78 h 202"/>
                <a:gd name="T20" fmla="*/ 77 w 205"/>
                <a:gd name="T21" fmla="*/ 191 h 202"/>
                <a:gd name="T22" fmla="*/ 145 w 205"/>
                <a:gd name="T23" fmla="*/ 188 h 202"/>
                <a:gd name="T24" fmla="*/ 191 w 205"/>
                <a:gd name="T25" fmla="*/ 137 h 202"/>
                <a:gd name="T26" fmla="*/ 191 w 205"/>
                <a:gd name="T27" fmla="*/ 137 h 202"/>
                <a:gd name="T28" fmla="*/ 187 w 205"/>
                <a:gd name="T29" fmla="*/ 69 h 202"/>
                <a:gd name="T30" fmla="*/ 136 w 205"/>
                <a:gd name="T31" fmla="*/ 23 h 202"/>
                <a:gd name="T32" fmla="*/ 107 w 205"/>
                <a:gd name="T33" fmla="*/ 1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5" h="202">
                  <a:moveTo>
                    <a:pt x="107" y="202"/>
                  </a:moveTo>
                  <a:cubicBezTo>
                    <a:pt x="96" y="202"/>
                    <a:pt x="86" y="200"/>
                    <a:pt x="75" y="197"/>
                  </a:cubicBezTo>
                  <a:cubicBezTo>
                    <a:pt x="26" y="179"/>
                    <a:pt x="0" y="125"/>
                    <a:pt x="17" y="76"/>
                  </a:cubicBezTo>
                  <a:cubicBezTo>
                    <a:pt x="34" y="26"/>
                    <a:pt x="89" y="0"/>
                    <a:pt x="138" y="18"/>
                  </a:cubicBezTo>
                  <a:cubicBezTo>
                    <a:pt x="162" y="26"/>
                    <a:pt x="181" y="43"/>
                    <a:pt x="192" y="66"/>
                  </a:cubicBezTo>
                  <a:cubicBezTo>
                    <a:pt x="203" y="89"/>
                    <a:pt x="205" y="115"/>
                    <a:pt x="196" y="139"/>
                  </a:cubicBezTo>
                  <a:cubicBezTo>
                    <a:pt x="188" y="162"/>
                    <a:pt x="171" y="182"/>
                    <a:pt x="148" y="193"/>
                  </a:cubicBezTo>
                  <a:cubicBezTo>
                    <a:pt x="135" y="199"/>
                    <a:pt x="121" y="202"/>
                    <a:pt x="107" y="202"/>
                  </a:cubicBezTo>
                  <a:close/>
                  <a:moveTo>
                    <a:pt x="107" y="18"/>
                  </a:moveTo>
                  <a:cubicBezTo>
                    <a:pt x="70" y="18"/>
                    <a:pt x="35" y="41"/>
                    <a:pt x="23" y="78"/>
                  </a:cubicBezTo>
                  <a:cubicBezTo>
                    <a:pt x="6" y="124"/>
                    <a:pt x="31" y="175"/>
                    <a:pt x="77" y="191"/>
                  </a:cubicBezTo>
                  <a:cubicBezTo>
                    <a:pt x="100" y="199"/>
                    <a:pt x="124" y="198"/>
                    <a:pt x="145" y="188"/>
                  </a:cubicBezTo>
                  <a:cubicBezTo>
                    <a:pt x="167" y="177"/>
                    <a:pt x="183" y="159"/>
                    <a:pt x="191" y="137"/>
                  </a:cubicBezTo>
                  <a:cubicBezTo>
                    <a:pt x="191" y="137"/>
                    <a:pt x="191" y="137"/>
                    <a:pt x="191" y="137"/>
                  </a:cubicBezTo>
                  <a:cubicBezTo>
                    <a:pt x="199" y="114"/>
                    <a:pt x="197" y="90"/>
                    <a:pt x="187" y="69"/>
                  </a:cubicBezTo>
                  <a:cubicBezTo>
                    <a:pt x="177" y="47"/>
                    <a:pt x="159" y="31"/>
                    <a:pt x="136" y="23"/>
                  </a:cubicBezTo>
                  <a:cubicBezTo>
                    <a:pt x="127" y="20"/>
                    <a:pt x="117" y="18"/>
                    <a:pt x="107" y="18"/>
                  </a:cubicBez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5" name="íṩľïḍê"/>
            <p:cNvSpPr/>
            <p:nvPr/>
          </p:nvSpPr>
          <p:spPr bwMode="auto">
            <a:xfrm>
              <a:off x="3616325" y="3994150"/>
              <a:ext cx="249238" cy="252413"/>
            </a:xfrm>
            <a:custGeom>
              <a:avLst/>
              <a:gdLst>
                <a:gd name="T0" fmla="*/ 117 w 157"/>
                <a:gd name="T1" fmla="*/ 159 h 159"/>
                <a:gd name="T2" fmla="*/ 0 w 157"/>
                <a:gd name="T3" fmla="*/ 116 h 159"/>
                <a:gd name="T4" fmla="*/ 40 w 157"/>
                <a:gd name="T5" fmla="*/ 0 h 159"/>
                <a:gd name="T6" fmla="*/ 157 w 157"/>
                <a:gd name="T7" fmla="*/ 39 h 159"/>
                <a:gd name="T8" fmla="*/ 117 w 157"/>
                <a:gd name="T9" fmla="*/ 159 h 159"/>
              </a:gdLst>
              <a:ahLst/>
              <a:cxnLst>
                <a:cxn ang="0">
                  <a:pos x="T0" y="T1"/>
                </a:cxn>
                <a:cxn ang="0">
                  <a:pos x="T2" y="T3"/>
                </a:cxn>
                <a:cxn ang="0">
                  <a:pos x="T4" y="T5"/>
                </a:cxn>
                <a:cxn ang="0">
                  <a:pos x="T6" y="T7"/>
                </a:cxn>
                <a:cxn ang="0">
                  <a:pos x="T8" y="T9"/>
                </a:cxn>
              </a:cxnLst>
              <a:rect l="0" t="0" r="r" b="b"/>
              <a:pathLst>
                <a:path w="157" h="159">
                  <a:moveTo>
                    <a:pt x="117" y="159"/>
                  </a:moveTo>
                  <a:lnTo>
                    <a:pt x="0" y="116"/>
                  </a:lnTo>
                  <a:lnTo>
                    <a:pt x="40" y="0"/>
                  </a:lnTo>
                  <a:lnTo>
                    <a:pt x="157" y="39"/>
                  </a:lnTo>
                  <a:lnTo>
                    <a:pt x="117" y="159"/>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9" name="íS1íḍé"/>
            <p:cNvSpPr/>
            <p:nvPr/>
          </p:nvSpPr>
          <p:spPr bwMode="auto">
            <a:xfrm>
              <a:off x="3119438" y="4016375"/>
              <a:ext cx="266700" cy="261938"/>
            </a:xfrm>
            <a:custGeom>
              <a:avLst/>
              <a:gdLst>
                <a:gd name="T0" fmla="*/ 168 w 168"/>
                <a:gd name="T1" fmla="*/ 111 h 165"/>
                <a:gd name="T2" fmla="*/ 54 w 168"/>
                <a:gd name="T3" fmla="*/ 165 h 165"/>
                <a:gd name="T4" fmla="*/ 0 w 168"/>
                <a:gd name="T5" fmla="*/ 51 h 165"/>
                <a:gd name="T6" fmla="*/ 114 w 168"/>
                <a:gd name="T7" fmla="*/ 0 h 165"/>
                <a:gd name="T8" fmla="*/ 168 w 168"/>
                <a:gd name="T9" fmla="*/ 111 h 165"/>
              </a:gdLst>
              <a:ahLst/>
              <a:cxnLst>
                <a:cxn ang="0">
                  <a:pos x="T0" y="T1"/>
                </a:cxn>
                <a:cxn ang="0">
                  <a:pos x="T2" y="T3"/>
                </a:cxn>
                <a:cxn ang="0">
                  <a:pos x="T4" y="T5"/>
                </a:cxn>
                <a:cxn ang="0">
                  <a:pos x="T6" y="T7"/>
                </a:cxn>
                <a:cxn ang="0">
                  <a:pos x="T8" y="T9"/>
                </a:cxn>
              </a:cxnLst>
              <a:rect l="0" t="0" r="r" b="b"/>
              <a:pathLst>
                <a:path w="168" h="165">
                  <a:moveTo>
                    <a:pt x="168" y="111"/>
                  </a:moveTo>
                  <a:lnTo>
                    <a:pt x="54" y="165"/>
                  </a:lnTo>
                  <a:lnTo>
                    <a:pt x="0" y="51"/>
                  </a:lnTo>
                  <a:lnTo>
                    <a:pt x="114" y="0"/>
                  </a:lnTo>
                  <a:lnTo>
                    <a:pt x="168" y="111"/>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0" name="í$1ïḑé"/>
            <p:cNvSpPr/>
            <p:nvPr/>
          </p:nvSpPr>
          <p:spPr bwMode="auto">
            <a:xfrm>
              <a:off x="2798763" y="4386263"/>
              <a:ext cx="252413" cy="247650"/>
            </a:xfrm>
            <a:custGeom>
              <a:avLst/>
              <a:gdLst>
                <a:gd name="T0" fmla="*/ 159 w 159"/>
                <a:gd name="T1" fmla="*/ 40 h 156"/>
                <a:gd name="T2" fmla="*/ 120 w 159"/>
                <a:gd name="T3" fmla="*/ 156 h 156"/>
                <a:gd name="T4" fmla="*/ 0 w 159"/>
                <a:gd name="T5" fmla="*/ 117 h 156"/>
                <a:gd name="T6" fmla="*/ 43 w 159"/>
                <a:gd name="T7" fmla="*/ 0 h 156"/>
                <a:gd name="T8" fmla="*/ 159 w 159"/>
                <a:gd name="T9" fmla="*/ 40 h 156"/>
              </a:gdLst>
              <a:ahLst/>
              <a:cxnLst>
                <a:cxn ang="0">
                  <a:pos x="T0" y="T1"/>
                </a:cxn>
                <a:cxn ang="0">
                  <a:pos x="T2" y="T3"/>
                </a:cxn>
                <a:cxn ang="0">
                  <a:pos x="T4" y="T5"/>
                </a:cxn>
                <a:cxn ang="0">
                  <a:pos x="T6" y="T7"/>
                </a:cxn>
                <a:cxn ang="0">
                  <a:pos x="T8" y="T9"/>
                </a:cxn>
              </a:cxnLst>
              <a:rect l="0" t="0" r="r" b="b"/>
              <a:pathLst>
                <a:path w="159" h="156">
                  <a:moveTo>
                    <a:pt x="159" y="40"/>
                  </a:moveTo>
                  <a:lnTo>
                    <a:pt x="120" y="156"/>
                  </a:lnTo>
                  <a:lnTo>
                    <a:pt x="0" y="117"/>
                  </a:lnTo>
                  <a:lnTo>
                    <a:pt x="43" y="0"/>
                  </a:lnTo>
                  <a:lnTo>
                    <a:pt x="159" y="40"/>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1" name="îŝļíḓè"/>
            <p:cNvSpPr/>
            <p:nvPr/>
          </p:nvSpPr>
          <p:spPr bwMode="auto">
            <a:xfrm>
              <a:off x="2820988" y="4864100"/>
              <a:ext cx="261938" cy="266700"/>
            </a:xfrm>
            <a:custGeom>
              <a:avLst/>
              <a:gdLst>
                <a:gd name="T0" fmla="*/ 111 w 165"/>
                <a:gd name="T1" fmla="*/ 0 h 168"/>
                <a:gd name="T2" fmla="*/ 165 w 165"/>
                <a:gd name="T3" fmla="*/ 114 h 168"/>
                <a:gd name="T4" fmla="*/ 54 w 165"/>
                <a:gd name="T5" fmla="*/ 168 h 168"/>
                <a:gd name="T6" fmla="*/ 0 w 165"/>
                <a:gd name="T7" fmla="*/ 55 h 168"/>
                <a:gd name="T8" fmla="*/ 111 w 165"/>
                <a:gd name="T9" fmla="*/ 0 h 168"/>
              </a:gdLst>
              <a:ahLst/>
              <a:cxnLst>
                <a:cxn ang="0">
                  <a:pos x="T0" y="T1"/>
                </a:cxn>
                <a:cxn ang="0">
                  <a:pos x="T2" y="T3"/>
                </a:cxn>
                <a:cxn ang="0">
                  <a:pos x="T4" y="T5"/>
                </a:cxn>
                <a:cxn ang="0">
                  <a:pos x="T6" y="T7"/>
                </a:cxn>
                <a:cxn ang="0">
                  <a:pos x="T8" y="T9"/>
                </a:cxn>
              </a:cxnLst>
              <a:rect l="0" t="0" r="r" b="b"/>
              <a:pathLst>
                <a:path w="165" h="168">
                  <a:moveTo>
                    <a:pt x="111" y="0"/>
                  </a:moveTo>
                  <a:lnTo>
                    <a:pt x="165" y="114"/>
                  </a:lnTo>
                  <a:lnTo>
                    <a:pt x="54" y="168"/>
                  </a:lnTo>
                  <a:lnTo>
                    <a:pt x="0" y="55"/>
                  </a:lnTo>
                  <a:lnTo>
                    <a:pt x="111" y="0"/>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2" name="î$ļîdé"/>
            <p:cNvSpPr/>
            <p:nvPr/>
          </p:nvSpPr>
          <p:spPr bwMode="auto">
            <a:xfrm>
              <a:off x="3192463" y="5199063"/>
              <a:ext cx="252413" cy="252413"/>
            </a:xfrm>
            <a:custGeom>
              <a:avLst/>
              <a:gdLst>
                <a:gd name="T0" fmla="*/ 42 w 159"/>
                <a:gd name="T1" fmla="*/ 0 h 159"/>
                <a:gd name="T2" fmla="*/ 159 w 159"/>
                <a:gd name="T3" fmla="*/ 40 h 159"/>
                <a:gd name="T4" fmla="*/ 116 w 159"/>
                <a:gd name="T5" fmla="*/ 159 h 159"/>
                <a:gd name="T6" fmla="*/ 0 w 159"/>
                <a:gd name="T7" fmla="*/ 117 h 159"/>
                <a:gd name="T8" fmla="*/ 42 w 159"/>
                <a:gd name="T9" fmla="*/ 0 h 159"/>
              </a:gdLst>
              <a:ahLst/>
              <a:cxnLst>
                <a:cxn ang="0">
                  <a:pos x="T0" y="T1"/>
                </a:cxn>
                <a:cxn ang="0">
                  <a:pos x="T2" y="T3"/>
                </a:cxn>
                <a:cxn ang="0">
                  <a:pos x="T4" y="T5"/>
                </a:cxn>
                <a:cxn ang="0">
                  <a:pos x="T6" y="T7"/>
                </a:cxn>
                <a:cxn ang="0">
                  <a:pos x="T8" y="T9"/>
                </a:cxn>
              </a:cxnLst>
              <a:rect l="0" t="0" r="r" b="b"/>
              <a:pathLst>
                <a:path w="159" h="159">
                  <a:moveTo>
                    <a:pt x="42" y="0"/>
                  </a:moveTo>
                  <a:lnTo>
                    <a:pt x="159" y="40"/>
                  </a:lnTo>
                  <a:lnTo>
                    <a:pt x="116" y="159"/>
                  </a:lnTo>
                  <a:lnTo>
                    <a:pt x="0" y="117"/>
                  </a:lnTo>
                  <a:lnTo>
                    <a:pt x="42" y="0"/>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3" name="işlïḍè"/>
            <p:cNvSpPr/>
            <p:nvPr/>
          </p:nvSpPr>
          <p:spPr bwMode="auto">
            <a:xfrm>
              <a:off x="3675063" y="5162550"/>
              <a:ext cx="261938" cy="266700"/>
            </a:xfrm>
            <a:custGeom>
              <a:avLst/>
              <a:gdLst>
                <a:gd name="T0" fmla="*/ 0 w 165"/>
                <a:gd name="T1" fmla="*/ 54 h 168"/>
                <a:gd name="T2" fmla="*/ 111 w 165"/>
                <a:gd name="T3" fmla="*/ 0 h 168"/>
                <a:gd name="T4" fmla="*/ 165 w 165"/>
                <a:gd name="T5" fmla="*/ 114 h 168"/>
                <a:gd name="T6" fmla="*/ 54 w 165"/>
                <a:gd name="T7" fmla="*/ 168 h 168"/>
                <a:gd name="T8" fmla="*/ 0 w 165"/>
                <a:gd name="T9" fmla="*/ 54 h 168"/>
              </a:gdLst>
              <a:ahLst/>
              <a:cxnLst>
                <a:cxn ang="0">
                  <a:pos x="T0" y="T1"/>
                </a:cxn>
                <a:cxn ang="0">
                  <a:pos x="T2" y="T3"/>
                </a:cxn>
                <a:cxn ang="0">
                  <a:pos x="T4" y="T5"/>
                </a:cxn>
                <a:cxn ang="0">
                  <a:pos x="T6" y="T7"/>
                </a:cxn>
                <a:cxn ang="0">
                  <a:pos x="T8" y="T9"/>
                </a:cxn>
              </a:cxnLst>
              <a:rect l="0" t="0" r="r" b="b"/>
              <a:pathLst>
                <a:path w="165" h="168">
                  <a:moveTo>
                    <a:pt x="0" y="54"/>
                  </a:moveTo>
                  <a:lnTo>
                    <a:pt x="111" y="0"/>
                  </a:lnTo>
                  <a:lnTo>
                    <a:pt x="165" y="114"/>
                  </a:lnTo>
                  <a:lnTo>
                    <a:pt x="54" y="168"/>
                  </a:lnTo>
                  <a:lnTo>
                    <a:pt x="0" y="54"/>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4" name="íş1îḓe"/>
            <p:cNvSpPr/>
            <p:nvPr/>
          </p:nvSpPr>
          <p:spPr bwMode="auto">
            <a:xfrm>
              <a:off x="4005263" y="4806950"/>
              <a:ext cx="252413" cy="252413"/>
            </a:xfrm>
            <a:custGeom>
              <a:avLst/>
              <a:gdLst>
                <a:gd name="T0" fmla="*/ 0 w 159"/>
                <a:gd name="T1" fmla="*/ 116 h 159"/>
                <a:gd name="T2" fmla="*/ 42 w 159"/>
                <a:gd name="T3" fmla="*/ 0 h 159"/>
                <a:gd name="T4" fmla="*/ 159 w 159"/>
                <a:gd name="T5" fmla="*/ 42 h 159"/>
                <a:gd name="T6" fmla="*/ 119 w 159"/>
                <a:gd name="T7" fmla="*/ 159 h 159"/>
                <a:gd name="T8" fmla="*/ 0 w 159"/>
                <a:gd name="T9" fmla="*/ 116 h 159"/>
              </a:gdLst>
              <a:ahLst/>
              <a:cxnLst>
                <a:cxn ang="0">
                  <a:pos x="T0" y="T1"/>
                </a:cxn>
                <a:cxn ang="0">
                  <a:pos x="T2" y="T3"/>
                </a:cxn>
                <a:cxn ang="0">
                  <a:pos x="T4" y="T5"/>
                </a:cxn>
                <a:cxn ang="0">
                  <a:pos x="T6" y="T7"/>
                </a:cxn>
                <a:cxn ang="0">
                  <a:pos x="T8" y="T9"/>
                </a:cxn>
              </a:cxnLst>
              <a:rect l="0" t="0" r="r" b="b"/>
              <a:pathLst>
                <a:path w="159" h="159">
                  <a:moveTo>
                    <a:pt x="0" y="116"/>
                  </a:moveTo>
                  <a:lnTo>
                    <a:pt x="42" y="0"/>
                  </a:lnTo>
                  <a:lnTo>
                    <a:pt x="159" y="42"/>
                  </a:lnTo>
                  <a:lnTo>
                    <a:pt x="119" y="159"/>
                  </a:lnTo>
                  <a:lnTo>
                    <a:pt x="0" y="116"/>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5" name="i$1ïḑè"/>
            <p:cNvSpPr/>
            <p:nvPr/>
          </p:nvSpPr>
          <p:spPr bwMode="auto">
            <a:xfrm>
              <a:off x="3973513" y="4313238"/>
              <a:ext cx="261938" cy="261938"/>
            </a:xfrm>
            <a:custGeom>
              <a:avLst/>
              <a:gdLst>
                <a:gd name="T0" fmla="*/ 54 w 165"/>
                <a:gd name="T1" fmla="*/ 165 h 165"/>
                <a:gd name="T2" fmla="*/ 0 w 165"/>
                <a:gd name="T3" fmla="*/ 55 h 165"/>
                <a:gd name="T4" fmla="*/ 111 w 165"/>
                <a:gd name="T5" fmla="*/ 0 h 165"/>
                <a:gd name="T6" fmla="*/ 165 w 165"/>
                <a:gd name="T7" fmla="*/ 111 h 165"/>
                <a:gd name="T8" fmla="*/ 54 w 165"/>
                <a:gd name="T9" fmla="*/ 165 h 165"/>
              </a:gdLst>
              <a:ahLst/>
              <a:cxnLst>
                <a:cxn ang="0">
                  <a:pos x="T0" y="T1"/>
                </a:cxn>
                <a:cxn ang="0">
                  <a:pos x="T2" y="T3"/>
                </a:cxn>
                <a:cxn ang="0">
                  <a:pos x="T4" y="T5"/>
                </a:cxn>
                <a:cxn ang="0">
                  <a:pos x="T6" y="T7"/>
                </a:cxn>
                <a:cxn ang="0">
                  <a:pos x="T8" y="T9"/>
                </a:cxn>
              </a:cxnLst>
              <a:rect l="0" t="0" r="r" b="b"/>
              <a:pathLst>
                <a:path w="165" h="165">
                  <a:moveTo>
                    <a:pt x="54" y="165"/>
                  </a:moveTo>
                  <a:lnTo>
                    <a:pt x="0" y="55"/>
                  </a:lnTo>
                  <a:lnTo>
                    <a:pt x="111" y="0"/>
                  </a:lnTo>
                  <a:lnTo>
                    <a:pt x="165" y="111"/>
                  </a:lnTo>
                  <a:lnTo>
                    <a:pt x="54" y="165"/>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6" name="işḷïḋê"/>
            <p:cNvSpPr/>
            <p:nvPr/>
          </p:nvSpPr>
          <p:spPr bwMode="auto">
            <a:xfrm>
              <a:off x="8462963" y="4552950"/>
              <a:ext cx="333375" cy="334963"/>
            </a:xfrm>
            <a:custGeom>
              <a:avLst/>
              <a:gdLst>
                <a:gd name="T0" fmla="*/ 71 w 74"/>
                <a:gd name="T1" fmla="*/ 41 h 74"/>
                <a:gd name="T2" fmla="*/ 33 w 74"/>
                <a:gd name="T3" fmla="*/ 72 h 74"/>
                <a:gd name="T4" fmla="*/ 2 w 74"/>
                <a:gd name="T5" fmla="*/ 33 h 74"/>
                <a:gd name="T6" fmla="*/ 41 w 74"/>
                <a:gd name="T7" fmla="*/ 3 h 74"/>
                <a:gd name="T8" fmla="*/ 71 w 74"/>
                <a:gd name="T9" fmla="*/ 41 h 74"/>
              </a:gdLst>
              <a:ahLst/>
              <a:cxnLst>
                <a:cxn ang="0">
                  <a:pos x="T0" y="T1"/>
                </a:cxn>
                <a:cxn ang="0">
                  <a:pos x="T2" y="T3"/>
                </a:cxn>
                <a:cxn ang="0">
                  <a:pos x="T4" y="T5"/>
                </a:cxn>
                <a:cxn ang="0">
                  <a:pos x="T6" y="T7"/>
                </a:cxn>
                <a:cxn ang="0">
                  <a:pos x="T8" y="T9"/>
                </a:cxn>
              </a:cxnLst>
              <a:rect l="0" t="0" r="r" b="b"/>
              <a:pathLst>
                <a:path w="74" h="74">
                  <a:moveTo>
                    <a:pt x="71" y="41"/>
                  </a:moveTo>
                  <a:cubicBezTo>
                    <a:pt x="69" y="60"/>
                    <a:pt x="52" y="74"/>
                    <a:pt x="33" y="72"/>
                  </a:cubicBezTo>
                  <a:cubicBezTo>
                    <a:pt x="14" y="70"/>
                    <a:pt x="0" y="52"/>
                    <a:pt x="2" y="33"/>
                  </a:cubicBezTo>
                  <a:cubicBezTo>
                    <a:pt x="4" y="14"/>
                    <a:pt x="22" y="0"/>
                    <a:pt x="41" y="3"/>
                  </a:cubicBezTo>
                  <a:cubicBezTo>
                    <a:pt x="60" y="5"/>
                    <a:pt x="74" y="22"/>
                    <a:pt x="71" y="41"/>
                  </a:cubicBez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7" name="îṧḷiḋe"/>
            <p:cNvSpPr/>
            <p:nvPr/>
          </p:nvSpPr>
          <p:spPr bwMode="auto">
            <a:xfrm>
              <a:off x="7916863" y="4006850"/>
              <a:ext cx="1427163" cy="1427163"/>
            </a:xfrm>
            <a:custGeom>
              <a:avLst/>
              <a:gdLst>
                <a:gd name="T0" fmla="*/ 175 w 316"/>
                <a:gd name="T1" fmla="*/ 10 h 316"/>
                <a:gd name="T2" fmla="*/ 9 w 316"/>
                <a:gd name="T3" fmla="*/ 141 h 316"/>
                <a:gd name="T4" fmla="*/ 141 w 316"/>
                <a:gd name="T5" fmla="*/ 307 h 316"/>
                <a:gd name="T6" fmla="*/ 306 w 316"/>
                <a:gd name="T7" fmla="*/ 175 h 316"/>
                <a:gd name="T8" fmla="*/ 175 w 316"/>
                <a:gd name="T9" fmla="*/ 10 h 316"/>
                <a:gd name="T10" fmla="*/ 144 w 316"/>
                <a:gd name="T11" fmla="*/ 278 h 316"/>
                <a:gd name="T12" fmla="*/ 38 w 316"/>
                <a:gd name="T13" fmla="*/ 144 h 316"/>
                <a:gd name="T14" fmla="*/ 172 w 316"/>
                <a:gd name="T15" fmla="*/ 38 h 316"/>
                <a:gd name="T16" fmla="*/ 278 w 316"/>
                <a:gd name="T17" fmla="*/ 172 h 316"/>
                <a:gd name="T18" fmla="*/ 144 w 316"/>
                <a:gd name="T19" fmla="*/ 278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316">
                  <a:moveTo>
                    <a:pt x="175" y="10"/>
                  </a:moveTo>
                  <a:cubicBezTo>
                    <a:pt x="93" y="0"/>
                    <a:pt x="19" y="59"/>
                    <a:pt x="9" y="141"/>
                  </a:cubicBezTo>
                  <a:cubicBezTo>
                    <a:pt x="0" y="223"/>
                    <a:pt x="59" y="297"/>
                    <a:pt x="141" y="307"/>
                  </a:cubicBezTo>
                  <a:cubicBezTo>
                    <a:pt x="223" y="316"/>
                    <a:pt x="297" y="257"/>
                    <a:pt x="306" y="175"/>
                  </a:cubicBezTo>
                  <a:cubicBezTo>
                    <a:pt x="316" y="93"/>
                    <a:pt x="257" y="19"/>
                    <a:pt x="175" y="10"/>
                  </a:cubicBezTo>
                  <a:close/>
                  <a:moveTo>
                    <a:pt x="144" y="278"/>
                  </a:moveTo>
                  <a:cubicBezTo>
                    <a:pt x="78" y="271"/>
                    <a:pt x="30" y="211"/>
                    <a:pt x="38" y="144"/>
                  </a:cubicBezTo>
                  <a:cubicBezTo>
                    <a:pt x="45" y="78"/>
                    <a:pt x="105" y="31"/>
                    <a:pt x="172" y="38"/>
                  </a:cubicBezTo>
                  <a:cubicBezTo>
                    <a:pt x="238" y="46"/>
                    <a:pt x="286" y="106"/>
                    <a:pt x="278" y="172"/>
                  </a:cubicBezTo>
                  <a:cubicBezTo>
                    <a:pt x="270" y="238"/>
                    <a:pt x="210" y="286"/>
                    <a:pt x="144" y="278"/>
                  </a:cubicBez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8" name="iṣḻíḋè"/>
            <p:cNvSpPr/>
            <p:nvPr/>
          </p:nvSpPr>
          <p:spPr bwMode="auto">
            <a:xfrm>
              <a:off x="8191500" y="4268788"/>
              <a:ext cx="890588" cy="881063"/>
            </a:xfrm>
            <a:custGeom>
              <a:avLst/>
              <a:gdLst>
                <a:gd name="T0" fmla="*/ 97 w 197"/>
                <a:gd name="T1" fmla="*/ 195 h 195"/>
                <a:gd name="T2" fmla="*/ 86 w 197"/>
                <a:gd name="T3" fmla="*/ 195 h 195"/>
                <a:gd name="T4" fmla="*/ 23 w 197"/>
                <a:gd name="T5" fmla="*/ 159 h 195"/>
                <a:gd name="T6" fmla="*/ 3 w 197"/>
                <a:gd name="T7" fmla="*/ 89 h 195"/>
                <a:gd name="T8" fmla="*/ 108 w 197"/>
                <a:gd name="T9" fmla="*/ 6 h 195"/>
                <a:gd name="T10" fmla="*/ 191 w 197"/>
                <a:gd name="T11" fmla="*/ 111 h 195"/>
                <a:gd name="T12" fmla="*/ 191 w 197"/>
                <a:gd name="T13" fmla="*/ 111 h 195"/>
                <a:gd name="T14" fmla="*/ 156 w 197"/>
                <a:gd name="T15" fmla="*/ 175 h 195"/>
                <a:gd name="T16" fmla="*/ 97 w 197"/>
                <a:gd name="T17" fmla="*/ 195 h 195"/>
                <a:gd name="T18" fmla="*/ 97 w 197"/>
                <a:gd name="T19" fmla="*/ 11 h 195"/>
                <a:gd name="T20" fmla="*/ 8 w 197"/>
                <a:gd name="T21" fmla="*/ 90 h 195"/>
                <a:gd name="T22" fmla="*/ 27 w 197"/>
                <a:gd name="T23" fmla="*/ 156 h 195"/>
                <a:gd name="T24" fmla="*/ 87 w 197"/>
                <a:gd name="T25" fmla="*/ 189 h 195"/>
                <a:gd name="T26" fmla="*/ 152 w 197"/>
                <a:gd name="T27" fmla="*/ 170 h 195"/>
                <a:gd name="T28" fmla="*/ 186 w 197"/>
                <a:gd name="T29" fmla="*/ 110 h 195"/>
                <a:gd name="T30" fmla="*/ 186 w 197"/>
                <a:gd name="T31" fmla="*/ 110 h 195"/>
                <a:gd name="T32" fmla="*/ 107 w 197"/>
                <a:gd name="T33" fmla="*/ 12 h 195"/>
                <a:gd name="T34" fmla="*/ 97 w 197"/>
                <a:gd name="T35" fmla="*/ 1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7" h="195">
                  <a:moveTo>
                    <a:pt x="97" y="195"/>
                  </a:moveTo>
                  <a:cubicBezTo>
                    <a:pt x="93" y="195"/>
                    <a:pt x="90" y="195"/>
                    <a:pt x="86" y="195"/>
                  </a:cubicBezTo>
                  <a:cubicBezTo>
                    <a:pt x="61" y="192"/>
                    <a:pt x="38" y="179"/>
                    <a:pt x="23" y="159"/>
                  </a:cubicBezTo>
                  <a:cubicBezTo>
                    <a:pt x="7" y="139"/>
                    <a:pt x="0" y="115"/>
                    <a:pt x="3" y="89"/>
                  </a:cubicBezTo>
                  <a:cubicBezTo>
                    <a:pt x="9" y="37"/>
                    <a:pt x="56" y="0"/>
                    <a:pt x="108" y="6"/>
                  </a:cubicBezTo>
                  <a:cubicBezTo>
                    <a:pt x="160" y="12"/>
                    <a:pt x="197" y="59"/>
                    <a:pt x="191" y="111"/>
                  </a:cubicBezTo>
                  <a:cubicBezTo>
                    <a:pt x="191" y="111"/>
                    <a:pt x="191" y="111"/>
                    <a:pt x="191" y="111"/>
                  </a:cubicBezTo>
                  <a:cubicBezTo>
                    <a:pt x="188" y="136"/>
                    <a:pt x="176" y="159"/>
                    <a:pt x="156" y="175"/>
                  </a:cubicBezTo>
                  <a:cubicBezTo>
                    <a:pt x="139" y="188"/>
                    <a:pt x="118" y="195"/>
                    <a:pt x="97" y="195"/>
                  </a:cubicBezTo>
                  <a:close/>
                  <a:moveTo>
                    <a:pt x="97" y="11"/>
                  </a:moveTo>
                  <a:cubicBezTo>
                    <a:pt x="52" y="11"/>
                    <a:pt x="13" y="45"/>
                    <a:pt x="8" y="90"/>
                  </a:cubicBezTo>
                  <a:cubicBezTo>
                    <a:pt x="6" y="114"/>
                    <a:pt x="12" y="137"/>
                    <a:pt x="27" y="156"/>
                  </a:cubicBezTo>
                  <a:cubicBezTo>
                    <a:pt x="42" y="174"/>
                    <a:pt x="63" y="186"/>
                    <a:pt x="87" y="189"/>
                  </a:cubicBezTo>
                  <a:cubicBezTo>
                    <a:pt x="110" y="192"/>
                    <a:pt x="134" y="185"/>
                    <a:pt x="152" y="170"/>
                  </a:cubicBezTo>
                  <a:cubicBezTo>
                    <a:pt x="171" y="155"/>
                    <a:pt x="183" y="134"/>
                    <a:pt x="186" y="110"/>
                  </a:cubicBezTo>
                  <a:cubicBezTo>
                    <a:pt x="186" y="110"/>
                    <a:pt x="186" y="110"/>
                    <a:pt x="186" y="110"/>
                  </a:cubicBezTo>
                  <a:cubicBezTo>
                    <a:pt x="191" y="61"/>
                    <a:pt x="156" y="17"/>
                    <a:pt x="107" y="12"/>
                  </a:cubicBezTo>
                  <a:cubicBezTo>
                    <a:pt x="104" y="11"/>
                    <a:pt x="100" y="11"/>
                    <a:pt x="97" y="11"/>
                  </a:cubicBez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9" name="íṩḷîḑé"/>
            <p:cNvSpPr/>
            <p:nvPr/>
          </p:nvSpPr>
          <p:spPr bwMode="auto">
            <a:xfrm>
              <a:off x="8593138" y="3975100"/>
              <a:ext cx="217488" cy="222250"/>
            </a:xfrm>
            <a:custGeom>
              <a:avLst/>
              <a:gdLst>
                <a:gd name="T0" fmla="*/ 123 w 137"/>
                <a:gd name="T1" fmla="*/ 140 h 140"/>
                <a:gd name="T2" fmla="*/ 0 w 137"/>
                <a:gd name="T3" fmla="*/ 125 h 140"/>
                <a:gd name="T4" fmla="*/ 15 w 137"/>
                <a:gd name="T5" fmla="*/ 0 h 140"/>
                <a:gd name="T6" fmla="*/ 137 w 137"/>
                <a:gd name="T7" fmla="*/ 14 h 140"/>
                <a:gd name="T8" fmla="*/ 123 w 137"/>
                <a:gd name="T9" fmla="*/ 140 h 140"/>
              </a:gdLst>
              <a:ahLst/>
              <a:cxnLst>
                <a:cxn ang="0">
                  <a:pos x="T0" y="T1"/>
                </a:cxn>
                <a:cxn ang="0">
                  <a:pos x="T2" y="T3"/>
                </a:cxn>
                <a:cxn ang="0">
                  <a:pos x="T4" y="T5"/>
                </a:cxn>
                <a:cxn ang="0">
                  <a:pos x="T6" y="T7"/>
                </a:cxn>
                <a:cxn ang="0">
                  <a:pos x="T8" y="T9"/>
                </a:cxn>
              </a:cxnLst>
              <a:rect l="0" t="0" r="r" b="b"/>
              <a:pathLst>
                <a:path w="137" h="140">
                  <a:moveTo>
                    <a:pt x="123" y="140"/>
                  </a:moveTo>
                  <a:lnTo>
                    <a:pt x="0" y="125"/>
                  </a:lnTo>
                  <a:lnTo>
                    <a:pt x="15" y="0"/>
                  </a:lnTo>
                  <a:lnTo>
                    <a:pt x="137" y="14"/>
                  </a:lnTo>
                  <a:lnTo>
                    <a:pt x="123" y="140"/>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0" name="îSḻíḍé"/>
            <p:cNvSpPr/>
            <p:nvPr/>
          </p:nvSpPr>
          <p:spPr bwMode="auto">
            <a:xfrm>
              <a:off x="8093075" y="4083050"/>
              <a:ext cx="279400" cy="276225"/>
            </a:xfrm>
            <a:custGeom>
              <a:avLst/>
              <a:gdLst>
                <a:gd name="T0" fmla="*/ 176 w 176"/>
                <a:gd name="T1" fmla="*/ 97 h 174"/>
                <a:gd name="T2" fmla="*/ 76 w 176"/>
                <a:gd name="T3" fmla="*/ 174 h 174"/>
                <a:gd name="T4" fmla="*/ 0 w 176"/>
                <a:gd name="T5" fmla="*/ 77 h 174"/>
                <a:gd name="T6" fmla="*/ 96 w 176"/>
                <a:gd name="T7" fmla="*/ 0 h 174"/>
                <a:gd name="T8" fmla="*/ 176 w 176"/>
                <a:gd name="T9" fmla="*/ 97 h 174"/>
              </a:gdLst>
              <a:ahLst/>
              <a:cxnLst>
                <a:cxn ang="0">
                  <a:pos x="T0" y="T1"/>
                </a:cxn>
                <a:cxn ang="0">
                  <a:pos x="T2" y="T3"/>
                </a:cxn>
                <a:cxn ang="0">
                  <a:pos x="T4" y="T5"/>
                </a:cxn>
                <a:cxn ang="0">
                  <a:pos x="T6" y="T7"/>
                </a:cxn>
                <a:cxn ang="0">
                  <a:pos x="T8" y="T9"/>
                </a:cxn>
              </a:cxnLst>
              <a:rect l="0" t="0" r="r" b="b"/>
              <a:pathLst>
                <a:path w="176" h="174">
                  <a:moveTo>
                    <a:pt x="176" y="97"/>
                  </a:moveTo>
                  <a:lnTo>
                    <a:pt x="76" y="174"/>
                  </a:lnTo>
                  <a:lnTo>
                    <a:pt x="0" y="77"/>
                  </a:lnTo>
                  <a:lnTo>
                    <a:pt x="96" y="0"/>
                  </a:lnTo>
                  <a:lnTo>
                    <a:pt x="176" y="97"/>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1" name="íşļiḑe"/>
            <p:cNvSpPr/>
            <p:nvPr/>
          </p:nvSpPr>
          <p:spPr bwMode="auto">
            <a:xfrm>
              <a:off x="7885113" y="4540250"/>
              <a:ext cx="220663" cy="215900"/>
            </a:xfrm>
            <a:custGeom>
              <a:avLst/>
              <a:gdLst>
                <a:gd name="T0" fmla="*/ 139 w 139"/>
                <a:gd name="T1" fmla="*/ 14 h 136"/>
                <a:gd name="T2" fmla="*/ 125 w 139"/>
                <a:gd name="T3" fmla="*/ 136 h 136"/>
                <a:gd name="T4" fmla="*/ 0 w 139"/>
                <a:gd name="T5" fmla="*/ 122 h 136"/>
                <a:gd name="T6" fmla="*/ 14 w 139"/>
                <a:gd name="T7" fmla="*/ 0 h 136"/>
                <a:gd name="T8" fmla="*/ 139 w 139"/>
                <a:gd name="T9" fmla="*/ 14 h 136"/>
              </a:gdLst>
              <a:ahLst/>
              <a:cxnLst>
                <a:cxn ang="0">
                  <a:pos x="T0" y="T1"/>
                </a:cxn>
                <a:cxn ang="0">
                  <a:pos x="T2" y="T3"/>
                </a:cxn>
                <a:cxn ang="0">
                  <a:pos x="T4" y="T5"/>
                </a:cxn>
                <a:cxn ang="0">
                  <a:pos x="T6" y="T7"/>
                </a:cxn>
                <a:cxn ang="0">
                  <a:pos x="T8" y="T9"/>
                </a:cxn>
              </a:cxnLst>
              <a:rect l="0" t="0" r="r" b="b"/>
              <a:pathLst>
                <a:path w="139" h="136">
                  <a:moveTo>
                    <a:pt x="139" y="14"/>
                  </a:moveTo>
                  <a:lnTo>
                    <a:pt x="125" y="136"/>
                  </a:lnTo>
                  <a:lnTo>
                    <a:pt x="0" y="122"/>
                  </a:lnTo>
                  <a:lnTo>
                    <a:pt x="14" y="0"/>
                  </a:lnTo>
                  <a:lnTo>
                    <a:pt x="139" y="14"/>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2" name="ïṡḷiḋé"/>
            <p:cNvSpPr/>
            <p:nvPr/>
          </p:nvSpPr>
          <p:spPr bwMode="auto">
            <a:xfrm>
              <a:off x="7988300" y="4978400"/>
              <a:ext cx="280988" cy="279400"/>
            </a:xfrm>
            <a:custGeom>
              <a:avLst/>
              <a:gdLst>
                <a:gd name="T0" fmla="*/ 100 w 177"/>
                <a:gd name="T1" fmla="*/ 0 h 176"/>
                <a:gd name="T2" fmla="*/ 177 w 177"/>
                <a:gd name="T3" fmla="*/ 99 h 176"/>
                <a:gd name="T4" fmla="*/ 80 w 177"/>
                <a:gd name="T5" fmla="*/ 176 h 176"/>
                <a:gd name="T6" fmla="*/ 0 w 177"/>
                <a:gd name="T7" fmla="*/ 79 h 176"/>
                <a:gd name="T8" fmla="*/ 100 w 177"/>
                <a:gd name="T9" fmla="*/ 0 h 176"/>
              </a:gdLst>
              <a:ahLst/>
              <a:cxnLst>
                <a:cxn ang="0">
                  <a:pos x="T0" y="T1"/>
                </a:cxn>
                <a:cxn ang="0">
                  <a:pos x="T2" y="T3"/>
                </a:cxn>
                <a:cxn ang="0">
                  <a:pos x="T4" y="T5"/>
                </a:cxn>
                <a:cxn ang="0">
                  <a:pos x="T6" y="T7"/>
                </a:cxn>
                <a:cxn ang="0">
                  <a:pos x="T8" y="T9"/>
                </a:cxn>
              </a:cxnLst>
              <a:rect l="0" t="0" r="r" b="b"/>
              <a:pathLst>
                <a:path w="177" h="176">
                  <a:moveTo>
                    <a:pt x="100" y="0"/>
                  </a:moveTo>
                  <a:lnTo>
                    <a:pt x="177" y="99"/>
                  </a:lnTo>
                  <a:lnTo>
                    <a:pt x="80" y="176"/>
                  </a:lnTo>
                  <a:lnTo>
                    <a:pt x="0" y="79"/>
                  </a:lnTo>
                  <a:lnTo>
                    <a:pt x="100" y="0"/>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3" name="îṡḷïḍe"/>
            <p:cNvSpPr/>
            <p:nvPr/>
          </p:nvSpPr>
          <p:spPr bwMode="auto">
            <a:xfrm>
              <a:off x="8448675" y="5248275"/>
              <a:ext cx="217488" cy="217488"/>
            </a:xfrm>
            <a:custGeom>
              <a:avLst/>
              <a:gdLst>
                <a:gd name="T0" fmla="*/ 15 w 137"/>
                <a:gd name="T1" fmla="*/ 0 h 137"/>
                <a:gd name="T2" fmla="*/ 137 w 137"/>
                <a:gd name="T3" fmla="*/ 12 h 137"/>
                <a:gd name="T4" fmla="*/ 123 w 137"/>
                <a:gd name="T5" fmla="*/ 137 h 137"/>
                <a:gd name="T6" fmla="*/ 0 w 137"/>
                <a:gd name="T7" fmla="*/ 123 h 137"/>
                <a:gd name="T8" fmla="*/ 15 w 137"/>
                <a:gd name="T9" fmla="*/ 0 h 137"/>
              </a:gdLst>
              <a:ahLst/>
              <a:cxnLst>
                <a:cxn ang="0">
                  <a:pos x="T0" y="T1"/>
                </a:cxn>
                <a:cxn ang="0">
                  <a:pos x="T2" y="T3"/>
                </a:cxn>
                <a:cxn ang="0">
                  <a:pos x="T4" y="T5"/>
                </a:cxn>
                <a:cxn ang="0">
                  <a:pos x="T6" y="T7"/>
                </a:cxn>
                <a:cxn ang="0">
                  <a:pos x="T8" y="T9"/>
                </a:cxn>
              </a:cxnLst>
              <a:rect l="0" t="0" r="r" b="b"/>
              <a:pathLst>
                <a:path w="137" h="137">
                  <a:moveTo>
                    <a:pt x="15" y="0"/>
                  </a:moveTo>
                  <a:lnTo>
                    <a:pt x="137" y="12"/>
                  </a:lnTo>
                  <a:lnTo>
                    <a:pt x="123" y="137"/>
                  </a:lnTo>
                  <a:lnTo>
                    <a:pt x="0" y="123"/>
                  </a:lnTo>
                  <a:lnTo>
                    <a:pt x="15" y="0"/>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4" name="iṧ1îḍe"/>
            <p:cNvSpPr/>
            <p:nvPr/>
          </p:nvSpPr>
          <p:spPr bwMode="auto">
            <a:xfrm>
              <a:off x="8886825" y="5081588"/>
              <a:ext cx="280988" cy="279400"/>
            </a:xfrm>
            <a:custGeom>
              <a:avLst/>
              <a:gdLst>
                <a:gd name="T0" fmla="*/ 0 w 177"/>
                <a:gd name="T1" fmla="*/ 77 h 176"/>
                <a:gd name="T2" fmla="*/ 97 w 177"/>
                <a:gd name="T3" fmla="*/ 0 h 176"/>
                <a:gd name="T4" fmla="*/ 177 w 177"/>
                <a:gd name="T5" fmla="*/ 97 h 176"/>
                <a:gd name="T6" fmla="*/ 77 w 177"/>
                <a:gd name="T7" fmla="*/ 176 h 176"/>
                <a:gd name="T8" fmla="*/ 0 w 177"/>
                <a:gd name="T9" fmla="*/ 77 h 176"/>
              </a:gdLst>
              <a:ahLst/>
              <a:cxnLst>
                <a:cxn ang="0">
                  <a:pos x="T0" y="T1"/>
                </a:cxn>
                <a:cxn ang="0">
                  <a:pos x="T2" y="T3"/>
                </a:cxn>
                <a:cxn ang="0">
                  <a:pos x="T4" y="T5"/>
                </a:cxn>
                <a:cxn ang="0">
                  <a:pos x="T6" y="T7"/>
                </a:cxn>
                <a:cxn ang="0">
                  <a:pos x="T8" y="T9"/>
                </a:cxn>
              </a:cxnLst>
              <a:rect l="0" t="0" r="r" b="b"/>
              <a:pathLst>
                <a:path w="177" h="176">
                  <a:moveTo>
                    <a:pt x="0" y="77"/>
                  </a:moveTo>
                  <a:lnTo>
                    <a:pt x="97" y="0"/>
                  </a:lnTo>
                  <a:lnTo>
                    <a:pt x="177" y="97"/>
                  </a:lnTo>
                  <a:lnTo>
                    <a:pt x="77" y="176"/>
                  </a:lnTo>
                  <a:lnTo>
                    <a:pt x="0" y="77"/>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5" name="îṩľiḋè"/>
            <p:cNvSpPr/>
            <p:nvPr/>
          </p:nvSpPr>
          <p:spPr bwMode="auto">
            <a:xfrm>
              <a:off x="9153525" y="4684713"/>
              <a:ext cx="222250" cy="220663"/>
            </a:xfrm>
            <a:custGeom>
              <a:avLst/>
              <a:gdLst>
                <a:gd name="T0" fmla="*/ 0 w 140"/>
                <a:gd name="T1" fmla="*/ 125 h 139"/>
                <a:gd name="T2" fmla="*/ 14 w 140"/>
                <a:gd name="T3" fmla="*/ 0 h 139"/>
                <a:gd name="T4" fmla="*/ 140 w 140"/>
                <a:gd name="T5" fmla="*/ 14 h 139"/>
                <a:gd name="T6" fmla="*/ 125 w 140"/>
                <a:gd name="T7" fmla="*/ 139 h 139"/>
                <a:gd name="T8" fmla="*/ 0 w 140"/>
                <a:gd name="T9" fmla="*/ 125 h 139"/>
              </a:gdLst>
              <a:ahLst/>
              <a:cxnLst>
                <a:cxn ang="0">
                  <a:pos x="T0" y="T1"/>
                </a:cxn>
                <a:cxn ang="0">
                  <a:pos x="T2" y="T3"/>
                </a:cxn>
                <a:cxn ang="0">
                  <a:pos x="T4" y="T5"/>
                </a:cxn>
                <a:cxn ang="0">
                  <a:pos x="T6" y="T7"/>
                </a:cxn>
                <a:cxn ang="0">
                  <a:pos x="T8" y="T9"/>
                </a:cxn>
              </a:cxnLst>
              <a:rect l="0" t="0" r="r" b="b"/>
              <a:pathLst>
                <a:path w="140" h="139">
                  <a:moveTo>
                    <a:pt x="0" y="125"/>
                  </a:moveTo>
                  <a:lnTo>
                    <a:pt x="14" y="0"/>
                  </a:lnTo>
                  <a:lnTo>
                    <a:pt x="140" y="14"/>
                  </a:lnTo>
                  <a:lnTo>
                    <a:pt x="125" y="139"/>
                  </a:lnTo>
                  <a:lnTo>
                    <a:pt x="0" y="125"/>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6" name="i$ľiḓe"/>
            <p:cNvSpPr/>
            <p:nvPr/>
          </p:nvSpPr>
          <p:spPr bwMode="auto">
            <a:xfrm>
              <a:off x="8991600" y="4183063"/>
              <a:ext cx="274638" cy="279400"/>
            </a:xfrm>
            <a:custGeom>
              <a:avLst/>
              <a:gdLst>
                <a:gd name="T0" fmla="*/ 77 w 173"/>
                <a:gd name="T1" fmla="*/ 176 h 176"/>
                <a:gd name="T2" fmla="*/ 0 w 173"/>
                <a:gd name="T3" fmla="*/ 80 h 176"/>
                <a:gd name="T4" fmla="*/ 96 w 173"/>
                <a:gd name="T5" fmla="*/ 0 h 176"/>
                <a:gd name="T6" fmla="*/ 173 w 173"/>
                <a:gd name="T7" fmla="*/ 100 h 176"/>
                <a:gd name="T8" fmla="*/ 77 w 173"/>
                <a:gd name="T9" fmla="*/ 176 h 176"/>
              </a:gdLst>
              <a:ahLst/>
              <a:cxnLst>
                <a:cxn ang="0">
                  <a:pos x="T0" y="T1"/>
                </a:cxn>
                <a:cxn ang="0">
                  <a:pos x="T2" y="T3"/>
                </a:cxn>
                <a:cxn ang="0">
                  <a:pos x="T4" y="T5"/>
                </a:cxn>
                <a:cxn ang="0">
                  <a:pos x="T6" y="T7"/>
                </a:cxn>
                <a:cxn ang="0">
                  <a:pos x="T8" y="T9"/>
                </a:cxn>
              </a:cxnLst>
              <a:rect l="0" t="0" r="r" b="b"/>
              <a:pathLst>
                <a:path w="173" h="176">
                  <a:moveTo>
                    <a:pt x="77" y="176"/>
                  </a:moveTo>
                  <a:lnTo>
                    <a:pt x="0" y="80"/>
                  </a:lnTo>
                  <a:lnTo>
                    <a:pt x="96" y="0"/>
                  </a:lnTo>
                  <a:lnTo>
                    <a:pt x="173" y="100"/>
                  </a:lnTo>
                  <a:lnTo>
                    <a:pt x="77" y="176"/>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7" name="îs1ïḍê"/>
            <p:cNvSpPr/>
            <p:nvPr/>
          </p:nvSpPr>
          <p:spPr bwMode="auto">
            <a:xfrm>
              <a:off x="4279900" y="4092575"/>
              <a:ext cx="908051" cy="908051"/>
            </a:xfrm>
            <a:custGeom>
              <a:avLst/>
              <a:gdLst>
                <a:gd name="connsiteX0" fmla="*/ 448852 w 908051"/>
                <a:gd name="connsiteY0" fmla="*/ 201316 h 908051"/>
                <a:gd name="connsiteX1" fmla="*/ 398296 w 908051"/>
                <a:gd name="connsiteY1" fmla="*/ 207796 h 908051"/>
                <a:gd name="connsiteX2" fmla="*/ 204287 w 908051"/>
                <a:gd name="connsiteY2" fmla="*/ 510650 h 908051"/>
                <a:gd name="connsiteX3" fmla="*/ 506580 w 908051"/>
                <a:gd name="connsiteY3" fmla="*/ 705018 h 908051"/>
                <a:gd name="connsiteX4" fmla="*/ 700590 w 908051"/>
                <a:gd name="connsiteY4" fmla="*/ 402165 h 908051"/>
                <a:gd name="connsiteX5" fmla="*/ 448852 w 908051"/>
                <a:gd name="connsiteY5" fmla="*/ 201316 h 908051"/>
                <a:gd name="connsiteX6" fmla="*/ 415926 w 908051"/>
                <a:gd name="connsiteY6" fmla="*/ 0 h 908051"/>
                <a:gd name="connsiteX7" fmla="*/ 428276 w 908051"/>
                <a:gd name="connsiteY7" fmla="*/ 65277 h 908051"/>
                <a:gd name="connsiteX8" fmla="*/ 445723 w 908051"/>
                <a:gd name="connsiteY8" fmla="*/ 63317 h 908051"/>
                <a:gd name="connsiteX9" fmla="*/ 595284 w 908051"/>
                <a:gd name="connsiteY9" fmla="*/ 90704 h 908051"/>
                <a:gd name="connsiteX10" fmla="*/ 608852 w 908051"/>
                <a:gd name="connsiteY10" fmla="*/ 97600 h 908051"/>
                <a:gd name="connsiteX11" fmla="*/ 646113 w 908051"/>
                <a:gd name="connsiteY11" fmla="*/ 41275 h 908051"/>
                <a:gd name="connsiteX12" fmla="*/ 746125 w 908051"/>
                <a:gd name="connsiteY12" fmla="*/ 107950 h 908051"/>
                <a:gd name="connsiteX13" fmla="*/ 711274 w 908051"/>
                <a:gd name="connsiteY13" fmla="*/ 162841 h 908051"/>
                <a:gd name="connsiteX14" fmla="*/ 721580 w 908051"/>
                <a:gd name="connsiteY14" fmla="*/ 170849 h 908051"/>
                <a:gd name="connsiteX15" fmla="*/ 810231 w 908051"/>
                <a:gd name="connsiteY15" fmla="*/ 294854 h 908051"/>
                <a:gd name="connsiteX16" fmla="*/ 816494 w 908051"/>
                <a:gd name="connsiteY16" fmla="*/ 313284 h 908051"/>
                <a:gd name="connsiteX17" fmla="*/ 881064 w 908051"/>
                <a:gd name="connsiteY17" fmla="*/ 298450 h 908051"/>
                <a:gd name="connsiteX18" fmla="*/ 908051 w 908051"/>
                <a:gd name="connsiteY18" fmla="*/ 415925 h 908051"/>
                <a:gd name="connsiteX19" fmla="*/ 842705 w 908051"/>
                <a:gd name="connsiteY19" fmla="*/ 430938 h 908051"/>
                <a:gd name="connsiteX20" fmla="*/ 844801 w 908051"/>
                <a:gd name="connsiteY20" fmla="*/ 449671 h 908051"/>
                <a:gd name="connsiteX21" fmla="*/ 817466 w 908051"/>
                <a:gd name="connsiteY21" fmla="*/ 599279 h 908051"/>
                <a:gd name="connsiteX22" fmla="*/ 811247 w 908051"/>
                <a:gd name="connsiteY22" fmla="*/ 611498 h 908051"/>
                <a:gd name="connsiteX23" fmla="*/ 868363 w 908051"/>
                <a:gd name="connsiteY23" fmla="*/ 646113 h 908051"/>
                <a:gd name="connsiteX24" fmla="*/ 800101 w 908051"/>
                <a:gd name="connsiteY24" fmla="*/ 749301 h 908051"/>
                <a:gd name="connsiteX25" fmla="*/ 746406 w 908051"/>
                <a:gd name="connsiteY25" fmla="*/ 713505 h 908051"/>
                <a:gd name="connsiteX26" fmla="*/ 737469 w 908051"/>
                <a:gd name="connsiteY26" fmla="*/ 724944 h 908051"/>
                <a:gd name="connsiteX27" fmla="*/ 613693 w 908051"/>
                <a:gd name="connsiteY27" fmla="*/ 811835 h 908051"/>
                <a:gd name="connsiteX28" fmla="*/ 594619 w 908051"/>
                <a:gd name="connsiteY28" fmla="*/ 817964 h 908051"/>
                <a:gd name="connsiteX29" fmla="*/ 609601 w 908051"/>
                <a:gd name="connsiteY29" fmla="*/ 885826 h 908051"/>
                <a:gd name="connsiteX30" fmla="*/ 492126 w 908051"/>
                <a:gd name="connsiteY30" fmla="*/ 908051 h 908051"/>
                <a:gd name="connsiteX31" fmla="*/ 477396 w 908051"/>
                <a:gd name="connsiteY31" fmla="*/ 843934 h 908051"/>
                <a:gd name="connsiteX32" fmla="*/ 459162 w 908051"/>
                <a:gd name="connsiteY32" fmla="*/ 846283 h 908051"/>
                <a:gd name="connsiteX33" fmla="*/ 309831 w 908051"/>
                <a:gd name="connsiteY33" fmla="*/ 819815 h 908051"/>
                <a:gd name="connsiteX34" fmla="*/ 296593 w 908051"/>
                <a:gd name="connsiteY34" fmla="*/ 813061 h 908051"/>
                <a:gd name="connsiteX35" fmla="*/ 261938 w 908051"/>
                <a:gd name="connsiteY35" fmla="*/ 866776 h 908051"/>
                <a:gd name="connsiteX36" fmla="*/ 158750 w 908051"/>
                <a:gd name="connsiteY36" fmla="*/ 803276 h 908051"/>
                <a:gd name="connsiteX37" fmla="*/ 195188 w 908051"/>
                <a:gd name="connsiteY37" fmla="*/ 748195 h 908051"/>
                <a:gd name="connsiteX38" fmla="*/ 184398 w 908051"/>
                <a:gd name="connsiteY38" fmla="*/ 739741 h 908051"/>
                <a:gd name="connsiteX39" fmla="*/ 97668 w 908051"/>
                <a:gd name="connsiteY39" fmla="*/ 616654 h 908051"/>
                <a:gd name="connsiteX40" fmla="*/ 91957 w 908051"/>
                <a:gd name="connsiteY40" fmla="*/ 599120 h 908051"/>
                <a:gd name="connsiteX41" fmla="*/ 23812 w 908051"/>
                <a:gd name="connsiteY41" fmla="*/ 614363 h 908051"/>
                <a:gd name="connsiteX42" fmla="*/ 0 w 908051"/>
                <a:gd name="connsiteY42" fmla="*/ 492125 h 908051"/>
                <a:gd name="connsiteX43" fmla="*/ 65416 w 908051"/>
                <a:gd name="connsiteY43" fmla="*/ 479749 h 908051"/>
                <a:gd name="connsiteX44" fmla="*/ 63283 w 908051"/>
                <a:gd name="connsiteY44" fmla="*/ 463135 h 908051"/>
                <a:gd name="connsiteX45" fmla="*/ 89702 w 908051"/>
                <a:gd name="connsiteY45" fmla="*/ 313297 h 908051"/>
                <a:gd name="connsiteX46" fmla="*/ 96358 w 908051"/>
                <a:gd name="connsiteY46" fmla="*/ 300140 h 908051"/>
                <a:gd name="connsiteX47" fmla="*/ 41275 w 908051"/>
                <a:gd name="connsiteY47" fmla="*/ 261937 h 908051"/>
                <a:gd name="connsiteX48" fmla="*/ 104775 w 908051"/>
                <a:gd name="connsiteY48" fmla="*/ 161925 h 908051"/>
                <a:gd name="connsiteX49" fmla="*/ 161732 w 908051"/>
                <a:gd name="connsiteY49" fmla="*/ 196975 h 908051"/>
                <a:gd name="connsiteX50" fmla="*/ 169629 w 908051"/>
                <a:gd name="connsiteY50" fmla="*/ 186767 h 908051"/>
                <a:gd name="connsiteX51" fmla="*/ 292488 w 908051"/>
                <a:gd name="connsiteY51" fmla="*/ 97952 h 908051"/>
                <a:gd name="connsiteX52" fmla="*/ 308698 w 908051"/>
                <a:gd name="connsiteY52" fmla="*/ 92326 h 908051"/>
                <a:gd name="connsiteX53" fmla="*/ 293688 w 908051"/>
                <a:gd name="connsiteY53" fmla="*/ 26987 h 90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908051" h="908051">
                  <a:moveTo>
                    <a:pt x="448852" y="201316"/>
                  </a:moveTo>
                  <a:cubicBezTo>
                    <a:pt x="432135" y="201722"/>
                    <a:pt x="415216" y="203841"/>
                    <a:pt x="398296" y="207796"/>
                  </a:cubicBezTo>
                  <a:cubicBezTo>
                    <a:pt x="262941" y="234917"/>
                    <a:pt x="172704" y="375044"/>
                    <a:pt x="204287" y="510650"/>
                  </a:cubicBezTo>
                  <a:cubicBezTo>
                    <a:pt x="235870" y="646256"/>
                    <a:pt x="371225" y="736660"/>
                    <a:pt x="506580" y="705018"/>
                  </a:cubicBezTo>
                  <a:cubicBezTo>
                    <a:pt x="646447" y="673377"/>
                    <a:pt x="732172" y="537771"/>
                    <a:pt x="700590" y="402165"/>
                  </a:cubicBezTo>
                  <a:cubicBezTo>
                    <a:pt x="672955" y="279555"/>
                    <a:pt x="565869" y="198473"/>
                    <a:pt x="448852" y="201316"/>
                  </a:cubicBezTo>
                  <a:close/>
                  <a:moveTo>
                    <a:pt x="415926" y="0"/>
                  </a:moveTo>
                  <a:lnTo>
                    <a:pt x="428276" y="65277"/>
                  </a:lnTo>
                  <a:lnTo>
                    <a:pt x="445723" y="63317"/>
                  </a:lnTo>
                  <a:cubicBezTo>
                    <a:pt x="497856" y="62664"/>
                    <a:pt x="548509" y="72287"/>
                    <a:pt x="595284" y="90704"/>
                  </a:cubicBezTo>
                  <a:lnTo>
                    <a:pt x="608852" y="97600"/>
                  </a:lnTo>
                  <a:lnTo>
                    <a:pt x="646113" y="41275"/>
                  </a:lnTo>
                  <a:lnTo>
                    <a:pt x="746125" y="107950"/>
                  </a:lnTo>
                  <a:lnTo>
                    <a:pt x="711274" y="162841"/>
                  </a:lnTo>
                  <a:lnTo>
                    <a:pt x="721580" y="170849"/>
                  </a:lnTo>
                  <a:cubicBezTo>
                    <a:pt x="758204" y="205368"/>
                    <a:pt x="788553" y="247198"/>
                    <a:pt x="810231" y="294854"/>
                  </a:cubicBezTo>
                  <a:lnTo>
                    <a:pt x="816494" y="313284"/>
                  </a:lnTo>
                  <a:lnTo>
                    <a:pt x="881064" y="298450"/>
                  </a:lnTo>
                  <a:lnTo>
                    <a:pt x="908051" y="415925"/>
                  </a:lnTo>
                  <a:lnTo>
                    <a:pt x="842705" y="430938"/>
                  </a:lnTo>
                  <a:lnTo>
                    <a:pt x="844801" y="449671"/>
                  </a:lnTo>
                  <a:cubicBezTo>
                    <a:pt x="845453" y="501883"/>
                    <a:pt x="835848" y="552576"/>
                    <a:pt x="817466" y="599279"/>
                  </a:cubicBezTo>
                  <a:lnTo>
                    <a:pt x="811247" y="611498"/>
                  </a:lnTo>
                  <a:lnTo>
                    <a:pt x="868363" y="646113"/>
                  </a:lnTo>
                  <a:lnTo>
                    <a:pt x="800101" y="749301"/>
                  </a:lnTo>
                  <a:lnTo>
                    <a:pt x="746406" y="713505"/>
                  </a:lnTo>
                  <a:lnTo>
                    <a:pt x="737469" y="724944"/>
                  </a:lnTo>
                  <a:cubicBezTo>
                    <a:pt x="703013" y="761194"/>
                    <a:pt x="661261" y="790982"/>
                    <a:pt x="613693" y="811835"/>
                  </a:cubicBezTo>
                  <a:lnTo>
                    <a:pt x="594619" y="817964"/>
                  </a:lnTo>
                  <a:lnTo>
                    <a:pt x="609601" y="885826"/>
                  </a:lnTo>
                  <a:lnTo>
                    <a:pt x="492126" y="908051"/>
                  </a:lnTo>
                  <a:lnTo>
                    <a:pt x="477396" y="843934"/>
                  </a:lnTo>
                  <a:lnTo>
                    <a:pt x="459162" y="846283"/>
                  </a:lnTo>
                  <a:cubicBezTo>
                    <a:pt x="407047" y="847572"/>
                    <a:pt x="356447" y="838161"/>
                    <a:pt x="309831" y="819815"/>
                  </a:cubicBezTo>
                  <a:lnTo>
                    <a:pt x="296593" y="813061"/>
                  </a:lnTo>
                  <a:lnTo>
                    <a:pt x="261938" y="866776"/>
                  </a:lnTo>
                  <a:lnTo>
                    <a:pt x="158750" y="803276"/>
                  </a:lnTo>
                  <a:lnTo>
                    <a:pt x="195188" y="748195"/>
                  </a:lnTo>
                  <a:lnTo>
                    <a:pt x="184398" y="739741"/>
                  </a:lnTo>
                  <a:cubicBezTo>
                    <a:pt x="148215" y="705292"/>
                    <a:pt x="118483" y="663674"/>
                    <a:pt x="97668" y="616654"/>
                  </a:cubicBezTo>
                  <a:lnTo>
                    <a:pt x="91957" y="599120"/>
                  </a:lnTo>
                  <a:lnTo>
                    <a:pt x="23812" y="614363"/>
                  </a:lnTo>
                  <a:lnTo>
                    <a:pt x="0" y="492125"/>
                  </a:lnTo>
                  <a:lnTo>
                    <a:pt x="65416" y="479749"/>
                  </a:lnTo>
                  <a:lnTo>
                    <a:pt x="63283" y="463135"/>
                  </a:lnTo>
                  <a:cubicBezTo>
                    <a:pt x="61997" y="410905"/>
                    <a:pt x="71390" y="360159"/>
                    <a:pt x="89702" y="313297"/>
                  </a:cubicBezTo>
                  <a:lnTo>
                    <a:pt x="96358" y="300140"/>
                  </a:lnTo>
                  <a:lnTo>
                    <a:pt x="41275" y="261937"/>
                  </a:lnTo>
                  <a:lnTo>
                    <a:pt x="104775" y="161925"/>
                  </a:lnTo>
                  <a:lnTo>
                    <a:pt x="161732" y="196975"/>
                  </a:lnTo>
                  <a:lnTo>
                    <a:pt x="169629" y="186767"/>
                  </a:lnTo>
                  <a:cubicBezTo>
                    <a:pt x="204014" y="150075"/>
                    <a:pt x="245555" y="119670"/>
                    <a:pt x="292488" y="97952"/>
                  </a:cubicBezTo>
                  <a:lnTo>
                    <a:pt x="308698" y="92326"/>
                  </a:lnTo>
                  <a:lnTo>
                    <a:pt x="293688" y="26987"/>
                  </a:lnTo>
                  <a:close/>
                </a:path>
              </a:pathLst>
            </a:custGeom>
            <a:solidFill>
              <a:srgbClr val="D5EFF7"/>
            </a:solidFill>
            <a:ln>
              <a:noFill/>
            </a:ln>
          </p:spPr>
          <p:txBody>
            <a:bodyPr anchor="ctr"/>
            <a:lstStyle/>
            <a:p>
              <a:pPr algn="ctr"/>
              <a:endParaRPr/>
            </a:p>
          </p:txBody>
        </p:sp>
        <p:sp>
          <p:nvSpPr>
            <p:cNvPr id="328" name="îslide"/>
            <p:cNvSpPr/>
            <p:nvPr/>
          </p:nvSpPr>
          <p:spPr bwMode="auto">
            <a:xfrm>
              <a:off x="6950075" y="4092575"/>
              <a:ext cx="908050" cy="908050"/>
            </a:xfrm>
            <a:custGeom>
              <a:avLst/>
              <a:gdLst>
                <a:gd name="T0" fmla="*/ 187 w 201"/>
                <a:gd name="T1" fmla="*/ 95 h 201"/>
                <a:gd name="T2" fmla="*/ 201 w 201"/>
                <a:gd name="T3" fmla="*/ 92 h 201"/>
                <a:gd name="T4" fmla="*/ 195 w 201"/>
                <a:gd name="T5" fmla="*/ 66 h 201"/>
                <a:gd name="T6" fmla="*/ 181 w 201"/>
                <a:gd name="T7" fmla="*/ 69 h 201"/>
                <a:gd name="T8" fmla="*/ 158 w 201"/>
                <a:gd name="T9" fmla="*/ 36 h 201"/>
                <a:gd name="T10" fmla="*/ 166 w 201"/>
                <a:gd name="T11" fmla="*/ 24 h 201"/>
                <a:gd name="T12" fmla="*/ 143 w 201"/>
                <a:gd name="T13" fmla="*/ 9 h 201"/>
                <a:gd name="T14" fmla="*/ 135 w 201"/>
                <a:gd name="T15" fmla="*/ 21 h 201"/>
                <a:gd name="T16" fmla="*/ 95 w 201"/>
                <a:gd name="T17" fmla="*/ 14 h 201"/>
                <a:gd name="T18" fmla="*/ 92 w 201"/>
                <a:gd name="T19" fmla="*/ 0 h 201"/>
                <a:gd name="T20" fmla="*/ 66 w 201"/>
                <a:gd name="T21" fmla="*/ 6 h 201"/>
                <a:gd name="T22" fmla="*/ 69 w 201"/>
                <a:gd name="T23" fmla="*/ 20 h 201"/>
                <a:gd name="T24" fmla="*/ 36 w 201"/>
                <a:gd name="T25" fmla="*/ 43 h 201"/>
                <a:gd name="T26" fmla="*/ 23 w 201"/>
                <a:gd name="T27" fmla="*/ 36 h 201"/>
                <a:gd name="T28" fmla="*/ 9 w 201"/>
                <a:gd name="T29" fmla="*/ 58 h 201"/>
                <a:gd name="T30" fmla="*/ 21 w 201"/>
                <a:gd name="T31" fmla="*/ 66 h 201"/>
                <a:gd name="T32" fmla="*/ 14 w 201"/>
                <a:gd name="T33" fmla="*/ 106 h 201"/>
                <a:gd name="T34" fmla="*/ 0 w 201"/>
                <a:gd name="T35" fmla="*/ 109 h 201"/>
                <a:gd name="T36" fmla="*/ 6 w 201"/>
                <a:gd name="T37" fmla="*/ 136 h 201"/>
                <a:gd name="T38" fmla="*/ 20 w 201"/>
                <a:gd name="T39" fmla="*/ 132 h 201"/>
                <a:gd name="T40" fmla="*/ 43 w 201"/>
                <a:gd name="T41" fmla="*/ 166 h 201"/>
                <a:gd name="T42" fmla="*/ 36 w 201"/>
                <a:gd name="T43" fmla="*/ 178 h 201"/>
                <a:gd name="T44" fmla="*/ 58 w 201"/>
                <a:gd name="T45" fmla="*/ 192 h 201"/>
                <a:gd name="T46" fmla="*/ 66 w 201"/>
                <a:gd name="T47" fmla="*/ 180 h 201"/>
                <a:gd name="T48" fmla="*/ 106 w 201"/>
                <a:gd name="T49" fmla="*/ 187 h 201"/>
                <a:gd name="T50" fmla="*/ 109 w 201"/>
                <a:gd name="T51" fmla="*/ 201 h 201"/>
                <a:gd name="T52" fmla="*/ 135 w 201"/>
                <a:gd name="T53" fmla="*/ 196 h 201"/>
                <a:gd name="T54" fmla="*/ 132 w 201"/>
                <a:gd name="T55" fmla="*/ 181 h 201"/>
                <a:gd name="T56" fmla="*/ 166 w 201"/>
                <a:gd name="T57" fmla="*/ 158 h 201"/>
                <a:gd name="T58" fmla="*/ 178 w 201"/>
                <a:gd name="T59" fmla="*/ 166 h 201"/>
                <a:gd name="T60" fmla="*/ 192 w 201"/>
                <a:gd name="T61" fmla="*/ 143 h 201"/>
                <a:gd name="T62" fmla="*/ 180 w 201"/>
                <a:gd name="T63" fmla="*/ 135 h 201"/>
                <a:gd name="T64" fmla="*/ 187 w 201"/>
                <a:gd name="T65" fmla="*/ 95 h 201"/>
                <a:gd name="T66" fmla="*/ 107 w 201"/>
                <a:gd name="T67" fmla="*/ 128 h 201"/>
                <a:gd name="T68" fmla="*/ 73 w 201"/>
                <a:gd name="T69" fmla="*/ 107 h 201"/>
                <a:gd name="T70" fmla="*/ 94 w 201"/>
                <a:gd name="T71" fmla="*/ 73 h 201"/>
                <a:gd name="T72" fmla="*/ 128 w 201"/>
                <a:gd name="T73" fmla="*/ 95 h 201"/>
                <a:gd name="T74" fmla="*/ 107 w 201"/>
                <a:gd name="T75" fmla="*/ 12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1" h="201">
                  <a:moveTo>
                    <a:pt x="187" y="95"/>
                  </a:moveTo>
                  <a:cubicBezTo>
                    <a:pt x="201" y="92"/>
                    <a:pt x="201" y="92"/>
                    <a:pt x="201" y="92"/>
                  </a:cubicBezTo>
                  <a:cubicBezTo>
                    <a:pt x="195" y="66"/>
                    <a:pt x="195" y="66"/>
                    <a:pt x="195" y="66"/>
                  </a:cubicBezTo>
                  <a:cubicBezTo>
                    <a:pt x="181" y="69"/>
                    <a:pt x="181" y="69"/>
                    <a:pt x="181" y="69"/>
                  </a:cubicBezTo>
                  <a:cubicBezTo>
                    <a:pt x="176" y="56"/>
                    <a:pt x="168" y="45"/>
                    <a:pt x="158" y="36"/>
                  </a:cubicBezTo>
                  <a:cubicBezTo>
                    <a:pt x="166" y="24"/>
                    <a:pt x="166" y="24"/>
                    <a:pt x="166" y="24"/>
                  </a:cubicBezTo>
                  <a:cubicBezTo>
                    <a:pt x="143" y="9"/>
                    <a:pt x="143" y="9"/>
                    <a:pt x="143" y="9"/>
                  </a:cubicBezTo>
                  <a:cubicBezTo>
                    <a:pt x="135" y="21"/>
                    <a:pt x="135" y="21"/>
                    <a:pt x="135" y="21"/>
                  </a:cubicBezTo>
                  <a:cubicBezTo>
                    <a:pt x="123" y="16"/>
                    <a:pt x="109" y="13"/>
                    <a:pt x="95" y="14"/>
                  </a:cubicBezTo>
                  <a:cubicBezTo>
                    <a:pt x="92" y="0"/>
                    <a:pt x="92" y="0"/>
                    <a:pt x="92" y="0"/>
                  </a:cubicBezTo>
                  <a:cubicBezTo>
                    <a:pt x="66" y="6"/>
                    <a:pt x="66" y="6"/>
                    <a:pt x="66" y="6"/>
                  </a:cubicBezTo>
                  <a:cubicBezTo>
                    <a:pt x="69" y="20"/>
                    <a:pt x="69" y="20"/>
                    <a:pt x="69" y="20"/>
                  </a:cubicBezTo>
                  <a:cubicBezTo>
                    <a:pt x="56" y="25"/>
                    <a:pt x="44" y="33"/>
                    <a:pt x="36" y="43"/>
                  </a:cubicBezTo>
                  <a:cubicBezTo>
                    <a:pt x="23" y="36"/>
                    <a:pt x="23" y="36"/>
                    <a:pt x="23" y="36"/>
                  </a:cubicBezTo>
                  <a:cubicBezTo>
                    <a:pt x="9" y="58"/>
                    <a:pt x="9" y="58"/>
                    <a:pt x="9" y="58"/>
                  </a:cubicBezTo>
                  <a:cubicBezTo>
                    <a:pt x="21" y="66"/>
                    <a:pt x="21" y="66"/>
                    <a:pt x="21" y="66"/>
                  </a:cubicBezTo>
                  <a:cubicBezTo>
                    <a:pt x="16" y="78"/>
                    <a:pt x="13" y="92"/>
                    <a:pt x="14" y="106"/>
                  </a:cubicBezTo>
                  <a:cubicBezTo>
                    <a:pt x="0" y="109"/>
                    <a:pt x="0" y="109"/>
                    <a:pt x="0" y="109"/>
                  </a:cubicBezTo>
                  <a:cubicBezTo>
                    <a:pt x="6" y="136"/>
                    <a:pt x="6" y="136"/>
                    <a:pt x="6" y="136"/>
                  </a:cubicBezTo>
                  <a:cubicBezTo>
                    <a:pt x="20" y="132"/>
                    <a:pt x="20" y="132"/>
                    <a:pt x="20" y="132"/>
                  </a:cubicBezTo>
                  <a:cubicBezTo>
                    <a:pt x="25" y="146"/>
                    <a:pt x="33" y="157"/>
                    <a:pt x="43" y="166"/>
                  </a:cubicBezTo>
                  <a:cubicBezTo>
                    <a:pt x="36" y="178"/>
                    <a:pt x="36" y="178"/>
                    <a:pt x="36" y="178"/>
                  </a:cubicBezTo>
                  <a:cubicBezTo>
                    <a:pt x="58" y="192"/>
                    <a:pt x="58" y="192"/>
                    <a:pt x="58" y="192"/>
                  </a:cubicBezTo>
                  <a:cubicBezTo>
                    <a:pt x="66" y="180"/>
                    <a:pt x="66" y="180"/>
                    <a:pt x="66" y="180"/>
                  </a:cubicBezTo>
                  <a:cubicBezTo>
                    <a:pt x="78" y="186"/>
                    <a:pt x="92" y="188"/>
                    <a:pt x="106" y="187"/>
                  </a:cubicBezTo>
                  <a:cubicBezTo>
                    <a:pt x="109" y="201"/>
                    <a:pt x="109" y="201"/>
                    <a:pt x="109" y="201"/>
                  </a:cubicBezTo>
                  <a:cubicBezTo>
                    <a:pt x="135" y="196"/>
                    <a:pt x="135" y="196"/>
                    <a:pt x="135" y="196"/>
                  </a:cubicBezTo>
                  <a:cubicBezTo>
                    <a:pt x="132" y="181"/>
                    <a:pt x="132" y="181"/>
                    <a:pt x="132" y="181"/>
                  </a:cubicBezTo>
                  <a:cubicBezTo>
                    <a:pt x="145" y="176"/>
                    <a:pt x="157" y="168"/>
                    <a:pt x="166" y="158"/>
                  </a:cubicBezTo>
                  <a:cubicBezTo>
                    <a:pt x="178" y="166"/>
                    <a:pt x="178" y="166"/>
                    <a:pt x="178" y="166"/>
                  </a:cubicBezTo>
                  <a:cubicBezTo>
                    <a:pt x="192" y="143"/>
                    <a:pt x="192" y="143"/>
                    <a:pt x="192" y="143"/>
                  </a:cubicBezTo>
                  <a:cubicBezTo>
                    <a:pt x="180" y="135"/>
                    <a:pt x="180" y="135"/>
                    <a:pt x="180" y="135"/>
                  </a:cubicBezTo>
                  <a:cubicBezTo>
                    <a:pt x="185" y="123"/>
                    <a:pt x="188" y="109"/>
                    <a:pt x="187" y="95"/>
                  </a:cubicBezTo>
                  <a:close/>
                  <a:moveTo>
                    <a:pt x="107" y="128"/>
                  </a:moveTo>
                  <a:cubicBezTo>
                    <a:pt x="91" y="132"/>
                    <a:pt x="76" y="122"/>
                    <a:pt x="73" y="107"/>
                  </a:cubicBezTo>
                  <a:cubicBezTo>
                    <a:pt x="70" y="92"/>
                    <a:pt x="79" y="77"/>
                    <a:pt x="94" y="73"/>
                  </a:cubicBezTo>
                  <a:cubicBezTo>
                    <a:pt x="110" y="70"/>
                    <a:pt x="125" y="79"/>
                    <a:pt x="128" y="95"/>
                  </a:cubicBezTo>
                  <a:cubicBezTo>
                    <a:pt x="131" y="110"/>
                    <a:pt x="122" y="125"/>
                    <a:pt x="107" y="128"/>
                  </a:cubicBezTo>
                  <a:close/>
                </a:path>
              </a:pathLst>
            </a:custGeom>
            <a:noFill/>
            <a:ln w="14288" cap="flat">
              <a:solidFill>
                <a:srgbClr val="D5EFF7"/>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29" name="ïṧļïḍé"/>
            <p:cNvSpPr/>
            <p:nvPr/>
          </p:nvSpPr>
          <p:spPr bwMode="auto">
            <a:xfrm>
              <a:off x="7265988" y="4408488"/>
              <a:ext cx="274638" cy="280988"/>
            </a:xfrm>
            <a:custGeom>
              <a:avLst/>
              <a:gdLst>
                <a:gd name="T0" fmla="*/ 37 w 61"/>
                <a:gd name="T1" fmla="*/ 58 h 62"/>
                <a:gd name="T2" fmla="*/ 3 w 61"/>
                <a:gd name="T3" fmla="*/ 37 h 62"/>
                <a:gd name="T4" fmla="*/ 24 w 61"/>
                <a:gd name="T5" fmla="*/ 3 h 62"/>
                <a:gd name="T6" fmla="*/ 58 w 61"/>
                <a:gd name="T7" fmla="*/ 25 h 62"/>
                <a:gd name="T8" fmla="*/ 37 w 61"/>
                <a:gd name="T9" fmla="*/ 58 h 62"/>
              </a:gdLst>
              <a:ahLst/>
              <a:cxnLst>
                <a:cxn ang="0">
                  <a:pos x="T0" y="T1"/>
                </a:cxn>
                <a:cxn ang="0">
                  <a:pos x="T2" y="T3"/>
                </a:cxn>
                <a:cxn ang="0">
                  <a:pos x="T4" y="T5"/>
                </a:cxn>
                <a:cxn ang="0">
                  <a:pos x="T6" y="T7"/>
                </a:cxn>
                <a:cxn ang="0">
                  <a:pos x="T8" y="T9"/>
                </a:cxn>
              </a:cxnLst>
              <a:rect l="0" t="0" r="r" b="b"/>
              <a:pathLst>
                <a:path w="61" h="62">
                  <a:moveTo>
                    <a:pt x="37" y="58"/>
                  </a:moveTo>
                  <a:cubicBezTo>
                    <a:pt x="21" y="62"/>
                    <a:pt x="6" y="52"/>
                    <a:pt x="3" y="37"/>
                  </a:cubicBezTo>
                  <a:cubicBezTo>
                    <a:pt x="0" y="22"/>
                    <a:pt x="9" y="7"/>
                    <a:pt x="24" y="3"/>
                  </a:cubicBezTo>
                  <a:cubicBezTo>
                    <a:pt x="40" y="0"/>
                    <a:pt x="55" y="9"/>
                    <a:pt x="58" y="25"/>
                  </a:cubicBezTo>
                  <a:cubicBezTo>
                    <a:pt x="61" y="40"/>
                    <a:pt x="52" y="55"/>
                    <a:pt x="37" y="58"/>
                  </a:cubicBezTo>
                  <a:close/>
                </a:path>
              </a:pathLst>
            </a:custGeom>
            <a:noFill/>
            <a:ln w="9525" cap="flat">
              <a:solidFill>
                <a:srgbClr val="D5EFF7"/>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30" name="îŝļîḍe"/>
            <p:cNvSpPr/>
            <p:nvPr/>
          </p:nvSpPr>
          <p:spPr bwMode="auto">
            <a:xfrm>
              <a:off x="5702300" y="4168775"/>
              <a:ext cx="723901" cy="719138"/>
            </a:xfrm>
            <a:custGeom>
              <a:avLst/>
              <a:gdLst>
                <a:gd name="connsiteX0" fmla="*/ 361950 w 723901"/>
                <a:gd name="connsiteY0" fmla="*/ 154264 h 719138"/>
                <a:gd name="connsiteX1" fmla="*/ 159026 w 723901"/>
                <a:gd name="connsiteY1" fmla="*/ 357188 h 719138"/>
                <a:gd name="connsiteX2" fmla="*/ 361950 w 723901"/>
                <a:gd name="connsiteY2" fmla="*/ 560112 h 719138"/>
                <a:gd name="connsiteX3" fmla="*/ 564874 w 723901"/>
                <a:gd name="connsiteY3" fmla="*/ 357188 h 719138"/>
                <a:gd name="connsiteX4" fmla="*/ 361950 w 723901"/>
                <a:gd name="connsiteY4" fmla="*/ 154264 h 719138"/>
                <a:gd name="connsiteX5" fmla="*/ 312738 w 723901"/>
                <a:gd name="connsiteY5" fmla="*/ 0 h 719138"/>
                <a:gd name="connsiteX6" fmla="*/ 411163 w 723901"/>
                <a:gd name="connsiteY6" fmla="*/ 0 h 719138"/>
                <a:gd name="connsiteX7" fmla="*/ 411163 w 723901"/>
                <a:gd name="connsiteY7" fmla="*/ 53515 h 719138"/>
                <a:gd name="connsiteX8" fmla="*/ 454296 w 723901"/>
                <a:gd name="connsiteY8" fmla="*/ 60068 h 719138"/>
                <a:gd name="connsiteX9" fmla="*/ 535704 w 723901"/>
                <a:gd name="connsiteY9" fmla="*/ 99306 h 719138"/>
                <a:gd name="connsiteX10" fmla="*/ 545264 w 723901"/>
                <a:gd name="connsiteY10" fmla="*/ 107200 h 719138"/>
                <a:gd name="connsiteX11" fmla="*/ 584201 w 723901"/>
                <a:gd name="connsiteY11" fmla="*/ 68263 h 719138"/>
                <a:gd name="connsiteX12" fmla="*/ 650876 w 723901"/>
                <a:gd name="connsiteY12" fmla="*/ 136526 h 719138"/>
                <a:gd name="connsiteX13" fmla="*/ 613853 w 723901"/>
                <a:gd name="connsiteY13" fmla="*/ 176193 h 719138"/>
                <a:gd name="connsiteX14" fmla="*/ 619833 w 723901"/>
                <a:gd name="connsiteY14" fmla="*/ 183435 h 719138"/>
                <a:gd name="connsiteX15" fmla="*/ 659070 w 723901"/>
                <a:gd name="connsiteY15" fmla="*/ 264842 h 719138"/>
                <a:gd name="connsiteX16" fmla="*/ 666347 w 723901"/>
                <a:gd name="connsiteY16" fmla="*/ 312738 h 719138"/>
                <a:gd name="connsiteX17" fmla="*/ 723901 w 723901"/>
                <a:gd name="connsiteY17" fmla="*/ 312738 h 719138"/>
                <a:gd name="connsiteX18" fmla="*/ 723901 w 723901"/>
                <a:gd name="connsiteY18" fmla="*/ 406401 h 719138"/>
                <a:gd name="connsiteX19" fmla="*/ 666558 w 723901"/>
                <a:gd name="connsiteY19" fmla="*/ 406401 h 719138"/>
                <a:gd name="connsiteX20" fmla="*/ 662290 w 723901"/>
                <a:gd name="connsiteY20" fmla="*/ 438502 h 719138"/>
                <a:gd name="connsiteX21" fmla="*/ 631771 w 723901"/>
                <a:gd name="connsiteY21" fmla="*/ 511850 h 719138"/>
                <a:gd name="connsiteX22" fmla="*/ 612286 w 723901"/>
                <a:gd name="connsiteY22" fmla="*/ 539929 h 719138"/>
                <a:gd name="connsiteX23" fmla="*/ 650876 w 723901"/>
                <a:gd name="connsiteY23" fmla="*/ 579438 h 719138"/>
                <a:gd name="connsiteX24" fmla="*/ 584201 w 723901"/>
                <a:gd name="connsiteY24" fmla="*/ 646113 h 719138"/>
                <a:gd name="connsiteX25" fmla="*/ 543028 w 723901"/>
                <a:gd name="connsiteY25" fmla="*/ 605897 h 719138"/>
                <a:gd name="connsiteX26" fmla="*/ 523077 w 723901"/>
                <a:gd name="connsiteY26" fmla="*/ 623179 h 719138"/>
                <a:gd name="connsiteX27" fmla="*/ 424518 w 723901"/>
                <a:gd name="connsiteY27" fmla="*/ 661997 h 719138"/>
                <a:gd name="connsiteX28" fmla="*/ 411163 w 723901"/>
                <a:gd name="connsiteY28" fmla="*/ 663350 h 719138"/>
                <a:gd name="connsiteX29" fmla="*/ 411163 w 723901"/>
                <a:gd name="connsiteY29" fmla="*/ 719138 h 719138"/>
                <a:gd name="connsiteX30" fmla="*/ 312738 w 723901"/>
                <a:gd name="connsiteY30" fmla="*/ 719138 h 719138"/>
                <a:gd name="connsiteX31" fmla="*/ 312738 w 723901"/>
                <a:gd name="connsiteY31" fmla="*/ 661796 h 719138"/>
                <a:gd name="connsiteX32" fmla="*/ 280637 w 723901"/>
                <a:gd name="connsiteY32" fmla="*/ 657528 h 719138"/>
                <a:gd name="connsiteX33" fmla="*/ 207288 w 723901"/>
                <a:gd name="connsiteY33" fmla="*/ 627009 h 719138"/>
                <a:gd name="connsiteX34" fmla="*/ 179604 w 723901"/>
                <a:gd name="connsiteY34" fmla="*/ 607797 h 719138"/>
                <a:gd name="connsiteX35" fmla="*/ 141288 w 723901"/>
                <a:gd name="connsiteY35" fmla="*/ 646113 h 719138"/>
                <a:gd name="connsiteX36" fmla="*/ 73025 w 723901"/>
                <a:gd name="connsiteY36" fmla="*/ 579438 h 719138"/>
                <a:gd name="connsiteX37" fmla="*/ 113685 w 723901"/>
                <a:gd name="connsiteY37" fmla="*/ 538778 h 719138"/>
                <a:gd name="connsiteX38" fmla="*/ 95959 w 723901"/>
                <a:gd name="connsiteY38" fmla="*/ 518315 h 719138"/>
                <a:gd name="connsiteX39" fmla="*/ 57141 w 723901"/>
                <a:gd name="connsiteY39" fmla="*/ 419756 h 719138"/>
                <a:gd name="connsiteX40" fmla="*/ 55788 w 723901"/>
                <a:gd name="connsiteY40" fmla="*/ 406401 h 719138"/>
                <a:gd name="connsiteX41" fmla="*/ 0 w 723901"/>
                <a:gd name="connsiteY41" fmla="*/ 406401 h 719138"/>
                <a:gd name="connsiteX42" fmla="*/ 0 w 723901"/>
                <a:gd name="connsiteY42" fmla="*/ 312738 h 719138"/>
                <a:gd name="connsiteX43" fmla="*/ 56709 w 723901"/>
                <a:gd name="connsiteY43" fmla="*/ 312738 h 719138"/>
                <a:gd name="connsiteX44" fmla="*/ 61610 w 723901"/>
                <a:gd name="connsiteY44" fmla="*/ 275875 h 719138"/>
                <a:gd name="connsiteX45" fmla="*/ 92129 w 723901"/>
                <a:gd name="connsiteY45" fmla="*/ 202527 h 719138"/>
                <a:gd name="connsiteX46" fmla="*/ 110624 w 723901"/>
                <a:gd name="connsiteY46" fmla="*/ 175874 h 719138"/>
                <a:gd name="connsiteX47" fmla="*/ 73025 w 723901"/>
                <a:gd name="connsiteY47" fmla="*/ 136526 h 719138"/>
                <a:gd name="connsiteX48" fmla="*/ 141288 w 723901"/>
                <a:gd name="connsiteY48" fmla="*/ 68263 h 719138"/>
                <a:gd name="connsiteX49" fmla="*/ 180708 w 723901"/>
                <a:gd name="connsiteY49" fmla="*/ 108622 h 719138"/>
                <a:gd name="connsiteX50" fmla="*/ 200823 w 723901"/>
                <a:gd name="connsiteY50" fmla="*/ 91197 h 719138"/>
                <a:gd name="connsiteX51" fmla="*/ 299382 w 723901"/>
                <a:gd name="connsiteY51" fmla="*/ 52379 h 719138"/>
                <a:gd name="connsiteX52" fmla="*/ 312738 w 723901"/>
                <a:gd name="connsiteY52" fmla="*/ 51025 h 71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23901" h="719138">
                  <a:moveTo>
                    <a:pt x="361950" y="154264"/>
                  </a:moveTo>
                  <a:cubicBezTo>
                    <a:pt x="249214" y="154264"/>
                    <a:pt x="159026" y="244453"/>
                    <a:pt x="159026" y="357188"/>
                  </a:cubicBezTo>
                  <a:cubicBezTo>
                    <a:pt x="159026" y="469924"/>
                    <a:pt x="249214" y="560112"/>
                    <a:pt x="361950" y="560112"/>
                  </a:cubicBezTo>
                  <a:cubicBezTo>
                    <a:pt x="474685" y="560112"/>
                    <a:pt x="564874" y="469924"/>
                    <a:pt x="564874" y="357188"/>
                  </a:cubicBezTo>
                  <a:cubicBezTo>
                    <a:pt x="564874" y="244453"/>
                    <a:pt x="474685" y="154264"/>
                    <a:pt x="361950" y="154264"/>
                  </a:cubicBezTo>
                  <a:close/>
                  <a:moveTo>
                    <a:pt x="312738" y="0"/>
                  </a:moveTo>
                  <a:lnTo>
                    <a:pt x="411163" y="0"/>
                  </a:lnTo>
                  <a:lnTo>
                    <a:pt x="411163" y="53515"/>
                  </a:lnTo>
                  <a:lnTo>
                    <a:pt x="454296" y="60068"/>
                  </a:lnTo>
                  <a:cubicBezTo>
                    <a:pt x="483493" y="69184"/>
                    <a:pt x="510866" y="82501"/>
                    <a:pt x="535704" y="99306"/>
                  </a:cubicBezTo>
                  <a:lnTo>
                    <a:pt x="545264" y="107200"/>
                  </a:lnTo>
                  <a:lnTo>
                    <a:pt x="584201" y="68263"/>
                  </a:lnTo>
                  <a:lnTo>
                    <a:pt x="650876" y="136526"/>
                  </a:lnTo>
                  <a:lnTo>
                    <a:pt x="613853" y="176193"/>
                  </a:lnTo>
                  <a:lnTo>
                    <a:pt x="619833" y="183435"/>
                  </a:lnTo>
                  <a:cubicBezTo>
                    <a:pt x="636638" y="208272"/>
                    <a:pt x="649954" y="235645"/>
                    <a:pt x="659070" y="264842"/>
                  </a:cubicBezTo>
                  <a:lnTo>
                    <a:pt x="666347" y="312738"/>
                  </a:lnTo>
                  <a:lnTo>
                    <a:pt x="723901" y="312738"/>
                  </a:lnTo>
                  <a:lnTo>
                    <a:pt x="723901" y="406401"/>
                  </a:lnTo>
                  <a:lnTo>
                    <a:pt x="666558" y="406401"/>
                  </a:lnTo>
                  <a:lnTo>
                    <a:pt x="662290" y="438502"/>
                  </a:lnTo>
                  <a:cubicBezTo>
                    <a:pt x="655242" y="464438"/>
                    <a:pt x="644910" y="489047"/>
                    <a:pt x="631771" y="511850"/>
                  </a:cubicBezTo>
                  <a:lnTo>
                    <a:pt x="612286" y="539929"/>
                  </a:lnTo>
                  <a:lnTo>
                    <a:pt x="650876" y="579438"/>
                  </a:lnTo>
                  <a:lnTo>
                    <a:pt x="584201" y="646113"/>
                  </a:lnTo>
                  <a:lnTo>
                    <a:pt x="543028" y="605897"/>
                  </a:lnTo>
                  <a:lnTo>
                    <a:pt x="523077" y="623179"/>
                  </a:lnTo>
                  <a:cubicBezTo>
                    <a:pt x="493137" y="641405"/>
                    <a:pt x="459906" y="654722"/>
                    <a:pt x="424518" y="661997"/>
                  </a:cubicBezTo>
                  <a:lnTo>
                    <a:pt x="411163" y="663350"/>
                  </a:lnTo>
                  <a:lnTo>
                    <a:pt x="411163" y="719138"/>
                  </a:lnTo>
                  <a:lnTo>
                    <a:pt x="312738" y="719138"/>
                  </a:lnTo>
                  <a:lnTo>
                    <a:pt x="312738" y="661796"/>
                  </a:lnTo>
                  <a:lnTo>
                    <a:pt x="280637" y="657528"/>
                  </a:lnTo>
                  <a:cubicBezTo>
                    <a:pt x="254700" y="650481"/>
                    <a:pt x="230092" y="640148"/>
                    <a:pt x="207288" y="627009"/>
                  </a:cubicBezTo>
                  <a:lnTo>
                    <a:pt x="179604" y="607797"/>
                  </a:lnTo>
                  <a:lnTo>
                    <a:pt x="141288" y="646113"/>
                  </a:lnTo>
                  <a:lnTo>
                    <a:pt x="73025" y="579438"/>
                  </a:lnTo>
                  <a:lnTo>
                    <a:pt x="113685" y="538778"/>
                  </a:lnTo>
                  <a:lnTo>
                    <a:pt x="95959" y="518315"/>
                  </a:lnTo>
                  <a:cubicBezTo>
                    <a:pt x="77733" y="488375"/>
                    <a:pt x="64416" y="455145"/>
                    <a:pt x="57141" y="419756"/>
                  </a:cubicBezTo>
                  <a:lnTo>
                    <a:pt x="55788" y="406401"/>
                  </a:lnTo>
                  <a:lnTo>
                    <a:pt x="0" y="406401"/>
                  </a:lnTo>
                  <a:lnTo>
                    <a:pt x="0" y="312738"/>
                  </a:lnTo>
                  <a:lnTo>
                    <a:pt x="56709" y="312738"/>
                  </a:lnTo>
                  <a:lnTo>
                    <a:pt x="61610" y="275875"/>
                  </a:lnTo>
                  <a:cubicBezTo>
                    <a:pt x="68658" y="249939"/>
                    <a:pt x="78990" y="225330"/>
                    <a:pt x="92129" y="202527"/>
                  </a:cubicBezTo>
                  <a:lnTo>
                    <a:pt x="110624" y="175874"/>
                  </a:lnTo>
                  <a:lnTo>
                    <a:pt x="73025" y="136526"/>
                  </a:lnTo>
                  <a:lnTo>
                    <a:pt x="141288" y="68263"/>
                  </a:lnTo>
                  <a:lnTo>
                    <a:pt x="180708" y="108622"/>
                  </a:lnTo>
                  <a:lnTo>
                    <a:pt x="200823" y="91197"/>
                  </a:lnTo>
                  <a:cubicBezTo>
                    <a:pt x="230763" y="72971"/>
                    <a:pt x="263993" y="59654"/>
                    <a:pt x="299382" y="52379"/>
                  </a:cubicBezTo>
                  <a:lnTo>
                    <a:pt x="312738" y="51025"/>
                  </a:lnTo>
                  <a:close/>
                </a:path>
              </a:pathLst>
            </a:custGeom>
            <a:solidFill>
              <a:srgbClr val="D5EFF7"/>
            </a:solidFill>
            <a:ln>
              <a:noFill/>
            </a:ln>
          </p:spPr>
          <p:txBody>
            <a:bodyPr anchor="ctr"/>
            <a:lstStyle/>
            <a:p>
              <a:pPr algn="ctr"/>
              <a:endParaRPr/>
            </a:p>
          </p:txBody>
        </p:sp>
        <p:sp>
          <p:nvSpPr>
            <p:cNvPr id="331" name="ïš1íḋe"/>
            <p:cNvSpPr/>
            <p:nvPr/>
          </p:nvSpPr>
          <p:spPr bwMode="auto">
            <a:xfrm>
              <a:off x="5219700" y="3686175"/>
              <a:ext cx="1684338" cy="1684338"/>
            </a:xfrm>
            <a:custGeom>
              <a:avLst/>
              <a:gdLst>
                <a:gd name="T0" fmla="*/ 127 w 373"/>
                <a:gd name="T1" fmla="*/ 33 h 373"/>
                <a:gd name="T2" fmla="*/ 33 w 373"/>
                <a:gd name="T3" fmla="*/ 246 h 373"/>
                <a:gd name="T4" fmla="*/ 246 w 373"/>
                <a:gd name="T5" fmla="*/ 340 h 373"/>
                <a:gd name="T6" fmla="*/ 341 w 373"/>
                <a:gd name="T7" fmla="*/ 127 h 373"/>
                <a:gd name="T8" fmla="*/ 127 w 373"/>
                <a:gd name="T9" fmla="*/ 33 h 373"/>
                <a:gd name="T10" fmla="*/ 225 w 373"/>
                <a:gd name="T11" fmla="*/ 286 h 373"/>
                <a:gd name="T12" fmla="*/ 87 w 373"/>
                <a:gd name="T13" fmla="*/ 225 h 373"/>
                <a:gd name="T14" fmla="*/ 148 w 373"/>
                <a:gd name="T15" fmla="*/ 86 h 373"/>
                <a:gd name="T16" fmla="*/ 287 w 373"/>
                <a:gd name="T17" fmla="*/ 148 h 373"/>
                <a:gd name="T18" fmla="*/ 225 w 373"/>
                <a:gd name="T19" fmla="*/ 28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3" h="373">
                  <a:moveTo>
                    <a:pt x="127" y="33"/>
                  </a:moveTo>
                  <a:cubicBezTo>
                    <a:pt x="43" y="65"/>
                    <a:pt x="0" y="161"/>
                    <a:pt x="33" y="246"/>
                  </a:cubicBezTo>
                  <a:cubicBezTo>
                    <a:pt x="66" y="331"/>
                    <a:pt x="161" y="373"/>
                    <a:pt x="246" y="340"/>
                  </a:cubicBezTo>
                  <a:cubicBezTo>
                    <a:pt x="331" y="307"/>
                    <a:pt x="373" y="212"/>
                    <a:pt x="341" y="127"/>
                  </a:cubicBezTo>
                  <a:cubicBezTo>
                    <a:pt x="308" y="42"/>
                    <a:pt x="212" y="0"/>
                    <a:pt x="127" y="33"/>
                  </a:cubicBezTo>
                  <a:close/>
                  <a:moveTo>
                    <a:pt x="225" y="286"/>
                  </a:moveTo>
                  <a:cubicBezTo>
                    <a:pt x="170" y="308"/>
                    <a:pt x="108" y="280"/>
                    <a:pt x="87" y="225"/>
                  </a:cubicBezTo>
                  <a:cubicBezTo>
                    <a:pt x="66" y="170"/>
                    <a:pt x="93" y="108"/>
                    <a:pt x="148" y="86"/>
                  </a:cubicBezTo>
                  <a:cubicBezTo>
                    <a:pt x="203" y="65"/>
                    <a:pt x="266" y="92"/>
                    <a:pt x="287" y="148"/>
                  </a:cubicBezTo>
                  <a:cubicBezTo>
                    <a:pt x="308" y="203"/>
                    <a:pt x="281" y="265"/>
                    <a:pt x="225" y="286"/>
                  </a:cubicBez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2" name="iṩļîḋè"/>
            <p:cNvSpPr/>
            <p:nvPr/>
          </p:nvSpPr>
          <p:spPr bwMode="auto">
            <a:xfrm>
              <a:off x="5648325" y="3686175"/>
              <a:ext cx="293688" cy="298450"/>
            </a:xfrm>
            <a:custGeom>
              <a:avLst/>
              <a:gdLst>
                <a:gd name="T0" fmla="*/ 185 w 185"/>
                <a:gd name="T1" fmla="*/ 134 h 188"/>
                <a:gd name="T2" fmla="*/ 52 w 185"/>
                <a:gd name="T3" fmla="*/ 188 h 188"/>
                <a:gd name="T4" fmla="*/ 0 w 185"/>
                <a:gd name="T5" fmla="*/ 51 h 188"/>
                <a:gd name="T6" fmla="*/ 134 w 185"/>
                <a:gd name="T7" fmla="*/ 0 h 188"/>
                <a:gd name="T8" fmla="*/ 185 w 185"/>
                <a:gd name="T9" fmla="*/ 134 h 188"/>
              </a:gdLst>
              <a:ahLst/>
              <a:cxnLst>
                <a:cxn ang="0">
                  <a:pos x="T0" y="T1"/>
                </a:cxn>
                <a:cxn ang="0">
                  <a:pos x="T2" y="T3"/>
                </a:cxn>
                <a:cxn ang="0">
                  <a:pos x="T4" y="T5"/>
                </a:cxn>
                <a:cxn ang="0">
                  <a:pos x="T6" y="T7"/>
                </a:cxn>
                <a:cxn ang="0">
                  <a:pos x="T8" y="T9"/>
                </a:cxn>
              </a:cxnLst>
              <a:rect l="0" t="0" r="r" b="b"/>
              <a:pathLst>
                <a:path w="185" h="188">
                  <a:moveTo>
                    <a:pt x="185" y="134"/>
                  </a:moveTo>
                  <a:lnTo>
                    <a:pt x="52" y="188"/>
                  </a:lnTo>
                  <a:lnTo>
                    <a:pt x="0" y="51"/>
                  </a:lnTo>
                  <a:lnTo>
                    <a:pt x="134" y="0"/>
                  </a:lnTo>
                  <a:lnTo>
                    <a:pt x="185" y="134"/>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3" name="ïṡľiďe"/>
            <p:cNvSpPr/>
            <p:nvPr/>
          </p:nvSpPr>
          <p:spPr bwMode="auto">
            <a:xfrm>
              <a:off x="5233988" y="4075113"/>
              <a:ext cx="301625" cy="301625"/>
            </a:xfrm>
            <a:custGeom>
              <a:avLst/>
              <a:gdLst>
                <a:gd name="T0" fmla="*/ 190 w 190"/>
                <a:gd name="T1" fmla="*/ 59 h 190"/>
                <a:gd name="T2" fmla="*/ 130 w 190"/>
                <a:gd name="T3" fmla="*/ 190 h 190"/>
                <a:gd name="T4" fmla="*/ 0 w 190"/>
                <a:gd name="T5" fmla="*/ 133 h 190"/>
                <a:gd name="T6" fmla="*/ 57 w 190"/>
                <a:gd name="T7" fmla="*/ 0 h 190"/>
                <a:gd name="T8" fmla="*/ 190 w 190"/>
                <a:gd name="T9" fmla="*/ 59 h 190"/>
              </a:gdLst>
              <a:ahLst/>
              <a:cxnLst>
                <a:cxn ang="0">
                  <a:pos x="T0" y="T1"/>
                </a:cxn>
                <a:cxn ang="0">
                  <a:pos x="T2" y="T3"/>
                </a:cxn>
                <a:cxn ang="0">
                  <a:pos x="T4" y="T5"/>
                </a:cxn>
                <a:cxn ang="0">
                  <a:pos x="T6" y="T7"/>
                </a:cxn>
                <a:cxn ang="0">
                  <a:pos x="T8" y="T9"/>
                </a:cxn>
              </a:cxnLst>
              <a:rect l="0" t="0" r="r" b="b"/>
              <a:pathLst>
                <a:path w="190" h="190">
                  <a:moveTo>
                    <a:pt x="190" y="59"/>
                  </a:moveTo>
                  <a:lnTo>
                    <a:pt x="130" y="190"/>
                  </a:lnTo>
                  <a:lnTo>
                    <a:pt x="0" y="133"/>
                  </a:lnTo>
                  <a:lnTo>
                    <a:pt x="57" y="0"/>
                  </a:lnTo>
                  <a:lnTo>
                    <a:pt x="190" y="59"/>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4" name="ïṡľidè"/>
            <p:cNvSpPr/>
            <p:nvPr/>
          </p:nvSpPr>
          <p:spPr bwMode="auto">
            <a:xfrm>
              <a:off x="5219700" y="4648200"/>
              <a:ext cx="298450" cy="298450"/>
            </a:xfrm>
            <a:custGeom>
              <a:avLst/>
              <a:gdLst>
                <a:gd name="T0" fmla="*/ 137 w 188"/>
                <a:gd name="T1" fmla="*/ 0 h 188"/>
                <a:gd name="T2" fmla="*/ 188 w 188"/>
                <a:gd name="T3" fmla="*/ 134 h 188"/>
                <a:gd name="T4" fmla="*/ 54 w 188"/>
                <a:gd name="T5" fmla="*/ 188 h 188"/>
                <a:gd name="T6" fmla="*/ 0 w 188"/>
                <a:gd name="T7" fmla="*/ 51 h 188"/>
                <a:gd name="T8" fmla="*/ 137 w 188"/>
                <a:gd name="T9" fmla="*/ 0 h 188"/>
              </a:gdLst>
              <a:ahLst/>
              <a:cxnLst>
                <a:cxn ang="0">
                  <a:pos x="T0" y="T1"/>
                </a:cxn>
                <a:cxn ang="0">
                  <a:pos x="T2" y="T3"/>
                </a:cxn>
                <a:cxn ang="0">
                  <a:pos x="T4" y="T5"/>
                </a:cxn>
                <a:cxn ang="0">
                  <a:pos x="T6" y="T7"/>
                </a:cxn>
                <a:cxn ang="0">
                  <a:pos x="T8" y="T9"/>
                </a:cxn>
              </a:cxnLst>
              <a:rect l="0" t="0" r="r" b="b"/>
              <a:pathLst>
                <a:path w="188" h="188">
                  <a:moveTo>
                    <a:pt x="137" y="0"/>
                  </a:moveTo>
                  <a:lnTo>
                    <a:pt x="188" y="134"/>
                  </a:lnTo>
                  <a:lnTo>
                    <a:pt x="54" y="188"/>
                  </a:lnTo>
                  <a:lnTo>
                    <a:pt x="0" y="51"/>
                  </a:lnTo>
                  <a:lnTo>
                    <a:pt x="137" y="0"/>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5" name="îsḷïḓe"/>
            <p:cNvSpPr/>
            <p:nvPr/>
          </p:nvSpPr>
          <p:spPr bwMode="auto">
            <a:xfrm>
              <a:off x="5608638" y="5054600"/>
              <a:ext cx="306388" cy="306388"/>
            </a:xfrm>
            <a:custGeom>
              <a:avLst/>
              <a:gdLst>
                <a:gd name="T0" fmla="*/ 59 w 193"/>
                <a:gd name="T1" fmla="*/ 0 h 193"/>
                <a:gd name="T2" fmla="*/ 193 w 193"/>
                <a:gd name="T3" fmla="*/ 60 h 193"/>
                <a:gd name="T4" fmla="*/ 133 w 193"/>
                <a:gd name="T5" fmla="*/ 193 h 193"/>
                <a:gd name="T6" fmla="*/ 0 w 193"/>
                <a:gd name="T7" fmla="*/ 134 h 193"/>
                <a:gd name="T8" fmla="*/ 59 w 193"/>
                <a:gd name="T9" fmla="*/ 0 h 193"/>
              </a:gdLst>
              <a:ahLst/>
              <a:cxnLst>
                <a:cxn ang="0">
                  <a:pos x="T0" y="T1"/>
                </a:cxn>
                <a:cxn ang="0">
                  <a:pos x="T2" y="T3"/>
                </a:cxn>
                <a:cxn ang="0">
                  <a:pos x="T4" y="T5"/>
                </a:cxn>
                <a:cxn ang="0">
                  <a:pos x="T6" y="T7"/>
                </a:cxn>
                <a:cxn ang="0">
                  <a:pos x="T8" y="T9"/>
                </a:cxn>
              </a:cxnLst>
              <a:rect l="0" t="0" r="r" b="b"/>
              <a:pathLst>
                <a:path w="193" h="193">
                  <a:moveTo>
                    <a:pt x="59" y="0"/>
                  </a:moveTo>
                  <a:lnTo>
                    <a:pt x="193" y="60"/>
                  </a:lnTo>
                  <a:lnTo>
                    <a:pt x="133" y="193"/>
                  </a:lnTo>
                  <a:lnTo>
                    <a:pt x="0" y="134"/>
                  </a:lnTo>
                  <a:lnTo>
                    <a:pt x="59" y="0"/>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6" name="îSḷidè"/>
            <p:cNvSpPr/>
            <p:nvPr/>
          </p:nvSpPr>
          <p:spPr bwMode="auto">
            <a:xfrm>
              <a:off x="6181725" y="5072063"/>
              <a:ext cx="298450" cy="298450"/>
            </a:xfrm>
            <a:custGeom>
              <a:avLst/>
              <a:gdLst>
                <a:gd name="T0" fmla="*/ 0 w 188"/>
                <a:gd name="T1" fmla="*/ 52 h 188"/>
                <a:gd name="T2" fmla="*/ 137 w 188"/>
                <a:gd name="T3" fmla="*/ 0 h 188"/>
                <a:gd name="T4" fmla="*/ 188 w 188"/>
                <a:gd name="T5" fmla="*/ 137 h 188"/>
                <a:gd name="T6" fmla="*/ 54 w 188"/>
                <a:gd name="T7" fmla="*/ 188 h 188"/>
                <a:gd name="T8" fmla="*/ 0 w 188"/>
                <a:gd name="T9" fmla="*/ 52 h 188"/>
              </a:gdLst>
              <a:ahLst/>
              <a:cxnLst>
                <a:cxn ang="0">
                  <a:pos x="T0" y="T1"/>
                </a:cxn>
                <a:cxn ang="0">
                  <a:pos x="T2" y="T3"/>
                </a:cxn>
                <a:cxn ang="0">
                  <a:pos x="T4" y="T5"/>
                </a:cxn>
                <a:cxn ang="0">
                  <a:pos x="T6" y="T7"/>
                </a:cxn>
                <a:cxn ang="0">
                  <a:pos x="T8" y="T9"/>
                </a:cxn>
              </a:cxnLst>
              <a:rect l="0" t="0" r="r" b="b"/>
              <a:pathLst>
                <a:path w="188" h="188">
                  <a:moveTo>
                    <a:pt x="0" y="52"/>
                  </a:moveTo>
                  <a:lnTo>
                    <a:pt x="137" y="0"/>
                  </a:lnTo>
                  <a:lnTo>
                    <a:pt x="188" y="137"/>
                  </a:lnTo>
                  <a:lnTo>
                    <a:pt x="54" y="188"/>
                  </a:lnTo>
                  <a:lnTo>
                    <a:pt x="0" y="52"/>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7" name="îśḻidé"/>
            <p:cNvSpPr/>
            <p:nvPr/>
          </p:nvSpPr>
          <p:spPr bwMode="auto">
            <a:xfrm>
              <a:off x="6592888" y="4675188"/>
              <a:ext cx="303213" cy="306388"/>
            </a:xfrm>
            <a:custGeom>
              <a:avLst/>
              <a:gdLst>
                <a:gd name="T0" fmla="*/ 0 w 191"/>
                <a:gd name="T1" fmla="*/ 134 h 193"/>
                <a:gd name="T2" fmla="*/ 57 w 191"/>
                <a:gd name="T3" fmla="*/ 0 h 193"/>
                <a:gd name="T4" fmla="*/ 191 w 191"/>
                <a:gd name="T5" fmla="*/ 60 h 193"/>
                <a:gd name="T6" fmla="*/ 131 w 191"/>
                <a:gd name="T7" fmla="*/ 193 h 193"/>
                <a:gd name="T8" fmla="*/ 0 w 191"/>
                <a:gd name="T9" fmla="*/ 134 h 193"/>
              </a:gdLst>
              <a:ahLst/>
              <a:cxnLst>
                <a:cxn ang="0">
                  <a:pos x="T0" y="T1"/>
                </a:cxn>
                <a:cxn ang="0">
                  <a:pos x="T2" y="T3"/>
                </a:cxn>
                <a:cxn ang="0">
                  <a:pos x="T4" y="T5"/>
                </a:cxn>
                <a:cxn ang="0">
                  <a:pos x="T6" y="T7"/>
                </a:cxn>
                <a:cxn ang="0">
                  <a:pos x="T8" y="T9"/>
                </a:cxn>
              </a:cxnLst>
              <a:rect l="0" t="0" r="r" b="b"/>
              <a:pathLst>
                <a:path w="191" h="193">
                  <a:moveTo>
                    <a:pt x="0" y="134"/>
                  </a:moveTo>
                  <a:lnTo>
                    <a:pt x="57" y="0"/>
                  </a:lnTo>
                  <a:lnTo>
                    <a:pt x="191" y="60"/>
                  </a:lnTo>
                  <a:lnTo>
                    <a:pt x="131" y="193"/>
                  </a:lnTo>
                  <a:lnTo>
                    <a:pt x="0" y="134"/>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8" name="îṩļíďê"/>
            <p:cNvSpPr/>
            <p:nvPr/>
          </p:nvSpPr>
          <p:spPr bwMode="auto">
            <a:xfrm>
              <a:off x="6610350" y="4110038"/>
              <a:ext cx="293688" cy="298450"/>
            </a:xfrm>
            <a:custGeom>
              <a:avLst/>
              <a:gdLst>
                <a:gd name="T0" fmla="*/ 52 w 185"/>
                <a:gd name="T1" fmla="*/ 188 h 188"/>
                <a:gd name="T2" fmla="*/ 0 w 185"/>
                <a:gd name="T3" fmla="*/ 52 h 188"/>
                <a:gd name="T4" fmla="*/ 134 w 185"/>
                <a:gd name="T5" fmla="*/ 0 h 188"/>
                <a:gd name="T6" fmla="*/ 185 w 185"/>
                <a:gd name="T7" fmla="*/ 137 h 188"/>
                <a:gd name="T8" fmla="*/ 52 w 185"/>
                <a:gd name="T9" fmla="*/ 188 h 188"/>
              </a:gdLst>
              <a:ahLst/>
              <a:cxnLst>
                <a:cxn ang="0">
                  <a:pos x="T0" y="T1"/>
                </a:cxn>
                <a:cxn ang="0">
                  <a:pos x="T2" y="T3"/>
                </a:cxn>
                <a:cxn ang="0">
                  <a:pos x="T4" y="T5"/>
                </a:cxn>
                <a:cxn ang="0">
                  <a:pos x="T6" y="T7"/>
                </a:cxn>
                <a:cxn ang="0">
                  <a:pos x="T8" y="T9"/>
                </a:cxn>
              </a:cxnLst>
              <a:rect l="0" t="0" r="r" b="b"/>
              <a:pathLst>
                <a:path w="185" h="188">
                  <a:moveTo>
                    <a:pt x="52" y="188"/>
                  </a:moveTo>
                  <a:lnTo>
                    <a:pt x="0" y="52"/>
                  </a:lnTo>
                  <a:lnTo>
                    <a:pt x="134" y="0"/>
                  </a:lnTo>
                  <a:lnTo>
                    <a:pt x="185" y="137"/>
                  </a:lnTo>
                  <a:lnTo>
                    <a:pt x="52" y="188"/>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9" name="iṡḻíḑe"/>
            <p:cNvSpPr/>
            <p:nvPr/>
          </p:nvSpPr>
          <p:spPr bwMode="auto">
            <a:xfrm>
              <a:off x="6213475" y="3695700"/>
              <a:ext cx="303213" cy="301625"/>
            </a:xfrm>
            <a:custGeom>
              <a:avLst/>
              <a:gdLst>
                <a:gd name="T0" fmla="*/ 134 w 191"/>
                <a:gd name="T1" fmla="*/ 190 h 190"/>
                <a:gd name="T2" fmla="*/ 0 w 191"/>
                <a:gd name="T3" fmla="*/ 133 h 190"/>
                <a:gd name="T4" fmla="*/ 60 w 191"/>
                <a:gd name="T5" fmla="*/ 0 h 190"/>
                <a:gd name="T6" fmla="*/ 191 w 191"/>
                <a:gd name="T7" fmla="*/ 60 h 190"/>
                <a:gd name="T8" fmla="*/ 134 w 191"/>
                <a:gd name="T9" fmla="*/ 190 h 190"/>
              </a:gdLst>
              <a:ahLst/>
              <a:cxnLst>
                <a:cxn ang="0">
                  <a:pos x="T0" y="T1"/>
                </a:cxn>
                <a:cxn ang="0">
                  <a:pos x="T2" y="T3"/>
                </a:cxn>
                <a:cxn ang="0">
                  <a:pos x="T4" y="T5"/>
                </a:cxn>
                <a:cxn ang="0">
                  <a:pos x="T6" y="T7"/>
                </a:cxn>
                <a:cxn ang="0">
                  <a:pos x="T8" y="T9"/>
                </a:cxn>
              </a:cxnLst>
              <a:rect l="0" t="0" r="r" b="b"/>
              <a:pathLst>
                <a:path w="191" h="190">
                  <a:moveTo>
                    <a:pt x="134" y="190"/>
                  </a:moveTo>
                  <a:lnTo>
                    <a:pt x="0" y="133"/>
                  </a:lnTo>
                  <a:lnTo>
                    <a:pt x="60" y="0"/>
                  </a:lnTo>
                  <a:lnTo>
                    <a:pt x="191" y="60"/>
                  </a:lnTo>
                  <a:lnTo>
                    <a:pt x="134" y="190"/>
                  </a:lnTo>
                  <a:close/>
                </a:path>
              </a:pathLst>
            </a:custGeom>
            <a:solidFill>
              <a:srgbClr val="A3D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0" name="îṥḷîḓe"/>
            <p:cNvSpPr/>
            <p:nvPr/>
          </p:nvSpPr>
          <p:spPr bwMode="auto">
            <a:xfrm>
              <a:off x="5973763" y="3659188"/>
              <a:ext cx="307975" cy="68263"/>
            </a:xfrm>
            <a:custGeom>
              <a:avLst/>
              <a:gdLst>
                <a:gd name="T0" fmla="*/ 0 w 194"/>
                <a:gd name="T1" fmla="*/ 43 h 43"/>
                <a:gd name="T2" fmla="*/ 105 w 194"/>
                <a:gd name="T3" fmla="*/ 43 h 43"/>
                <a:gd name="T4" fmla="*/ 194 w 194"/>
                <a:gd name="T5" fmla="*/ 0 h 43"/>
                <a:gd name="T6" fmla="*/ 0 w 194"/>
                <a:gd name="T7" fmla="*/ 43 h 43"/>
              </a:gdLst>
              <a:ahLst/>
              <a:cxnLst>
                <a:cxn ang="0">
                  <a:pos x="T0" y="T1"/>
                </a:cxn>
                <a:cxn ang="0">
                  <a:pos x="T2" y="T3"/>
                </a:cxn>
                <a:cxn ang="0">
                  <a:pos x="T4" y="T5"/>
                </a:cxn>
                <a:cxn ang="0">
                  <a:pos x="T6" y="T7"/>
                </a:cxn>
              </a:cxnLst>
              <a:rect l="0" t="0" r="r" b="b"/>
              <a:pathLst>
                <a:path w="194" h="43">
                  <a:moveTo>
                    <a:pt x="0" y="43"/>
                  </a:moveTo>
                  <a:lnTo>
                    <a:pt x="105" y="43"/>
                  </a:lnTo>
                  <a:lnTo>
                    <a:pt x="194" y="0"/>
                  </a:lnTo>
                  <a:lnTo>
                    <a:pt x="0" y="43"/>
                  </a:lnTo>
                  <a:close/>
                </a:path>
              </a:pathLst>
            </a:custGeom>
            <a:solidFill>
              <a:srgbClr val="2D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1" name="i$ḷîďe"/>
            <p:cNvSpPr/>
            <p:nvPr/>
          </p:nvSpPr>
          <p:spPr bwMode="auto">
            <a:xfrm>
              <a:off x="5973763" y="3659188"/>
              <a:ext cx="307975" cy="68263"/>
            </a:xfrm>
            <a:custGeom>
              <a:avLst/>
              <a:gdLst>
                <a:gd name="T0" fmla="*/ 0 w 194"/>
                <a:gd name="T1" fmla="*/ 43 h 43"/>
                <a:gd name="T2" fmla="*/ 105 w 194"/>
                <a:gd name="T3" fmla="*/ 43 h 43"/>
                <a:gd name="T4" fmla="*/ 194 w 194"/>
                <a:gd name="T5" fmla="*/ 0 h 43"/>
              </a:gdLst>
              <a:ahLst/>
              <a:cxnLst>
                <a:cxn ang="0">
                  <a:pos x="T0" y="T1"/>
                </a:cxn>
                <a:cxn ang="0">
                  <a:pos x="T2" y="T3"/>
                </a:cxn>
                <a:cxn ang="0">
                  <a:pos x="T4" y="T5"/>
                </a:cxn>
              </a:cxnLst>
              <a:rect l="0" t="0" r="r" b="b"/>
              <a:pathLst>
                <a:path w="194" h="43">
                  <a:moveTo>
                    <a:pt x="0" y="43"/>
                  </a:moveTo>
                  <a:lnTo>
                    <a:pt x="105" y="43"/>
                  </a:lnTo>
                  <a:lnTo>
                    <a:pt x="1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2" name="îşľiḍé"/>
            <p:cNvSpPr/>
            <p:nvPr/>
          </p:nvSpPr>
          <p:spPr bwMode="auto">
            <a:xfrm>
              <a:off x="5973763" y="3627438"/>
              <a:ext cx="330200" cy="158750"/>
            </a:xfrm>
            <a:custGeom>
              <a:avLst/>
              <a:gdLst>
                <a:gd name="T0" fmla="*/ 73 w 73"/>
                <a:gd name="T1" fmla="*/ 19 h 35"/>
                <a:gd name="T2" fmla="*/ 40 w 73"/>
                <a:gd name="T3" fmla="*/ 35 h 35"/>
                <a:gd name="T4" fmla="*/ 0 w 73"/>
                <a:gd name="T5" fmla="*/ 35 h 35"/>
                <a:gd name="T6" fmla="*/ 0 w 73"/>
                <a:gd name="T7" fmla="*/ 9 h 35"/>
                <a:gd name="T8" fmla="*/ 34 w 73"/>
                <a:gd name="T9" fmla="*/ 9 h 35"/>
                <a:gd name="T10" fmla="*/ 39 w 73"/>
                <a:gd name="T11" fmla="*/ 6 h 35"/>
                <a:gd name="T12" fmla="*/ 73 w 73"/>
                <a:gd name="T13" fmla="*/ 19 h 35"/>
              </a:gdLst>
              <a:ahLst/>
              <a:cxnLst>
                <a:cxn ang="0">
                  <a:pos x="T0" y="T1"/>
                </a:cxn>
                <a:cxn ang="0">
                  <a:pos x="T2" y="T3"/>
                </a:cxn>
                <a:cxn ang="0">
                  <a:pos x="T4" y="T5"/>
                </a:cxn>
                <a:cxn ang="0">
                  <a:pos x="T6" y="T7"/>
                </a:cxn>
                <a:cxn ang="0">
                  <a:pos x="T8" y="T9"/>
                </a:cxn>
                <a:cxn ang="0">
                  <a:pos x="T10" y="T11"/>
                </a:cxn>
                <a:cxn ang="0">
                  <a:pos x="T12" y="T13"/>
                </a:cxn>
              </a:cxnLst>
              <a:rect l="0" t="0" r="r" b="b"/>
              <a:pathLst>
                <a:path w="73" h="35">
                  <a:moveTo>
                    <a:pt x="73" y="19"/>
                  </a:moveTo>
                  <a:cubicBezTo>
                    <a:pt x="40" y="35"/>
                    <a:pt x="40" y="35"/>
                    <a:pt x="40" y="35"/>
                  </a:cubicBezTo>
                  <a:cubicBezTo>
                    <a:pt x="0" y="35"/>
                    <a:pt x="0" y="35"/>
                    <a:pt x="0" y="35"/>
                  </a:cubicBezTo>
                  <a:cubicBezTo>
                    <a:pt x="0" y="9"/>
                    <a:pt x="0" y="9"/>
                    <a:pt x="0" y="9"/>
                  </a:cubicBezTo>
                  <a:cubicBezTo>
                    <a:pt x="34" y="9"/>
                    <a:pt x="34" y="9"/>
                    <a:pt x="34" y="9"/>
                  </a:cubicBezTo>
                  <a:cubicBezTo>
                    <a:pt x="39" y="6"/>
                    <a:pt x="39" y="6"/>
                    <a:pt x="39" y="6"/>
                  </a:cubicBezTo>
                  <a:cubicBezTo>
                    <a:pt x="52" y="0"/>
                    <a:pt x="67" y="6"/>
                    <a:pt x="73" y="19"/>
                  </a:cubicBezTo>
                  <a:close/>
                </a:path>
              </a:pathLst>
            </a:custGeom>
            <a:solidFill>
              <a:srgbClr val="20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3" name="íŝľïḑé"/>
            <p:cNvSpPr/>
            <p:nvPr/>
          </p:nvSpPr>
          <p:spPr bwMode="auto">
            <a:xfrm>
              <a:off x="4876800" y="3176588"/>
              <a:ext cx="85725" cy="306388"/>
            </a:xfrm>
            <a:custGeom>
              <a:avLst/>
              <a:gdLst>
                <a:gd name="T0" fmla="*/ 0 w 54"/>
                <a:gd name="T1" fmla="*/ 0 h 193"/>
                <a:gd name="T2" fmla="*/ 0 w 54"/>
                <a:gd name="T3" fmla="*/ 96 h 193"/>
                <a:gd name="T4" fmla="*/ 54 w 54"/>
                <a:gd name="T5" fmla="*/ 193 h 193"/>
                <a:gd name="T6" fmla="*/ 0 w 54"/>
                <a:gd name="T7" fmla="*/ 0 h 193"/>
              </a:gdLst>
              <a:ahLst/>
              <a:cxnLst>
                <a:cxn ang="0">
                  <a:pos x="T0" y="T1"/>
                </a:cxn>
                <a:cxn ang="0">
                  <a:pos x="T2" y="T3"/>
                </a:cxn>
                <a:cxn ang="0">
                  <a:pos x="T4" y="T5"/>
                </a:cxn>
                <a:cxn ang="0">
                  <a:pos x="T6" y="T7"/>
                </a:cxn>
              </a:cxnLst>
              <a:rect l="0" t="0" r="r" b="b"/>
              <a:pathLst>
                <a:path w="54" h="193">
                  <a:moveTo>
                    <a:pt x="0" y="0"/>
                  </a:moveTo>
                  <a:lnTo>
                    <a:pt x="0" y="96"/>
                  </a:lnTo>
                  <a:lnTo>
                    <a:pt x="54" y="193"/>
                  </a:lnTo>
                  <a:lnTo>
                    <a:pt x="0" y="0"/>
                  </a:lnTo>
                  <a:close/>
                </a:path>
              </a:pathLst>
            </a:custGeom>
            <a:solidFill>
              <a:srgbClr val="2D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4" name="ïślïďè"/>
            <p:cNvSpPr/>
            <p:nvPr/>
          </p:nvSpPr>
          <p:spPr bwMode="auto">
            <a:xfrm>
              <a:off x="4876800" y="3176588"/>
              <a:ext cx="85725" cy="306388"/>
            </a:xfrm>
            <a:custGeom>
              <a:avLst/>
              <a:gdLst>
                <a:gd name="T0" fmla="*/ 0 w 54"/>
                <a:gd name="T1" fmla="*/ 0 h 193"/>
                <a:gd name="T2" fmla="*/ 0 w 54"/>
                <a:gd name="T3" fmla="*/ 96 h 193"/>
                <a:gd name="T4" fmla="*/ 54 w 54"/>
                <a:gd name="T5" fmla="*/ 193 h 193"/>
              </a:gdLst>
              <a:ahLst/>
              <a:cxnLst>
                <a:cxn ang="0">
                  <a:pos x="T0" y="T1"/>
                </a:cxn>
                <a:cxn ang="0">
                  <a:pos x="T2" y="T3"/>
                </a:cxn>
                <a:cxn ang="0">
                  <a:pos x="T4" y="T5"/>
                </a:cxn>
              </a:cxnLst>
              <a:rect l="0" t="0" r="r" b="b"/>
              <a:pathLst>
                <a:path w="54" h="193">
                  <a:moveTo>
                    <a:pt x="0" y="0"/>
                  </a:moveTo>
                  <a:lnTo>
                    <a:pt x="0" y="96"/>
                  </a:lnTo>
                  <a:lnTo>
                    <a:pt x="54" y="19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5" name="iśľîḋè"/>
            <p:cNvSpPr/>
            <p:nvPr/>
          </p:nvSpPr>
          <p:spPr bwMode="auto">
            <a:xfrm>
              <a:off x="4818063" y="3176588"/>
              <a:ext cx="171450" cy="338138"/>
            </a:xfrm>
            <a:custGeom>
              <a:avLst/>
              <a:gdLst>
                <a:gd name="T0" fmla="*/ 21 w 38"/>
                <a:gd name="T1" fmla="*/ 75 h 75"/>
                <a:gd name="T2" fmla="*/ 0 w 38"/>
                <a:gd name="T3" fmla="*/ 37 h 75"/>
                <a:gd name="T4" fmla="*/ 0 w 38"/>
                <a:gd name="T5" fmla="*/ 0 h 75"/>
                <a:gd name="T6" fmla="*/ 27 w 38"/>
                <a:gd name="T7" fmla="*/ 0 h 75"/>
                <a:gd name="T8" fmla="*/ 27 w 38"/>
                <a:gd name="T9" fmla="*/ 31 h 75"/>
                <a:gd name="T10" fmla="*/ 31 w 38"/>
                <a:gd name="T11" fmla="*/ 39 h 75"/>
                <a:gd name="T12" fmla="*/ 21 w 38"/>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38" h="75">
                  <a:moveTo>
                    <a:pt x="21" y="75"/>
                  </a:moveTo>
                  <a:cubicBezTo>
                    <a:pt x="0" y="37"/>
                    <a:pt x="0" y="37"/>
                    <a:pt x="0" y="37"/>
                  </a:cubicBezTo>
                  <a:cubicBezTo>
                    <a:pt x="0" y="0"/>
                    <a:pt x="0" y="0"/>
                    <a:pt x="0" y="0"/>
                  </a:cubicBezTo>
                  <a:cubicBezTo>
                    <a:pt x="27" y="0"/>
                    <a:pt x="27" y="0"/>
                    <a:pt x="27" y="0"/>
                  </a:cubicBezTo>
                  <a:cubicBezTo>
                    <a:pt x="27" y="31"/>
                    <a:pt x="27" y="31"/>
                    <a:pt x="27" y="31"/>
                  </a:cubicBezTo>
                  <a:cubicBezTo>
                    <a:pt x="31" y="39"/>
                    <a:pt x="31" y="39"/>
                    <a:pt x="31" y="39"/>
                  </a:cubicBezTo>
                  <a:cubicBezTo>
                    <a:pt x="38" y="51"/>
                    <a:pt x="34" y="68"/>
                    <a:pt x="21" y="75"/>
                  </a:cubicBezTo>
                  <a:close/>
                </a:path>
              </a:pathLst>
            </a:custGeom>
            <a:solidFill>
              <a:srgbClr val="20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6" name="îşľïďê"/>
            <p:cNvSpPr/>
            <p:nvPr/>
          </p:nvSpPr>
          <p:spPr bwMode="auto">
            <a:xfrm>
              <a:off x="6159500" y="2462213"/>
              <a:ext cx="107950" cy="46038"/>
            </a:xfrm>
            <a:prstGeom prst="line">
              <a:avLst/>
            </a:prstGeom>
            <a:noFill/>
            <a:ln w="80963" cap="rnd">
              <a:solidFill>
                <a:srgbClr val="DBFFFF"/>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347" name="ïSļíḓê"/>
            <p:cNvSpPr/>
            <p:nvPr/>
          </p:nvSpPr>
          <p:spPr bwMode="auto">
            <a:xfrm>
              <a:off x="5160963" y="2724150"/>
              <a:ext cx="0" cy="122238"/>
            </a:xfrm>
            <a:prstGeom prst="line">
              <a:avLst/>
            </a:prstGeom>
            <a:noFill/>
            <a:ln w="80963" cap="rnd">
              <a:solidFill>
                <a:srgbClr val="DBFFFF"/>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348" name="îSḻidê"/>
            <p:cNvSpPr/>
            <p:nvPr/>
          </p:nvSpPr>
          <p:spPr bwMode="auto">
            <a:xfrm>
              <a:off x="5707063" y="1573213"/>
              <a:ext cx="68263" cy="188913"/>
            </a:xfrm>
            <a:custGeom>
              <a:avLst/>
              <a:gdLst>
                <a:gd name="T0" fmla="*/ 0 w 15"/>
                <a:gd name="T1" fmla="*/ 0 h 42"/>
                <a:gd name="T2" fmla="*/ 12 w 15"/>
                <a:gd name="T3" fmla="*/ 25 h 42"/>
                <a:gd name="T4" fmla="*/ 6 w 15"/>
                <a:gd name="T5" fmla="*/ 41 h 42"/>
                <a:gd name="T6" fmla="*/ 2 w 15"/>
                <a:gd name="T7" fmla="*/ 42 h 42"/>
                <a:gd name="T8" fmla="*/ 0 w 15"/>
                <a:gd name="T9" fmla="*/ 0 h 42"/>
              </a:gdLst>
              <a:ahLst/>
              <a:cxnLst>
                <a:cxn ang="0">
                  <a:pos x="T0" y="T1"/>
                </a:cxn>
                <a:cxn ang="0">
                  <a:pos x="T2" y="T3"/>
                </a:cxn>
                <a:cxn ang="0">
                  <a:pos x="T4" y="T5"/>
                </a:cxn>
                <a:cxn ang="0">
                  <a:pos x="T6" y="T7"/>
                </a:cxn>
                <a:cxn ang="0">
                  <a:pos x="T8" y="T9"/>
                </a:cxn>
              </a:cxnLst>
              <a:rect l="0" t="0" r="r" b="b"/>
              <a:pathLst>
                <a:path w="15" h="42">
                  <a:moveTo>
                    <a:pt x="0" y="0"/>
                  </a:moveTo>
                  <a:cubicBezTo>
                    <a:pt x="12" y="25"/>
                    <a:pt x="12" y="25"/>
                    <a:pt x="12" y="25"/>
                  </a:cubicBezTo>
                  <a:cubicBezTo>
                    <a:pt x="15" y="31"/>
                    <a:pt x="12" y="38"/>
                    <a:pt x="6" y="41"/>
                  </a:cubicBezTo>
                  <a:cubicBezTo>
                    <a:pt x="2" y="42"/>
                    <a:pt x="2" y="42"/>
                    <a:pt x="2" y="42"/>
                  </a:cubicBezTo>
                  <a:lnTo>
                    <a:pt x="0" y="0"/>
                  </a:lnTo>
                  <a:close/>
                </a:path>
              </a:pathLst>
            </a:custGeom>
            <a:solidFill>
              <a:srgbClr val="C494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9" name="îşḻiḓé"/>
            <p:cNvSpPr/>
            <p:nvPr/>
          </p:nvSpPr>
          <p:spPr bwMode="auto">
            <a:xfrm>
              <a:off x="5603875" y="1965325"/>
              <a:ext cx="623888" cy="574675"/>
            </a:xfrm>
            <a:custGeom>
              <a:avLst/>
              <a:gdLst>
                <a:gd name="T0" fmla="*/ 364 w 393"/>
                <a:gd name="T1" fmla="*/ 362 h 362"/>
                <a:gd name="T2" fmla="*/ 165 w 393"/>
                <a:gd name="T3" fmla="*/ 273 h 362"/>
                <a:gd name="T4" fmla="*/ 142 w 393"/>
                <a:gd name="T5" fmla="*/ 242 h 362"/>
                <a:gd name="T6" fmla="*/ 0 w 393"/>
                <a:gd name="T7" fmla="*/ 60 h 362"/>
                <a:gd name="T8" fmla="*/ 82 w 393"/>
                <a:gd name="T9" fmla="*/ 0 h 362"/>
                <a:gd name="T10" fmla="*/ 202 w 393"/>
                <a:gd name="T11" fmla="*/ 199 h 362"/>
                <a:gd name="T12" fmla="*/ 213 w 393"/>
                <a:gd name="T13" fmla="*/ 214 h 362"/>
                <a:gd name="T14" fmla="*/ 393 w 393"/>
                <a:gd name="T15" fmla="*/ 299 h 362"/>
                <a:gd name="T16" fmla="*/ 364 w 393"/>
                <a:gd name="T17"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3" h="362">
                  <a:moveTo>
                    <a:pt x="364" y="362"/>
                  </a:moveTo>
                  <a:lnTo>
                    <a:pt x="165" y="273"/>
                  </a:lnTo>
                  <a:lnTo>
                    <a:pt x="142" y="242"/>
                  </a:lnTo>
                  <a:lnTo>
                    <a:pt x="0" y="60"/>
                  </a:lnTo>
                  <a:lnTo>
                    <a:pt x="82" y="0"/>
                  </a:lnTo>
                  <a:lnTo>
                    <a:pt x="202" y="199"/>
                  </a:lnTo>
                  <a:lnTo>
                    <a:pt x="213" y="214"/>
                  </a:lnTo>
                  <a:lnTo>
                    <a:pt x="393" y="299"/>
                  </a:lnTo>
                  <a:lnTo>
                    <a:pt x="364" y="362"/>
                  </a:lnTo>
                  <a:close/>
                </a:path>
              </a:pathLst>
            </a:custGeom>
            <a:solidFill>
              <a:srgbClr val="7A0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0" name="ïṡlíḋé"/>
            <p:cNvSpPr/>
            <p:nvPr/>
          </p:nvSpPr>
          <p:spPr bwMode="auto">
            <a:xfrm>
              <a:off x="4899025" y="2665413"/>
              <a:ext cx="754063" cy="641350"/>
            </a:xfrm>
            <a:custGeom>
              <a:avLst/>
              <a:gdLst>
                <a:gd name="T0" fmla="*/ 0 w 167"/>
                <a:gd name="T1" fmla="*/ 110 h 142"/>
                <a:gd name="T2" fmla="*/ 52 w 167"/>
                <a:gd name="T3" fmla="*/ 98 h 142"/>
                <a:gd name="T4" fmla="*/ 78 w 167"/>
                <a:gd name="T5" fmla="*/ 93 h 142"/>
                <a:gd name="T6" fmla="*/ 90 w 167"/>
                <a:gd name="T7" fmla="*/ 90 h 142"/>
                <a:gd name="T8" fmla="*/ 92 w 167"/>
                <a:gd name="T9" fmla="*/ 89 h 142"/>
                <a:gd name="T10" fmla="*/ 93 w 167"/>
                <a:gd name="T11" fmla="*/ 89 h 142"/>
                <a:gd name="T12" fmla="*/ 94 w 167"/>
                <a:gd name="T13" fmla="*/ 89 h 142"/>
                <a:gd name="T14" fmla="*/ 94 w 167"/>
                <a:gd name="T15" fmla="*/ 89 h 142"/>
                <a:gd name="T16" fmla="*/ 94 w 167"/>
                <a:gd name="T17" fmla="*/ 86 h 142"/>
                <a:gd name="T18" fmla="*/ 98 w 167"/>
                <a:gd name="T19" fmla="*/ 74 h 142"/>
                <a:gd name="T20" fmla="*/ 106 w 167"/>
                <a:gd name="T21" fmla="*/ 49 h 142"/>
                <a:gd name="T22" fmla="*/ 123 w 167"/>
                <a:gd name="T23" fmla="*/ 0 h 142"/>
                <a:gd name="T24" fmla="*/ 167 w 167"/>
                <a:gd name="T25" fmla="*/ 16 h 142"/>
                <a:gd name="T26" fmla="*/ 145 w 167"/>
                <a:gd name="T27" fmla="*/ 64 h 142"/>
                <a:gd name="T28" fmla="*/ 134 w 167"/>
                <a:gd name="T29" fmla="*/ 87 h 142"/>
                <a:gd name="T30" fmla="*/ 128 w 167"/>
                <a:gd name="T31" fmla="*/ 99 h 142"/>
                <a:gd name="T32" fmla="*/ 120 w 167"/>
                <a:gd name="T33" fmla="*/ 119 h 142"/>
                <a:gd name="T34" fmla="*/ 118 w 167"/>
                <a:gd name="T35" fmla="*/ 119 h 142"/>
                <a:gd name="T36" fmla="*/ 7 w 167"/>
                <a:gd name="T37" fmla="*/ 142 h 142"/>
                <a:gd name="T38" fmla="*/ 0 w 167"/>
                <a:gd name="T39" fmla="*/ 11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7" h="142">
                  <a:moveTo>
                    <a:pt x="0" y="110"/>
                  </a:moveTo>
                  <a:cubicBezTo>
                    <a:pt x="52" y="98"/>
                    <a:pt x="52" y="98"/>
                    <a:pt x="52" y="98"/>
                  </a:cubicBezTo>
                  <a:cubicBezTo>
                    <a:pt x="78" y="93"/>
                    <a:pt x="78" y="93"/>
                    <a:pt x="78" y="93"/>
                  </a:cubicBezTo>
                  <a:cubicBezTo>
                    <a:pt x="90" y="90"/>
                    <a:pt x="90" y="90"/>
                    <a:pt x="90" y="90"/>
                  </a:cubicBezTo>
                  <a:cubicBezTo>
                    <a:pt x="92" y="90"/>
                    <a:pt x="92" y="90"/>
                    <a:pt x="92" y="89"/>
                  </a:cubicBezTo>
                  <a:cubicBezTo>
                    <a:pt x="93" y="89"/>
                    <a:pt x="93" y="89"/>
                    <a:pt x="93" y="89"/>
                  </a:cubicBezTo>
                  <a:cubicBezTo>
                    <a:pt x="94" y="89"/>
                    <a:pt x="94" y="89"/>
                    <a:pt x="94" y="89"/>
                  </a:cubicBezTo>
                  <a:cubicBezTo>
                    <a:pt x="94" y="89"/>
                    <a:pt x="94" y="89"/>
                    <a:pt x="94" y="89"/>
                  </a:cubicBezTo>
                  <a:cubicBezTo>
                    <a:pt x="94" y="88"/>
                    <a:pt x="94" y="87"/>
                    <a:pt x="94" y="86"/>
                  </a:cubicBezTo>
                  <a:cubicBezTo>
                    <a:pt x="98" y="74"/>
                    <a:pt x="98" y="74"/>
                    <a:pt x="98" y="74"/>
                  </a:cubicBezTo>
                  <a:cubicBezTo>
                    <a:pt x="106" y="49"/>
                    <a:pt x="106" y="49"/>
                    <a:pt x="106" y="49"/>
                  </a:cubicBezTo>
                  <a:cubicBezTo>
                    <a:pt x="123" y="0"/>
                    <a:pt x="123" y="0"/>
                    <a:pt x="123" y="0"/>
                  </a:cubicBezTo>
                  <a:cubicBezTo>
                    <a:pt x="167" y="16"/>
                    <a:pt x="167" y="16"/>
                    <a:pt x="167" y="16"/>
                  </a:cubicBezTo>
                  <a:cubicBezTo>
                    <a:pt x="145" y="64"/>
                    <a:pt x="145" y="64"/>
                    <a:pt x="145" y="64"/>
                  </a:cubicBezTo>
                  <a:cubicBezTo>
                    <a:pt x="134" y="87"/>
                    <a:pt x="134" y="87"/>
                    <a:pt x="134" y="87"/>
                  </a:cubicBezTo>
                  <a:cubicBezTo>
                    <a:pt x="128" y="99"/>
                    <a:pt x="128" y="99"/>
                    <a:pt x="128" y="99"/>
                  </a:cubicBezTo>
                  <a:cubicBezTo>
                    <a:pt x="120" y="119"/>
                    <a:pt x="120" y="119"/>
                    <a:pt x="120" y="119"/>
                  </a:cubicBezTo>
                  <a:cubicBezTo>
                    <a:pt x="118" y="119"/>
                    <a:pt x="118" y="119"/>
                    <a:pt x="118" y="119"/>
                  </a:cubicBezTo>
                  <a:cubicBezTo>
                    <a:pt x="7" y="142"/>
                    <a:pt x="7" y="142"/>
                    <a:pt x="7" y="142"/>
                  </a:cubicBezTo>
                  <a:lnTo>
                    <a:pt x="0" y="110"/>
                  </a:lnTo>
                  <a:close/>
                </a:path>
              </a:pathLst>
            </a:custGeom>
            <a:solidFill>
              <a:srgbClr val="4C201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1" name="ïşḷïḍè"/>
            <p:cNvSpPr/>
            <p:nvPr/>
          </p:nvSpPr>
          <p:spPr bwMode="auto">
            <a:xfrm>
              <a:off x="5599113" y="2643188"/>
              <a:ext cx="506413" cy="1033463"/>
            </a:xfrm>
            <a:custGeom>
              <a:avLst/>
              <a:gdLst>
                <a:gd name="T0" fmla="*/ 228 w 319"/>
                <a:gd name="T1" fmla="*/ 651 h 651"/>
                <a:gd name="T2" fmla="*/ 185 w 319"/>
                <a:gd name="T3" fmla="*/ 347 h 651"/>
                <a:gd name="T4" fmla="*/ 185 w 319"/>
                <a:gd name="T5" fmla="*/ 344 h 651"/>
                <a:gd name="T6" fmla="*/ 0 w 319"/>
                <a:gd name="T7" fmla="*/ 71 h 651"/>
                <a:gd name="T8" fmla="*/ 114 w 319"/>
                <a:gd name="T9" fmla="*/ 0 h 651"/>
                <a:gd name="T10" fmla="*/ 270 w 319"/>
                <a:gd name="T11" fmla="*/ 299 h 651"/>
                <a:gd name="T12" fmla="*/ 282 w 319"/>
                <a:gd name="T13" fmla="*/ 313 h 651"/>
                <a:gd name="T14" fmla="*/ 319 w 319"/>
                <a:gd name="T15" fmla="*/ 640 h 651"/>
                <a:gd name="T16" fmla="*/ 228 w 319"/>
                <a:gd name="T17" fmla="*/ 651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651">
                  <a:moveTo>
                    <a:pt x="228" y="651"/>
                  </a:moveTo>
                  <a:lnTo>
                    <a:pt x="185" y="347"/>
                  </a:lnTo>
                  <a:lnTo>
                    <a:pt x="185" y="344"/>
                  </a:lnTo>
                  <a:lnTo>
                    <a:pt x="0" y="71"/>
                  </a:lnTo>
                  <a:lnTo>
                    <a:pt x="114" y="0"/>
                  </a:lnTo>
                  <a:lnTo>
                    <a:pt x="270" y="299"/>
                  </a:lnTo>
                  <a:lnTo>
                    <a:pt x="282" y="313"/>
                  </a:lnTo>
                  <a:lnTo>
                    <a:pt x="319" y="640"/>
                  </a:lnTo>
                  <a:lnTo>
                    <a:pt x="228" y="651"/>
                  </a:lnTo>
                  <a:close/>
                </a:path>
              </a:pathLst>
            </a:custGeom>
            <a:solidFill>
              <a:srgbClr val="4C201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2" name="iṡḷíďé"/>
            <p:cNvSpPr/>
            <p:nvPr/>
          </p:nvSpPr>
          <p:spPr bwMode="auto">
            <a:xfrm>
              <a:off x="5332413" y="1957388"/>
              <a:ext cx="501650" cy="788988"/>
            </a:xfrm>
            <a:custGeom>
              <a:avLst/>
              <a:gdLst>
                <a:gd name="T0" fmla="*/ 6 w 316"/>
                <a:gd name="T1" fmla="*/ 17 h 497"/>
                <a:gd name="T2" fmla="*/ 14 w 316"/>
                <a:gd name="T3" fmla="*/ 14 h 497"/>
                <a:gd name="T4" fmla="*/ 14 w 316"/>
                <a:gd name="T5" fmla="*/ 14 h 497"/>
                <a:gd name="T6" fmla="*/ 14 w 316"/>
                <a:gd name="T7" fmla="*/ 14 h 497"/>
                <a:gd name="T8" fmla="*/ 251 w 316"/>
                <a:gd name="T9" fmla="*/ 0 h 497"/>
                <a:gd name="T10" fmla="*/ 299 w 316"/>
                <a:gd name="T11" fmla="*/ 270 h 497"/>
                <a:gd name="T12" fmla="*/ 316 w 316"/>
                <a:gd name="T13" fmla="*/ 480 h 497"/>
                <a:gd name="T14" fmla="*/ 43 w 316"/>
                <a:gd name="T15" fmla="*/ 497 h 497"/>
                <a:gd name="T16" fmla="*/ 60 w 316"/>
                <a:gd name="T17" fmla="*/ 290 h 497"/>
                <a:gd name="T18" fmla="*/ 31 w 316"/>
                <a:gd name="T19" fmla="*/ 153 h 497"/>
                <a:gd name="T20" fmla="*/ 0 w 316"/>
                <a:gd name="T21" fmla="*/ 22 h 497"/>
                <a:gd name="T22" fmla="*/ 6 w 316"/>
                <a:gd name="T23" fmla="*/ 17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6" h="497">
                  <a:moveTo>
                    <a:pt x="6" y="17"/>
                  </a:moveTo>
                  <a:lnTo>
                    <a:pt x="14" y="14"/>
                  </a:lnTo>
                  <a:lnTo>
                    <a:pt x="14" y="14"/>
                  </a:lnTo>
                  <a:lnTo>
                    <a:pt x="14" y="14"/>
                  </a:lnTo>
                  <a:lnTo>
                    <a:pt x="251" y="0"/>
                  </a:lnTo>
                  <a:lnTo>
                    <a:pt x="299" y="270"/>
                  </a:lnTo>
                  <a:lnTo>
                    <a:pt x="316" y="480"/>
                  </a:lnTo>
                  <a:lnTo>
                    <a:pt x="43" y="497"/>
                  </a:lnTo>
                  <a:lnTo>
                    <a:pt x="60" y="290"/>
                  </a:lnTo>
                  <a:lnTo>
                    <a:pt x="31" y="153"/>
                  </a:lnTo>
                  <a:lnTo>
                    <a:pt x="0" y="22"/>
                  </a:lnTo>
                  <a:lnTo>
                    <a:pt x="6" y="17"/>
                  </a:lnTo>
                  <a:close/>
                </a:path>
              </a:pathLst>
            </a:custGeom>
            <a:solidFill>
              <a:srgbClr val="9B16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3" name="iṣļíḋê"/>
            <p:cNvSpPr/>
            <p:nvPr/>
          </p:nvSpPr>
          <p:spPr bwMode="auto">
            <a:xfrm>
              <a:off x="5097463" y="1979613"/>
              <a:ext cx="384175" cy="785813"/>
            </a:xfrm>
            <a:custGeom>
              <a:avLst/>
              <a:gdLst>
                <a:gd name="T0" fmla="*/ 154 w 242"/>
                <a:gd name="T1" fmla="*/ 3 h 495"/>
                <a:gd name="T2" fmla="*/ 148 w 242"/>
                <a:gd name="T3" fmla="*/ 8 h 495"/>
                <a:gd name="T4" fmla="*/ 32 w 242"/>
                <a:gd name="T5" fmla="*/ 222 h 495"/>
                <a:gd name="T6" fmla="*/ 9 w 242"/>
                <a:gd name="T7" fmla="*/ 259 h 495"/>
                <a:gd name="T8" fmla="*/ 0 w 242"/>
                <a:gd name="T9" fmla="*/ 492 h 495"/>
                <a:gd name="T10" fmla="*/ 71 w 242"/>
                <a:gd name="T11" fmla="*/ 495 h 495"/>
                <a:gd name="T12" fmla="*/ 80 w 242"/>
                <a:gd name="T13" fmla="*/ 281 h 495"/>
                <a:gd name="T14" fmla="*/ 94 w 242"/>
                <a:gd name="T15" fmla="*/ 259 h 495"/>
                <a:gd name="T16" fmla="*/ 179 w 242"/>
                <a:gd name="T17" fmla="*/ 139 h 495"/>
                <a:gd name="T18" fmla="*/ 242 w 242"/>
                <a:gd name="T19" fmla="*/ 48 h 495"/>
                <a:gd name="T20" fmla="*/ 162 w 242"/>
                <a:gd name="T21" fmla="*/ 0 h 495"/>
                <a:gd name="T22" fmla="*/ 162 w 242"/>
                <a:gd name="T23" fmla="*/ 0 h 495"/>
                <a:gd name="T24" fmla="*/ 154 w 242"/>
                <a:gd name="T25" fmla="*/ 3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2" h="495">
                  <a:moveTo>
                    <a:pt x="154" y="3"/>
                  </a:moveTo>
                  <a:lnTo>
                    <a:pt x="148" y="8"/>
                  </a:lnTo>
                  <a:lnTo>
                    <a:pt x="32" y="222"/>
                  </a:lnTo>
                  <a:lnTo>
                    <a:pt x="9" y="259"/>
                  </a:lnTo>
                  <a:lnTo>
                    <a:pt x="0" y="492"/>
                  </a:lnTo>
                  <a:lnTo>
                    <a:pt x="71" y="495"/>
                  </a:lnTo>
                  <a:lnTo>
                    <a:pt x="80" y="281"/>
                  </a:lnTo>
                  <a:lnTo>
                    <a:pt x="94" y="259"/>
                  </a:lnTo>
                  <a:lnTo>
                    <a:pt x="179" y="139"/>
                  </a:lnTo>
                  <a:lnTo>
                    <a:pt x="242" y="48"/>
                  </a:lnTo>
                  <a:lnTo>
                    <a:pt x="162" y="0"/>
                  </a:lnTo>
                  <a:lnTo>
                    <a:pt x="162" y="0"/>
                  </a:lnTo>
                  <a:lnTo>
                    <a:pt x="154" y="3"/>
                  </a:lnTo>
                  <a:close/>
                </a:path>
              </a:pathLst>
            </a:custGeom>
            <a:solidFill>
              <a:srgbClr val="9B16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4" name="íşlíďè"/>
            <p:cNvSpPr/>
            <p:nvPr/>
          </p:nvSpPr>
          <p:spPr bwMode="auto">
            <a:xfrm>
              <a:off x="5481638" y="1957388"/>
              <a:ext cx="163513" cy="423863"/>
            </a:xfrm>
            <a:custGeom>
              <a:avLst/>
              <a:gdLst>
                <a:gd name="T0" fmla="*/ 97 w 103"/>
                <a:gd name="T1" fmla="*/ 0 h 267"/>
                <a:gd name="T2" fmla="*/ 100 w 103"/>
                <a:gd name="T3" fmla="*/ 193 h 267"/>
                <a:gd name="T4" fmla="*/ 103 w 103"/>
                <a:gd name="T5" fmla="*/ 267 h 267"/>
                <a:gd name="T6" fmla="*/ 43 w 103"/>
                <a:gd name="T7" fmla="*/ 116 h 267"/>
                <a:gd name="T8" fmla="*/ 0 w 103"/>
                <a:gd name="T9" fmla="*/ 5 h 267"/>
                <a:gd name="T10" fmla="*/ 97 w 103"/>
                <a:gd name="T11" fmla="*/ 0 h 267"/>
              </a:gdLst>
              <a:ahLst/>
              <a:cxnLst>
                <a:cxn ang="0">
                  <a:pos x="T0" y="T1"/>
                </a:cxn>
                <a:cxn ang="0">
                  <a:pos x="T2" y="T3"/>
                </a:cxn>
                <a:cxn ang="0">
                  <a:pos x="T4" y="T5"/>
                </a:cxn>
                <a:cxn ang="0">
                  <a:pos x="T6" y="T7"/>
                </a:cxn>
                <a:cxn ang="0">
                  <a:pos x="T8" y="T9"/>
                </a:cxn>
                <a:cxn ang="0">
                  <a:pos x="T10" y="T11"/>
                </a:cxn>
              </a:cxnLst>
              <a:rect l="0" t="0" r="r" b="b"/>
              <a:pathLst>
                <a:path w="103" h="267">
                  <a:moveTo>
                    <a:pt x="97" y="0"/>
                  </a:moveTo>
                  <a:lnTo>
                    <a:pt x="100" y="193"/>
                  </a:lnTo>
                  <a:lnTo>
                    <a:pt x="103" y="267"/>
                  </a:lnTo>
                  <a:lnTo>
                    <a:pt x="43" y="116"/>
                  </a:lnTo>
                  <a:lnTo>
                    <a:pt x="0" y="5"/>
                  </a:lnTo>
                  <a:lnTo>
                    <a:pt x="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5" name="îṩlïdé"/>
            <p:cNvSpPr/>
            <p:nvPr/>
          </p:nvSpPr>
          <p:spPr bwMode="auto">
            <a:xfrm>
              <a:off x="5449888" y="1527175"/>
              <a:ext cx="180975" cy="447675"/>
            </a:xfrm>
            <a:custGeom>
              <a:avLst/>
              <a:gdLst>
                <a:gd name="T0" fmla="*/ 97 w 114"/>
                <a:gd name="T1" fmla="*/ 0 h 282"/>
                <a:gd name="T2" fmla="*/ 0 w 114"/>
                <a:gd name="T3" fmla="*/ 6 h 282"/>
                <a:gd name="T4" fmla="*/ 17 w 114"/>
                <a:gd name="T5" fmla="*/ 282 h 282"/>
                <a:gd name="T6" fmla="*/ 114 w 114"/>
                <a:gd name="T7" fmla="*/ 276 h 282"/>
                <a:gd name="T8" fmla="*/ 97 w 114"/>
                <a:gd name="T9" fmla="*/ 0 h 282"/>
              </a:gdLst>
              <a:ahLst/>
              <a:cxnLst>
                <a:cxn ang="0">
                  <a:pos x="T0" y="T1"/>
                </a:cxn>
                <a:cxn ang="0">
                  <a:pos x="T2" y="T3"/>
                </a:cxn>
                <a:cxn ang="0">
                  <a:pos x="T4" y="T5"/>
                </a:cxn>
                <a:cxn ang="0">
                  <a:pos x="T6" y="T7"/>
                </a:cxn>
                <a:cxn ang="0">
                  <a:pos x="T8" y="T9"/>
                </a:cxn>
              </a:cxnLst>
              <a:rect l="0" t="0" r="r" b="b"/>
              <a:pathLst>
                <a:path w="114" h="282">
                  <a:moveTo>
                    <a:pt x="97" y="0"/>
                  </a:moveTo>
                  <a:lnTo>
                    <a:pt x="0" y="6"/>
                  </a:lnTo>
                  <a:lnTo>
                    <a:pt x="17" y="282"/>
                  </a:lnTo>
                  <a:lnTo>
                    <a:pt x="114" y="276"/>
                  </a:lnTo>
                  <a:lnTo>
                    <a:pt x="97" y="0"/>
                  </a:lnTo>
                  <a:close/>
                </a:path>
              </a:pathLst>
            </a:custGeom>
            <a:solidFill>
              <a:srgbClr val="DB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6" name="îṩḷïḑê"/>
            <p:cNvSpPr/>
            <p:nvPr/>
          </p:nvSpPr>
          <p:spPr bwMode="auto">
            <a:xfrm>
              <a:off x="5449888" y="1524000"/>
              <a:ext cx="266700" cy="342900"/>
            </a:xfrm>
            <a:custGeom>
              <a:avLst/>
              <a:gdLst>
                <a:gd name="T0" fmla="*/ 23 w 59"/>
                <a:gd name="T1" fmla="*/ 75 h 76"/>
                <a:gd name="T2" fmla="*/ 5 w 59"/>
                <a:gd name="T3" fmla="*/ 76 h 76"/>
                <a:gd name="T4" fmla="*/ 0 w 59"/>
                <a:gd name="T5" fmla="*/ 3 h 76"/>
                <a:gd name="T6" fmla="*/ 56 w 59"/>
                <a:gd name="T7" fmla="*/ 0 h 76"/>
                <a:gd name="T8" fmla="*/ 58 w 59"/>
                <a:gd name="T9" fmla="*/ 35 h 76"/>
                <a:gd name="T10" fmla="*/ 23 w 59"/>
                <a:gd name="T11" fmla="*/ 75 h 76"/>
              </a:gdLst>
              <a:ahLst/>
              <a:cxnLst>
                <a:cxn ang="0">
                  <a:pos x="T0" y="T1"/>
                </a:cxn>
                <a:cxn ang="0">
                  <a:pos x="T2" y="T3"/>
                </a:cxn>
                <a:cxn ang="0">
                  <a:pos x="T4" y="T5"/>
                </a:cxn>
                <a:cxn ang="0">
                  <a:pos x="T6" y="T7"/>
                </a:cxn>
                <a:cxn ang="0">
                  <a:pos x="T8" y="T9"/>
                </a:cxn>
                <a:cxn ang="0">
                  <a:pos x="T10" y="T11"/>
                </a:cxn>
              </a:cxnLst>
              <a:rect l="0" t="0" r="r" b="b"/>
              <a:pathLst>
                <a:path w="59" h="76">
                  <a:moveTo>
                    <a:pt x="23" y="75"/>
                  </a:moveTo>
                  <a:cubicBezTo>
                    <a:pt x="5" y="76"/>
                    <a:pt x="5" y="76"/>
                    <a:pt x="5" y="76"/>
                  </a:cubicBezTo>
                  <a:cubicBezTo>
                    <a:pt x="0" y="3"/>
                    <a:pt x="0" y="3"/>
                    <a:pt x="0" y="3"/>
                  </a:cubicBezTo>
                  <a:cubicBezTo>
                    <a:pt x="56" y="0"/>
                    <a:pt x="56" y="0"/>
                    <a:pt x="56" y="0"/>
                  </a:cubicBezTo>
                  <a:cubicBezTo>
                    <a:pt x="58" y="35"/>
                    <a:pt x="58" y="35"/>
                    <a:pt x="58" y="35"/>
                  </a:cubicBezTo>
                  <a:cubicBezTo>
                    <a:pt x="59" y="56"/>
                    <a:pt x="44" y="74"/>
                    <a:pt x="23" y="75"/>
                  </a:cubicBezTo>
                  <a:close/>
                </a:path>
              </a:pathLst>
            </a:custGeom>
            <a:solidFill>
              <a:srgbClr val="DB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7" name="íŝļídé"/>
            <p:cNvSpPr/>
            <p:nvPr/>
          </p:nvSpPr>
          <p:spPr bwMode="auto">
            <a:xfrm>
              <a:off x="5440363" y="1441450"/>
              <a:ext cx="303213" cy="339725"/>
            </a:xfrm>
            <a:custGeom>
              <a:avLst/>
              <a:gdLst>
                <a:gd name="T0" fmla="*/ 66 w 67"/>
                <a:gd name="T1" fmla="*/ 0 h 75"/>
                <a:gd name="T2" fmla="*/ 66 w 67"/>
                <a:gd name="T3" fmla="*/ 0 h 75"/>
                <a:gd name="T4" fmla="*/ 44 w 67"/>
                <a:gd name="T5" fmla="*/ 25 h 75"/>
                <a:gd name="T6" fmla="*/ 44 w 67"/>
                <a:gd name="T7" fmla="*/ 25 h 75"/>
                <a:gd name="T8" fmla="*/ 23 w 67"/>
                <a:gd name="T9" fmla="*/ 48 h 75"/>
                <a:gd name="T10" fmla="*/ 24 w 67"/>
                <a:gd name="T11" fmla="*/ 63 h 75"/>
                <a:gd name="T12" fmla="*/ 14 w 67"/>
                <a:gd name="T13" fmla="*/ 74 h 75"/>
                <a:gd name="T14" fmla="*/ 14 w 67"/>
                <a:gd name="T15" fmla="*/ 74 h 75"/>
                <a:gd name="T16" fmla="*/ 3 w 67"/>
                <a:gd name="T17" fmla="*/ 64 h 75"/>
                <a:gd name="T18" fmla="*/ 0 w 67"/>
                <a:gd name="T19" fmla="*/ 27 h 75"/>
                <a:gd name="T20" fmla="*/ 22 w 67"/>
                <a:gd name="T21" fmla="*/ 2 h 75"/>
                <a:gd name="T22" fmla="*/ 66 w 67"/>
                <a:gd name="T23"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75">
                  <a:moveTo>
                    <a:pt x="66" y="0"/>
                  </a:moveTo>
                  <a:cubicBezTo>
                    <a:pt x="66" y="0"/>
                    <a:pt x="66" y="0"/>
                    <a:pt x="66" y="0"/>
                  </a:cubicBezTo>
                  <a:cubicBezTo>
                    <a:pt x="67" y="13"/>
                    <a:pt x="57" y="24"/>
                    <a:pt x="44" y="25"/>
                  </a:cubicBezTo>
                  <a:cubicBezTo>
                    <a:pt x="44" y="25"/>
                    <a:pt x="44" y="25"/>
                    <a:pt x="44" y="25"/>
                  </a:cubicBezTo>
                  <a:cubicBezTo>
                    <a:pt x="32" y="25"/>
                    <a:pt x="23" y="36"/>
                    <a:pt x="23" y="48"/>
                  </a:cubicBezTo>
                  <a:cubicBezTo>
                    <a:pt x="24" y="63"/>
                    <a:pt x="24" y="63"/>
                    <a:pt x="24" y="63"/>
                  </a:cubicBezTo>
                  <a:cubicBezTo>
                    <a:pt x="25" y="69"/>
                    <a:pt x="20" y="74"/>
                    <a:pt x="14" y="74"/>
                  </a:cubicBezTo>
                  <a:cubicBezTo>
                    <a:pt x="14" y="74"/>
                    <a:pt x="14" y="74"/>
                    <a:pt x="14" y="74"/>
                  </a:cubicBezTo>
                  <a:cubicBezTo>
                    <a:pt x="8" y="75"/>
                    <a:pt x="3" y="70"/>
                    <a:pt x="3" y="64"/>
                  </a:cubicBezTo>
                  <a:cubicBezTo>
                    <a:pt x="0" y="27"/>
                    <a:pt x="0" y="27"/>
                    <a:pt x="0" y="27"/>
                  </a:cubicBezTo>
                  <a:cubicBezTo>
                    <a:pt x="0" y="14"/>
                    <a:pt x="9" y="3"/>
                    <a:pt x="22" y="2"/>
                  </a:cubicBezTo>
                  <a:lnTo>
                    <a:pt x="66" y="0"/>
                  </a:lnTo>
                  <a:close/>
                </a:path>
              </a:pathLst>
            </a:custGeom>
            <a:solidFill>
              <a:srgbClr val="21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8" name="iś1íďe"/>
            <p:cNvSpPr/>
            <p:nvPr/>
          </p:nvSpPr>
          <p:spPr bwMode="auto">
            <a:xfrm>
              <a:off x="5527675" y="1962150"/>
              <a:ext cx="66675" cy="71438"/>
            </a:xfrm>
            <a:custGeom>
              <a:avLst/>
              <a:gdLst>
                <a:gd name="T0" fmla="*/ 0 w 42"/>
                <a:gd name="T1" fmla="*/ 2 h 45"/>
                <a:gd name="T2" fmla="*/ 2 w 42"/>
                <a:gd name="T3" fmla="*/ 45 h 45"/>
                <a:gd name="T4" fmla="*/ 42 w 42"/>
                <a:gd name="T5" fmla="*/ 42 h 45"/>
                <a:gd name="T6" fmla="*/ 39 w 42"/>
                <a:gd name="T7" fmla="*/ 0 h 45"/>
                <a:gd name="T8" fmla="*/ 0 w 42"/>
                <a:gd name="T9" fmla="*/ 2 h 45"/>
              </a:gdLst>
              <a:ahLst/>
              <a:cxnLst>
                <a:cxn ang="0">
                  <a:pos x="T0" y="T1"/>
                </a:cxn>
                <a:cxn ang="0">
                  <a:pos x="T2" y="T3"/>
                </a:cxn>
                <a:cxn ang="0">
                  <a:pos x="T4" y="T5"/>
                </a:cxn>
                <a:cxn ang="0">
                  <a:pos x="T6" y="T7"/>
                </a:cxn>
                <a:cxn ang="0">
                  <a:pos x="T8" y="T9"/>
                </a:cxn>
              </a:cxnLst>
              <a:rect l="0" t="0" r="r" b="b"/>
              <a:pathLst>
                <a:path w="42" h="45">
                  <a:moveTo>
                    <a:pt x="0" y="2"/>
                  </a:moveTo>
                  <a:lnTo>
                    <a:pt x="2" y="45"/>
                  </a:lnTo>
                  <a:lnTo>
                    <a:pt x="42" y="42"/>
                  </a:lnTo>
                  <a:lnTo>
                    <a:pt x="39" y="0"/>
                  </a:lnTo>
                  <a:lnTo>
                    <a:pt x="0" y="2"/>
                  </a:lnTo>
                  <a:close/>
                </a:path>
              </a:pathLst>
            </a:custGeom>
            <a:solidFill>
              <a:srgbClr val="21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9" name="ïṩ1ídè"/>
            <p:cNvSpPr/>
            <p:nvPr/>
          </p:nvSpPr>
          <p:spPr bwMode="auto">
            <a:xfrm>
              <a:off x="5549900" y="2028825"/>
              <a:ext cx="95250" cy="352425"/>
            </a:xfrm>
            <a:custGeom>
              <a:avLst/>
              <a:gdLst>
                <a:gd name="T0" fmla="*/ 57 w 60"/>
                <a:gd name="T1" fmla="*/ 148 h 222"/>
                <a:gd name="T2" fmla="*/ 60 w 60"/>
                <a:gd name="T3" fmla="*/ 222 h 222"/>
                <a:gd name="T4" fmla="*/ 0 w 60"/>
                <a:gd name="T5" fmla="*/ 71 h 222"/>
                <a:gd name="T6" fmla="*/ 3 w 60"/>
                <a:gd name="T7" fmla="*/ 3 h 222"/>
                <a:gd name="T8" fmla="*/ 17 w 60"/>
                <a:gd name="T9" fmla="*/ 0 h 222"/>
                <a:gd name="T10" fmla="*/ 57 w 60"/>
                <a:gd name="T11" fmla="*/ 148 h 222"/>
              </a:gdLst>
              <a:ahLst/>
              <a:cxnLst>
                <a:cxn ang="0">
                  <a:pos x="T0" y="T1"/>
                </a:cxn>
                <a:cxn ang="0">
                  <a:pos x="T2" y="T3"/>
                </a:cxn>
                <a:cxn ang="0">
                  <a:pos x="T4" y="T5"/>
                </a:cxn>
                <a:cxn ang="0">
                  <a:pos x="T6" y="T7"/>
                </a:cxn>
                <a:cxn ang="0">
                  <a:pos x="T8" y="T9"/>
                </a:cxn>
                <a:cxn ang="0">
                  <a:pos x="T10" y="T11"/>
                </a:cxn>
              </a:cxnLst>
              <a:rect l="0" t="0" r="r" b="b"/>
              <a:pathLst>
                <a:path w="60" h="222">
                  <a:moveTo>
                    <a:pt x="57" y="148"/>
                  </a:moveTo>
                  <a:lnTo>
                    <a:pt x="60" y="222"/>
                  </a:lnTo>
                  <a:lnTo>
                    <a:pt x="0" y="71"/>
                  </a:lnTo>
                  <a:lnTo>
                    <a:pt x="3" y="3"/>
                  </a:lnTo>
                  <a:lnTo>
                    <a:pt x="17" y="0"/>
                  </a:lnTo>
                  <a:lnTo>
                    <a:pt x="57" y="148"/>
                  </a:lnTo>
                  <a:close/>
                </a:path>
              </a:pathLst>
            </a:custGeom>
            <a:solidFill>
              <a:srgbClr val="21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0" name="íś1íḋê"/>
            <p:cNvSpPr/>
            <p:nvPr/>
          </p:nvSpPr>
          <p:spPr bwMode="auto">
            <a:xfrm>
              <a:off x="7794625" y="2430463"/>
              <a:ext cx="112713" cy="31750"/>
            </a:xfrm>
            <a:prstGeom prst="line">
              <a:avLst/>
            </a:prstGeom>
            <a:noFill/>
            <a:ln w="73025" cap="rnd">
              <a:solidFill>
                <a:srgbClr val="DBFFFF"/>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361" name="í$líďé"/>
            <p:cNvSpPr/>
            <p:nvPr/>
          </p:nvSpPr>
          <p:spPr bwMode="auto">
            <a:xfrm>
              <a:off x="7319963" y="1595438"/>
              <a:ext cx="44450" cy="112713"/>
            </a:xfrm>
            <a:custGeom>
              <a:avLst/>
              <a:gdLst>
                <a:gd name="T0" fmla="*/ 0 w 10"/>
                <a:gd name="T1" fmla="*/ 0 h 25"/>
                <a:gd name="T2" fmla="*/ 8 w 10"/>
                <a:gd name="T3" fmla="*/ 15 h 25"/>
                <a:gd name="T4" fmla="*/ 5 w 10"/>
                <a:gd name="T5" fmla="*/ 24 h 25"/>
                <a:gd name="T6" fmla="*/ 2 w 10"/>
                <a:gd name="T7" fmla="*/ 25 h 25"/>
                <a:gd name="T8" fmla="*/ 0 w 10"/>
                <a:gd name="T9" fmla="*/ 0 h 25"/>
              </a:gdLst>
              <a:ahLst/>
              <a:cxnLst>
                <a:cxn ang="0">
                  <a:pos x="T0" y="T1"/>
                </a:cxn>
                <a:cxn ang="0">
                  <a:pos x="T2" y="T3"/>
                </a:cxn>
                <a:cxn ang="0">
                  <a:pos x="T4" y="T5"/>
                </a:cxn>
                <a:cxn ang="0">
                  <a:pos x="T6" y="T7"/>
                </a:cxn>
                <a:cxn ang="0">
                  <a:pos x="T8" y="T9"/>
                </a:cxn>
              </a:cxnLst>
              <a:rect l="0" t="0" r="r" b="b"/>
              <a:pathLst>
                <a:path w="10" h="25">
                  <a:moveTo>
                    <a:pt x="0" y="0"/>
                  </a:moveTo>
                  <a:cubicBezTo>
                    <a:pt x="8" y="15"/>
                    <a:pt x="8" y="15"/>
                    <a:pt x="8" y="15"/>
                  </a:cubicBezTo>
                  <a:cubicBezTo>
                    <a:pt x="10" y="18"/>
                    <a:pt x="8" y="23"/>
                    <a:pt x="5" y="24"/>
                  </a:cubicBezTo>
                  <a:cubicBezTo>
                    <a:pt x="2" y="25"/>
                    <a:pt x="2" y="25"/>
                    <a:pt x="2" y="25"/>
                  </a:cubicBezTo>
                  <a:lnTo>
                    <a:pt x="0" y="0"/>
                  </a:lnTo>
                  <a:close/>
                </a:path>
              </a:pathLst>
            </a:custGeom>
            <a:solidFill>
              <a:srgbClr val="C494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2" name="ïś1ïdé"/>
            <p:cNvSpPr/>
            <p:nvPr/>
          </p:nvSpPr>
          <p:spPr bwMode="auto">
            <a:xfrm>
              <a:off x="7067550" y="1550988"/>
              <a:ext cx="157163" cy="450850"/>
            </a:xfrm>
            <a:custGeom>
              <a:avLst/>
              <a:gdLst>
                <a:gd name="T0" fmla="*/ 77 w 99"/>
                <a:gd name="T1" fmla="*/ 0 h 284"/>
                <a:gd name="T2" fmla="*/ 0 w 99"/>
                <a:gd name="T3" fmla="*/ 8 h 284"/>
                <a:gd name="T4" fmla="*/ 25 w 99"/>
                <a:gd name="T5" fmla="*/ 284 h 284"/>
                <a:gd name="T6" fmla="*/ 99 w 99"/>
                <a:gd name="T7" fmla="*/ 276 h 284"/>
                <a:gd name="T8" fmla="*/ 77 w 99"/>
                <a:gd name="T9" fmla="*/ 0 h 284"/>
              </a:gdLst>
              <a:ahLst/>
              <a:cxnLst>
                <a:cxn ang="0">
                  <a:pos x="T0" y="T1"/>
                </a:cxn>
                <a:cxn ang="0">
                  <a:pos x="T2" y="T3"/>
                </a:cxn>
                <a:cxn ang="0">
                  <a:pos x="T4" y="T5"/>
                </a:cxn>
                <a:cxn ang="0">
                  <a:pos x="T6" y="T7"/>
                </a:cxn>
                <a:cxn ang="0">
                  <a:pos x="T8" y="T9"/>
                </a:cxn>
              </a:cxnLst>
              <a:rect l="0" t="0" r="r" b="b"/>
              <a:pathLst>
                <a:path w="99" h="284">
                  <a:moveTo>
                    <a:pt x="77" y="0"/>
                  </a:moveTo>
                  <a:lnTo>
                    <a:pt x="0" y="8"/>
                  </a:lnTo>
                  <a:lnTo>
                    <a:pt x="25" y="284"/>
                  </a:lnTo>
                  <a:lnTo>
                    <a:pt x="99" y="276"/>
                  </a:lnTo>
                  <a:lnTo>
                    <a:pt x="77" y="0"/>
                  </a:lnTo>
                  <a:close/>
                </a:path>
              </a:pathLst>
            </a:custGeom>
            <a:solidFill>
              <a:srgbClr val="DB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3" name="íşḻíḍé"/>
            <p:cNvSpPr/>
            <p:nvPr/>
          </p:nvSpPr>
          <p:spPr bwMode="auto">
            <a:xfrm>
              <a:off x="7067550" y="1541463"/>
              <a:ext cx="269875" cy="352425"/>
            </a:xfrm>
            <a:custGeom>
              <a:avLst/>
              <a:gdLst>
                <a:gd name="T0" fmla="*/ 7 w 60"/>
                <a:gd name="T1" fmla="*/ 78 h 78"/>
                <a:gd name="T2" fmla="*/ 7 w 60"/>
                <a:gd name="T3" fmla="*/ 78 h 78"/>
                <a:gd name="T4" fmla="*/ 0 w 60"/>
                <a:gd name="T5" fmla="*/ 5 h 78"/>
                <a:gd name="T6" fmla="*/ 56 w 60"/>
                <a:gd name="T7" fmla="*/ 0 h 78"/>
                <a:gd name="T8" fmla="*/ 58 w 60"/>
                <a:gd name="T9" fmla="*/ 17 h 78"/>
                <a:gd name="T10" fmla="*/ 7 w 60"/>
                <a:gd name="T11" fmla="*/ 78 h 78"/>
              </a:gdLst>
              <a:ahLst/>
              <a:cxnLst>
                <a:cxn ang="0">
                  <a:pos x="T0" y="T1"/>
                </a:cxn>
                <a:cxn ang="0">
                  <a:pos x="T2" y="T3"/>
                </a:cxn>
                <a:cxn ang="0">
                  <a:pos x="T4" y="T5"/>
                </a:cxn>
                <a:cxn ang="0">
                  <a:pos x="T6" y="T7"/>
                </a:cxn>
                <a:cxn ang="0">
                  <a:pos x="T8" y="T9"/>
                </a:cxn>
                <a:cxn ang="0">
                  <a:pos x="T10" y="T11"/>
                </a:cxn>
              </a:cxnLst>
              <a:rect l="0" t="0" r="r" b="b"/>
              <a:pathLst>
                <a:path w="60" h="78">
                  <a:moveTo>
                    <a:pt x="7" y="78"/>
                  </a:moveTo>
                  <a:cubicBezTo>
                    <a:pt x="7" y="78"/>
                    <a:pt x="7" y="78"/>
                    <a:pt x="7" y="78"/>
                  </a:cubicBezTo>
                  <a:cubicBezTo>
                    <a:pt x="0" y="5"/>
                    <a:pt x="0" y="5"/>
                    <a:pt x="0" y="5"/>
                  </a:cubicBezTo>
                  <a:cubicBezTo>
                    <a:pt x="56" y="0"/>
                    <a:pt x="56" y="0"/>
                    <a:pt x="56" y="0"/>
                  </a:cubicBezTo>
                  <a:cubicBezTo>
                    <a:pt x="58" y="17"/>
                    <a:pt x="58" y="17"/>
                    <a:pt x="58" y="17"/>
                  </a:cubicBezTo>
                  <a:cubicBezTo>
                    <a:pt x="60" y="48"/>
                    <a:pt x="38" y="75"/>
                    <a:pt x="7" y="78"/>
                  </a:cubicBezTo>
                  <a:close/>
                </a:path>
              </a:pathLst>
            </a:custGeom>
            <a:solidFill>
              <a:srgbClr val="DB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4" name="íśļïďé"/>
            <p:cNvSpPr/>
            <p:nvPr/>
          </p:nvSpPr>
          <p:spPr bwMode="auto">
            <a:xfrm>
              <a:off x="6967538" y="1397000"/>
              <a:ext cx="171450" cy="171450"/>
            </a:xfrm>
            <a:custGeom>
              <a:avLst/>
              <a:gdLst>
                <a:gd name="T0" fmla="*/ 20 w 38"/>
                <a:gd name="T1" fmla="*/ 37 h 38"/>
                <a:gd name="T2" fmla="*/ 20 w 38"/>
                <a:gd name="T3" fmla="*/ 37 h 38"/>
                <a:gd name="T4" fmla="*/ 1 w 38"/>
                <a:gd name="T5" fmla="*/ 21 h 38"/>
                <a:gd name="T6" fmla="*/ 1 w 38"/>
                <a:gd name="T7" fmla="*/ 21 h 38"/>
                <a:gd name="T8" fmla="*/ 17 w 38"/>
                <a:gd name="T9" fmla="*/ 1 h 38"/>
                <a:gd name="T10" fmla="*/ 17 w 38"/>
                <a:gd name="T11" fmla="*/ 1 h 38"/>
                <a:gd name="T12" fmla="*/ 37 w 38"/>
                <a:gd name="T13" fmla="*/ 18 h 38"/>
                <a:gd name="T14" fmla="*/ 37 w 38"/>
                <a:gd name="T15" fmla="*/ 18 h 38"/>
                <a:gd name="T16" fmla="*/ 20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20" y="37"/>
                  </a:moveTo>
                  <a:cubicBezTo>
                    <a:pt x="20" y="37"/>
                    <a:pt x="20" y="37"/>
                    <a:pt x="20" y="37"/>
                  </a:cubicBezTo>
                  <a:cubicBezTo>
                    <a:pt x="10" y="38"/>
                    <a:pt x="2" y="31"/>
                    <a:pt x="1" y="21"/>
                  </a:cubicBezTo>
                  <a:cubicBezTo>
                    <a:pt x="1" y="21"/>
                    <a:pt x="1" y="21"/>
                    <a:pt x="1" y="21"/>
                  </a:cubicBezTo>
                  <a:cubicBezTo>
                    <a:pt x="0" y="11"/>
                    <a:pt x="7" y="2"/>
                    <a:pt x="17" y="1"/>
                  </a:cubicBezTo>
                  <a:cubicBezTo>
                    <a:pt x="17" y="1"/>
                    <a:pt x="17" y="1"/>
                    <a:pt x="17" y="1"/>
                  </a:cubicBezTo>
                  <a:cubicBezTo>
                    <a:pt x="27" y="0"/>
                    <a:pt x="36" y="8"/>
                    <a:pt x="37" y="18"/>
                  </a:cubicBezTo>
                  <a:cubicBezTo>
                    <a:pt x="37" y="18"/>
                    <a:pt x="37" y="18"/>
                    <a:pt x="37" y="18"/>
                  </a:cubicBezTo>
                  <a:cubicBezTo>
                    <a:pt x="38" y="28"/>
                    <a:pt x="30" y="37"/>
                    <a:pt x="20" y="37"/>
                  </a:cubicBezTo>
                  <a:close/>
                </a:path>
              </a:pathLst>
            </a:custGeom>
            <a:solidFill>
              <a:srgbClr val="21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5" name="ísľíḍe"/>
            <p:cNvSpPr/>
            <p:nvPr/>
          </p:nvSpPr>
          <p:spPr bwMode="auto">
            <a:xfrm>
              <a:off x="7058025" y="1541463"/>
              <a:ext cx="261938" cy="325438"/>
            </a:xfrm>
            <a:custGeom>
              <a:avLst/>
              <a:gdLst>
                <a:gd name="T0" fmla="*/ 58 w 58"/>
                <a:gd name="T1" fmla="*/ 0 h 72"/>
                <a:gd name="T2" fmla="*/ 35 w 58"/>
                <a:gd name="T3" fmla="*/ 17 h 72"/>
                <a:gd name="T4" fmla="*/ 25 w 58"/>
                <a:gd name="T5" fmla="*/ 34 h 72"/>
                <a:gd name="T6" fmla="*/ 25 w 58"/>
                <a:gd name="T7" fmla="*/ 35 h 72"/>
                <a:gd name="T8" fmla="*/ 8 w 58"/>
                <a:gd name="T9" fmla="*/ 72 h 72"/>
                <a:gd name="T10" fmla="*/ 8 w 58"/>
                <a:gd name="T11" fmla="*/ 72 h 72"/>
                <a:gd name="T12" fmla="*/ 0 w 58"/>
                <a:gd name="T13" fmla="*/ 1 h 72"/>
                <a:gd name="T14" fmla="*/ 58 w 58"/>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72">
                  <a:moveTo>
                    <a:pt x="58" y="0"/>
                  </a:moveTo>
                  <a:cubicBezTo>
                    <a:pt x="35" y="17"/>
                    <a:pt x="35" y="17"/>
                    <a:pt x="35" y="17"/>
                  </a:cubicBezTo>
                  <a:cubicBezTo>
                    <a:pt x="29" y="21"/>
                    <a:pt x="25" y="27"/>
                    <a:pt x="25" y="34"/>
                  </a:cubicBezTo>
                  <a:cubicBezTo>
                    <a:pt x="25" y="35"/>
                    <a:pt x="25" y="35"/>
                    <a:pt x="25" y="35"/>
                  </a:cubicBezTo>
                  <a:cubicBezTo>
                    <a:pt x="24" y="49"/>
                    <a:pt x="18" y="62"/>
                    <a:pt x="8" y="72"/>
                  </a:cubicBezTo>
                  <a:cubicBezTo>
                    <a:pt x="8" y="72"/>
                    <a:pt x="8" y="72"/>
                    <a:pt x="8" y="72"/>
                  </a:cubicBezTo>
                  <a:cubicBezTo>
                    <a:pt x="0" y="1"/>
                    <a:pt x="0" y="1"/>
                    <a:pt x="0" y="1"/>
                  </a:cubicBezTo>
                  <a:lnTo>
                    <a:pt x="58" y="0"/>
                  </a:lnTo>
                  <a:close/>
                </a:path>
              </a:pathLst>
            </a:custGeom>
            <a:solidFill>
              <a:srgbClr val="21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6" name="îşľîḋê"/>
            <p:cNvSpPr/>
            <p:nvPr/>
          </p:nvSpPr>
          <p:spPr bwMode="auto">
            <a:xfrm>
              <a:off x="6999288" y="1460500"/>
              <a:ext cx="352425" cy="406400"/>
            </a:xfrm>
            <a:custGeom>
              <a:avLst/>
              <a:gdLst>
                <a:gd name="T0" fmla="*/ 33 w 78"/>
                <a:gd name="T1" fmla="*/ 28 h 90"/>
                <a:gd name="T2" fmla="*/ 67 w 78"/>
                <a:gd name="T3" fmla="*/ 19 h 90"/>
                <a:gd name="T4" fmla="*/ 69 w 78"/>
                <a:gd name="T5" fmla="*/ 0 h 90"/>
                <a:gd name="T6" fmla="*/ 69 w 78"/>
                <a:gd name="T7" fmla="*/ 0 h 90"/>
                <a:gd name="T8" fmla="*/ 0 w 78"/>
                <a:gd name="T9" fmla="*/ 19 h 90"/>
                <a:gd name="T10" fmla="*/ 9 w 78"/>
                <a:gd name="T11" fmla="*/ 67 h 90"/>
                <a:gd name="T12" fmla="*/ 21 w 78"/>
                <a:gd name="T13" fmla="*/ 90 h 90"/>
                <a:gd name="T14" fmla="*/ 21 w 78"/>
                <a:gd name="T15" fmla="*/ 90 h 90"/>
                <a:gd name="T16" fmla="*/ 35 w 78"/>
                <a:gd name="T17" fmla="*/ 58 h 90"/>
                <a:gd name="T18" fmla="*/ 33 w 78"/>
                <a:gd name="T19" fmla="*/ 2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90">
                  <a:moveTo>
                    <a:pt x="33" y="28"/>
                  </a:moveTo>
                  <a:cubicBezTo>
                    <a:pt x="67" y="19"/>
                    <a:pt x="67" y="19"/>
                    <a:pt x="67" y="19"/>
                  </a:cubicBezTo>
                  <a:cubicBezTo>
                    <a:pt x="77" y="17"/>
                    <a:pt x="78" y="4"/>
                    <a:pt x="69" y="0"/>
                  </a:cubicBezTo>
                  <a:cubicBezTo>
                    <a:pt x="69" y="0"/>
                    <a:pt x="69" y="0"/>
                    <a:pt x="69" y="0"/>
                  </a:cubicBezTo>
                  <a:cubicBezTo>
                    <a:pt x="0" y="19"/>
                    <a:pt x="0" y="19"/>
                    <a:pt x="0" y="19"/>
                  </a:cubicBezTo>
                  <a:cubicBezTo>
                    <a:pt x="9" y="67"/>
                    <a:pt x="9" y="67"/>
                    <a:pt x="9" y="67"/>
                  </a:cubicBezTo>
                  <a:cubicBezTo>
                    <a:pt x="11" y="76"/>
                    <a:pt x="15" y="84"/>
                    <a:pt x="21" y="90"/>
                  </a:cubicBezTo>
                  <a:cubicBezTo>
                    <a:pt x="21" y="90"/>
                    <a:pt x="21" y="90"/>
                    <a:pt x="21" y="90"/>
                  </a:cubicBezTo>
                  <a:cubicBezTo>
                    <a:pt x="35" y="58"/>
                    <a:pt x="35" y="58"/>
                    <a:pt x="35" y="58"/>
                  </a:cubicBezTo>
                  <a:lnTo>
                    <a:pt x="33" y="28"/>
                  </a:lnTo>
                  <a:close/>
                </a:path>
              </a:pathLst>
            </a:custGeom>
            <a:solidFill>
              <a:srgbClr val="21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7" name="îšľîḑé"/>
            <p:cNvSpPr/>
            <p:nvPr/>
          </p:nvSpPr>
          <p:spPr bwMode="auto">
            <a:xfrm>
              <a:off x="7248525" y="3957638"/>
              <a:ext cx="265113" cy="149225"/>
            </a:xfrm>
            <a:custGeom>
              <a:avLst/>
              <a:gdLst>
                <a:gd name="T0" fmla="*/ 3 w 59"/>
                <a:gd name="T1" fmla="*/ 5 h 33"/>
                <a:gd name="T2" fmla="*/ 27 w 59"/>
                <a:gd name="T3" fmla="*/ 12 h 33"/>
                <a:gd name="T4" fmla="*/ 49 w 59"/>
                <a:gd name="T5" fmla="*/ 0 h 33"/>
                <a:gd name="T6" fmla="*/ 59 w 59"/>
                <a:gd name="T7" fmla="*/ 17 h 33"/>
                <a:gd name="T8" fmla="*/ 29 w 59"/>
                <a:gd name="T9" fmla="*/ 33 h 33"/>
                <a:gd name="T10" fmla="*/ 18 w 59"/>
                <a:gd name="T11" fmla="*/ 29 h 33"/>
                <a:gd name="T12" fmla="*/ 3 w 59"/>
                <a:gd name="T13" fmla="*/ 5 h 33"/>
              </a:gdLst>
              <a:ahLst/>
              <a:cxnLst>
                <a:cxn ang="0">
                  <a:pos x="T0" y="T1"/>
                </a:cxn>
                <a:cxn ang="0">
                  <a:pos x="T2" y="T3"/>
                </a:cxn>
                <a:cxn ang="0">
                  <a:pos x="T4" y="T5"/>
                </a:cxn>
                <a:cxn ang="0">
                  <a:pos x="T6" y="T7"/>
                </a:cxn>
                <a:cxn ang="0">
                  <a:pos x="T8" y="T9"/>
                </a:cxn>
                <a:cxn ang="0">
                  <a:pos x="T10" y="T11"/>
                </a:cxn>
                <a:cxn ang="0">
                  <a:pos x="T12" y="T13"/>
                </a:cxn>
              </a:cxnLst>
              <a:rect l="0" t="0" r="r" b="b"/>
              <a:pathLst>
                <a:path w="59" h="33">
                  <a:moveTo>
                    <a:pt x="3" y="5"/>
                  </a:moveTo>
                  <a:cubicBezTo>
                    <a:pt x="27" y="12"/>
                    <a:pt x="27" y="12"/>
                    <a:pt x="27" y="12"/>
                  </a:cubicBezTo>
                  <a:cubicBezTo>
                    <a:pt x="49" y="0"/>
                    <a:pt x="49" y="0"/>
                    <a:pt x="49" y="0"/>
                  </a:cubicBezTo>
                  <a:cubicBezTo>
                    <a:pt x="59" y="17"/>
                    <a:pt x="59" y="17"/>
                    <a:pt x="59" y="17"/>
                  </a:cubicBezTo>
                  <a:cubicBezTo>
                    <a:pt x="29" y="33"/>
                    <a:pt x="29" y="33"/>
                    <a:pt x="29" y="33"/>
                  </a:cubicBezTo>
                  <a:cubicBezTo>
                    <a:pt x="18" y="29"/>
                    <a:pt x="18" y="29"/>
                    <a:pt x="18" y="29"/>
                  </a:cubicBezTo>
                  <a:cubicBezTo>
                    <a:pt x="6" y="26"/>
                    <a:pt x="0" y="15"/>
                    <a:pt x="3" y="5"/>
                  </a:cubicBezTo>
                  <a:close/>
                </a:path>
              </a:pathLst>
            </a:custGeom>
            <a:solidFill>
              <a:srgbClr val="20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8" name="i$ľíde"/>
            <p:cNvSpPr/>
            <p:nvPr/>
          </p:nvSpPr>
          <p:spPr bwMode="auto">
            <a:xfrm>
              <a:off x="6426200" y="2995613"/>
              <a:ext cx="654050" cy="533400"/>
            </a:xfrm>
            <a:custGeom>
              <a:avLst/>
              <a:gdLst>
                <a:gd name="T0" fmla="*/ 0 w 145"/>
                <a:gd name="T1" fmla="*/ 104 h 118"/>
                <a:gd name="T2" fmla="*/ 46 w 145"/>
                <a:gd name="T3" fmla="*/ 94 h 118"/>
                <a:gd name="T4" fmla="*/ 69 w 145"/>
                <a:gd name="T5" fmla="*/ 90 h 118"/>
                <a:gd name="T6" fmla="*/ 85 w 145"/>
                <a:gd name="T7" fmla="*/ 87 h 118"/>
                <a:gd name="T8" fmla="*/ 85 w 145"/>
                <a:gd name="T9" fmla="*/ 86 h 118"/>
                <a:gd name="T10" fmla="*/ 85 w 145"/>
                <a:gd name="T11" fmla="*/ 85 h 118"/>
                <a:gd name="T12" fmla="*/ 86 w 145"/>
                <a:gd name="T13" fmla="*/ 85 h 118"/>
                <a:gd name="T14" fmla="*/ 86 w 145"/>
                <a:gd name="T15" fmla="*/ 84 h 118"/>
                <a:gd name="T16" fmla="*/ 88 w 145"/>
                <a:gd name="T17" fmla="*/ 78 h 118"/>
                <a:gd name="T18" fmla="*/ 93 w 145"/>
                <a:gd name="T19" fmla="*/ 67 h 118"/>
                <a:gd name="T20" fmla="*/ 101 w 145"/>
                <a:gd name="T21" fmla="*/ 45 h 118"/>
                <a:gd name="T22" fmla="*/ 119 w 145"/>
                <a:gd name="T23" fmla="*/ 0 h 118"/>
                <a:gd name="T24" fmla="*/ 145 w 145"/>
                <a:gd name="T25" fmla="*/ 11 h 118"/>
                <a:gd name="T26" fmla="*/ 124 w 145"/>
                <a:gd name="T27" fmla="*/ 54 h 118"/>
                <a:gd name="T28" fmla="*/ 113 w 145"/>
                <a:gd name="T29" fmla="*/ 76 h 118"/>
                <a:gd name="T30" fmla="*/ 108 w 145"/>
                <a:gd name="T31" fmla="*/ 87 h 118"/>
                <a:gd name="T32" fmla="*/ 105 w 145"/>
                <a:gd name="T33" fmla="*/ 92 h 118"/>
                <a:gd name="T34" fmla="*/ 105 w 145"/>
                <a:gd name="T35" fmla="*/ 93 h 118"/>
                <a:gd name="T36" fmla="*/ 104 w 145"/>
                <a:gd name="T37" fmla="*/ 96 h 118"/>
                <a:gd name="T38" fmla="*/ 102 w 145"/>
                <a:gd name="T39" fmla="*/ 100 h 118"/>
                <a:gd name="T40" fmla="*/ 102 w 145"/>
                <a:gd name="T41" fmla="*/ 100 h 118"/>
                <a:gd name="T42" fmla="*/ 94 w 145"/>
                <a:gd name="T43" fmla="*/ 106 h 118"/>
                <a:gd name="T44" fmla="*/ 1 w 145"/>
                <a:gd name="T45" fmla="*/ 118 h 118"/>
                <a:gd name="T46" fmla="*/ 0 w 145"/>
                <a:gd name="T47" fmla="*/ 10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18">
                  <a:moveTo>
                    <a:pt x="0" y="104"/>
                  </a:moveTo>
                  <a:cubicBezTo>
                    <a:pt x="46" y="94"/>
                    <a:pt x="46" y="94"/>
                    <a:pt x="46" y="94"/>
                  </a:cubicBezTo>
                  <a:cubicBezTo>
                    <a:pt x="69" y="90"/>
                    <a:pt x="69" y="90"/>
                    <a:pt x="69" y="90"/>
                  </a:cubicBezTo>
                  <a:cubicBezTo>
                    <a:pt x="75" y="88"/>
                    <a:pt x="87" y="86"/>
                    <a:pt x="85" y="87"/>
                  </a:cubicBezTo>
                  <a:cubicBezTo>
                    <a:pt x="85" y="86"/>
                    <a:pt x="85" y="86"/>
                    <a:pt x="85" y="86"/>
                  </a:cubicBezTo>
                  <a:cubicBezTo>
                    <a:pt x="85" y="85"/>
                    <a:pt x="85" y="85"/>
                    <a:pt x="85" y="85"/>
                  </a:cubicBezTo>
                  <a:cubicBezTo>
                    <a:pt x="86" y="85"/>
                    <a:pt x="85" y="85"/>
                    <a:pt x="86" y="85"/>
                  </a:cubicBezTo>
                  <a:cubicBezTo>
                    <a:pt x="86" y="84"/>
                    <a:pt x="86" y="84"/>
                    <a:pt x="86" y="84"/>
                  </a:cubicBezTo>
                  <a:cubicBezTo>
                    <a:pt x="88" y="78"/>
                    <a:pt x="88" y="78"/>
                    <a:pt x="88" y="78"/>
                  </a:cubicBezTo>
                  <a:cubicBezTo>
                    <a:pt x="93" y="67"/>
                    <a:pt x="93" y="67"/>
                    <a:pt x="93" y="67"/>
                  </a:cubicBezTo>
                  <a:cubicBezTo>
                    <a:pt x="101" y="45"/>
                    <a:pt x="101" y="45"/>
                    <a:pt x="101" y="45"/>
                  </a:cubicBezTo>
                  <a:cubicBezTo>
                    <a:pt x="119" y="0"/>
                    <a:pt x="119" y="0"/>
                    <a:pt x="119" y="0"/>
                  </a:cubicBezTo>
                  <a:cubicBezTo>
                    <a:pt x="145" y="11"/>
                    <a:pt x="145" y="11"/>
                    <a:pt x="145" y="11"/>
                  </a:cubicBezTo>
                  <a:cubicBezTo>
                    <a:pt x="124" y="54"/>
                    <a:pt x="124" y="54"/>
                    <a:pt x="124" y="54"/>
                  </a:cubicBezTo>
                  <a:cubicBezTo>
                    <a:pt x="113" y="76"/>
                    <a:pt x="113" y="76"/>
                    <a:pt x="113" y="76"/>
                  </a:cubicBezTo>
                  <a:cubicBezTo>
                    <a:pt x="108" y="87"/>
                    <a:pt x="108" y="87"/>
                    <a:pt x="108" y="87"/>
                  </a:cubicBezTo>
                  <a:cubicBezTo>
                    <a:pt x="105" y="92"/>
                    <a:pt x="105" y="92"/>
                    <a:pt x="105" y="92"/>
                  </a:cubicBezTo>
                  <a:cubicBezTo>
                    <a:pt x="105" y="93"/>
                    <a:pt x="105" y="93"/>
                    <a:pt x="105" y="93"/>
                  </a:cubicBezTo>
                  <a:cubicBezTo>
                    <a:pt x="104" y="96"/>
                    <a:pt x="104" y="96"/>
                    <a:pt x="104" y="96"/>
                  </a:cubicBezTo>
                  <a:cubicBezTo>
                    <a:pt x="102" y="100"/>
                    <a:pt x="102" y="100"/>
                    <a:pt x="102" y="100"/>
                  </a:cubicBezTo>
                  <a:cubicBezTo>
                    <a:pt x="102" y="100"/>
                    <a:pt x="102" y="100"/>
                    <a:pt x="102" y="100"/>
                  </a:cubicBezTo>
                  <a:cubicBezTo>
                    <a:pt x="100" y="103"/>
                    <a:pt x="98" y="105"/>
                    <a:pt x="94" y="106"/>
                  </a:cubicBezTo>
                  <a:cubicBezTo>
                    <a:pt x="1" y="118"/>
                    <a:pt x="1" y="118"/>
                    <a:pt x="1" y="118"/>
                  </a:cubicBezTo>
                  <a:lnTo>
                    <a:pt x="0" y="104"/>
                  </a:lnTo>
                  <a:close/>
                </a:path>
              </a:pathLst>
            </a:custGeom>
            <a:solidFill>
              <a:srgbClr val="DB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9" name="íSḻíďê"/>
            <p:cNvSpPr/>
            <p:nvPr/>
          </p:nvSpPr>
          <p:spPr bwMode="auto">
            <a:xfrm>
              <a:off x="7216775" y="2868613"/>
              <a:ext cx="157163" cy="1133475"/>
            </a:xfrm>
            <a:custGeom>
              <a:avLst/>
              <a:gdLst>
                <a:gd name="T0" fmla="*/ 10 w 35"/>
                <a:gd name="T1" fmla="*/ 250 h 251"/>
                <a:gd name="T2" fmla="*/ 13 w 35"/>
                <a:gd name="T3" fmla="*/ 125 h 251"/>
                <a:gd name="T4" fmla="*/ 14 w 35"/>
                <a:gd name="T5" fmla="*/ 114 h 251"/>
                <a:gd name="T6" fmla="*/ 0 w 35"/>
                <a:gd name="T7" fmla="*/ 3 h 251"/>
                <a:gd name="T8" fmla="*/ 28 w 35"/>
                <a:gd name="T9" fmla="*/ 0 h 251"/>
                <a:gd name="T10" fmla="*/ 34 w 35"/>
                <a:gd name="T11" fmla="*/ 102 h 251"/>
                <a:gd name="T12" fmla="*/ 34 w 35"/>
                <a:gd name="T13" fmla="*/ 124 h 251"/>
                <a:gd name="T14" fmla="*/ 34 w 35"/>
                <a:gd name="T15" fmla="*/ 126 h 251"/>
                <a:gd name="T16" fmla="*/ 25 w 35"/>
                <a:gd name="T17" fmla="*/ 251 h 251"/>
                <a:gd name="T18" fmla="*/ 10 w 35"/>
                <a:gd name="T19" fmla="*/ 25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251">
                  <a:moveTo>
                    <a:pt x="10" y="250"/>
                  </a:moveTo>
                  <a:cubicBezTo>
                    <a:pt x="13" y="125"/>
                    <a:pt x="13" y="125"/>
                    <a:pt x="13" y="125"/>
                  </a:cubicBezTo>
                  <a:cubicBezTo>
                    <a:pt x="14" y="114"/>
                    <a:pt x="14" y="114"/>
                    <a:pt x="14" y="114"/>
                  </a:cubicBezTo>
                  <a:cubicBezTo>
                    <a:pt x="0" y="3"/>
                    <a:pt x="0" y="3"/>
                    <a:pt x="0" y="3"/>
                  </a:cubicBezTo>
                  <a:cubicBezTo>
                    <a:pt x="28" y="0"/>
                    <a:pt x="28" y="0"/>
                    <a:pt x="28" y="0"/>
                  </a:cubicBezTo>
                  <a:cubicBezTo>
                    <a:pt x="34" y="102"/>
                    <a:pt x="34" y="102"/>
                    <a:pt x="34" y="102"/>
                  </a:cubicBezTo>
                  <a:cubicBezTo>
                    <a:pt x="35" y="109"/>
                    <a:pt x="34" y="117"/>
                    <a:pt x="34" y="124"/>
                  </a:cubicBezTo>
                  <a:cubicBezTo>
                    <a:pt x="34" y="126"/>
                    <a:pt x="34" y="126"/>
                    <a:pt x="34" y="126"/>
                  </a:cubicBezTo>
                  <a:cubicBezTo>
                    <a:pt x="25" y="251"/>
                    <a:pt x="25" y="251"/>
                    <a:pt x="25" y="251"/>
                  </a:cubicBezTo>
                  <a:lnTo>
                    <a:pt x="10" y="250"/>
                  </a:lnTo>
                  <a:close/>
                </a:path>
              </a:pathLst>
            </a:custGeom>
            <a:solidFill>
              <a:srgbClr val="DB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0" name="íślîḓê"/>
            <p:cNvSpPr/>
            <p:nvPr/>
          </p:nvSpPr>
          <p:spPr bwMode="auto">
            <a:xfrm>
              <a:off x="6918325" y="2535238"/>
              <a:ext cx="465138" cy="531813"/>
            </a:xfrm>
            <a:custGeom>
              <a:avLst/>
              <a:gdLst>
                <a:gd name="T0" fmla="*/ 21 w 103"/>
                <a:gd name="T1" fmla="*/ 0 h 118"/>
                <a:gd name="T2" fmla="*/ 17 w 103"/>
                <a:gd name="T3" fmla="*/ 6 h 118"/>
                <a:gd name="T4" fmla="*/ 0 w 103"/>
                <a:gd name="T5" fmla="*/ 71 h 118"/>
                <a:gd name="T6" fmla="*/ 0 w 103"/>
                <a:gd name="T7" fmla="*/ 118 h 118"/>
                <a:gd name="T8" fmla="*/ 103 w 103"/>
                <a:gd name="T9" fmla="*/ 112 h 118"/>
                <a:gd name="T10" fmla="*/ 94 w 103"/>
                <a:gd name="T11" fmla="*/ 10 h 118"/>
                <a:gd name="T12" fmla="*/ 21 w 103"/>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103" h="118">
                  <a:moveTo>
                    <a:pt x="21" y="0"/>
                  </a:moveTo>
                  <a:cubicBezTo>
                    <a:pt x="17" y="6"/>
                    <a:pt x="17" y="6"/>
                    <a:pt x="17" y="6"/>
                  </a:cubicBezTo>
                  <a:cubicBezTo>
                    <a:pt x="6" y="26"/>
                    <a:pt x="0" y="48"/>
                    <a:pt x="0" y="71"/>
                  </a:cubicBezTo>
                  <a:cubicBezTo>
                    <a:pt x="0" y="118"/>
                    <a:pt x="0" y="118"/>
                    <a:pt x="0" y="118"/>
                  </a:cubicBezTo>
                  <a:cubicBezTo>
                    <a:pt x="103" y="112"/>
                    <a:pt x="103" y="112"/>
                    <a:pt x="103" y="112"/>
                  </a:cubicBezTo>
                  <a:cubicBezTo>
                    <a:pt x="94" y="10"/>
                    <a:pt x="94" y="10"/>
                    <a:pt x="94" y="10"/>
                  </a:cubicBezTo>
                  <a:lnTo>
                    <a:pt x="21" y="0"/>
                  </a:lnTo>
                  <a:close/>
                </a:path>
              </a:pathLst>
            </a:custGeom>
            <a:solidFill>
              <a:srgbClr val="21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1" name="iṩḻïde"/>
            <p:cNvSpPr/>
            <p:nvPr/>
          </p:nvSpPr>
          <p:spPr bwMode="auto">
            <a:xfrm flipH="1">
              <a:off x="6700838" y="2674938"/>
              <a:ext cx="26988" cy="122238"/>
            </a:xfrm>
            <a:prstGeom prst="line">
              <a:avLst/>
            </a:prstGeom>
            <a:noFill/>
            <a:ln w="73025" cap="rnd">
              <a:solidFill>
                <a:srgbClr val="DBFFFF"/>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372" name="iṣḷiďè"/>
            <p:cNvSpPr/>
            <p:nvPr/>
          </p:nvSpPr>
          <p:spPr bwMode="auto">
            <a:xfrm>
              <a:off x="7158038" y="1979613"/>
              <a:ext cx="690563" cy="501650"/>
            </a:xfrm>
            <a:custGeom>
              <a:avLst/>
              <a:gdLst>
                <a:gd name="T0" fmla="*/ 421 w 435"/>
                <a:gd name="T1" fmla="*/ 316 h 316"/>
                <a:gd name="T2" fmla="*/ 224 w 435"/>
                <a:gd name="T3" fmla="*/ 267 h 316"/>
                <a:gd name="T4" fmla="*/ 179 w 435"/>
                <a:gd name="T5" fmla="*/ 225 h 316"/>
                <a:gd name="T6" fmla="*/ 0 w 435"/>
                <a:gd name="T7" fmla="*/ 54 h 316"/>
                <a:gd name="T8" fmla="*/ 51 w 435"/>
                <a:gd name="T9" fmla="*/ 0 h 316"/>
                <a:gd name="T10" fmla="*/ 219 w 435"/>
                <a:gd name="T11" fmla="*/ 185 h 316"/>
                <a:gd name="T12" fmla="*/ 250 w 435"/>
                <a:gd name="T13" fmla="*/ 219 h 316"/>
                <a:gd name="T14" fmla="*/ 435 w 435"/>
                <a:gd name="T15" fmla="*/ 267 h 316"/>
                <a:gd name="T16" fmla="*/ 421 w 435"/>
                <a:gd name="T17" fmla="*/ 316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5" h="316">
                  <a:moveTo>
                    <a:pt x="421" y="316"/>
                  </a:moveTo>
                  <a:lnTo>
                    <a:pt x="224" y="267"/>
                  </a:lnTo>
                  <a:lnTo>
                    <a:pt x="179" y="225"/>
                  </a:lnTo>
                  <a:lnTo>
                    <a:pt x="0" y="54"/>
                  </a:lnTo>
                  <a:lnTo>
                    <a:pt x="51" y="0"/>
                  </a:lnTo>
                  <a:lnTo>
                    <a:pt x="219" y="185"/>
                  </a:lnTo>
                  <a:lnTo>
                    <a:pt x="250" y="219"/>
                  </a:lnTo>
                  <a:lnTo>
                    <a:pt x="435" y="267"/>
                  </a:lnTo>
                  <a:lnTo>
                    <a:pt x="421" y="316"/>
                  </a:lnTo>
                  <a:close/>
                </a:path>
              </a:pathLst>
            </a:custGeom>
            <a:solidFill>
              <a:srgbClr val="7A0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3" name="íṧḷïḓê"/>
            <p:cNvSpPr/>
            <p:nvPr/>
          </p:nvSpPr>
          <p:spPr bwMode="auto">
            <a:xfrm>
              <a:off x="6945313" y="1974850"/>
              <a:ext cx="411163" cy="673100"/>
            </a:xfrm>
            <a:custGeom>
              <a:avLst/>
              <a:gdLst>
                <a:gd name="T0" fmla="*/ 0 w 91"/>
                <a:gd name="T1" fmla="*/ 149 h 149"/>
                <a:gd name="T2" fmla="*/ 17 w 91"/>
                <a:gd name="T3" fmla="*/ 98 h 149"/>
                <a:gd name="T4" fmla="*/ 8 w 91"/>
                <a:gd name="T5" fmla="*/ 47 h 149"/>
                <a:gd name="T6" fmla="*/ 8 w 91"/>
                <a:gd name="T7" fmla="*/ 47 h 149"/>
                <a:gd name="T8" fmla="*/ 2 w 91"/>
                <a:gd name="T9" fmla="*/ 13 h 149"/>
                <a:gd name="T10" fmla="*/ 10 w 91"/>
                <a:gd name="T11" fmla="*/ 0 h 149"/>
                <a:gd name="T12" fmla="*/ 44 w 91"/>
                <a:gd name="T13" fmla="*/ 0 h 149"/>
                <a:gd name="T14" fmla="*/ 86 w 91"/>
                <a:gd name="T15" fmla="*/ 44 h 149"/>
                <a:gd name="T16" fmla="*/ 85 w 91"/>
                <a:gd name="T17" fmla="*/ 60 h 149"/>
                <a:gd name="T18" fmla="*/ 85 w 91"/>
                <a:gd name="T19" fmla="*/ 62 h 149"/>
                <a:gd name="T20" fmla="*/ 83 w 91"/>
                <a:gd name="T21" fmla="*/ 91 h 149"/>
                <a:gd name="T22" fmla="*/ 83 w 91"/>
                <a:gd name="T23" fmla="*/ 98 h 149"/>
                <a:gd name="T24" fmla="*/ 91 w 91"/>
                <a:gd name="T25" fmla="*/ 149 h 149"/>
                <a:gd name="T26" fmla="*/ 0 w 91"/>
                <a:gd name="T27"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1" h="149">
                  <a:moveTo>
                    <a:pt x="0" y="149"/>
                  </a:moveTo>
                  <a:cubicBezTo>
                    <a:pt x="17" y="98"/>
                    <a:pt x="17" y="98"/>
                    <a:pt x="17" y="98"/>
                  </a:cubicBezTo>
                  <a:cubicBezTo>
                    <a:pt x="8" y="47"/>
                    <a:pt x="8" y="47"/>
                    <a:pt x="8" y="47"/>
                  </a:cubicBezTo>
                  <a:cubicBezTo>
                    <a:pt x="8" y="47"/>
                    <a:pt x="8" y="47"/>
                    <a:pt x="8" y="47"/>
                  </a:cubicBezTo>
                  <a:cubicBezTo>
                    <a:pt x="2" y="13"/>
                    <a:pt x="2" y="13"/>
                    <a:pt x="2" y="13"/>
                  </a:cubicBezTo>
                  <a:cubicBezTo>
                    <a:pt x="10" y="0"/>
                    <a:pt x="10" y="0"/>
                    <a:pt x="10" y="0"/>
                  </a:cubicBezTo>
                  <a:cubicBezTo>
                    <a:pt x="44" y="0"/>
                    <a:pt x="44" y="0"/>
                    <a:pt x="44" y="0"/>
                  </a:cubicBezTo>
                  <a:cubicBezTo>
                    <a:pt x="68" y="0"/>
                    <a:pt x="87" y="20"/>
                    <a:pt x="86" y="44"/>
                  </a:cubicBezTo>
                  <a:cubicBezTo>
                    <a:pt x="85" y="60"/>
                    <a:pt x="85" y="60"/>
                    <a:pt x="85" y="60"/>
                  </a:cubicBezTo>
                  <a:cubicBezTo>
                    <a:pt x="85" y="62"/>
                    <a:pt x="85" y="62"/>
                    <a:pt x="85" y="62"/>
                  </a:cubicBezTo>
                  <a:cubicBezTo>
                    <a:pt x="83" y="91"/>
                    <a:pt x="83" y="91"/>
                    <a:pt x="83" y="91"/>
                  </a:cubicBezTo>
                  <a:cubicBezTo>
                    <a:pt x="83" y="98"/>
                    <a:pt x="83" y="98"/>
                    <a:pt x="83" y="98"/>
                  </a:cubicBezTo>
                  <a:cubicBezTo>
                    <a:pt x="91" y="149"/>
                    <a:pt x="91" y="149"/>
                    <a:pt x="91" y="149"/>
                  </a:cubicBezTo>
                  <a:lnTo>
                    <a:pt x="0" y="149"/>
                  </a:lnTo>
                  <a:close/>
                </a:path>
              </a:pathLst>
            </a:custGeom>
            <a:solidFill>
              <a:srgbClr val="9B16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4" name="işḻíďè"/>
            <p:cNvSpPr/>
            <p:nvPr/>
          </p:nvSpPr>
          <p:spPr bwMode="auto">
            <a:xfrm>
              <a:off x="6678613" y="1974850"/>
              <a:ext cx="420688" cy="754063"/>
            </a:xfrm>
            <a:custGeom>
              <a:avLst/>
              <a:gdLst>
                <a:gd name="T0" fmla="*/ 265 w 265"/>
                <a:gd name="T1" fmla="*/ 34 h 475"/>
                <a:gd name="T2" fmla="*/ 191 w 265"/>
                <a:gd name="T3" fmla="*/ 134 h 475"/>
                <a:gd name="T4" fmla="*/ 191 w 265"/>
                <a:gd name="T5" fmla="*/ 134 h 475"/>
                <a:gd name="T6" fmla="*/ 114 w 265"/>
                <a:gd name="T7" fmla="*/ 239 h 475"/>
                <a:gd name="T8" fmla="*/ 111 w 265"/>
                <a:gd name="T9" fmla="*/ 245 h 475"/>
                <a:gd name="T10" fmla="*/ 51 w 265"/>
                <a:gd name="T11" fmla="*/ 475 h 475"/>
                <a:gd name="T12" fmla="*/ 0 w 265"/>
                <a:gd name="T13" fmla="*/ 464 h 475"/>
                <a:gd name="T14" fmla="*/ 57 w 265"/>
                <a:gd name="T15" fmla="*/ 222 h 475"/>
                <a:gd name="T16" fmla="*/ 68 w 265"/>
                <a:gd name="T17" fmla="*/ 208 h 475"/>
                <a:gd name="T18" fmla="*/ 174 w 265"/>
                <a:gd name="T19" fmla="*/ 37 h 475"/>
                <a:gd name="T20" fmla="*/ 196 w 265"/>
                <a:gd name="T21" fmla="*/ 0 h 475"/>
                <a:gd name="T22" fmla="*/ 211 w 265"/>
                <a:gd name="T23" fmla="*/ 0 h 475"/>
                <a:gd name="T24" fmla="*/ 265 w 265"/>
                <a:gd name="T25" fmla="*/ 34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5" h="475">
                  <a:moveTo>
                    <a:pt x="265" y="34"/>
                  </a:moveTo>
                  <a:lnTo>
                    <a:pt x="191" y="134"/>
                  </a:lnTo>
                  <a:lnTo>
                    <a:pt x="191" y="134"/>
                  </a:lnTo>
                  <a:lnTo>
                    <a:pt x="114" y="239"/>
                  </a:lnTo>
                  <a:lnTo>
                    <a:pt x="111" y="245"/>
                  </a:lnTo>
                  <a:lnTo>
                    <a:pt x="51" y="475"/>
                  </a:lnTo>
                  <a:lnTo>
                    <a:pt x="0" y="464"/>
                  </a:lnTo>
                  <a:lnTo>
                    <a:pt x="57" y="222"/>
                  </a:lnTo>
                  <a:lnTo>
                    <a:pt x="68" y="208"/>
                  </a:lnTo>
                  <a:lnTo>
                    <a:pt x="174" y="37"/>
                  </a:lnTo>
                  <a:lnTo>
                    <a:pt x="196" y="0"/>
                  </a:lnTo>
                  <a:lnTo>
                    <a:pt x="211" y="0"/>
                  </a:lnTo>
                  <a:lnTo>
                    <a:pt x="265" y="34"/>
                  </a:lnTo>
                  <a:close/>
                </a:path>
              </a:pathLst>
            </a:custGeom>
            <a:solidFill>
              <a:srgbClr val="9B16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5" name="í$ḻíḋê"/>
            <p:cNvSpPr/>
            <p:nvPr/>
          </p:nvSpPr>
          <p:spPr bwMode="auto">
            <a:xfrm>
              <a:off x="7102475" y="1974850"/>
              <a:ext cx="141288" cy="411163"/>
            </a:xfrm>
            <a:custGeom>
              <a:avLst/>
              <a:gdLst>
                <a:gd name="T0" fmla="*/ 89 w 89"/>
                <a:gd name="T1" fmla="*/ 176 h 259"/>
                <a:gd name="T2" fmla="*/ 86 w 89"/>
                <a:gd name="T3" fmla="*/ 259 h 259"/>
                <a:gd name="T4" fmla="*/ 37 w 89"/>
                <a:gd name="T5" fmla="*/ 111 h 259"/>
                <a:gd name="T6" fmla="*/ 0 w 89"/>
                <a:gd name="T7" fmla="*/ 0 h 259"/>
                <a:gd name="T8" fmla="*/ 83 w 89"/>
                <a:gd name="T9" fmla="*/ 0 h 259"/>
                <a:gd name="T10" fmla="*/ 89 w 89"/>
                <a:gd name="T11" fmla="*/ 151 h 259"/>
                <a:gd name="T12" fmla="*/ 89 w 89"/>
                <a:gd name="T13" fmla="*/ 176 h 259"/>
              </a:gdLst>
              <a:ahLst/>
              <a:cxnLst>
                <a:cxn ang="0">
                  <a:pos x="T0" y="T1"/>
                </a:cxn>
                <a:cxn ang="0">
                  <a:pos x="T2" y="T3"/>
                </a:cxn>
                <a:cxn ang="0">
                  <a:pos x="T4" y="T5"/>
                </a:cxn>
                <a:cxn ang="0">
                  <a:pos x="T6" y="T7"/>
                </a:cxn>
                <a:cxn ang="0">
                  <a:pos x="T8" y="T9"/>
                </a:cxn>
                <a:cxn ang="0">
                  <a:pos x="T10" y="T11"/>
                </a:cxn>
                <a:cxn ang="0">
                  <a:pos x="T12" y="T13"/>
                </a:cxn>
              </a:cxnLst>
              <a:rect l="0" t="0" r="r" b="b"/>
              <a:pathLst>
                <a:path w="89" h="259">
                  <a:moveTo>
                    <a:pt x="89" y="176"/>
                  </a:moveTo>
                  <a:lnTo>
                    <a:pt x="86" y="259"/>
                  </a:lnTo>
                  <a:lnTo>
                    <a:pt x="37" y="111"/>
                  </a:lnTo>
                  <a:lnTo>
                    <a:pt x="0" y="0"/>
                  </a:lnTo>
                  <a:lnTo>
                    <a:pt x="83" y="0"/>
                  </a:lnTo>
                  <a:lnTo>
                    <a:pt x="89" y="151"/>
                  </a:lnTo>
                  <a:lnTo>
                    <a:pt x="89"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6" name="îş1îḍe"/>
            <p:cNvSpPr/>
            <p:nvPr/>
          </p:nvSpPr>
          <p:spPr bwMode="auto">
            <a:xfrm>
              <a:off x="7148513" y="1974850"/>
              <a:ext cx="68263" cy="68263"/>
            </a:xfrm>
            <a:prstGeom prst="rect">
              <a:avLst/>
            </a:prstGeom>
            <a:solidFill>
              <a:srgbClr val="2126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7" name="ïś1íḍé"/>
            <p:cNvSpPr/>
            <p:nvPr/>
          </p:nvSpPr>
          <p:spPr bwMode="auto">
            <a:xfrm>
              <a:off x="7161213" y="2043113"/>
              <a:ext cx="87313" cy="342900"/>
            </a:xfrm>
            <a:custGeom>
              <a:avLst/>
              <a:gdLst>
                <a:gd name="T0" fmla="*/ 55 w 55"/>
                <a:gd name="T1" fmla="*/ 113 h 216"/>
                <a:gd name="T2" fmla="*/ 52 w 55"/>
                <a:gd name="T3" fmla="*/ 128 h 216"/>
                <a:gd name="T4" fmla="*/ 52 w 55"/>
                <a:gd name="T5" fmla="*/ 133 h 216"/>
                <a:gd name="T6" fmla="*/ 52 w 55"/>
                <a:gd name="T7" fmla="*/ 133 h 216"/>
                <a:gd name="T8" fmla="*/ 49 w 55"/>
                <a:gd name="T9" fmla="*/ 216 h 216"/>
                <a:gd name="T10" fmla="*/ 0 w 55"/>
                <a:gd name="T11" fmla="*/ 68 h 216"/>
                <a:gd name="T12" fmla="*/ 6 w 55"/>
                <a:gd name="T13" fmla="*/ 0 h 216"/>
                <a:gd name="T14" fmla="*/ 20 w 55"/>
                <a:gd name="T15" fmla="*/ 0 h 216"/>
                <a:gd name="T16" fmla="*/ 52 w 55"/>
                <a:gd name="T17" fmla="*/ 108 h 216"/>
                <a:gd name="T18" fmla="*/ 55 w 55"/>
                <a:gd name="T19" fmla="*/ 11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216">
                  <a:moveTo>
                    <a:pt x="55" y="113"/>
                  </a:moveTo>
                  <a:lnTo>
                    <a:pt x="52" y="128"/>
                  </a:lnTo>
                  <a:lnTo>
                    <a:pt x="52" y="133"/>
                  </a:lnTo>
                  <a:lnTo>
                    <a:pt x="52" y="133"/>
                  </a:lnTo>
                  <a:lnTo>
                    <a:pt x="49" y="216"/>
                  </a:lnTo>
                  <a:lnTo>
                    <a:pt x="0" y="68"/>
                  </a:lnTo>
                  <a:lnTo>
                    <a:pt x="6" y="0"/>
                  </a:lnTo>
                  <a:lnTo>
                    <a:pt x="20" y="0"/>
                  </a:lnTo>
                  <a:lnTo>
                    <a:pt x="52" y="108"/>
                  </a:lnTo>
                  <a:lnTo>
                    <a:pt x="55" y="113"/>
                  </a:lnTo>
                  <a:close/>
                </a:path>
              </a:pathLst>
            </a:custGeom>
            <a:solidFill>
              <a:srgbClr val="21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8" name="íṡ1îḋe"/>
            <p:cNvSpPr/>
            <p:nvPr/>
          </p:nvSpPr>
          <p:spPr bwMode="auto">
            <a:xfrm>
              <a:off x="6321425" y="3451225"/>
              <a:ext cx="112713" cy="249238"/>
            </a:xfrm>
            <a:custGeom>
              <a:avLst/>
              <a:gdLst>
                <a:gd name="T0" fmla="*/ 3 w 25"/>
                <a:gd name="T1" fmla="*/ 55 h 55"/>
                <a:gd name="T2" fmla="*/ 0 w 25"/>
                <a:gd name="T3" fmla="*/ 34 h 55"/>
                <a:gd name="T4" fmla="*/ 3 w 25"/>
                <a:gd name="T5" fmla="*/ 2 h 55"/>
                <a:gd name="T6" fmla="*/ 23 w 25"/>
                <a:gd name="T7" fmla="*/ 0 h 55"/>
                <a:gd name="T8" fmla="*/ 25 w 25"/>
                <a:gd name="T9" fmla="*/ 19 h 55"/>
                <a:gd name="T10" fmla="*/ 21 w 25"/>
                <a:gd name="T11" fmla="*/ 19 h 55"/>
                <a:gd name="T12" fmla="*/ 20 w 25"/>
                <a:gd name="T13" fmla="*/ 34 h 55"/>
                <a:gd name="T14" fmla="*/ 20 w 25"/>
                <a:gd name="T15" fmla="*/ 34 h 55"/>
                <a:gd name="T16" fmla="*/ 20 w 25"/>
                <a:gd name="T17" fmla="*/ 34 h 55"/>
                <a:gd name="T18" fmla="*/ 20 w 25"/>
                <a:gd name="T19" fmla="*/ 35 h 55"/>
                <a:gd name="T20" fmla="*/ 20 w 25"/>
                <a:gd name="T21" fmla="*/ 37 h 55"/>
                <a:gd name="T22" fmla="*/ 19 w 25"/>
                <a:gd name="T23" fmla="*/ 41 h 55"/>
                <a:gd name="T24" fmla="*/ 16 w 25"/>
                <a:gd name="T25" fmla="*/ 48 h 55"/>
                <a:gd name="T26" fmla="*/ 3 w 25"/>
                <a:gd name="T2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55">
                  <a:moveTo>
                    <a:pt x="3" y="55"/>
                  </a:moveTo>
                  <a:cubicBezTo>
                    <a:pt x="0" y="34"/>
                    <a:pt x="0" y="34"/>
                    <a:pt x="0" y="34"/>
                  </a:cubicBezTo>
                  <a:cubicBezTo>
                    <a:pt x="3" y="2"/>
                    <a:pt x="3" y="2"/>
                    <a:pt x="3" y="2"/>
                  </a:cubicBezTo>
                  <a:cubicBezTo>
                    <a:pt x="23" y="0"/>
                    <a:pt x="23" y="0"/>
                    <a:pt x="23" y="0"/>
                  </a:cubicBezTo>
                  <a:cubicBezTo>
                    <a:pt x="25" y="19"/>
                    <a:pt x="25" y="19"/>
                    <a:pt x="25" y="19"/>
                  </a:cubicBezTo>
                  <a:cubicBezTo>
                    <a:pt x="21" y="19"/>
                    <a:pt x="21" y="19"/>
                    <a:pt x="21" y="19"/>
                  </a:cubicBezTo>
                  <a:cubicBezTo>
                    <a:pt x="20" y="34"/>
                    <a:pt x="20" y="34"/>
                    <a:pt x="20" y="34"/>
                  </a:cubicBezTo>
                  <a:cubicBezTo>
                    <a:pt x="20" y="34"/>
                    <a:pt x="20" y="34"/>
                    <a:pt x="20" y="34"/>
                  </a:cubicBezTo>
                  <a:cubicBezTo>
                    <a:pt x="20" y="34"/>
                    <a:pt x="20" y="34"/>
                    <a:pt x="20" y="34"/>
                  </a:cubicBezTo>
                  <a:cubicBezTo>
                    <a:pt x="20" y="34"/>
                    <a:pt x="20" y="35"/>
                    <a:pt x="20" y="35"/>
                  </a:cubicBezTo>
                  <a:cubicBezTo>
                    <a:pt x="20" y="36"/>
                    <a:pt x="20" y="36"/>
                    <a:pt x="20" y="37"/>
                  </a:cubicBezTo>
                  <a:cubicBezTo>
                    <a:pt x="20" y="38"/>
                    <a:pt x="19" y="40"/>
                    <a:pt x="19" y="41"/>
                  </a:cubicBezTo>
                  <a:cubicBezTo>
                    <a:pt x="18" y="43"/>
                    <a:pt x="17" y="46"/>
                    <a:pt x="16" y="48"/>
                  </a:cubicBezTo>
                  <a:cubicBezTo>
                    <a:pt x="13" y="52"/>
                    <a:pt x="8" y="55"/>
                    <a:pt x="3" y="55"/>
                  </a:cubicBezTo>
                  <a:close/>
                </a:path>
              </a:pathLst>
            </a:custGeom>
            <a:solidFill>
              <a:srgbClr val="20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9" name="iṣļíḍê"/>
            <p:cNvSpPr/>
            <p:nvPr/>
          </p:nvSpPr>
          <p:spPr bwMode="auto">
            <a:xfrm>
              <a:off x="3937000" y="1893888"/>
              <a:ext cx="85725" cy="153988"/>
            </a:xfrm>
            <a:custGeom>
              <a:avLst/>
              <a:gdLst>
                <a:gd name="T0" fmla="*/ 0 w 19"/>
                <a:gd name="T1" fmla="*/ 0 h 34"/>
                <a:gd name="T2" fmla="*/ 16 w 19"/>
                <a:gd name="T3" fmla="*/ 11 h 34"/>
                <a:gd name="T4" fmla="*/ 8 w 19"/>
                <a:gd name="T5" fmla="*/ 33 h 34"/>
                <a:gd name="T6" fmla="*/ 4 w 19"/>
                <a:gd name="T7" fmla="*/ 34 h 34"/>
                <a:gd name="T8" fmla="*/ 0 w 19"/>
                <a:gd name="T9" fmla="*/ 0 h 34"/>
              </a:gdLst>
              <a:ahLst/>
              <a:cxnLst>
                <a:cxn ang="0">
                  <a:pos x="T0" y="T1"/>
                </a:cxn>
                <a:cxn ang="0">
                  <a:pos x="T2" y="T3"/>
                </a:cxn>
                <a:cxn ang="0">
                  <a:pos x="T4" y="T5"/>
                </a:cxn>
                <a:cxn ang="0">
                  <a:pos x="T6" y="T7"/>
                </a:cxn>
                <a:cxn ang="0">
                  <a:pos x="T8" y="T9"/>
                </a:cxn>
              </a:cxnLst>
              <a:rect l="0" t="0" r="r" b="b"/>
              <a:pathLst>
                <a:path w="19" h="34">
                  <a:moveTo>
                    <a:pt x="0" y="0"/>
                  </a:moveTo>
                  <a:cubicBezTo>
                    <a:pt x="16" y="11"/>
                    <a:pt x="16" y="11"/>
                    <a:pt x="16" y="11"/>
                  </a:cubicBezTo>
                  <a:cubicBezTo>
                    <a:pt x="19" y="15"/>
                    <a:pt x="14" y="30"/>
                    <a:pt x="8" y="33"/>
                  </a:cubicBezTo>
                  <a:cubicBezTo>
                    <a:pt x="4" y="34"/>
                    <a:pt x="4" y="34"/>
                    <a:pt x="4" y="34"/>
                  </a:cubicBezTo>
                  <a:lnTo>
                    <a:pt x="0" y="0"/>
                  </a:lnTo>
                  <a:close/>
                </a:path>
              </a:pathLst>
            </a:custGeom>
            <a:solidFill>
              <a:srgbClr val="C494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0" name="ïṧľîḑê"/>
            <p:cNvSpPr/>
            <p:nvPr/>
          </p:nvSpPr>
          <p:spPr bwMode="auto">
            <a:xfrm>
              <a:off x="3679825" y="1776413"/>
              <a:ext cx="215900" cy="496888"/>
            </a:xfrm>
            <a:custGeom>
              <a:avLst/>
              <a:gdLst>
                <a:gd name="T0" fmla="*/ 97 w 136"/>
                <a:gd name="T1" fmla="*/ 0 h 313"/>
                <a:gd name="T2" fmla="*/ 0 w 136"/>
                <a:gd name="T3" fmla="*/ 11 h 313"/>
                <a:gd name="T4" fmla="*/ 40 w 136"/>
                <a:gd name="T5" fmla="*/ 313 h 313"/>
                <a:gd name="T6" fmla="*/ 136 w 136"/>
                <a:gd name="T7" fmla="*/ 299 h 313"/>
                <a:gd name="T8" fmla="*/ 97 w 136"/>
                <a:gd name="T9" fmla="*/ 0 h 313"/>
              </a:gdLst>
              <a:ahLst/>
              <a:cxnLst>
                <a:cxn ang="0">
                  <a:pos x="T0" y="T1"/>
                </a:cxn>
                <a:cxn ang="0">
                  <a:pos x="T2" y="T3"/>
                </a:cxn>
                <a:cxn ang="0">
                  <a:pos x="T4" y="T5"/>
                </a:cxn>
                <a:cxn ang="0">
                  <a:pos x="T6" y="T7"/>
                </a:cxn>
                <a:cxn ang="0">
                  <a:pos x="T8" y="T9"/>
                </a:cxn>
              </a:cxnLst>
              <a:rect l="0" t="0" r="r" b="b"/>
              <a:pathLst>
                <a:path w="136" h="313">
                  <a:moveTo>
                    <a:pt x="97" y="0"/>
                  </a:moveTo>
                  <a:lnTo>
                    <a:pt x="0" y="11"/>
                  </a:lnTo>
                  <a:lnTo>
                    <a:pt x="40" y="313"/>
                  </a:lnTo>
                  <a:lnTo>
                    <a:pt x="136" y="299"/>
                  </a:lnTo>
                  <a:lnTo>
                    <a:pt x="97" y="0"/>
                  </a:lnTo>
                  <a:close/>
                </a:path>
              </a:pathLst>
            </a:custGeom>
            <a:solidFill>
              <a:srgbClr val="DB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1" name="iŝľïḍê"/>
            <p:cNvSpPr/>
            <p:nvPr/>
          </p:nvSpPr>
          <p:spPr bwMode="auto">
            <a:xfrm>
              <a:off x="3679825" y="1758950"/>
              <a:ext cx="311150" cy="409575"/>
            </a:xfrm>
            <a:custGeom>
              <a:avLst/>
              <a:gdLst>
                <a:gd name="T0" fmla="*/ 47 w 69"/>
                <a:gd name="T1" fmla="*/ 86 h 91"/>
                <a:gd name="T2" fmla="*/ 11 w 69"/>
                <a:gd name="T3" fmla="*/ 91 h 91"/>
                <a:gd name="T4" fmla="*/ 0 w 69"/>
                <a:gd name="T5" fmla="*/ 8 h 91"/>
                <a:gd name="T6" fmla="*/ 59 w 69"/>
                <a:gd name="T7" fmla="*/ 0 h 91"/>
                <a:gd name="T8" fmla="*/ 68 w 69"/>
                <a:gd name="T9" fmla="*/ 64 h 91"/>
                <a:gd name="T10" fmla="*/ 47 w 69"/>
                <a:gd name="T11" fmla="*/ 86 h 91"/>
              </a:gdLst>
              <a:ahLst/>
              <a:cxnLst>
                <a:cxn ang="0">
                  <a:pos x="T0" y="T1"/>
                </a:cxn>
                <a:cxn ang="0">
                  <a:pos x="T2" y="T3"/>
                </a:cxn>
                <a:cxn ang="0">
                  <a:pos x="T4" y="T5"/>
                </a:cxn>
                <a:cxn ang="0">
                  <a:pos x="T6" y="T7"/>
                </a:cxn>
                <a:cxn ang="0">
                  <a:pos x="T8" y="T9"/>
                </a:cxn>
                <a:cxn ang="0">
                  <a:pos x="T10" y="T11"/>
                </a:cxn>
              </a:cxnLst>
              <a:rect l="0" t="0" r="r" b="b"/>
              <a:pathLst>
                <a:path w="69" h="91">
                  <a:moveTo>
                    <a:pt x="47" y="86"/>
                  </a:moveTo>
                  <a:cubicBezTo>
                    <a:pt x="11" y="91"/>
                    <a:pt x="11" y="91"/>
                    <a:pt x="11" y="91"/>
                  </a:cubicBezTo>
                  <a:cubicBezTo>
                    <a:pt x="0" y="8"/>
                    <a:pt x="0" y="8"/>
                    <a:pt x="0" y="8"/>
                  </a:cubicBezTo>
                  <a:cubicBezTo>
                    <a:pt x="59" y="0"/>
                    <a:pt x="59" y="0"/>
                    <a:pt x="59" y="0"/>
                  </a:cubicBezTo>
                  <a:cubicBezTo>
                    <a:pt x="68" y="64"/>
                    <a:pt x="68" y="64"/>
                    <a:pt x="68" y="64"/>
                  </a:cubicBezTo>
                  <a:cubicBezTo>
                    <a:pt x="69" y="74"/>
                    <a:pt x="58" y="84"/>
                    <a:pt x="47" y="86"/>
                  </a:cubicBezTo>
                  <a:close/>
                </a:path>
              </a:pathLst>
            </a:custGeom>
            <a:solidFill>
              <a:srgbClr val="DB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2" name="íŝľîdé"/>
            <p:cNvSpPr/>
            <p:nvPr/>
          </p:nvSpPr>
          <p:spPr bwMode="auto">
            <a:xfrm>
              <a:off x="4460875" y="2579688"/>
              <a:ext cx="112713" cy="4763"/>
            </a:xfrm>
            <a:prstGeom prst="line">
              <a:avLst/>
            </a:prstGeom>
            <a:noFill/>
            <a:ln w="80963" cap="rnd">
              <a:solidFill>
                <a:srgbClr val="DBFFFF"/>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383" name="îṧļíďé"/>
            <p:cNvSpPr/>
            <p:nvPr/>
          </p:nvSpPr>
          <p:spPr bwMode="auto">
            <a:xfrm flipH="1">
              <a:off x="3290888" y="2986088"/>
              <a:ext cx="9525" cy="122238"/>
            </a:xfrm>
            <a:prstGeom prst="line">
              <a:avLst/>
            </a:prstGeom>
            <a:noFill/>
            <a:ln w="80963" cap="rnd">
              <a:solidFill>
                <a:srgbClr val="DBFFFF"/>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384" name="íṧ1ïḋé"/>
            <p:cNvSpPr/>
            <p:nvPr/>
          </p:nvSpPr>
          <p:spPr bwMode="auto">
            <a:xfrm>
              <a:off x="3802063" y="2246313"/>
              <a:ext cx="712788" cy="396875"/>
            </a:xfrm>
            <a:custGeom>
              <a:avLst/>
              <a:gdLst>
                <a:gd name="T0" fmla="*/ 444 w 449"/>
                <a:gd name="T1" fmla="*/ 250 h 250"/>
                <a:gd name="T2" fmla="*/ 227 w 449"/>
                <a:gd name="T3" fmla="*/ 233 h 250"/>
                <a:gd name="T4" fmla="*/ 207 w 449"/>
                <a:gd name="T5" fmla="*/ 219 h 250"/>
                <a:gd name="T6" fmla="*/ 196 w 449"/>
                <a:gd name="T7" fmla="*/ 210 h 250"/>
                <a:gd name="T8" fmla="*/ 0 w 449"/>
                <a:gd name="T9" fmla="*/ 82 h 250"/>
                <a:gd name="T10" fmla="*/ 59 w 449"/>
                <a:gd name="T11" fmla="*/ 0 h 250"/>
                <a:gd name="T12" fmla="*/ 239 w 449"/>
                <a:gd name="T13" fmla="*/ 150 h 250"/>
                <a:gd name="T14" fmla="*/ 253 w 449"/>
                <a:gd name="T15" fmla="*/ 162 h 250"/>
                <a:gd name="T16" fmla="*/ 449 w 449"/>
                <a:gd name="T17" fmla="*/ 182 h 250"/>
                <a:gd name="T18" fmla="*/ 444 w 449"/>
                <a:gd name="T19"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9" h="250">
                  <a:moveTo>
                    <a:pt x="444" y="250"/>
                  </a:moveTo>
                  <a:lnTo>
                    <a:pt x="227" y="233"/>
                  </a:lnTo>
                  <a:lnTo>
                    <a:pt x="207" y="219"/>
                  </a:lnTo>
                  <a:lnTo>
                    <a:pt x="196" y="210"/>
                  </a:lnTo>
                  <a:lnTo>
                    <a:pt x="0" y="82"/>
                  </a:lnTo>
                  <a:lnTo>
                    <a:pt x="59" y="0"/>
                  </a:lnTo>
                  <a:lnTo>
                    <a:pt x="239" y="150"/>
                  </a:lnTo>
                  <a:lnTo>
                    <a:pt x="253" y="162"/>
                  </a:lnTo>
                  <a:lnTo>
                    <a:pt x="449" y="182"/>
                  </a:lnTo>
                  <a:lnTo>
                    <a:pt x="444" y="250"/>
                  </a:lnTo>
                  <a:close/>
                </a:path>
              </a:pathLst>
            </a:custGeom>
            <a:solidFill>
              <a:srgbClr val="7A0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5" name="ísļíḓé"/>
            <p:cNvSpPr/>
            <p:nvPr/>
          </p:nvSpPr>
          <p:spPr bwMode="auto">
            <a:xfrm>
              <a:off x="3305175" y="2973388"/>
              <a:ext cx="622300" cy="996950"/>
            </a:xfrm>
            <a:custGeom>
              <a:avLst/>
              <a:gdLst>
                <a:gd name="T0" fmla="*/ 0 w 392"/>
                <a:gd name="T1" fmla="*/ 566 h 628"/>
                <a:gd name="T2" fmla="*/ 111 w 392"/>
                <a:gd name="T3" fmla="*/ 443 h 628"/>
                <a:gd name="T4" fmla="*/ 168 w 392"/>
                <a:gd name="T5" fmla="*/ 381 h 628"/>
                <a:gd name="T6" fmla="*/ 196 w 392"/>
                <a:gd name="T7" fmla="*/ 352 h 628"/>
                <a:gd name="T8" fmla="*/ 210 w 392"/>
                <a:gd name="T9" fmla="*/ 335 h 628"/>
                <a:gd name="T10" fmla="*/ 213 w 392"/>
                <a:gd name="T11" fmla="*/ 332 h 628"/>
                <a:gd name="T12" fmla="*/ 213 w 392"/>
                <a:gd name="T13" fmla="*/ 332 h 628"/>
                <a:gd name="T14" fmla="*/ 213 w 392"/>
                <a:gd name="T15" fmla="*/ 330 h 628"/>
                <a:gd name="T16" fmla="*/ 213 w 392"/>
                <a:gd name="T17" fmla="*/ 330 h 628"/>
                <a:gd name="T18" fmla="*/ 213 w 392"/>
                <a:gd name="T19" fmla="*/ 330 h 628"/>
                <a:gd name="T20" fmla="*/ 213 w 392"/>
                <a:gd name="T21" fmla="*/ 330 h 628"/>
                <a:gd name="T22" fmla="*/ 216 w 392"/>
                <a:gd name="T23" fmla="*/ 318 h 628"/>
                <a:gd name="T24" fmla="*/ 219 w 392"/>
                <a:gd name="T25" fmla="*/ 295 h 628"/>
                <a:gd name="T26" fmla="*/ 225 w 392"/>
                <a:gd name="T27" fmla="*/ 253 h 628"/>
                <a:gd name="T28" fmla="*/ 236 w 392"/>
                <a:gd name="T29" fmla="*/ 170 h 628"/>
                <a:gd name="T30" fmla="*/ 259 w 392"/>
                <a:gd name="T31" fmla="*/ 0 h 628"/>
                <a:gd name="T32" fmla="*/ 392 w 392"/>
                <a:gd name="T33" fmla="*/ 22 h 628"/>
                <a:gd name="T34" fmla="*/ 350 w 392"/>
                <a:gd name="T35" fmla="*/ 190 h 628"/>
                <a:gd name="T36" fmla="*/ 330 w 392"/>
                <a:gd name="T37" fmla="*/ 273 h 628"/>
                <a:gd name="T38" fmla="*/ 318 w 392"/>
                <a:gd name="T39" fmla="*/ 315 h 628"/>
                <a:gd name="T40" fmla="*/ 316 w 392"/>
                <a:gd name="T41" fmla="*/ 335 h 628"/>
                <a:gd name="T42" fmla="*/ 313 w 392"/>
                <a:gd name="T43" fmla="*/ 347 h 628"/>
                <a:gd name="T44" fmla="*/ 307 w 392"/>
                <a:gd name="T45" fmla="*/ 361 h 628"/>
                <a:gd name="T46" fmla="*/ 304 w 392"/>
                <a:gd name="T47" fmla="*/ 381 h 628"/>
                <a:gd name="T48" fmla="*/ 65 w 392"/>
                <a:gd name="T49" fmla="*/ 628 h 628"/>
                <a:gd name="T50" fmla="*/ 0 w 392"/>
                <a:gd name="T51" fmla="*/ 566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2" h="628">
                  <a:moveTo>
                    <a:pt x="0" y="566"/>
                  </a:moveTo>
                  <a:lnTo>
                    <a:pt x="111" y="443"/>
                  </a:lnTo>
                  <a:lnTo>
                    <a:pt x="168" y="381"/>
                  </a:lnTo>
                  <a:lnTo>
                    <a:pt x="196" y="352"/>
                  </a:lnTo>
                  <a:lnTo>
                    <a:pt x="210" y="335"/>
                  </a:lnTo>
                  <a:lnTo>
                    <a:pt x="213" y="332"/>
                  </a:lnTo>
                  <a:lnTo>
                    <a:pt x="213" y="332"/>
                  </a:lnTo>
                  <a:lnTo>
                    <a:pt x="213" y="330"/>
                  </a:lnTo>
                  <a:lnTo>
                    <a:pt x="213" y="330"/>
                  </a:lnTo>
                  <a:lnTo>
                    <a:pt x="213" y="330"/>
                  </a:lnTo>
                  <a:lnTo>
                    <a:pt x="213" y="330"/>
                  </a:lnTo>
                  <a:lnTo>
                    <a:pt x="216" y="318"/>
                  </a:lnTo>
                  <a:lnTo>
                    <a:pt x="219" y="295"/>
                  </a:lnTo>
                  <a:lnTo>
                    <a:pt x="225" y="253"/>
                  </a:lnTo>
                  <a:lnTo>
                    <a:pt x="236" y="170"/>
                  </a:lnTo>
                  <a:lnTo>
                    <a:pt x="259" y="0"/>
                  </a:lnTo>
                  <a:lnTo>
                    <a:pt x="392" y="22"/>
                  </a:lnTo>
                  <a:lnTo>
                    <a:pt x="350" y="190"/>
                  </a:lnTo>
                  <a:lnTo>
                    <a:pt x="330" y="273"/>
                  </a:lnTo>
                  <a:lnTo>
                    <a:pt x="318" y="315"/>
                  </a:lnTo>
                  <a:lnTo>
                    <a:pt x="316" y="335"/>
                  </a:lnTo>
                  <a:lnTo>
                    <a:pt x="313" y="347"/>
                  </a:lnTo>
                  <a:lnTo>
                    <a:pt x="307" y="361"/>
                  </a:lnTo>
                  <a:lnTo>
                    <a:pt x="304" y="381"/>
                  </a:lnTo>
                  <a:lnTo>
                    <a:pt x="65" y="628"/>
                  </a:lnTo>
                  <a:lnTo>
                    <a:pt x="0" y="566"/>
                  </a:lnTo>
                  <a:close/>
                </a:path>
              </a:pathLst>
            </a:custGeom>
            <a:solidFill>
              <a:srgbClr val="4C201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6" name="î$ḷíḋé"/>
            <p:cNvSpPr/>
            <p:nvPr/>
          </p:nvSpPr>
          <p:spPr bwMode="auto">
            <a:xfrm>
              <a:off x="3836988" y="2860675"/>
              <a:ext cx="873125" cy="884238"/>
            </a:xfrm>
            <a:custGeom>
              <a:avLst/>
              <a:gdLst>
                <a:gd name="T0" fmla="*/ 467 w 550"/>
                <a:gd name="T1" fmla="*/ 557 h 557"/>
                <a:gd name="T2" fmla="*/ 390 w 550"/>
                <a:gd name="T3" fmla="*/ 403 h 557"/>
                <a:gd name="T4" fmla="*/ 353 w 550"/>
                <a:gd name="T5" fmla="*/ 327 h 557"/>
                <a:gd name="T6" fmla="*/ 333 w 550"/>
                <a:gd name="T7" fmla="*/ 290 h 557"/>
                <a:gd name="T8" fmla="*/ 325 w 550"/>
                <a:gd name="T9" fmla="*/ 273 h 557"/>
                <a:gd name="T10" fmla="*/ 322 w 550"/>
                <a:gd name="T11" fmla="*/ 267 h 557"/>
                <a:gd name="T12" fmla="*/ 319 w 550"/>
                <a:gd name="T13" fmla="*/ 267 h 557"/>
                <a:gd name="T14" fmla="*/ 0 w 550"/>
                <a:gd name="T15" fmla="*/ 119 h 557"/>
                <a:gd name="T16" fmla="*/ 60 w 550"/>
                <a:gd name="T17" fmla="*/ 0 h 557"/>
                <a:gd name="T18" fmla="*/ 214 w 550"/>
                <a:gd name="T19" fmla="*/ 91 h 557"/>
                <a:gd name="T20" fmla="*/ 291 w 550"/>
                <a:gd name="T21" fmla="*/ 136 h 557"/>
                <a:gd name="T22" fmla="*/ 331 w 550"/>
                <a:gd name="T23" fmla="*/ 159 h 557"/>
                <a:gd name="T24" fmla="*/ 350 w 550"/>
                <a:gd name="T25" fmla="*/ 170 h 557"/>
                <a:gd name="T26" fmla="*/ 359 w 550"/>
                <a:gd name="T27" fmla="*/ 176 h 557"/>
                <a:gd name="T28" fmla="*/ 362 w 550"/>
                <a:gd name="T29" fmla="*/ 176 h 557"/>
                <a:gd name="T30" fmla="*/ 365 w 550"/>
                <a:gd name="T31" fmla="*/ 179 h 557"/>
                <a:gd name="T32" fmla="*/ 373 w 550"/>
                <a:gd name="T33" fmla="*/ 184 h 557"/>
                <a:gd name="T34" fmla="*/ 396 w 550"/>
                <a:gd name="T35" fmla="*/ 196 h 557"/>
                <a:gd name="T36" fmla="*/ 550 w 550"/>
                <a:gd name="T37" fmla="*/ 517 h 557"/>
                <a:gd name="T38" fmla="*/ 467 w 550"/>
                <a:gd name="T39" fmla="*/ 557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0" h="557">
                  <a:moveTo>
                    <a:pt x="467" y="557"/>
                  </a:moveTo>
                  <a:lnTo>
                    <a:pt x="390" y="403"/>
                  </a:lnTo>
                  <a:lnTo>
                    <a:pt x="353" y="327"/>
                  </a:lnTo>
                  <a:lnTo>
                    <a:pt x="333" y="290"/>
                  </a:lnTo>
                  <a:lnTo>
                    <a:pt x="325" y="273"/>
                  </a:lnTo>
                  <a:lnTo>
                    <a:pt x="322" y="267"/>
                  </a:lnTo>
                  <a:lnTo>
                    <a:pt x="319" y="267"/>
                  </a:lnTo>
                  <a:lnTo>
                    <a:pt x="0" y="119"/>
                  </a:lnTo>
                  <a:lnTo>
                    <a:pt x="60" y="0"/>
                  </a:lnTo>
                  <a:lnTo>
                    <a:pt x="214" y="91"/>
                  </a:lnTo>
                  <a:lnTo>
                    <a:pt x="291" y="136"/>
                  </a:lnTo>
                  <a:lnTo>
                    <a:pt x="331" y="159"/>
                  </a:lnTo>
                  <a:lnTo>
                    <a:pt x="350" y="170"/>
                  </a:lnTo>
                  <a:lnTo>
                    <a:pt x="359" y="176"/>
                  </a:lnTo>
                  <a:lnTo>
                    <a:pt x="362" y="176"/>
                  </a:lnTo>
                  <a:lnTo>
                    <a:pt x="365" y="179"/>
                  </a:lnTo>
                  <a:lnTo>
                    <a:pt x="373" y="184"/>
                  </a:lnTo>
                  <a:lnTo>
                    <a:pt x="396" y="196"/>
                  </a:lnTo>
                  <a:lnTo>
                    <a:pt x="550" y="517"/>
                  </a:lnTo>
                  <a:lnTo>
                    <a:pt x="467" y="557"/>
                  </a:lnTo>
                  <a:close/>
                </a:path>
              </a:pathLst>
            </a:custGeom>
            <a:solidFill>
              <a:srgbClr val="4C201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7" name="iṥḻidé"/>
            <p:cNvSpPr/>
            <p:nvPr/>
          </p:nvSpPr>
          <p:spPr bwMode="auto">
            <a:xfrm>
              <a:off x="3521075" y="2214563"/>
              <a:ext cx="592138" cy="830263"/>
            </a:xfrm>
            <a:custGeom>
              <a:avLst/>
              <a:gdLst>
                <a:gd name="T0" fmla="*/ 0 w 373"/>
                <a:gd name="T1" fmla="*/ 74 h 523"/>
                <a:gd name="T2" fmla="*/ 37 w 373"/>
                <a:gd name="T3" fmla="*/ 173 h 523"/>
                <a:gd name="T4" fmla="*/ 91 w 373"/>
                <a:gd name="T5" fmla="*/ 316 h 523"/>
                <a:gd name="T6" fmla="*/ 103 w 373"/>
                <a:gd name="T7" fmla="*/ 523 h 523"/>
                <a:gd name="T8" fmla="*/ 117 w 373"/>
                <a:gd name="T9" fmla="*/ 520 h 523"/>
                <a:gd name="T10" fmla="*/ 211 w 373"/>
                <a:gd name="T11" fmla="*/ 500 h 523"/>
                <a:gd name="T12" fmla="*/ 231 w 373"/>
                <a:gd name="T13" fmla="*/ 495 h 523"/>
                <a:gd name="T14" fmla="*/ 362 w 373"/>
                <a:gd name="T15" fmla="*/ 469 h 523"/>
                <a:gd name="T16" fmla="*/ 373 w 373"/>
                <a:gd name="T17" fmla="*/ 466 h 523"/>
                <a:gd name="T18" fmla="*/ 325 w 373"/>
                <a:gd name="T19" fmla="*/ 261 h 523"/>
                <a:gd name="T20" fmla="*/ 299 w 373"/>
                <a:gd name="T21" fmla="*/ 182 h 523"/>
                <a:gd name="T22" fmla="*/ 248 w 373"/>
                <a:gd name="T23" fmla="*/ 31 h 523"/>
                <a:gd name="T24" fmla="*/ 236 w 373"/>
                <a:gd name="T25" fmla="*/ 0 h 523"/>
                <a:gd name="T26" fmla="*/ 211 w 373"/>
                <a:gd name="T27" fmla="*/ 5 h 523"/>
                <a:gd name="T28" fmla="*/ 194 w 373"/>
                <a:gd name="T29" fmla="*/ 8 h 523"/>
                <a:gd name="T30" fmla="*/ 168 w 373"/>
                <a:gd name="T31" fmla="*/ 14 h 523"/>
                <a:gd name="T32" fmla="*/ 143 w 373"/>
                <a:gd name="T33" fmla="*/ 20 h 523"/>
                <a:gd name="T34" fmla="*/ 143 w 373"/>
                <a:gd name="T35" fmla="*/ 20 h 523"/>
                <a:gd name="T36" fmla="*/ 143 w 373"/>
                <a:gd name="T37" fmla="*/ 20 h 523"/>
                <a:gd name="T38" fmla="*/ 43 w 373"/>
                <a:gd name="T39" fmla="*/ 42 h 523"/>
                <a:gd name="T40" fmla="*/ 17 w 373"/>
                <a:gd name="T41" fmla="*/ 48 h 523"/>
                <a:gd name="T42" fmla="*/ 0 w 373"/>
                <a:gd name="T43" fmla="*/ 7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3" h="523">
                  <a:moveTo>
                    <a:pt x="0" y="74"/>
                  </a:moveTo>
                  <a:lnTo>
                    <a:pt x="37" y="173"/>
                  </a:lnTo>
                  <a:lnTo>
                    <a:pt x="91" y="316"/>
                  </a:lnTo>
                  <a:lnTo>
                    <a:pt x="103" y="523"/>
                  </a:lnTo>
                  <a:lnTo>
                    <a:pt x="117" y="520"/>
                  </a:lnTo>
                  <a:lnTo>
                    <a:pt x="211" y="500"/>
                  </a:lnTo>
                  <a:lnTo>
                    <a:pt x="231" y="495"/>
                  </a:lnTo>
                  <a:lnTo>
                    <a:pt x="362" y="469"/>
                  </a:lnTo>
                  <a:lnTo>
                    <a:pt x="373" y="466"/>
                  </a:lnTo>
                  <a:lnTo>
                    <a:pt x="325" y="261"/>
                  </a:lnTo>
                  <a:lnTo>
                    <a:pt x="299" y="182"/>
                  </a:lnTo>
                  <a:lnTo>
                    <a:pt x="248" y="31"/>
                  </a:lnTo>
                  <a:lnTo>
                    <a:pt x="236" y="0"/>
                  </a:lnTo>
                  <a:lnTo>
                    <a:pt x="211" y="5"/>
                  </a:lnTo>
                  <a:lnTo>
                    <a:pt x="194" y="8"/>
                  </a:lnTo>
                  <a:lnTo>
                    <a:pt x="168" y="14"/>
                  </a:lnTo>
                  <a:lnTo>
                    <a:pt x="143" y="20"/>
                  </a:lnTo>
                  <a:lnTo>
                    <a:pt x="143" y="20"/>
                  </a:lnTo>
                  <a:lnTo>
                    <a:pt x="143" y="20"/>
                  </a:lnTo>
                  <a:lnTo>
                    <a:pt x="43" y="42"/>
                  </a:lnTo>
                  <a:lnTo>
                    <a:pt x="17" y="48"/>
                  </a:lnTo>
                  <a:lnTo>
                    <a:pt x="0" y="74"/>
                  </a:lnTo>
                  <a:close/>
                </a:path>
              </a:pathLst>
            </a:custGeom>
            <a:solidFill>
              <a:srgbClr val="9B16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8" name="ïṥļiḓé"/>
            <p:cNvSpPr/>
            <p:nvPr/>
          </p:nvSpPr>
          <p:spPr bwMode="auto">
            <a:xfrm>
              <a:off x="3236913" y="2281238"/>
              <a:ext cx="455613" cy="750888"/>
            </a:xfrm>
            <a:custGeom>
              <a:avLst/>
              <a:gdLst>
                <a:gd name="T0" fmla="*/ 196 w 287"/>
                <a:gd name="T1" fmla="*/ 6 h 473"/>
                <a:gd name="T2" fmla="*/ 179 w 287"/>
                <a:gd name="T3" fmla="*/ 32 h 473"/>
                <a:gd name="T4" fmla="*/ 60 w 287"/>
                <a:gd name="T5" fmla="*/ 197 h 473"/>
                <a:gd name="T6" fmla="*/ 34 w 287"/>
                <a:gd name="T7" fmla="*/ 234 h 473"/>
                <a:gd name="T8" fmla="*/ 0 w 287"/>
                <a:gd name="T9" fmla="*/ 461 h 473"/>
                <a:gd name="T10" fmla="*/ 40 w 287"/>
                <a:gd name="T11" fmla="*/ 467 h 473"/>
                <a:gd name="T12" fmla="*/ 68 w 287"/>
                <a:gd name="T13" fmla="*/ 473 h 473"/>
                <a:gd name="T14" fmla="*/ 102 w 287"/>
                <a:gd name="T15" fmla="*/ 262 h 473"/>
                <a:gd name="T16" fmla="*/ 120 w 287"/>
                <a:gd name="T17" fmla="*/ 242 h 473"/>
                <a:gd name="T18" fmla="*/ 216 w 287"/>
                <a:gd name="T19" fmla="*/ 131 h 473"/>
                <a:gd name="T20" fmla="*/ 287 w 287"/>
                <a:gd name="T21" fmla="*/ 49 h 473"/>
                <a:gd name="T22" fmla="*/ 222 w 287"/>
                <a:gd name="T23" fmla="*/ 0 h 473"/>
                <a:gd name="T24" fmla="*/ 196 w 287"/>
                <a:gd name="T25" fmla="*/ 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473">
                  <a:moveTo>
                    <a:pt x="196" y="6"/>
                  </a:moveTo>
                  <a:lnTo>
                    <a:pt x="179" y="32"/>
                  </a:lnTo>
                  <a:lnTo>
                    <a:pt x="60" y="197"/>
                  </a:lnTo>
                  <a:lnTo>
                    <a:pt x="34" y="234"/>
                  </a:lnTo>
                  <a:lnTo>
                    <a:pt x="0" y="461"/>
                  </a:lnTo>
                  <a:lnTo>
                    <a:pt x="40" y="467"/>
                  </a:lnTo>
                  <a:lnTo>
                    <a:pt x="68" y="473"/>
                  </a:lnTo>
                  <a:lnTo>
                    <a:pt x="102" y="262"/>
                  </a:lnTo>
                  <a:lnTo>
                    <a:pt x="120" y="242"/>
                  </a:lnTo>
                  <a:lnTo>
                    <a:pt x="216" y="131"/>
                  </a:lnTo>
                  <a:lnTo>
                    <a:pt x="287" y="49"/>
                  </a:lnTo>
                  <a:lnTo>
                    <a:pt x="222" y="0"/>
                  </a:lnTo>
                  <a:lnTo>
                    <a:pt x="196" y="6"/>
                  </a:lnTo>
                  <a:close/>
                </a:path>
              </a:pathLst>
            </a:custGeom>
            <a:solidFill>
              <a:srgbClr val="9B16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9" name="iṡḻïḋê"/>
            <p:cNvSpPr/>
            <p:nvPr/>
          </p:nvSpPr>
          <p:spPr bwMode="auto">
            <a:xfrm>
              <a:off x="3748088" y="2214563"/>
              <a:ext cx="215900" cy="419100"/>
            </a:xfrm>
            <a:custGeom>
              <a:avLst/>
              <a:gdLst>
                <a:gd name="T0" fmla="*/ 93 w 136"/>
                <a:gd name="T1" fmla="*/ 0 h 264"/>
                <a:gd name="T2" fmla="*/ 125 w 136"/>
                <a:gd name="T3" fmla="*/ 190 h 264"/>
                <a:gd name="T4" fmla="*/ 136 w 136"/>
                <a:gd name="T5" fmla="*/ 264 h 264"/>
                <a:gd name="T6" fmla="*/ 56 w 136"/>
                <a:gd name="T7" fmla="*/ 122 h 264"/>
                <a:gd name="T8" fmla="*/ 0 w 136"/>
                <a:gd name="T9" fmla="*/ 20 h 264"/>
                <a:gd name="T10" fmla="*/ 93 w 136"/>
                <a:gd name="T11" fmla="*/ 0 h 264"/>
              </a:gdLst>
              <a:ahLst/>
              <a:cxnLst>
                <a:cxn ang="0">
                  <a:pos x="T0" y="T1"/>
                </a:cxn>
                <a:cxn ang="0">
                  <a:pos x="T2" y="T3"/>
                </a:cxn>
                <a:cxn ang="0">
                  <a:pos x="T4" y="T5"/>
                </a:cxn>
                <a:cxn ang="0">
                  <a:pos x="T6" y="T7"/>
                </a:cxn>
                <a:cxn ang="0">
                  <a:pos x="T8" y="T9"/>
                </a:cxn>
                <a:cxn ang="0">
                  <a:pos x="T10" y="T11"/>
                </a:cxn>
              </a:cxnLst>
              <a:rect l="0" t="0" r="r" b="b"/>
              <a:pathLst>
                <a:path w="136" h="264">
                  <a:moveTo>
                    <a:pt x="93" y="0"/>
                  </a:moveTo>
                  <a:lnTo>
                    <a:pt x="125" y="190"/>
                  </a:lnTo>
                  <a:lnTo>
                    <a:pt x="136" y="264"/>
                  </a:lnTo>
                  <a:lnTo>
                    <a:pt x="56" y="122"/>
                  </a:lnTo>
                  <a:lnTo>
                    <a:pt x="0" y="20"/>
                  </a:lnTo>
                  <a:lnTo>
                    <a:pt x="9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0" name="ïṡľïḑè"/>
            <p:cNvSpPr/>
            <p:nvPr/>
          </p:nvSpPr>
          <p:spPr bwMode="auto">
            <a:xfrm>
              <a:off x="3787775" y="2222500"/>
              <a:ext cx="80963" cy="82550"/>
            </a:xfrm>
            <a:custGeom>
              <a:avLst/>
              <a:gdLst>
                <a:gd name="T0" fmla="*/ 0 w 51"/>
                <a:gd name="T1" fmla="*/ 9 h 52"/>
                <a:gd name="T2" fmla="*/ 12 w 51"/>
                <a:gd name="T3" fmla="*/ 52 h 52"/>
                <a:gd name="T4" fmla="*/ 51 w 51"/>
                <a:gd name="T5" fmla="*/ 43 h 52"/>
                <a:gd name="T6" fmla="*/ 43 w 51"/>
                <a:gd name="T7" fmla="*/ 0 h 52"/>
                <a:gd name="T8" fmla="*/ 0 w 51"/>
                <a:gd name="T9" fmla="*/ 9 h 52"/>
              </a:gdLst>
              <a:ahLst/>
              <a:cxnLst>
                <a:cxn ang="0">
                  <a:pos x="T0" y="T1"/>
                </a:cxn>
                <a:cxn ang="0">
                  <a:pos x="T2" y="T3"/>
                </a:cxn>
                <a:cxn ang="0">
                  <a:pos x="T4" y="T5"/>
                </a:cxn>
                <a:cxn ang="0">
                  <a:pos x="T6" y="T7"/>
                </a:cxn>
                <a:cxn ang="0">
                  <a:pos x="T8" y="T9"/>
                </a:cxn>
              </a:cxnLst>
              <a:rect l="0" t="0" r="r" b="b"/>
              <a:pathLst>
                <a:path w="51" h="52">
                  <a:moveTo>
                    <a:pt x="0" y="9"/>
                  </a:moveTo>
                  <a:lnTo>
                    <a:pt x="12" y="52"/>
                  </a:lnTo>
                  <a:lnTo>
                    <a:pt x="51" y="43"/>
                  </a:lnTo>
                  <a:lnTo>
                    <a:pt x="43" y="0"/>
                  </a:lnTo>
                  <a:lnTo>
                    <a:pt x="0" y="9"/>
                  </a:lnTo>
                  <a:close/>
                </a:path>
              </a:pathLst>
            </a:custGeom>
            <a:solidFill>
              <a:srgbClr val="21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1" name="ísḻîdê"/>
            <p:cNvSpPr/>
            <p:nvPr/>
          </p:nvSpPr>
          <p:spPr bwMode="auto">
            <a:xfrm>
              <a:off x="3824288" y="2295525"/>
              <a:ext cx="139700" cy="338138"/>
            </a:xfrm>
            <a:custGeom>
              <a:avLst/>
              <a:gdLst>
                <a:gd name="T0" fmla="*/ 77 w 88"/>
                <a:gd name="T1" fmla="*/ 139 h 213"/>
                <a:gd name="T2" fmla="*/ 88 w 88"/>
                <a:gd name="T3" fmla="*/ 213 h 213"/>
                <a:gd name="T4" fmla="*/ 8 w 88"/>
                <a:gd name="T5" fmla="*/ 71 h 213"/>
                <a:gd name="T6" fmla="*/ 0 w 88"/>
                <a:gd name="T7" fmla="*/ 3 h 213"/>
                <a:gd name="T8" fmla="*/ 17 w 88"/>
                <a:gd name="T9" fmla="*/ 0 h 213"/>
                <a:gd name="T10" fmla="*/ 77 w 88"/>
                <a:gd name="T11" fmla="*/ 139 h 213"/>
              </a:gdLst>
              <a:ahLst/>
              <a:cxnLst>
                <a:cxn ang="0">
                  <a:pos x="T0" y="T1"/>
                </a:cxn>
                <a:cxn ang="0">
                  <a:pos x="T2" y="T3"/>
                </a:cxn>
                <a:cxn ang="0">
                  <a:pos x="T4" y="T5"/>
                </a:cxn>
                <a:cxn ang="0">
                  <a:pos x="T6" y="T7"/>
                </a:cxn>
                <a:cxn ang="0">
                  <a:pos x="T8" y="T9"/>
                </a:cxn>
                <a:cxn ang="0">
                  <a:pos x="T10" y="T11"/>
                </a:cxn>
              </a:cxnLst>
              <a:rect l="0" t="0" r="r" b="b"/>
              <a:pathLst>
                <a:path w="88" h="213">
                  <a:moveTo>
                    <a:pt x="77" y="139"/>
                  </a:moveTo>
                  <a:lnTo>
                    <a:pt x="88" y="213"/>
                  </a:lnTo>
                  <a:lnTo>
                    <a:pt x="8" y="71"/>
                  </a:lnTo>
                  <a:lnTo>
                    <a:pt x="0" y="3"/>
                  </a:lnTo>
                  <a:lnTo>
                    <a:pt x="17" y="0"/>
                  </a:lnTo>
                  <a:lnTo>
                    <a:pt x="77" y="139"/>
                  </a:lnTo>
                  <a:close/>
                </a:path>
              </a:pathLst>
            </a:custGeom>
            <a:solidFill>
              <a:srgbClr val="21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2" name="ïṡļïḍè"/>
            <p:cNvSpPr/>
            <p:nvPr/>
          </p:nvSpPr>
          <p:spPr bwMode="auto">
            <a:xfrm>
              <a:off x="3224213" y="3848100"/>
              <a:ext cx="288925" cy="266700"/>
            </a:xfrm>
            <a:custGeom>
              <a:avLst/>
              <a:gdLst>
                <a:gd name="T0" fmla="*/ 64 w 64"/>
                <a:gd name="T1" fmla="*/ 57 h 59"/>
                <a:gd name="T2" fmla="*/ 34 w 64"/>
                <a:gd name="T3" fmla="*/ 59 h 59"/>
                <a:gd name="T4" fmla="*/ 0 w 64"/>
                <a:gd name="T5" fmla="*/ 16 h 59"/>
                <a:gd name="T6" fmla="*/ 21 w 64"/>
                <a:gd name="T7" fmla="*/ 0 h 59"/>
                <a:gd name="T8" fmla="*/ 46 w 64"/>
                <a:gd name="T9" fmla="*/ 32 h 59"/>
                <a:gd name="T10" fmla="*/ 46 w 64"/>
                <a:gd name="T11" fmla="*/ 32 h 59"/>
                <a:gd name="T12" fmla="*/ 46 w 64"/>
                <a:gd name="T13" fmla="*/ 33 h 59"/>
                <a:gd name="T14" fmla="*/ 46 w 64"/>
                <a:gd name="T15" fmla="*/ 34 h 59"/>
                <a:gd name="T16" fmla="*/ 47 w 64"/>
                <a:gd name="T17" fmla="*/ 34 h 59"/>
                <a:gd name="T18" fmla="*/ 47 w 64"/>
                <a:gd name="T19" fmla="*/ 35 h 59"/>
                <a:gd name="T20" fmla="*/ 48 w 64"/>
                <a:gd name="T21" fmla="*/ 35 h 59"/>
                <a:gd name="T22" fmla="*/ 56 w 64"/>
                <a:gd name="T23" fmla="*/ 40 h 59"/>
                <a:gd name="T24" fmla="*/ 64 w 64"/>
                <a:gd name="T25" fmla="*/ 5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59">
                  <a:moveTo>
                    <a:pt x="64" y="57"/>
                  </a:moveTo>
                  <a:cubicBezTo>
                    <a:pt x="34" y="59"/>
                    <a:pt x="34" y="59"/>
                    <a:pt x="34" y="59"/>
                  </a:cubicBezTo>
                  <a:cubicBezTo>
                    <a:pt x="0" y="16"/>
                    <a:pt x="0" y="16"/>
                    <a:pt x="0" y="16"/>
                  </a:cubicBezTo>
                  <a:cubicBezTo>
                    <a:pt x="21" y="0"/>
                    <a:pt x="21" y="0"/>
                    <a:pt x="21" y="0"/>
                  </a:cubicBezTo>
                  <a:cubicBezTo>
                    <a:pt x="46" y="32"/>
                    <a:pt x="46" y="32"/>
                    <a:pt x="46" y="32"/>
                  </a:cubicBezTo>
                  <a:cubicBezTo>
                    <a:pt x="46" y="32"/>
                    <a:pt x="46" y="32"/>
                    <a:pt x="46" y="32"/>
                  </a:cubicBezTo>
                  <a:cubicBezTo>
                    <a:pt x="46" y="33"/>
                    <a:pt x="46" y="33"/>
                    <a:pt x="46" y="33"/>
                  </a:cubicBezTo>
                  <a:cubicBezTo>
                    <a:pt x="46" y="34"/>
                    <a:pt x="46" y="34"/>
                    <a:pt x="46" y="34"/>
                  </a:cubicBezTo>
                  <a:cubicBezTo>
                    <a:pt x="46" y="34"/>
                    <a:pt x="47" y="34"/>
                    <a:pt x="47" y="34"/>
                  </a:cubicBezTo>
                  <a:cubicBezTo>
                    <a:pt x="47" y="35"/>
                    <a:pt x="47" y="35"/>
                    <a:pt x="47" y="35"/>
                  </a:cubicBezTo>
                  <a:cubicBezTo>
                    <a:pt x="48" y="35"/>
                    <a:pt x="48" y="35"/>
                    <a:pt x="48" y="35"/>
                  </a:cubicBezTo>
                  <a:cubicBezTo>
                    <a:pt x="51" y="36"/>
                    <a:pt x="54" y="38"/>
                    <a:pt x="56" y="40"/>
                  </a:cubicBezTo>
                  <a:cubicBezTo>
                    <a:pt x="60" y="44"/>
                    <a:pt x="63" y="50"/>
                    <a:pt x="64" y="57"/>
                  </a:cubicBezTo>
                  <a:close/>
                </a:path>
              </a:pathLst>
            </a:custGeom>
            <a:solidFill>
              <a:srgbClr val="20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3" name="îsļîďé"/>
            <p:cNvSpPr/>
            <p:nvPr/>
          </p:nvSpPr>
          <p:spPr bwMode="auto">
            <a:xfrm>
              <a:off x="4578350" y="3614738"/>
              <a:ext cx="303213" cy="230188"/>
            </a:xfrm>
            <a:custGeom>
              <a:avLst/>
              <a:gdLst>
                <a:gd name="T0" fmla="*/ 67 w 67"/>
                <a:gd name="T1" fmla="*/ 3 h 51"/>
                <a:gd name="T2" fmla="*/ 52 w 67"/>
                <a:gd name="T3" fmla="*/ 34 h 51"/>
                <a:gd name="T4" fmla="*/ 10 w 67"/>
                <a:gd name="T5" fmla="*/ 51 h 51"/>
                <a:gd name="T6" fmla="*/ 0 w 67"/>
                <a:gd name="T7" fmla="*/ 27 h 51"/>
                <a:gd name="T8" fmla="*/ 33 w 67"/>
                <a:gd name="T9" fmla="*/ 14 h 51"/>
                <a:gd name="T10" fmla="*/ 33 w 67"/>
                <a:gd name="T11" fmla="*/ 14 h 51"/>
                <a:gd name="T12" fmla="*/ 33 w 67"/>
                <a:gd name="T13" fmla="*/ 13 h 51"/>
                <a:gd name="T14" fmla="*/ 34 w 67"/>
                <a:gd name="T15" fmla="*/ 12 h 51"/>
                <a:gd name="T16" fmla="*/ 35 w 67"/>
                <a:gd name="T17" fmla="*/ 10 h 51"/>
                <a:gd name="T18" fmla="*/ 39 w 67"/>
                <a:gd name="T19" fmla="*/ 7 h 51"/>
                <a:gd name="T20" fmla="*/ 47 w 67"/>
                <a:gd name="T21" fmla="*/ 2 h 51"/>
                <a:gd name="T22" fmla="*/ 67 w 67"/>
                <a:gd name="T23" fmla="*/ 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51">
                  <a:moveTo>
                    <a:pt x="67" y="3"/>
                  </a:moveTo>
                  <a:cubicBezTo>
                    <a:pt x="52" y="34"/>
                    <a:pt x="52" y="34"/>
                    <a:pt x="52" y="34"/>
                  </a:cubicBezTo>
                  <a:cubicBezTo>
                    <a:pt x="10" y="51"/>
                    <a:pt x="10" y="51"/>
                    <a:pt x="10" y="51"/>
                  </a:cubicBezTo>
                  <a:cubicBezTo>
                    <a:pt x="0" y="27"/>
                    <a:pt x="0" y="27"/>
                    <a:pt x="0" y="27"/>
                  </a:cubicBezTo>
                  <a:cubicBezTo>
                    <a:pt x="33" y="14"/>
                    <a:pt x="33" y="14"/>
                    <a:pt x="33" y="14"/>
                  </a:cubicBezTo>
                  <a:cubicBezTo>
                    <a:pt x="33" y="14"/>
                    <a:pt x="33" y="14"/>
                    <a:pt x="33" y="14"/>
                  </a:cubicBezTo>
                  <a:cubicBezTo>
                    <a:pt x="33" y="14"/>
                    <a:pt x="33" y="14"/>
                    <a:pt x="33" y="13"/>
                  </a:cubicBezTo>
                  <a:cubicBezTo>
                    <a:pt x="33" y="13"/>
                    <a:pt x="33" y="13"/>
                    <a:pt x="34" y="12"/>
                  </a:cubicBezTo>
                  <a:cubicBezTo>
                    <a:pt x="34" y="12"/>
                    <a:pt x="35" y="11"/>
                    <a:pt x="35" y="10"/>
                  </a:cubicBezTo>
                  <a:cubicBezTo>
                    <a:pt x="36" y="9"/>
                    <a:pt x="37" y="8"/>
                    <a:pt x="39" y="7"/>
                  </a:cubicBezTo>
                  <a:cubicBezTo>
                    <a:pt x="41" y="4"/>
                    <a:pt x="44" y="3"/>
                    <a:pt x="47" y="2"/>
                  </a:cubicBezTo>
                  <a:cubicBezTo>
                    <a:pt x="54" y="0"/>
                    <a:pt x="61" y="0"/>
                    <a:pt x="67" y="3"/>
                  </a:cubicBezTo>
                  <a:close/>
                </a:path>
              </a:pathLst>
            </a:custGeom>
            <a:solidFill>
              <a:srgbClr val="20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4" name="iślïdè"/>
            <p:cNvSpPr/>
            <p:nvPr/>
          </p:nvSpPr>
          <p:spPr bwMode="auto">
            <a:xfrm>
              <a:off x="3662363" y="1685925"/>
              <a:ext cx="387350" cy="411163"/>
            </a:xfrm>
            <a:custGeom>
              <a:avLst/>
              <a:gdLst>
                <a:gd name="T0" fmla="*/ 58 w 86"/>
                <a:gd name="T1" fmla="*/ 1 h 91"/>
                <a:gd name="T2" fmla="*/ 25 w 86"/>
                <a:gd name="T3" fmla="*/ 4 h 91"/>
                <a:gd name="T4" fmla="*/ 2 w 86"/>
                <a:gd name="T5" fmla="*/ 32 h 91"/>
                <a:gd name="T6" fmla="*/ 3 w 86"/>
                <a:gd name="T7" fmla="*/ 46 h 91"/>
                <a:gd name="T8" fmla="*/ 4 w 86"/>
                <a:gd name="T9" fmla="*/ 46 h 91"/>
                <a:gd name="T10" fmla="*/ 8 w 86"/>
                <a:gd name="T11" fmla="*/ 91 h 91"/>
                <a:gd name="T12" fmla="*/ 27 w 86"/>
                <a:gd name="T13" fmla="*/ 89 h 91"/>
                <a:gd name="T14" fmla="*/ 24 w 86"/>
                <a:gd name="T15" fmla="*/ 49 h 91"/>
                <a:gd name="T16" fmla="*/ 28 w 86"/>
                <a:gd name="T17" fmla="*/ 44 h 91"/>
                <a:gd name="T18" fmla="*/ 72 w 86"/>
                <a:gd name="T19" fmla="*/ 41 h 91"/>
                <a:gd name="T20" fmla="*/ 86 w 86"/>
                <a:gd name="T21" fmla="*/ 25 h 91"/>
                <a:gd name="T22" fmla="*/ 58 w 86"/>
                <a:gd name="T23" fmla="*/ 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91">
                  <a:moveTo>
                    <a:pt x="58" y="1"/>
                  </a:moveTo>
                  <a:cubicBezTo>
                    <a:pt x="25" y="4"/>
                    <a:pt x="25" y="4"/>
                    <a:pt x="25" y="4"/>
                  </a:cubicBezTo>
                  <a:cubicBezTo>
                    <a:pt x="11" y="5"/>
                    <a:pt x="0" y="18"/>
                    <a:pt x="2" y="32"/>
                  </a:cubicBezTo>
                  <a:cubicBezTo>
                    <a:pt x="3" y="46"/>
                    <a:pt x="3" y="46"/>
                    <a:pt x="3" y="46"/>
                  </a:cubicBezTo>
                  <a:cubicBezTo>
                    <a:pt x="4" y="46"/>
                    <a:pt x="4" y="46"/>
                    <a:pt x="4" y="46"/>
                  </a:cubicBezTo>
                  <a:cubicBezTo>
                    <a:pt x="8" y="91"/>
                    <a:pt x="8" y="91"/>
                    <a:pt x="8" y="91"/>
                  </a:cubicBezTo>
                  <a:cubicBezTo>
                    <a:pt x="27" y="89"/>
                    <a:pt x="27" y="89"/>
                    <a:pt x="27" y="89"/>
                  </a:cubicBezTo>
                  <a:cubicBezTo>
                    <a:pt x="24" y="49"/>
                    <a:pt x="24" y="49"/>
                    <a:pt x="24" y="49"/>
                  </a:cubicBezTo>
                  <a:cubicBezTo>
                    <a:pt x="24" y="46"/>
                    <a:pt x="25" y="44"/>
                    <a:pt x="28" y="44"/>
                  </a:cubicBezTo>
                  <a:cubicBezTo>
                    <a:pt x="72" y="41"/>
                    <a:pt x="72" y="41"/>
                    <a:pt x="72" y="41"/>
                  </a:cubicBezTo>
                  <a:cubicBezTo>
                    <a:pt x="80" y="40"/>
                    <a:pt x="86" y="33"/>
                    <a:pt x="86" y="25"/>
                  </a:cubicBezTo>
                  <a:cubicBezTo>
                    <a:pt x="85" y="11"/>
                    <a:pt x="73" y="0"/>
                    <a:pt x="58" y="1"/>
                  </a:cubicBezTo>
                  <a:close/>
                </a:path>
              </a:pathLst>
            </a:custGeom>
            <a:solidFill>
              <a:srgbClr val="21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5" name="ïŝ1ïḍê"/>
            <p:cNvSpPr/>
            <p:nvPr/>
          </p:nvSpPr>
          <p:spPr bwMode="auto">
            <a:xfrm>
              <a:off x="8120063" y="3957638"/>
              <a:ext cx="296863" cy="117475"/>
            </a:xfrm>
            <a:custGeom>
              <a:avLst/>
              <a:gdLst>
                <a:gd name="T0" fmla="*/ 66 w 66"/>
                <a:gd name="T1" fmla="*/ 26 h 26"/>
                <a:gd name="T2" fmla="*/ 0 w 66"/>
                <a:gd name="T3" fmla="*/ 26 h 26"/>
                <a:gd name="T4" fmla="*/ 0 w 66"/>
                <a:gd name="T5" fmla="*/ 0 h 26"/>
                <a:gd name="T6" fmla="*/ 42 w 66"/>
                <a:gd name="T7" fmla="*/ 0 h 26"/>
                <a:gd name="T8" fmla="*/ 66 w 66"/>
                <a:gd name="T9" fmla="*/ 26 h 26"/>
              </a:gdLst>
              <a:ahLst/>
              <a:cxnLst>
                <a:cxn ang="0">
                  <a:pos x="T0" y="T1"/>
                </a:cxn>
                <a:cxn ang="0">
                  <a:pos x="T2" y="T3"/>
                </a:cxn>
                <a:cxn ang="0">
                  <a:pos x="T4" y="T5"/>
                </a:cxn>
                <a:cxn ang="0">
                  <a:pos x="T6" y="T7"/>
                </a:cxn>
                <a:cxn ang="0">
                  <a:pos x="T8" y="T9"/>
                </a:cxn>
              </a:cxnLst>
              <a:rect l="0" t="0" r="r" b="b"/>
              <a:pathLst>
                <a:path w="66" h="26">
                  <a:moveTo>
                    <a:pt x="66" y="26"/>
                  </a:moveTo>
                  <a:cubicBezTo>
                    <a:pt x="0" y="26"/>
                    <a:pt x="0" y="26"/>
                    <a:pt x="0" y="26"/>
                  </a:cubicBezTo>
                  <a:cubicBezTo>
                    <a:pt x="0" y="0"/>
                    <a:pt x="0" y="0"/>
                    <a:pt x="0" y="0"/>
                  </a:cubicBezTo>
                  <a:cubicBezTo>
                    <a:pt x="42" y="0"/>
                    <a:pt x="42" y="0"/>
                    <a:pt x="42" y="0"/>
                  </a:cubicBezTo>
                  <a:cubicBezTo>
                    <a:pt x="55" y="0"/>
                    <a:pt x="66" y="12"/>
                    <a:pt x="66" y="26"/>
                  </a:cubicBezTo>
                  <a:close/>
                </a:path>
              </a:pathLst>
            </a:custGeom>
            <a:solidFill>
              <a:srgbClr val="20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6" name="i$1îḓe"/>
            <p:cNvSpPr/>
            <p:nvPr/>
          </p:nvSpPr>
          <p:spPr bwMode="auto">
            <a:xfrm>
              <a:off x="8120063" y="2919413"/>
              <a:ext cx="541338" cy="1114425"/>
            </a:xfrm>
            <a:custGeom>
              <a:avLst/>
              <a:gdLst>
                <a:gd name="T0" fmla="*/ 0 w 120"/>
                <a:gd name="T1" fmla="*/ 229 h 247"/>
                <a:gd name="T2" fmla="*/ 71 w 120"/>
                <a:gd name="T3" fmla="*/ 118 h 247"/>
                <a:gd name="T4" fmla="*/ 76 w 120"/>
                <a:gd name="T5" fmla="*/ 111 h 247"/>
                <a:gd name="T6" fmla="*/ 77 w 120"/>
                <a:gd name="T7" fmla="*/ 109 h 247"/>
                <a:gd name="T8" fmla="*/ 77 w 120"/>
                <a:gd name="T9" fmla="*/ 109 h 247"/>
                <a:gd name="T10" fmla="*/ 77 w 120"/>
                <a:gd name="T11" fmla="*/ 107 h 247"/>
                <a:gd name="T12" fmla="*/ 76 w 120"/>
                <a:gd name="T13" fmla="*/ 100 h 247"/>
                <a:gd name="T14" fmla="*/ 76 w 120"/>
                <a:gd name="T15" fmla="*/ 86 h 247"/>
                <a:gd name="T16" fmla="*/ 75 w 120"/>
                <a:gd name="T17" fmla="*/ 57 h 247"/>
                <a:gd name="T18" fmla="*/ 73 w 120"/>
                <a:gd name="T19" fmla="*/ 0 h 247"/>
                <a:gd name="T20" fmla="*/ 120 w 120"/>
                <a:gd name="T21" fmla="*/ 0 h 247"/>
                <a:gd name="T22" fmla="*/ 117 w 120"/>
                <a:gd name="T23" fmla="*/ 57 h 247"/>
                <a:gd name="T24" fmla="*/ 115 w 120"/>
                <a:gd name="T25" fmla="*/ 86 h 247"/>
                <a:gd name="T26" fmla="*/ 114 w 120"/>
                <a:gd name="T27" fmla="*/ 100 h 247"/>
                <a:gd name="T28" fmla="*/ 114 w 120"/>
                <a:gd name="T29" fmla="*/ 107 h 247"/>
                <a:gd name="T30" fmla="*/ 113 w 120"/>
                <a:gd name="T31" fmla="*/ 119 h 247"/>
                <a:gd name="T32" fmla="*/ 105 w 120"/>
                <a:gd name="T33" fmla="*/ 130 h 247"/>
                <a:gd name="T34" fmla="*/ 100 w 120"/>
                <a:gd name="T35" fmla="*/ 137 h 247"/>
                <a:gd name="T36" fmla="*/ 28 w 120"/>
                <a:gd name="T37" fmla="*/ 247 h 247"/>
                <a:gd name="T38" fmla="*/ 0 w 120"/>
                <a:gd name="T39" fmla="*/ 22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247">
                  <a:moveTo>
                    <a:pt x="0" y="229"/>
                  </a:moveTo>
                  <a:cubicBezTo>
                    <a:pt x="71" y="118"/>
                    <a:pt x="71" y="118"/>
                    <a:pt x="71" y="118"/>
                  </a:cubicBezTo>
                  <a:cubicBezTo>
                    <a:pt x="76" y="111"/>
                    <a:pt x="76" y="111"/>
                    <a:pt x="76" y="111"/>
                  </a:cubicBezTo>
                  <a:cubicBezTo>
                    <a:pt x="77" y="109"/>
                    <a:pt x="76" y="110"/>
                    <a:pt x="77" y="109"/>
                  </a:cubicBezTo>
                  <a:cubicBezTo>
                    <a:pt x="77" y="109"/>
                    <a:pt x="77" y="109"/>
                    <a:pt x="77" y="109"/>
                  </a:cubicBezTo>
                  <a:cubicBezTo>
                    <a:pt x="77" y="107"/>
                    <a:pt x="77" y="107"/>
                    <a:pt x="77" y="107"/>
                  </a:cubicBezTo>
                  <a:cubicBezTo>
                    <a:pt x="76" y="100"/>
                    <a:pt x="76" y="100"/>
                    <a:pt x="76" y="100"/>
                  </a:cubicBezTo>
                  <a:cubicBezTo>
                    <a:pt x="76" y="86"/>
                    <a:pt x="76" y="86"/>
                    <a:pt x="76" y="86"/>
                  </a:cubicBezTo>
                  <a:cubicBezTo>
                    <a:pt x="75" y="57"/>
                    <a:pt x="75" y="57"/>
                    <a:pt x="75" y="57"/>
                  </a:cubicBezTo>
                  <a:cubicBezTo>
                    <a:pt x="73" y="0"/>
                    <a:pt x="73" y="0"/>
                    <a:pt x="73" y="0"/>
                  </a:cubicBezTo>
                  <a:cubicBezTo>
                    <a:pt x="120" y="0"/>
                    <a:pt x="120" y="0"/>
                    <a:pt x="120" y="0"/>
                  </a:cubicBezTo>
                  <a:cubicBezTo>
                    <a:pt x="117" y="57"/>
                    <a:pt x="117" y="57"/>
                    <a:pt x="117" y="57"/>
                  </a:cubicBezTo>
                  <a:cubicBezTo>
                    <a:pt x="115" y="86"/>
                    <a:pt x="115" y="86"/>
                    <a:pt x="115" y="86"/>
                  </a:cubicBezTo>
                  <a:cubicBezTo>
                    <a:pt x="114" y="100"/>
                    <a:pt x="114" y="100"/>
                    <a:pt x="114" y="100"/>
                  </a:cubicBezTo>
                  <a:cubicBezTo>
                    <a:pt x="114" y="107"/>
                    <a:pt x="114" y="107"/>
                    <a:pt x="114" y="107"/>
                  </a:cubicBezTo>
                  <a:cubicBezTo>
                    <a:pt x="113" y="119"/>
                    <a:pt x="113" y="119"/>
                    <a:pt x="113" y="119"/>
                  </a:cubicBezTo>
                  <a:cubicBezTo>
                    <a:pt x="105" y="130"/>
                    <a:pt x="105" y="130"/>
                    <a:pt x="105" y="130"/>
                  </a:cubicBezTo>
                  <a:cubicBezTo>
                    <a:pt x="100" y="137"/>
                    <a:pt x="100" y="137"/>
                    <a:pt x="100" y="137"/>
                  </a:cubicBezTo>
                  <a:cubicBezTo>
                    <a:pt x="28" y="247"/>
                    <a:pt x="28" y="247"/>
                    <a:pt x="28" y="247"/>
                  </a:cubicBezTo>
                  <a:lnTo>
                    <a:pt x="0" y="229"/>
                  </a:lnTo>
                  <a:close/>
                </a:path>
              </a:pathLst>
            </a:custGeom>
            <a:solidFill>
              <a:srgbClr val="4C201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7" name="îSļîḋè"/>
            <p:cNvSpPr/>
            <p:nvPr/>
          </p:nvSpPr>
          <p:spPr bwMode="auto">
            <a:xfrm>
              <a:off x="9058275" y="3636963"/>
              <a:ext cx="298450" cy="85725"/>
            </a:xfrm>
            <a:custGeom>
              <a:avLst/>
              <a:gdLst>
                <a:gd name="T0" fmla="*/ 0 w 188"/>
                <a:gd name="T1" fmla="*/ 54 h 54"/>
                <a:gd name="T2" fmla="*/ 103 w 188"/>
                <a:gd name="T3" fmla="*/ 45 h 54"/>
                <a:gd name="T4" fmla="*/ 188 w 188"/>
                <a:gd name="T5" fmla="*/ 0 h 54"/>
                <a:gd name="T6" fmla="*/ 0 w 188"/>
                <a:gd name="T7" fmla="*/ 54 h 54"/>
              </a:gdLst>
              <a:ahLst/>
              <a:cxnLst>
                <a:cxn ang="0">
                  <a:pos x="T0" y="T1"/>
                </a:cxn>
                <a:cxn ang="0">
                  <a:pos x="T2" y="T3"/>
                </a:cxn>
                <a:cxn ang="0">
                  <a:pos x="T4" y="T5"/>
                </a:cxn>
                <a:cxn ang="0">
                  <a:pos x="T6" y="T7"/>
                </a:cxn>
              </a:cxnLst>
              <a:rect l="0" t="0" r="r" b="b"/>
              <a:pathLst>
                <a:path w="188" h="54">
                  <a:moveTo>
                    <a:pt x="0" y="54"/>
                  </a:moveTo>
                  <a:lnTo>
                    <a:pt x="103" y="45"/>
                  </a:lnTo>
                  <a:lnTo>
                    <a:pt x="188" y="0"/>
                  </a:lnTo>
                  <a:lnTo>
                    <a:pt x="0" y="54"/>
                  </a:lnTo>
                  <a:close/>
                </a:path>
              </a:pathLst>
            </a:custGeom>
            <a:solidFill>
              <a:srgbClr val="2D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8" name="i$1íḋe"/>
            <p:cNvSpPr/>
            <p:nvPr/>
          </p:nvSpPr>
          <p:spPr bwMode="auto">
            <a:xfrm>
              <a:off x="9058275" y="3636963"/>
              <a:ext cx="298450" cy="85725"/>
            </a:xfrm>
            <a:custGeom>
              <a:avLst/>
              <a:gdLst>
                <a:gd name="T0" fmla="*/ 0 w 188"/>
                <a:gd name="T1" fmla="*/ 54 h 54"/>
                <a:gd name="T2" fmla="*/ 103 w 188"/>
                <a:gd name="T3" fmla="*/ 45 h 54"/>
                <a:gd name="T4" fmla="*/ 188 w 188"/>
                <a:gd name="T5" fmla="*/ 0 h 54"/>
              </a:gdLst>
              <a:ahLst/>
              <a:cxnLst>
                <a:cxn ang="0">
                  <a:pos x="T0" y="T1"/>
                </a:cxn>
                <a:cxn ang="0">
                  <a:pos x="T2" y="T3"/>
                </a:cxn>
                <a:cxn ang="0">
                  <a:pos x="T4" y="T5"/>
                </a:cxn>
              </a:cxnLst>
              <a:rect l="0" t="0" r="r" b="b"/>
              <a:pathLst>
                <a:path w="188" h="54">
                  <a:moveTo>
                    <a:pt x="0" y="54"/>
                  </a:moveTo>
                  <a:lnTo>
                    <a:pt x="103" y="45"/>
                  </a:lnTo>
                  <a:lnTo>
                    <a:pt x="18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9" name="iśľïḓe"/>
            <p:cNvSpPr/>
            <p:nvPr/>
          </p:nvSpPr>
          <p:spPr bwMode="auto">
            <a:xfrm>
              <a:off x="9055100" y="3609975"/>
              <a:ext cx="333375" cy="171450"/>
            </a:xfrm>
            <a:custGeom>
              <a:avLst/>
              <a:gdLst>
                <a:gd name="T0" fmla="*/ 74 w 74"/>
                <a:gd name="T1" fmla="*/ 17 h 38"/>
                <a:gd name="T2" fmla="*/ 41 w 74"/>
                <a:gd name="T3" fmla="*/ 35 h 38"/>
                <a:gd name="T4" fmla="*/ 2 w 74"/>
                <a:gd name="T5" fmla="*/ 38 h 38"/>
                <a:gd name="T6" fmla="*/ 0 w 74"/>
                <a:gd name="T7" fmla="*/ 12 h 38"/>
                <a:gd name="T8" fmla="*/ 34 w 74"/>
                <a:gd name="T9" fmla="*/ 10 h 38"/>
                <a:gd name="T10" fmla="*/ 39 w 74"/>
                <a:gd name="T11" fmla="*/ 7 h 38"/>
                <a:gd name="T12" fmla="*/ 74 w 74"/>
                <a:gd name="T13" fmla="*/ 17 h 38"/>
              </a:gdLst>
              <a:ahLst/>
              <a:cxnLst>
                <a:cxn ang="0">
                  <a:pos x="T0" y="T1"/>
                </a:cxn>
                <a:cxn ang="0">
                  <a:pos x="T2" y="T3"/>
                </a:cxn>
                <a:cxn ang="0">
                  <a:pos x="T4" y="T5"/>
                </a:cxn>
                <a:cxn ang="0">
                  <a:pos x="T6" y="T7"/>
                </a:cxn>
                <a:cxn ang="0">
                  <a:pos x="T8" y="T9"/>
                </a:cxn>
                <a:cxn ang="0">
                  <a:pos x="T10" y="T11"/>
                </a:cxn>
                <a:cxn ang="0">
                  <a:pos x="T12" y="T13"/>
                </a:cxn>
              </a:cxnLst>
              <a:rect l="0" t="0" r="r" b="b"/>
              <a:pathLst>
                <a:path w="74" h="38">
                  <a:moveTo>
                    <a:pt x="74" y="17"/>
                  </a:moveTo>
                  <a:cubicBezTo>
                    <a:pt x="41" y="35"/>
                    <a:pt x="41" y="35"/>
                    <a:pt x="41" y="35"/>
                  </a:cubicBezTo>
                  <a:cubicBezTo>
                    <a:pt x="2" y="38"/>
                    <a:pt x="2" y="38"/>
                    <a:pt x="2" y="38"/>
                  </a:cubicBezTo>
                  <a:cubicBezTo>
                    <a:pt x="0" y="12"/>
                    <a:pt x="0" y="12"/>
                    <a:pt x="0" y="12"/>
                  </a:cubicBezTo>
                  <a:cubicBezTo>
                    <a:pt x="34" y="10"/>
                    <a:pt x="34" y="10"/>
                    <a:pt x="34" y="10"/>
                  </a:cubicBezTo>
                  <a:cubicBezTo>
                    <a:pt x="39" y="7"/>
                    <a:pt x="39" y="7"/>
                    <a:pt x="39" y="7"/>
                  </a:cubicBezTo>
                  <a:cubicBezTo>
                    <a:pt x="51" y="0"/>
                    <a:pt x="67" y="5"/>
                    <a:pt x="74" y="17"/>
                  </a:cubicBezTo>
                  <a:close/>
                </a:path>
              </a:pathLst>
            </a:custGeom>
            <a:solidFill>
              <a:srgbClr val="20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0" name="iṩ1îďè"/>
            <p:cNvSpPr/>
            <p:nvPr/>
          </p:nvSpPr>
          <p:spPr bwMode="auto">
            <a:xfrm flipV="1">
              <a:off x="9271000" y="2070100"/>
              <a:ext cx="80963" cy="80963"/>
            </a:xfrm>
            <a:prstGeom prst="line">
              <a:avLst/>
            </a:prstGeom>
            <a:noFill/>
            <a:ln w="80963" cap="rnd">
              <a:solidFill>
                <a:srgbClr val="DBFFFF"/>
              </a:solidFill>
              <a:prstDash val="solid"/>
              <a:miter lim="800000"/>
            </a:ln>
            <a:extLst>
              <a:ext uri="{909E8E84-426E-40DD-AFC4-6F175D3DCCD1}">
                <a14:hiddenFill xmlns:a14="http://schemas.microsoft.com/office/drawing/2010/main">
                  <a:noFill/>
                </a14:hiddenFill>
              </a:ext>
            </a:extLst>
          </p:spPr>
          <p:txBody>
            <a:bodyPr anchor="ctr"/>
            <a:lstStyle/>
            <a:p>
              <a:pPr algn="ctr"/>
              <a:endParaRPr/>
            </a:p>
          </p:txBody>
        </p:sp>
        <p:sp>
          <p:nvSpPr>
            <p:cNvPr id="401" name="ïşḻîḓe"/>
            <p:cNvSpPr/>
            <p:nvPr/>
          </p:nvSpPr>
          <p:spPr bwMode="auto">
            <a:xfrm>
              <a:off x="8399463" y="1781175"/>
              <a:ext cx="107950" cy="184150"/>
            </a:xfrm>
            <a:custGeom>
              <a:avLst/>
              <a:gdLst>
                <a:gd name="T0" fmla="*/ 24 w 24"/>
                <a:gd name="T1" fmla="*/ 0 h 41"/>
                <a:gd name="T2" fmla="*/ 5 w 24"/>
                <a:gd name="T3" fmla="*/ 23 h 41"/>
                <a:gd name="T4" fmla="*/ 15 w 24"/>
                <a:gd name="T5" fmla="*/ 39 h 41"/>
                <a:gd name="T6" fmla="*/ 21 w 24"/>
                <a:gd name="T7" fmla="*/ 41 h 41"/>
                <a:gd name="T8" fmla="*/ 24 w 24"/>
                <a:gd name="T9" fmla="*/ 0 h 41"/>
              </a:gdLst>
              <a:ahLst/>
              <a:cxnLst>
                <a:cxn ang="0">
                  <a:pos x="T0" y="T1"/>
                </a:cxn>
                <a:cxn ang="0">
                  <a:pos x="T2" y="T3"/>
                </a:cxn>
                <a:cxn ang="0">
                  <a:pos x="T4" y="T5"/>
                </a:cxn>
                <a:cxn ang="0">
                  <a:pos x="T6" y="T7"/>
                </a:cxn>
                <a:cxn ang="0">
                  <a:pos x="T8" y="T9"/>
                </a:cxn>
              </a:cxnLst>
              <a:rect l="0" t="0" r="r" b="b"/>
              <a:pathLst>
                <a:path w="24" h="41">
                  <a:moveTo>
                    <a:pt x="24" y="0"/>
                  </a:moveTo>
                  <a:cubicBezTo>
                    <a:pt x="5" y="23"/>
                    <a:pt x="5" y="23"/>
                    <a:pt x="5" y="23"/>
                  </a:cubicBezTo>
                  <a:cubicBezTo>
                    <a:pt x="0" y="29"/>
                    <a:pt x="5" y="36"/>
                    <a:pt x="15" y="39"/>
                  </a:cubicBezTo>
                  <a:cubicBezTo>
                    <a:pt x="21" y="41"/>
                    <a:pt x="21" y="41"/>
                    <a:pt x="21" y="41"/>
                  </a:cubicBezTo>
                  <a:lnTo>
                    <a:pt x="24" y="0"/>
                  </a:lnTo>
                  <a:close/>
                </a:path>
              </a:pathLst>
            </a:custGeom>
            <a:solidFill>
              <a:srgbClr val="C494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2" name="íSľîďê"/>
            <p:cNvSpPr/>
            <p:nvPr/>
          </p:nvSpPr>
          <p:spPr bwMode="auto">
            <a:xfrm>
              <a:off x="8624888" y="2082800"/>
              <a:ext cx="704850" cy="460375"/>
            </a:xfrm>
            <a:custGeom>
              <a:avLst/>
              <a:gdLst>
                <a:gd name="T0" fmla="*/ 156 w 156"/>
                <a:gd name="T1" fmla="*/ 17 h 102"/>
                <a:gd name="T2" fmla="*/ 91 w 156"/>
                <a:gd name="T3" fmla="*/ 87 h 102"/>
                <a:gd name="T4" fmla="*/ 84 w 156"/>
                <a:gd name="T5" fmla="*/ 95 h 102"/>
                <a:gd name="T6" fmla="*/ 76 w 156"/>
                <a:gd name="T7" fmla="*/ 100 h 102"/>
                <a:gd name="T8" fmla="*/ 67 w 156"/>
                <a:gd name="T9" fmla="*/ 101 h 102"/>
                <a:gd name="T10" fmla="*/ 58 w 156"/>
                <a:gd name="T11" fmla="*/ 98 h 102"/>
                <a:gd name="T12" fmla="*/ 50 w 156"/>
                <a:gd name="T13" fmla="*/ 91 h 102"/>
                <a:gd name="T14" fmla="*/ 46 w 156"/>
                <a:gd name="T15" fmla="*/ 87 h 102"/>
                <a:gd name="T16" fmla="*/ 44 w 156"/>
                <a:gd name="T17" fmla="*/ 85 h 102"/>
                <a:gd name="T18" fmla="*/ 35 w 156"/>
                <a:gd name="T19" fmla="*/ 77 h 102"/>
                <a:gd name="T20" fmla="*/ 0 w 156"/>
                <a:gd name="T21" fmla="*/ 46 h 102"/>
                <a:gd name="T22" fmla="*/ 25 w 156"/>
                <a:gd name="T23" fmla="*/ 20 h 102"/>
                <a:gd name="T24" fmla="*/ 56 w 156"/>
                <a:gd name="T25" fmla="*/ 55 h 102"/>
                <a:gd name="T26" fmla="*/ 64 w 156"/>
                <a:gd name="T27" fmla="*/ 64 h 102"/>
                <a:gd name="T28" fmla="*/ 66 w 156"/>
                <a:gd name="T29" fmla="*/ 66 h 102"/>
                <a:gd name="T30" fmla="*/ 67 w 156"/>
                <a:gd name="T31" fmla="*/ 67 h 102"/>
                <a:gd name="T32" fmla="*/ 68 w 156"/>
                <a:gd name="T33" fmla="*/ 69 h 102"/>
                <a:gd name="T34" fmla="*/ 69 w 156"/>
                <a:gd name="T35" fmla="*/ 70 h 102"/>
                <a:gd name="T36" fmla="*/ 70 w 156"/>
                <a:gd name="T37" fmla="*/ 70 h 102"/>
                <a:gd name="T38" fmla="*/ 74 w 156"/>
                <a:gd name="T39" fmla="*/ 68 h 102"/>
                <a:gd name="T40" fmla="*/ 138 w 156"/>
                <a:gd name="T41" fmla="*/ 0 h 102"/>
                <a:gd name="T42" fmla="*/ 156 w 156"/>
                <a:gd name="T4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6" h="102">
                  <a:moveTo>
                    <a:pt x="156" y="17"/>
                  </a:moveTo>
                  <a:cubicBezTo>
                    <a:pt x="91" y="87"/>
                    <a:pt x="91" y="87"/>
                    <a:pt x="91" y="87"/>
                  </a:cubicBezTo>
                  <a:cubicBezTo>
                    <a:pt x="89" y="90"/>
                    <a:pt x="87" y="92"/>
                    <a:pt x="84" y="95"/>
                  </a:cubicBezTo>
                  <a:cubicBezTo>
                    <a:pt x="81" y="97"/>
                    <a:pt x="79" y="99"/>
                    <a:pt x="76" y="100"/>
                  </a:cubicBezTo>
                  <a:cubicBezTo>
                    <a:pt x="73" y="101"/>
                    <a:pt x="70" y="102"/>
                    <a:pt x="67" y="101"/>
                  </a:cubicBezTo>
                  <a:cubicBezTo>
                    <a:pt x="63" y="101"/>
                    <a:pt x="61" y="100"/>
                    <a:pt x="58" y="98"/>
                  </a:cubicBezTo>
                  <a:cubicBezTo>
                    <a:pt x="55" y="96"/>
                    <a:pt x="52" y="93"/>
                    <a:pt x="50" y="91"/>
                  </a:cubicBezTo>
                  <a:cubicBezTo>
                    <a:pt x="46" y="87"/>
                    <a:pt x="46" y="87"/>
                    <a:pt x="46" y="87"/>
                  </a:cubicBezTo>
                  <a:cubicBezTo>
                    <a:pt x="44" y="85"/>
                    <a:pt x="44" y="85"/>
                    <a:pt x="44" y="85"/>
                  </a:cubicBezTo>
                  <a:cubicBezTo>
                    <a:pt x="35" y="77"/>
                    <a:pt x="35" y="77"/>
                    <a:pt x="35" y="77"/>
                  </a:cubicBezTo>
                  <a:cubicBezTo>
                    <a:pt x="0" y="46"/>
                    <a:pt x="0" y="46"/>
                    <a:pt x="0" y="46"/>
                  </a:cubicBezTo>
                  <a:cubicBezTo>
                    <a:pt x="25" y="20"/>
                    <a:pt x="25" y="20"/>
                    <a:pt x="25" y="20"/>
                  </a:cubicBezTo>
                  <a:cubicBezTo>
                    <a:pt x="56" y="55"/>
                    <a:pt x="56" y="55"/>
                    <a:pt x="56" y="55"/>
                  </a:cubicBezTo>
                  <a:cubicBezTo>
                    <a:pt x="64" y="64"/>
                    <a:pt x="64" y="64"/>
                    <a:pt x="64" y="64"/>
                  </a:cubicBezTo>
                  <a:cubicBezTo>
                    <a:pt x="66" y="66"/>
                    <a:pt x="66" y="66"/>
                    <a:pt x="66" y="66"/>
                  </a:cubicBezTo>
                  <a:cubicBezTo>
                    <a:pt x="67" y="67"/>
                    <a:pt x="66" y="67"/>
                    <a:pt x="67" y="67"/>
                  </a:cubicBezTo>
                  <a:cubicBezTo>
                    <a:pt x="68" y="69"/>
                    <a:pt x="68" y="69"/>
                    <a:pt x="68" y="69"/>
                  </a:cubicBezTo>
                  <a:cubicBezTo>
                    <a:pt x="68" y="69"/>
                    <a:pt x="68" y="70"/>
                    <a:pt x="69" y="70"/>
                  </a:cubicBezTo>
                  <a:cubicBezTo>
                    <a:pt x="69" y="70"/>
                    <a:pt x="70" y="70"/>
                    <a:pt x="70" y="70"/>
                  </a:cubicBezTo>
                  <a:cubicBezTo>
                    <a:pt x="71" y="70"/>
                    <a:pt x="72" y="69"/>
                    <a:pt x="74" y="68"/>
                  </a:cubicBezTo>
                  <a:cubicBezTo>
                    <a:pt x="138" y="0"/>
                    <a:pt x="138" y="0"/>
                    <a:pt x="138" y="0"/>
                  </a:cubicBezTo>
                  <a:lnTo>
                    <a:pt x="156" y="17"/>
                  </a:lnTo>
                  <a:close/>
                </a:path>
              </a:pathLst>
            </a:custGeom>
            <a:solidFill>
              <a:srgbClr val="7A0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3" name="iṩ1ïďê"/>
            <p:cNvSpPr/>
            <p:nvPr/>
          </p:nvSpPr>
          <p:spPr bwMode="auto">
            <a:xfrm>
              <a:off x="8589963" y="2792413"/>
              <a:ext cx="609600" cy="876300"/>
            </a:xfrm>
            <a:custGeom>
              <a:avLst/>
              <a:gdLst>
                <a:gd name="T0" fmla="*/ 290 w 384"/>
                <a:gd name="T1" fmla="*/ 552 h 552"/>
                <a:gd name="T2" fmla="*/ 287 w 384"/>
                <a:gd name="T3" fmla="*/ 378 h 552"/>
                <a:gd name="T4" fmla="*/ 287 w 384"/>
                <a:gd name="T5" fmla="*/ 293 h 552"/>
                <a:gd name="T6" fmla="*/ 287 w 384"/>
                <a:gd name="T7" fmla="*/ 247 h 552"/>
                <a:gd name="T8" fmla="*/ 287 w 384"/>
                <a:gd name="T9" fmla="*/ 242 h 552"/>
                <a:gd name="T10" fmla="*/ 284 w 384"/>
                <a:gd name="T11" fmla="*/ 242 h 552"/>
                <a:gd name="T12" fmla="*/ 284 w 384"/>
                <a:gd name="T13" fmla="*/ 239 h 552"/>
                <a:gd name="T14" fmla="*/ 284 w 384"/>
                <a:gd name="T15" fmla="*/ 236 h 552"/>
                <a:gd name="T16" fmla="*/ 284 w 384"/>
                <a:gd name="T17" fmla="*/ 236 h 552"/>
                <a:gd name="T18" fmla="*/ 278 w 384"/>
                <a:gd name="T19" fmla="*/ 233 h 552"/>
                <a:gd name="T20" fmla="*/ 238 w 384"/>
                <a:gd name="T21" fmla="*/ 219 h 552"/>
                <a:gd name="T22" fmla="*/ 159 w 384"/>
                <a:gd name="T23" fmla="*/ 188 h 552"/>
                <a:gd name="T24" fmla="*/ 0 w 384"/>
                <a:gd name="T25" fmla="*/ 125 h 552"/>
                <a:gd name="T26" fmla="*/ 54 w 384"/>
                <a:gd name="T27" fmla="*/ 0 h 552"/>
                <a:gd name="T28" fmla="*/ 204 w 384"/>
                <a:gd name="T29" fmla="*/ 80 h 552"/>
                <a:gd name="T30" fmla="*/ 281 w 384"/>
                <a:gd name="T31" fmla="*/ 119 h 552"/>
                <a:gd name="T32" fmla="*/ 321 w 384"/>
                <a:gd name="T33" fmla="*/ 139 h 552"/>
                <a:gd name="T34" fmla="*/ 384 w 384"/>
                <a:gd name="T35" fmla="*/ 171 h 552"/>
                <a:gd name="T36" fmla="*/ 384 w 384"/>
                <a:gd name="T37" fmla="*/ 182 h 552"/>
                <a:gd name="T38" fmla="*/ 384 w 384"/>
                <a:gd name="T39" fmla="*/ 552 h 552"/>
                <a:gd name="T40" fmla="*/ 290 w 384"/>
                <a:gd name="T41" fmla="*/ 55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4" h="552">
                  <a:moveTo>
                    <a:pt x="290" y="552"/>
                  </a:moveTo>
                  <a:lnTo>
                    <a:pt x="287" y="378"/>
                  </a:lnTo>
                  <a:lnTo>
                    <a:pt x="287" y="293"/>
                  </a:lnTo>
                  <a:lnTo>
                    <a:pt x="287" y="247"/>
                  </a:lnTo>
                  <a:lnTo>
                    <a:pt x="287" y="242"/>
                  </a:lnTo>
                  <a:lnTo>
                    <a:pt x="284" y="242"/>
                  </a:lnTo>
                  <a:lnTo>
                    <a:pt x="284" y="239"/>
                  </a:lnTo>
                  <a:lnTo>
                    <a:pt x="284" y="236"/>
                  </a:lnTo>
                  <a:lnTo>
                    <a:pt x="284" y="236"/>
                  </a:lnTo>
                  <a:lnTo>
                    <a:pt x="278" y="233"/>
                  </a:lnTo>
                  <a:lnTo>
                    <a:pt x="238" y="219"/>
                  </a:lnTo>
                  <a:lnTo>
                    <a:pt x="159" y="188"/>
                  </a:lnTo>
                  <a:lnTo>
                    <a:pt x="0" y="125"/>
                  </a:lnTo>
                  <a:lnTo>
                    <a:pt x="54" y="0"/>
                  </a:lnTo>
                  <a:lnTo>
                    <a:pt x="204" y="80"/>
                  </a:lnTo>
                  <a:lnTo>
                    <a:pt x="281" y="119"/>
                  </a:lnTo>
                  <a:lnTo>
                    <a:pt x="321" y="139"/>
                  </a:lnTo>
                  <a:lnTo>
                    <a:pt x="384" y="171"/>
                  </a:lnTo>
                  <a:lnTo>
                    <a:pt x="384" y="182"/>
                  </a:lnTo>
                  <a:lnTo>
                    <a:pt x="384" y="552"/>
                  </a:lnTo>
                  <a:lnTo>
                    <a:pt x="290" y="552"/>
                  </a:lnTo>
                  <a:close/>
                </a:path>
              </a:pathLst>
            </a:custGeom>
            <a:solidFill>
              <a:srgbClr val="4C201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4" name="íṡľïḑe"/>
            <p:cNvSpPr/>
            <p:nvPr/>
          </p:nvSpPr>
          <p:spPr bwMode="auto">
            <a:xfrm>
              <a:off x="8345488" y="2178050"/>
              <a:ext cx="541338" cy="790575"/>
            </a:xfrm>
            <a:custGeom>
              <a:avLst/>
              <a:gdLst>
                <a:gd name="T0" fmla="*/ 6 w 341"/>
                <a:gd name="T1" fmla="*/ 14 h 498"/>
                <a:gd name="T2" fmla="*/ 14 w 341"/>
                <a:gd name="T3" fmla="*/ 14 h 498"/>
                <a:gd name="T4" fmla="*/ 14 w 341"/>
                <a:gd name="T5" fmla="*/ 14 h 498"/>
                <a:gd name="T6" fmla="*/ 14 w 341"/>
                <a:gd name="T7" fmla="*/ 14 h 498"/>
                <a:gd name="T8" fmla="*/ 250 w 341"/>
                <a:gd name="T9" fmla="*/ 0 h 498"/>
                <a:gd name="T10" fmla="*/ 316 w 341"/>
                <a:gd name="T11" fmla="*/ 270 h 498"/>
                <a:gd name="T12" fmla="*/ 341 w 341"/>
                <a:gd name="T13" fmla="*/ 467 h 498"/>
                <a:gd name="T14" fmla="*/ 43 w 341"/>
                <a:gd name="T15" fmla="*/ 498 h 498"/>
                <a:gd name="T16" fmla="*/ 85 w 341"/>
                <a:gd name="T17" fmla="*/ 290 h 498"/>
                <a:gd name="T18" fmla="*/ 31 w 341"/>
                <a:gd name="T19" fmla="*/ 151 h 498"/>
                <a:gd name="T20" fmla="*/ 0 w 341"/>
                <a:gd name="T21" fmla="*/ 20 h 498"/>
                <a:gd name="T22" fmla="*/ 6 w 341"/>
                <a:gd name="T23" fmla="*/ 14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1" h="498">
                  <a:moveTo>
                    <a:pt x="6" y="14"/>
                  </a:moveTo>
                  <a:lnTo>
                    <a:pt x="14" y="14"/>
                  </a:lnTo>
                  <a:lnTo>
                    <a:pt x="14" y="14"/>
                  </a:lnTo>
                  <a:lnTo>
                    <a:pt x="14" y="14"/>
                  </a:lnTo>
                  <a:lnTo>
                    <a:pt x="250" y="0"/>
                  </a:lnTo>
                  <a:lnTo>
                    <a:pt x="316" y="270"/>
                  </a:lnTo>
                  <a:lnTo>
                    <a:pt x="341" y="467"/>
                  </a:lnTo>
                  <a:lnTo>
                    <a:pt x="43" y="498"/>
                  </a:lnTo>
                  <a:lnTo>
                    <a:pt x="85" y="290"/>
                  </a:lnTo>
                  <a:lnTo>
                    <a:pt x="31" y="151"/>
                  </a:lnTo>
                  <a:lnTo>
                    <a:pt x="0" y="20"/>
                  </a:lnTo>
                  <a:lnTo>
                    <a:pt x="6" y="14"/>
                  </a:lnTo>
                  <a:close/>
                </a:path>
              </a:pathLst>
            </a:custGeom>
            <a:solidFill>
              <a:srgbClr val="9B16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5" name="îṡľïḍe"/>
            <p:cNvSpPr/>
            <p:nvPr/>
          </p:nvSpPr>
          <p:spPr bwMode="auto">
            <a:xfrm>
              <a:off x="8110538" y="2200275"/>
              <a:ext cx="384175" cy="781050"/>
            </a:xfrm>
            <a:custGeom>
              <a:avLst/>
              <a:gdLst>
                <a:gd name="T0" fmla="*/ 154 w 242"/>
                <a:gd name="T1" fmla="*/ 0 h 492"/>
                <a:gd name="T2" fmla="*/ 148 w 242"/>
                <a:gd name="T3" fmla="*/ 6 h 492"/>
                <a:gd name="T4" fmla="*/ 31 w 242"/>
                <a:gd name="T5" fmla="*/ 219 h 492"/>
                <a:gd name="T6" fmla="*/ 8 w 242"/>
                <a:gd name="T7" fmla="*/ 259 h 492"/>
                <a:gd name="T8" fmla="*/ 0 w 242"/>
                <a:gd name="T9" fmla="*/ 490 h 492"/>
                <a:gd name="T10" fmla="*/ 71 w 242"/>
                <a:gd name="T11" fmla="*/ 492 h 492"/>
                <a:gd name="T12" fmla="*/ 80 w 242"/>
                <a:gd name="T13" fmla="*/ 282 h 492"/>
                <a:gd name="T14" fmla="*/ 94 w 242"/>
                <a:gd name="T15" fmla="*/ 259 h 492"/>
                <a:gd name="T16" fmla="*/ 179 w 242"/>
                <a:gd name="T17" fmla="*/ 137 h 492"/>
                <a:gd name="T18" fmla="*/ 242 w 242"/>
                <a:gd name="T19" fmla="*/ 49 h 492"/>
                <a:gd name="T20" fmla="*/ 162 w 242"/>
                <a:gd name="T21" fmla="*/ 0 h 492"/>
                <a:gd name="T22" fmla="*/ 162 w 242"/>
                <a:gd name="T23" fmla="*/ 0 h 492"/>
                <a:gd name="T24" fmla="*/ 154 w 242"/>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2" h="492">
                  <a:moveTo>
                    <a:pt x="154" y="0"/>
                  </a:moveTo>
                  <a:lnTo>
                    <a:pt x="148" y="6"/>
                  </a:lnTo>
                  <a:lnTo>
                    <a:pt x="31" y="219"/>
                  </a:lnTo>
                  <a:lnTo>
                    <a:pt x="8" y="259"/>
                  </a:lnTo>
                  <a:lnTo>
                    <a:pt x="0" y="490"/>
                  </a:lnTo>
                  <a:lnTo>
                    <a:pt x="71" y="492"/>
                  </a:lnTo>
                  <a:lnTo>
                    <a:pt x="80" y="282"/>
                  </a:lnTo>
                  <a:lnTo>
                    <a:pt x="94" y="259"/>
                  </a:lnTo>
                  <a:lnTo>
                    <a:pt x="179" y="137"/>
                  </a:lnTo>
                  <a:lnTo>
                    <a:pt x="242" y="49"/>
                  </a:lnTo>
                  <a:lnTo>
                    <a:pt x="162" y="0"/>
                  </a:lnTo>
                  <a:lnTo>
                    <a:pt x="162" y="0"/>
                  </a:lnTo>
                  <a:lnTo>
                    <a:pt x="154" y="0"/>
                  </a:lnTo>
                  <a:close/>
                </a:path>
              </a:pathLst>
            </a:custGeom>
            <a:solidFill>
              <a:srgbClr val="9B16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6" name="ïş1iḓè"/>
            <p:cNvSpPr/>
            <p:nvPr/>
          </p:nvSpPr>
          <p:spPr bwMode="auto">
            <a:xfrm>
              <a:off x="8589963" y="2178050"/>
              <a:ext cx="157163" cy="420688"/>
            </a:xfrm>
            <a:custGeom>
              <a:avLst/>
              <a:gdLst>
                <a:gd name="T0" fmla="*/ 96 w 99"/>
                <a:gd name="T1" fmla="*/ 0 h 265"/>
                <a:gd name="T2" fmla="*/ 99 w 99"/>
                <a:gd name="T3" fmla="*/ 191 h 265"/>
                <a:gd name="T4" fmla="*/ 99 w 99"/>
                <a:gd name="T5" fmla="*/ 265 h 265"/>
                <a:gd name="T6" fmla="*/ 42 w 99"/>
                <a:gd name="T7" fmla="*/ 114 h 265"/>
                <a:gd name="T8" fmla="*/ 0 w 99"/>
                <a:gd name="T9" fmla="*/ 6 h 265"/>
                <a:gd name="T10" fmla="*/ 96 w 99"/>
                <a:gd name="T11" fmla="*/ 0 h 265"/>
              </a:gdLst>
              <a:ahLst/>
              <a:cxnLst>
                <a:cxn ang="0">
                  <a:pos x="T0" y="T1"/>
                </a:cxn>
                <a:cxn ang="0">
                  <a:pos x="T2" y="T3"/>
                </a:cxn>
                <a:cxn ang="0">
                  <a:pos x="T4" y="T5"/>
                </a:cxn>
                <a:cxn ang="0">
                  <a:pos x="T6" y="T7"/>
                </a:cxn>
                <a:cxn ang="0">
                  <a:pos x="T8" y="T9"/>
                </a:cxn>
                <a:cxn ang="0">
                  <a:pos x="T10" y="T11"/>
                </a:cxn>
              </a:cxnLst>
              <a:rect l="0" t="0" r="r" b="b"/>
              <a:pathLst>
                <a:path w="99" h="265">
                  <a:moveTo>
                    <a:pt x="96" y="0"/>
                  </a:moveTo>
                  <a:lnTo>
                    <a:pt x="99" y="191"/>
                  </a:lnTo>
                  <a:lnTo>
                    <a:pt x="99" y="265"/>
                  </a:lnTo>
                  <a:lnTo>
                    <a:pt x="42" y="114"/>
                  </a:lnTo>
                  <a:lnTo>
                    <a:pt x="0" y="6"/>
                  </a:lnTo>
                  <a:lnTo>
                    <a:pt x="9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7" name="íṡľïdè"/>
            <p:cNvSpPr/>
            <p:nvPr/>
          </p:nvSpPr>
          <p:spPr bwMode="auto">
            <a:xfrm>
              <a:off x="8570913" y="1749425"/>
              <a:ext cx="180975" cy="442913"/>
            </a:xfrm>
            <a:custGeom>
              <a:avLst/>
              <a:gdLst>
                <a:gd name="T0" fmla="*/ 17 w 114"/>
                <a:gd name="T1" fmla="*/ 0 h 279"/>
                <a:gd name="T2" fmla="*/ 114 w 114"/>
                <a:gd name="T3" fmla="*/ 6 h 279"/>
                <a:gd name="T4" fmla="*/ 97 w 114"/>
                <a:gd name="T5" fmla="*/ 279 h 279"/>
                <a:gd name="T6" fmla="*/ 0 w 114"/>
                <a:gd name="T7" fmla="*/ 273 h 279"/>
                <a:gd name="T8" fmla="*/ 17 w 114"/>
                <a:gd name="T9" fmla="*/ 0 h 279"/>
              </a:gdLst>
              <a:ahLst/>
              <a:cxnLst>
                <a:cxn ang="0">
                  <a:pos x="T0" y="T1"/>
                </a:cxn>
                <a:cxn ang="0">
                  <a:pos x="T2" y="T3"/>
                </a:cxn>
                <a:cxn ang="0">
                  <a:pos x="T4" y="T5"/>
                </a:cxn>
                <a:cxn ang="0">
                  <a:pos x="T6" y="T7"/>
                </a:cxn>
                <a:cxn ang="0">
                  <a:pos x="T8" y="T9"/>
                </a:cxn>
              </a:cxnLst>
              <a:rect l="0" t="0" r="r" b="b"/>
              <a:pathLst>
                <a:path w="114" h="279">
                  <a:moveTo>
                    <a:pt x="17" y="0"/>
                  </a:moveTo>
                  <a:lnTo>
                    <a:pt x="114" y="6"/>
                  </a:lnTo>
                  <a:lnTo>
                    <a:pt x="97" y="279"/>
                  </a:lnTo>
                  <a:lnTo>
                    <a:pt x="0" y="273"/>
                  </a:lnTo>
                  <a:lnTo>
                    <a:pt x="17" y="0"/>
                  </a:lnTo>
                  <a:close/>
                </a:path>
              </a:pathLst>
            </a:custGeom>
            <a:solidFill>
              <a:srgbClr val="DB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8" name="îṥľíḓè"/>
            <p:cNvSpPr/>
            <p:nvPr/>
          </p:nvSpPr>
          <p:spPr bwMode="auto">
            <a:xfrm>
              <a:off x="8480425" y="1627188"/>
              <a:ext cx="325438" cy="455613"/>
            </a:xfrm>
            <a:custGeom>
              <a:avLst/>
              <a:gdLst>
                <a:gd name="T0" fmla="*/ 19 w 72"/>
                <a:gd name="T1" fmla="*/ 99 h 101"/>
                <a:gd name="T2" fmla="*/ 43 w 72"/>
                <a:gd name="T3" fmla="*/ 101 h 101"/>
                <a:gd name="T4" fmla="*/ 69 w 72"/>
                <a:gd name="T5" fmla="*/ 77 h 101"/>
                <a:gd name="T6" fmla="*/ 71 w 72"/>
                <a:gd name="T7" fmla="*/ 22 h 101"/>
                <a:gd name="T8" fmla="*/ 54 w 72"/>
                <a:gd name="T9" fmla="*/ 2 h 101"/>
                <a:gd name="T10" fmla="*/ 27 w 72"/>
                <a:gd name="T11" fmla="*/ 1 h 101"/>
                <a:gd name="T12" fmla="*/ 3 w 72"/>
                <a:gd name="T13" fmla="*/ 23 h 101"/>
                <a:gd name="T14" fmla="*/ 1 w 72"/>
                <a:gd name="T15" fmla="*/ 79 h 101"/>
                <a:gd name="T16" fmla="*/ 19 w 72"/>
                <a:gd name="T17" fmla="*/ 9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1">
                  <a:moveTo>
                    <a:pt x="19" y="99"/>
                  </a:moveTo>
                  <a:cubicBezTo>
                    <a:pt x="43" y="101"/>
                    <a:pt x="43" y="101"/>
                    <a:pt x="43" y="101"/>
                  </a:cubicBezTo>
                  <a:cubicBezTo>
                    <a:pt x="57" y="101"/>
                    <a:pt x="68" y="91"/>
                    <a:pt x="69" y="77"/>
                  </a:cubicBezTo>
                  <a:cubicBezTo>
                    <a:pt x="71" y="22"/>
                    <a:pt x="71" y="22"/>
                    <a:pt x="71" y="22"/>
                  </a:cubicBezTo>
                  <a:cubicBezTo>
                    <a:pt x="72" y="12"/>
                    <a:pt x="64" y="3"/>
                    <a:pt x="54" y="2"/>
                  </a:cubicBezTo>
                  <a:cubicBezTo>
                    <a:pt x="27" y="1"/>
                    <a:pt x="27" y="1"/>
                    <a:pt x="27" y="1"/>
                  </a:cubicBezTo>
                  <a:cubicBezTo>
                    <a:pt x="15" y="0"/>
                    <a:pt x="4" y="10"/>
                    <a:pt x="3" y="23"/>
                  </a:cubicBezTo>
                  <a:cubicBezTo>
                    <a:pt x="1" y="79"/>
                    <a:pt x="1" y="79"/>
                    <a:pt x="1" y="79"/>
                  </a:cubicBezTo>
                  <a:cubicBezTo>
                    <a:pt x="0" y="90"/>
                    <a:pt x="8" y="99"/>
                    <a:pt x="19" y="99"/>
                  </a:cubicBezTo>
                  <a:close/>
                </a:path>
              </a:pathLst>
            </a:custGeom>
            <a:solidFill>
              <a:srgbClr val="DB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9" name="i$ļíḋé"/>
            <p:cNvSpPr/>
            <p:nvPr/>
          </p:nvSpPr>
          <p:spPr bwMode="auto">
            <a:xfrm>
              <a:off x="8634413" y="2178050"/>
              <a:ext cx="68263" cy="76200"/>
            </a:xfrm>
            <a:custGeom>
              <a:avLst/>
              <a:gdLst>
                <a:gd name="T0" fmla="*/ 0 w 43"/>
                <a:gd name="T1" fmla="*/ 3 h 48"/>
                <a:gd name="T2" fmla="*/ 0 w 43"/>
                <a:gd name="T3" fmla="*/ 48 h 48"/>
                <a:gd name="T4" fmla="*/ 43 w 43"/>
                <a:gd name="T5" fmla="*/ 46 h 48"/>
                <a:gd name="T6" fmla="*/ 40 w 43"/>
                <a:gd name="T7" fmla="*/ 0 h 48"/>
                <a:gd name="T8" fmla="*/ 0 w 43"/>
                <a:gd name="T9" fmla="*/ 3 h 48"/>
              </a:gdLst>
              <a:ahLst/>
              <a:cxnLst>
                <a:cxn ang="0">
                  <a:pos x="T0" y="T1"/>
                </a:cxn>
                <a:cxn ang="0">
                  <a:pos x="T2" y="T3"/>
                </a:cxn>
                <a:cxn ang="0">
                  <a:pos x="T4" y="T5"/>
                </a:cxn>
                <a:cxn ang="0">
                  <a:pos x="T6" y="T7"/>
                </a:cxn>
                <a:cxn ang="0">
                  <a:pos x="T8" y="T9"/>
                </a:cxn>
              </a:cxnLst>
              <a:rect l="0" t="0" r="r" b="b"/>
              <a:pathLst>
                <a:path w="43" h="48">
                  <a:moveTo>
                    <a:pt x="0" y="3"/>
                  </a:moveTo>
                  <a:lnTo>
                    <a:pt x="0" y="48"/>
                  </a:lnTo>
                  <a:lnTo>
                    <a:pt x="43" y="46"/>
                  </a:lnTo>
                  <a:lnTo>
                    <a:pt x="40" y="0"/>
                  </a:lnTo>
                  <a:lnTo>
                    <a:pt x="0" y="3"/>
                  </a:lnTo>
                  <a:close/>
                </a:path>
              </a:pathLst>
            </a:custGeom>
            <a:solidFill>
              <a:srgbClr val="21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0" name="ïšlïḋè"/>
            <p:cNvSpPr/>
            <p:nvPr/>
          </p:nvSpPr>
          <p:spPr bwMode="auto">
            <a:xfrm>
              <a:off x="8656638" y="2251075"/>
              <a:ext cx="90488" cy="347663"/>
            </a:xfrm>
            <a:custGeom>
              <a:avLst/>
              <a:gdLst>
                <a:gd name="T0" fmla="*/ 57 w 57"/>
                <a:gd name="T1" fmla="*/ 145 h 219"/>
                <a:gd name="T2" fmla="*/ 57 w 57"/>
                <a:gd name="T3" fmla="*/ 219 h 219"/>
                <a:gd name="T4" fmla="*/ 0 w 57"/>
                <a:gd name="T5" fmla="*/ 68 h 219"/>
                <a:gd name="T6" fmla="*/ 0 w 57"/>
                <a:gd name="T7" fmla="*/ 0 h 219"/>
                <a:gd name="T8" fmla="*/ 17 w 57"/>
                <a:gd name="T9" fmla="*/ 0 h 219"/>
                <a:gd name="T10" fmla="*/ 57 w 57"/>
                <a:gd name="T11" fmla="*/ 145 h 219"/>
              </a:gdLst>
              <a:ahLst/>
              <a:cxnLst>
                <a:cxn ang="0">
                  <a:pos x="T0" y="T1"/>
                </a:cxn>
                <a:cxn ang="0">
                  <a:pos x="T2" y="T3"/>
                </a:cxn>
                <a:cxn ang="0">
                  <a:pos x="T4" y="T5"/>
                </a:cxn>
                <a:cxn ang="0">
                  <a:pos x="T6" y="T7"/>
                </a:cxn>
                <a:cxn ang="0">
                  <a:pos x="T8" y="T9"/>
                </a:cxn>
                <a:cxn ang="0">
                  <a:pos x="T10" y="T11"/>
                </a:cxn>
              </a:cxnLst>
              <a:rect l="0" t="0" r="r" b="b"/>
              <a:pathLst>
                <a:path w="57" h="219">
                  <a:moveTo>
                    <a:pt x="57" y="145"/>
                  </a:moveTo>
                  <a:lnTo>
                    <a:pt x="57" y="219"/>
                  </a:lnTo>
                  <a:lnTo>
                    <a:pt x="0" y="68"/>
                  </a:lnTo>
                  <a:lnTo>
                    <a:pt x="0" y="0"/>
                  </a:lnTo>
                  <a:lnTo>
                    <a:pt x="17" y="0"/>
                  </a:lnTo>
                  <a:lnTo>
                    <a:pt x="57" y="145"/>
                  </a:lnTo>
                  <a:close/>
                </a:path>
              </a:pathLst>
            </a:custGeom>
            <a:solidFill>
              <a:srgbClr val="21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1" name="îṥļiḓê"/>
            <p:cNvSpPr/>
            <p:nvPr/>
          </p:nvSpPr>
          <p:spPr bwMode="auto">
            <a:xfrm>
              <a:off x="8499475" y="1627188"/>
              <a:ext cx="306388" cy="315913"/>
            </a:xfrm>
            <a:custGeom>
              <a:avLst/>
              <a:gdLst>
                <a:gd name="T0" fmla="*/ 67 w 68"/>
                <a:gd name="T1" fmla="*/ 22 h 70"/>
                <a:gd name="T2" fmla="*/ 65 w 68"/>
                <a:gd name="T3" fmla="*/ 63 h 70"/>
                <a:gd name="T4" fmla="*/ 65 w 68"/>
                <a:gd name="T5" fmla="*/ 63 h 70"/>
                <a:gd name="T6" fmla="*/ 43 w 68"/>
                <a:gd name="T7" fmla="*/ 53 h 70"/>
                <a:gd name="T8" fmla="*/ 41 w 68"/>
                <a:gd name="T9" fmla="*/ 33 h 70"/>
                <a:gd name="T10" fmla="*/ 34 w 68"/>
                <a:gd name="T11" fmla="*/ 25 h 70"/>
                <a:gd name="T12" fmla="*/ 0 w 68"/>
                <a:gd name="T13" fmla="*/ 18 h 70"/>
                <a:gd name="T14" fmla="*/ 23 w 68"/>
                <a:gd name="T15" fmla="*/ 1 h 70"/>
                <a:gd name="T16" fmla="*/ 50 w 68"/>
                <a:gd name="T17" fmla="*/ 2 h 70"/>
                <a:gd name="T18" fmla="*/ 67 w 68"/>
                <a:gd name="T19" fmla="*/ 2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70">
                  <a:moveTo>
                    <a:pt x="67" y="22"/>
                  </a:moveTo>
                  <a:cubicBezTo>
                    <a:pt x="65" y="63"/>
                    <a:pt x="65" y="63"/>
                    <a:pt x="65" y="63"/>
                  </a:cubicBezTo>
                  <a:cubicBezTo>
                    <a:pt x="65" y="63"/>
                    <a:pt x="65" y="63"/>
                    <a:pt x="65" y="63"/>
                  </a:cubicBezTo>
                  <a:cubicBezTo>
                    <a:pt x="57" y="70"/>
                    <a:pt x="44" y="65"/>
                    <a:pt x="43" y="53"/>
                  </a:cubicBezTo>
                  <a:cubicBezTo>
                    <a:pt x="41" y="33"/>
                    <a:pt x="41" y="33"/>
                    <a:pt x="41" y="33"/>
                  </a:cubicBezTo>
                  <a:cubicBezTo>
                    <a:pt x="41" y="29"/>
                    <a:pt x="38" y="26"/>
                    <a:pt x="34" y="25"/>
                  </a:cubicBezTo>
                  <a:cubicBezTo>
                    <a:pt x="0" y="18"/>
                    <a:pt x="0" y="18"/>
                    <a:pt x="0" y="18"/>
                  </a:cubicBezTo>
                  <a:cubicBezTo>
                    <a:pt x="3" y="8"/>
                    <a:pt x="12" y="0"/>
                    <a:pt x="23" y="1"/>
                  </a:cubicBezTo>
                  <a:cubicBezTo>
                    <a:pt x="50" y="2"/>
                    <a:pt x="50" y="2"/>
                    <a:pt x="50" y="2"/>
                  </a:cubicBezTo>
                  <a:cubicBezTo>
                    <a:pt x="60" y="3"/>
                    <a:pt x="68" y="12"/>
                    <a:pt x="67" y="22"/>
                  </a:cubicBezTo>
                  <a:close/>
                </a:path>
              </a:pathLst>
            </a:custGeom>
            <a:solidFill>
              <a:srgbClr val="2126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wipe(left)">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0"/>
                                        </p:tgtEl>
                                        <p:attrNameLst>
                                          <p:attrName>style.visibility</p:attrName>
                                        </p:attrNameLst>
                                      </p:cBhvr>
                                      <p:to>
                                        <p:strVal val="visible"/>
                                      </p:to>
                                    </p:set>
                                    <p:animEffect transition="in" filter="wipe(left)">
                                      <p:cBhvr>
                                        <p:cTn id="1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320114" y="284624"/>
            <a:ext cx="5614037"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5. </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研发人员绩效考核方案设计实务</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Rectangle: Rounded Corners 3"/>
          <p:cNvSpPr/>
          <p:nvPr/>
        </p:nvSpPr>
        <p:spPr>
          <a:xfrm>
            <a:off x="1128761" y="1661257"/>
            <a:ext cx="9883677" cy="4038503"/>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10" name="文本框 9"/>
          <p:cNvSpPr txBox="1"/>
          <p:nvPr/>
        </p:nvSpPr>
        <p:spPr>
          <a:xfrm>
            <a:off x="1495084" y="2619664"/>
            <a:ext cx="9201831" cy="2797048"/>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1</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目的</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2</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适用范围</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3</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考核内容设计</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4</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考核周期的确定</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5</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考核实施管理</a:t>
            </a:r>
          </a:p>
        </p:txBody>
      </p:sp>
      <p:grpSp>
        <p:nvGrpSpPr>
          <p:cNvPr id="79" name="组合 78"/>
          <p:cNvGrpSpPr/>
          <p:nvPr/>
        </p:nvGrpSpPr>
        <p:grpSpPr>
          <a:xfrm>
            <a:off x="1128762" y="1891482"/>
            <a:ext cx="3646859" cy="546411"/>
            <a:chOff x="1128762" y="1560382"/>
            <a:chExt cx="3646859" cy="546411"/>
          </a:xfrm>
        </p:grpSpPr>
        <p:sp>
          <p:nvSpPr>
            <p:cNvPr id="80" name="Freeform: Shape 13"/>
            <p:cNvSpPr/>
            <p:nvPr/>
          </p:nvSpPr>
          <p:spPr>
            <a:xfrm>
              <a:off x="1128762" y="1600124"/>
              <a:ext cx="2930086"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81" name="矩形 80"/>
            <p:cNvSpPr/>
            <p:nvPr/>
          </p:nvSpPr>
          <p:spPr>
            <a:xfrm>
              <a:off x="1165572" y="1560382"/>
              <a:ext cx="3610049"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研发费用考核方案：</a:t>
              </a:r>
            </a:p>
          </p:txBody>
        </p:sp>
      </p:grpSp>
      <p:grpSp>
        <p:nvGrpSpPr>
          <p:cNvPr id="82" name="de43f30e-5dc8-4469-a71e-a205f19b8d6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096000" y="2209800"/>
            <a:ext cx="4571630" cy="3206912"/>
            <a:chOff x="2837989" y="1143567"/>
            <a:chExt cx="6516023" cy="4570866"/>
          </a:xfrm>
        </p:grpSpPr>
        <p:sp>
          <p:nvSpPr>
            <p:cNvPr id="83" name="iṧľïde"/>
            <p:cNvSpPr/>
            <p:nvPr/>
          </p:nvSpPr>
          <p:spPr bwMode="auto">
            <a:xfrm>
              <a:off x="2837989" y="1143567"/>
              <a:ext cx="6451128" cy="3700621"/>
            </a:xfrm>
            <a:custGeom>
              <a:avLst/>
              <a:gdLst>
                <a:gd name="T0" fmla="*/ 248 w 1866"/>
                <a:gd name="T1" fmla="*/ 1071 h 1071"/>
                <a:gd name="T2" fmla="*/ 1862 w 1866"/>
                <a:gd name="T3" fmla="*/ 1071 h 1071"/>
                <a:gd name="T4" fmla="*/ 1857 w 1866"/>
                <a:gd name="T5" fmla="*/ 994 h 1071"/>
                <a:gd name="T6" fmla="*/ 1811 w 1866"/>
                <a:gd name="T7" fmla="*/ 852 h 1071"/>
                <a:gd name="T8" fmla="*/ 1828 w 1866"/>
                <a:gd name="T9" fmla="*/ 560 h 1071"/>
                <a:gd name="T10" fmla="*/ 1729 w 1866"/>
                <a:gd name="T11" fmla="*/ 409 h 1071"/>
                <a:gd name="T12" fmla="*/ 1508 w 1866"/>
                <a:gd name="T13" fmla="*/ 370 h 1071"/>
                <a:gd name="T14" fmla="*/ 1240 w 1866"/>
                <a:gd name="T15" fmla="*/ 225 h 1071"/>
                <a:gd name="T16" fmla="*/ 1149 w 1866"/>
                <a:gd name="T17" fmla="*/ 118 h 1071"/>
                <a:gd name="T18" fmla="*/ 770 w 1866"/>
                <a:gd name="T19" fmla="*/ 93 h 1071"/>
                <a:gd name="T20" fmla="*/ 664 w 1866"/>
                <a:gd name="T21" fmla="*/ 224 h 1071"/>
                <a:gd name="T22" fmla="*/ 482 w 1866"/>
                <a:gd name="T23" fmla="*/ 444 h 1071"/>
                <a:gd name="T24" fmla="*/ 357 w 1866"/>
                <a:gd name="T25" fmla="*/ 538 h 1071"/>
                <a:gd name="T26" fmla="*/ 250 w 1866"/>
                <a:gd name="T27" fmla="*/ 535 h 1071"/>
                <a:gd name="T28" fmla="*/ 164 w 1866"/>
                <a:gd name="T29" fmla="*/ 529 h 1071"/>
                <a:gd name="T30" fmla="*/ 5 w 1866"/>
                <a:gd name="T31" fmla="*/ 709 h 1071"/>
                <a:gd name="T32" fmla="*/ 59 w 1866"/>
                <a:gd name="T33" fmla="*/ 885 h 1071"/>
                <a:gd name="T34" fmla="*/ 184 w 1866"/>
                <a:gd name="T35" fmla="*/ 1015 h 1071"/>
                <a:gd name="T36" fmla="*/ 248 w 1866"/>
                <a:gd name="T37" fmla="*/ 1071 h 1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66" h="1071">
                  <a:moveTo>
                    <a:pt x="248" y="1071"/>
                  </a:moveTo>
                  <a:cubicBezTo>
                    <a:pt x="1862" y="1071"/>
                    <a:pt x="1862" y="1071"/>
                    <a:pt x="1862" y="1071"/>
                  </a:cubicBezTo>
                  <a:cubicBezTo>
                    <a:pt x="1866" y="1046"/>
                    <a:pt x="1864" y="1018"/>
                    <a:pt x="1857" y="994"/>
                  </a:cubicBezTo>
                  <a:cubicBezTo>
                    <a:pt x="1845" y="945"/>
                    <a:pt x="1820" y="902"/>
                    <a:pt x="1811" y="852"/>
                  </a:cubicBezTo>
                  <a:cubicBezTo>
                    <a:pt x="1795" y="756"/>
                    <a:pt x="1843" y="657"/>
                    <a:pt x="1828" y="560"/>
                  </a:cubicBezTo>
                  <a:cubicBezTo>
                    <a:pt x="1818" y="496"/>
                    <a:pt x="1780" y="439"/>
                    <a:pt x="1729" y="409"/>
                  </a:cubicBezTo>
                  <a:cubicBezTo>
                    <a:pt x="1662" y="371"/>
                    <a:pt x="1583" y="380"/>
                    <a:pt x="1508" y="370"/>
                  </a:cubicBezTo>
                  <a:cubicBezTo>
                    <a:pt x="1408" y="356"/>
                    <a:pt x="1312" y="304"/>
                    <a:pt x="1240" y="225"/>
                  </a:cubicBezTo>
                  <a:cubicBezTo>
                    <a:pt x="1209" y="190"/>
                    <a:pt x="1182" y="151"/>
                    <a:pt x="1149" y="118"/>
                  </a:cubicBezTo>
                  <a:cubicBezTo>
                    <a:pt x="1047" y="17"/>
                    <a:pt x="879" y="0"/>
                    <a:pt x="770" y="93"/>
                  </a:cubicBezTo>
                  <a:cubicBezTo>
                    <a:pt x="728" y="129"/>
                    <a:pt x="697" y="178"/>
                    <a:pt x="664" y="224"/>
                  </a:cubicBezTo>
                  <a:cubicBezTo>
                    <a:pt x="608" y="302"/>
                    <a:pt x="546" y="374"/>
                    <a:pt x="482" y="444"/>
                  </a:cubicBezTo>
                  <a:cubicBezTo>
                    <a:pt x="446" y="484"/>
                    <a:pt x="407" y="525"/>
                    <a:pt x="357" y="538"/>
                  </a:cubicBezTo>
                  <a:cubicBezTo>
                    <a:pt x="322" y="547"/>
                    <a:pt x="286" y="541"/>
                    <a:pt x="250" y="535"/>
                  </a:cubicBezTo>
                  <a:cubicBezTo>
                    <a:pt x="221" y="531"/>
                    <a:pt x="192" y="526"/>
                    <a:pt x="164" y="529"/>
                  </a:cubicBezTo>
                  <a:cubicBezTo>
                    <a:pt x="82" y="538"/>
                    <a:pt x="11" y="618"/>
                    <a:pt x="5" y="709"/>
                  </a:cubicBezTo>
                  <a:cubicBezTo>
                    <a:pt x="0" y="772"/>
                    <a:pt x="24" y="834"/>
                    <a:pt x="59" y="885"/>
                  </a:cubicBezTo>
                  <a:cubicBezTo>
                    <a:pt x="94" y="935"/>
                    <a:pt x="140" y="975"/>
                    <a:pt x="184" y="1015"/>
                  </a:cubicBezTo>
                  <a:cubicBezTo>
                    <a:pt x="206" y="1033"/>
                    <a:pt x="227" y="1052"/>
                    <a:pt x="248" y="1071"/>
                  </a:cubicBezTo>
                </a:path>
              </a:pathLst>
            </a:cu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4" name="ïṩḷïďé"/>
            <p:cNvSpPr/>
            <p:nvPr/>
          </p:nvSpPr>
          <p:spPr bwMode="auto">
            <a:xfrm>
              <a:off x="7725006" y="1624448"/>
              <a:ext cx="807016" cy="494193"/>
            </a:xfrm>
            <a:custGeom>
              <a:avLst/>
              <a:gdLst>
                <a:gd name="T0" fmla="*/ 4 w 233"/>
                <a:gd name="T1" fmla="*/ 121 h 143"/>
                <a:gd name="T2" fmla="*/ 57 w 233"/>
                <a:gd name="T3" fmla="*/ 88 h 143"/>
                <a:gd name="T4" fmla="*/ 98 w 233"/>
                <a:gd name="T5" fmla="*/ 16 h 143"/>
                <a:gd name="T6" fmla="*/ 174 w 233"/>
                <a:gd name="T7" fmla="*/ 78 h 143"/>
                <a:gd name="T8" fmla="*/ 232 w 233"/>
                <a:gd name="T9" fmla="*/ 127 h 143"/>
                <a:gd name="T10" fmla="*/ 217 w 233"/>
                <a:gd name="T11" fmla="*/ 143 h 143"/>
                <a:gd name="T12" fmla="*/ 19 w 233"/>
                <a:gd name="T13" fmla="*/ 143 h 143"/>
                <a:gd name="T14" fmla="*/ 4 w 233"/>
                <a:gd name="T15" fmla="*/ 121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143">
                  <a:moveTo>
                    <a:pt x="4" y="121"/>
                  </a:moveTo>
                  <a:cubicBezTo>
                    <a:pt x="11" y="106"/>
                    <a:pt x="26" y="88"/>
                    <a:pt x="57" y="88"/>
                  </a:cubicBezTo>
                  <a:cubicBezTo>
                    <a:pt x="57" y="88"/>
                    <a:pt x="53" y="36"/>
                    <a:pt x="98" y="16"/>
                  </a:cubicBezTo>
                  <a:cubicBezTo>
                    <a:pt x="134" y="0"/>
                    <a:pt x="170" y="25"/>
                    <a:pt x="174" y="78"/>
                  </a:cubicBezTo>
                  <a:cubicBezTo>
                    <a:pt x="174" y="78"/>
                    <a:pt x="233" y="63"/>
                    <a:pt x="232" y="127"/>
                  </a:cubicBezTo>
                  <a:cubicBezTo>
                    <a:pt x="232" y="136"/>
                    <a:pt x="225" y="143"/>
                    <a:pt x="217" y="143"/>
                  </a:cubicBezTo>
                  <a:cubicBezTo>
                    <a:pt x="19" y="143"/>
                    <a:pt x="19" y="143"/>
                    <a:pt x="19" y="143"/>
                  </a:cubicBezTo>
                  <a:cubicBezTo>
                    <a:pt x="7" y="143"/>
                    <a:pt x="0" y="131"/>
                    <a:pt x="4" y="121"/>
                  </a:cubicBezTo>
                  <a:close/>
                </a:path>
              </a:pathLst>
            </a:cu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5" name="ïṩľîḓe"/>
            <p:cNvSpPr/>
            <p:nvPr/>
          </p:nvSpPr>
          <p:spPr bwMode="auto">
            <a:xfrm>
              <a:off x="8520373" y="1925623"/>
              <a:ext cx="580719" cy="354422"/>
            </a:xfrm>
            <a:custGeom>
              <a:avLst/>
              <a:gdLst>
                <a:gd name="T0" fmla="*/ 3 w 168"/>
                <a:gd name="T1" fmla="*/ 87 h 103"/>
                <a:gd name="T2" fmla="*/ 42 w 168"/>
                <a:gd name="T3" fmla="*/ 64 h 103"/>
                <a:gd name="T4" fmla="*/ 71 w 168"/>
                <a:gd name="T5" fmla="*/ 12 h 103"/>
                <a:gd name="T6" fmla="*/ 126 w 168"/>
                <a:gd name="T7" fmla="*/ 56 h 103"/>
                <a:gd name="T8" fmla="*/ 168 w 168"/>
                <a:gd name="T9" fmla="*/ 92 h 103"/>
                <a:gd name="T10" fmla="*/ 157 w 168"/>
                <a:gd name="T11" fmla="*/ 103 h 103"/>
                <a:gd name="T12" fmla="*/ 14 w 168"/>
                <a:gd name="T13" fmla="*/ 103 h 103"/>
                <a:gd name="T14" fmla="*/ 3 w 168"/>
                <a:gd name="T15" fmla="*/ 87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103">
                  <a:moveTo>
                    <a:pt x="3" y="87"/>
                  </a:moveTo>
                  <a:cubicBezTo>
                    <a:pt x="8" y="76"/>
                    <a:pt x="19" y="64"/>
                    <a:pt x="42" y="64"/>
                  </a:cubicBezTo>
                  <a:cubicBezTo>
                    <a:pt x="42" y="64"/>
                    <a:pt x="39" y="26"/>
                    <a:pt x="71" y="12"/>
                  </a:cubicBezTo>
                  <a:cubicBezTo>
                    <a:pt x="97" y="0"/>
                    <a:pt x="123" y="18"/>
                    <a:pt x="126" y="56"/>
                  </a:cubicBezTo>
                  <a:cubicBezTo>
                    <a:pt x="126" y="56"/>
                    <a:pt x="168" y="46"/>
                    <a:pt x="168" y="92"/>
                  </a:cubicBezTo>
                  <a:cubicBezTo>
                    <a:pt x="168" y="98"/>
                    <a:pt x="163" y="103"/>
                    <a:pt x="157" y="103"/>
                  </a:cubicBezTo>
                  <a:cubicBezTo>
                    <a:pt x="14" y="103"/>
                    <a:pt x="14" y="103"/>
                    <a:pt x="14" y="103"/>
                  </a:cubicBezTo>
                  <a:cubicBezTo>
                    <a:pt x="5" y="103"/>
                    <a:pt x="0" y="95"/>
                    <a:pt x="3" y="87"/>
                  </a:cubicBezTo>
                  <a:close/>
                </a:path>
              </a:pathLst>
            </a:cu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6" name="íŝ1ïďê"/>
            <p:cNvSpPr/>
            <p:nvPr/>
          </p:nvSpPr>
          <p:spPr bwMode="auto">
            <a:xfrm>
              <a:off x="4240698" y="1383176"/>
              <a:ext cx="580719" cy="356085"/>
            </a:xfrm>
            <a:custGeom>
              <a:avLst/>
              <a:gdLst>
                <a:gd name="T0" fmla="*/ 3 w 168"/>
                <a:gd name="T1" fmla="*/ 87 h 103"/>
                <a:gd name="T2" fmla="*/ 41 w 168"/>
                <a:gd name="T3" fmla="*/ 64 h 103"/>
                <a:gd name="T4" fmla="*/ 71 w 168"/>
                <a:gd name="T5" fmla="*/ 11 h 103"/>
                <a:gd name="T6" fmla="*/ 125 w 168"/>
                <a:gd name="T7" fmla="*/ 56 h 103"/>
                <a:gd name="T8" fmla="*/ 168 w 168"/>
                <a:gd name="T9" fmla="*/ 92 h 103"/>
                <a:gd name="T10" fmla="*/ 156 w 168"/>
                <a:gd name="T11" fmla="*/ 103 h 103"/>
                <a:gd name="T12" fmla="*/ 13 w 168"/>
                <a:gd name="T13" fmla="*/ 103 h 103"/>
                <a:gd name="T14" fmla="*/ 3 w 168"/>
                <a:gd name="T15" fmla="*/ 87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103">
                  <a:moveTo>
                    <a:pt x="3" y="87"/>
                  </a:moveTo>
                  <a:cubicBezTo>
                    <a:pt x="8" y="76"/>
                    <a:pt x="18" y="64"/>
                    <a:pt x="41" y="64"/>
                  </a:cubicBezTo>
                  <a:cubicBezTo>
                    <a:pt x="41" y="64"/>
                    <a:pt x="38" y="26"/>
                    <a:pt x="71" y="11"/>
                  </a:cubicBezTo>
                  <a:cubicBezTo>
                    <a:pt x="97" y="0"/>
                    <a:pt x="122" y="18"/>
                    <a:pt x="125" y="56"/>
                  </a:cubicBezTo>
                  <a:cubicBezTo>
                    <a:pt x="125" y="56"/>
                    <a:pt x="168" y="45"/>
                    <a:pt x="168" y="92"/>
                  </a:cubicBezTo>
                  <a:cubicBezTo>
                    <a:pt x="167" y="98"/>
                    <a:pt x="162" y="103"/>
                    <a:pt x="156" y="103"/>
                  </a:cubicBezTo>
                  <a:cubicBezTo>
                    <a:pt x="13" y="103"/>
                    <a:pt x="13" y="103"/>
                    <a:pt x="13" y="103"/>
                  </a:cubicBezTo>
                  <a:cubicBezTo>
                    <a:pt x="5" y="103"/>
                    <a:pt x="0" y="94"/>
                    <a:pt x="3" y="87"/>
                  </a:cubicBezTo>
                  <a:close/>
                </a:path>
              </a:pathLst>
            </a:cu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7" name="îṧḷïḓe"/>
            <p:cNvSpPr/>
            <p:nvPr/>
          </p:nvSpPr>
          <p:spPr bwMode="auto">
            <a:xfrm>
              <a:off x="7705039" y="2706014"/>
              <a:ext cx="1514193" cy="2073280"/>
            </a:xfrm>
            <a:custGeom>
              <a:avLst/>
              <a:gdLst>
                <a:gd name="T0" fmla="*/ 49 w 438"/>
                <a:gd name="T1" fmla="*/ 518 h 600"/>
                <a:gd name="T2" fmla="*/ 215 w 438"/>
                <a:gd name="T3" fmla="*/ 599 h 600"/>
                <a:gd name="T4" fmla="*/ 292 w 438"/>
                <a:gd name="T5" fmla="*/ 584 h 600"/>
                <a:gd name="T6" fmla="*/ 334 w 438"/>
                <a:gd name="T7" fmla="*/ 545 h 600"/>
                <a:gd name="T8" fmla="*/ 325 w 438"/>
                <a:gd name="T9" fmla="*/ 443 h 600"/>
                <a:gd name="T10" fmla="*/ 324 w 438"/>
                <a:gd name="T11" fmla="*/ 360 h 600"/>
                <a:gd name="T12" fmla="*/ 351 w 438"/>
                <a:gd name="T13" fmla="*/ 351 h 600"/>
                <a:gd name="T14" fmla="*/ 412 w 438"/>
                <a:gd name="T15" fmla="*/ 322 h 600"/>
                <a:gd name="T16" fmla="*/ 435 w 438"/>
                <a:gd name="T17" fmla="*/ 256 h 600"/>
                <a:gd name="T18" fmla="*/ 398 w 438"/>
                <a:gd name="T19" fmla="*/ 197 h 600"/>
                <a:gd name="T20" fmla="*/ 385 w 438"/>
                <a:gd name="T21" fmla="*/ 144 h 600"/>
                <a:gd name="T22" fmla="*/ 400 w 438"/>
                <a:gd name="T23" fmla="*/ 128 h 600"/>
                <a:gd name="T24" fmla="*/ 432 w 438"/>
                <a:gd name="T25" fmla="*/ 81 h 600"/>
                <a:gd name="T26" fmla="*/ 429 w 438"/>
                <a:gd name="T27" fmla="*/ 33 h 600"/>
                <a:gd name="T28" fmla="*/ 409 w 438"/>
                <a:gd name="T29" fmla="*/ 14 h 600"/>
                <a:gd name="T30" fmla="*/ 403 w 438"/>
                <a:gd name="T31" fmla="*/ 11 h 600"/>
                <a:gd name="T32" fmla="*/ 362 w 438"/>
                <a:gd name="T33" fmla="*/ 3 h 600"/>
                <a:gd name="T34" fmla="*/ 329 w 438"/>
                <a:gd name="T35" fmla="*/ 24 h 600"/>
                <a:gd name="T36" fmla="*/ 308 w 438"/>
                <a:gd name="T37" fmla="*/ 83 h 600"/>
                <a:gd name="T38" fmla="*/ 304 w 438"/>
                <a:gd name="T39" fmla="*/ 105 h 600"/>
                <a:gd name="T40" fmla="*/ 254 w 438"/>
                <a:gd name="T41" fmla="*/ 127 h 600"/>
                <a:gd name="T42" fmla="*/ 185 w 438"/>
                <a:gd name="T43" fmla="*/ 134 h 600"/>
                <a:gd name="T44" fmla="*/ 147 w 438"/>
                <a:gd name="T45" fmla="*/ 192 h 600"/>
                <a:gd name="T46" fmla="*/ 161 w 438"/>
                <a:gd name="T47" fmla="*/ 258 h 600"/>
                <a:gd name="T48" fmla="*/ 172 w 438"/>
                <a:gd name="T49" fmla="*/ 285 h 600"/>
                <a:gd name="T50" fmla="*/ 105 w 438"/>
                <a:gd name="T51" fmla="*/ 335 h 600"/>
                <a:gd name="T52" fmla="*/ 18 w 438"/>
                <a:gd name="T53" fmla="*/ 391 h 600"/>
                <a:gd name="T54" fmla="*/ 49 w 438"/>
                <a:gd name="T55" fmla="*/ 51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8" h="600">
                  <a:moveTo>
                    <a:pt x="49" y="518"/>
                  </a:moveTo>
                  <a:cubicBezTo>
                    <a:pt x="90" y="567"/>
                    <a:pt x="151" y="597"/>
                    <a:pt x="215" y="599"/>
                  </a:cubicBezTo>
                  <a:cubicBezTo>
                    <a:pt x="241" y="600"/>
                    <a:pt x="268" y="597"/>
                    <a:pt x="292" y="584"/>
                  </a:cubicBezTo>
                  <a:cubicBezTo>
                    <a:pt x="309" y="576"/>
                    <a:pt x="323" y="564"/>
                    <a:pt x="334" y="545"/>
                  </a:cubicBezTo>
                  <a:cubicBezTo>
                    <a:pt x="334" y="545"/>
                    <a:pt x="373" y="489"/>
                    <a:pt x="325" y="443"/>
                  </a:cubicBezTo>
                  <a:cubicBezTo>
                    <a:pt x="325" y="443"/>
                    <a:pt x="275" y="388"/>
                    <a:pt x="324" y="360"/>
                  </a:cubicBezTo>
                  <a:cubicBezTo>
                    <a:pt x="332" y="355"/>
                    <a:pt x="342" y="352"/>
                    <a:pt x="351" y="351"/>
                  </a:cubicBezTo>
                  <a:cubicBezTo>
                    <a:pt x="365" y="350"/>
                    <a:pt x="392" y="344"/>
                    <a:pt x="412" y="322"/>
                  </a:cubicBezTo>
                  <a:cubicBezTo>
                    <a:pt x="429" y="304"/>
                    <a:pt x="438" y="280"/>
                    <a:pt x="435" y="256"/>
                  </a:cubicBezTo>
                  <a:cubicBezTo>
                    <a:pt x="433" y="237"/>
                    <a:pt x="425" y="214"/>
                    <a:pt x="398" y="197"/>
                  </a:cubicBezTo>
                  <a:cubicBezTo>
                    <a:pt x="381" y="186"/>
                    <a:pt x="373" y="162"/>
                    <a:pt x="385" y="144"/>
                  </a:cubicBezTo>
                  <a:cubicBezTo>
                    <a:pt x="389" y="138"/>
                    <a:pt x="395" y="134"/>
                    <a:pt x="400" y="128"/>
                  </a:cubicBezTo>
                  <a:cubicBezTo>
                    <a:pt x="413" y="115"/>
                    <a:pt x="425" y="99"/>
                    <a:pt x="432" y="81"/>
                  </a:cubicBezTo>
                  <a:cubicBezTo>
                    <a:pt x="437" y="65"/>
                    <a:pt x="437" y="47"/>
                    <a:pt x="429" y="33"/>
                  </a:cubicBezTo>
                  <a:cubicBezTo>
                    <a:pt x="424" y="25"/>
                    <a:pt x="417" y="19"/>
                    <a:pt x="409" y="14"/>
                  </a:cubicBezTo>
                  <a:cubicBezTo>
                    <a:pt x="407" y="13"/>
                    <a:pt x="405" y="12"/>
                    <a:pt x="403" y="11"/>
                  </a:cubicBezTo>
                  <a:cubicBezTo>
                    <a:pt x="390" y="4"/>
                    <a:pt x="376" y="0"/>
                    <a:pt x="362" y="3"/>
                  </a:cubicBezTo>
                  <a:cubicBezTo>
                    <a:pt x="348" y="5"/>
                    <a:pt x="337" y="14"/>
                    <a:pt x="329" y="24"/>
                  </a:cubicBezTo>
                  <a:cubicBezTo>
                    <a:pt x="317" y="41"/>
                    <a:pt x="310" y="63"/>
                    <a:pt x="308" y="83"/>
                  </a:cubicBezTo>
                  <a:cubicBezTo>
                    <a:pt x="307" y="90"/>
                    <a:pt x="306" y="98"/>
                    <a:pt x="304" y="105"/>
                  </a:cubicBezTo>
                  <a:cubicBezTo>
                    <a:pt x="298" y="125"/>
                    <a:pt x="274" y="134"/>
                    <a:pt x="254" y="127"/>
                  </a:cubicBezTo>
                  <a:cubicBezTo>
                    <a:pt x="225" y="116"/>
                    <a:pt x="202" y="123"/>
                    <a:pt x="185" y="134"/>
                  </a:cubicBezTo>
                  <a:cubicBezTo>
                    <a:pt x="165" y="146"/>
                    <a:pt x="151" y="168"/>
                    <a:pt x="147" y="192"/>
                  </a:cubicBezTo>
                  <a:cubicBezTo>
                    <a:pt x="143" y="222"/>
                    <a:pt x="154" y="246"/>
                    <a:pt x="161" y="258"/>
                  </a:cubicBezTo>
                  <a:cubicBezTo>
                    <a:pt x="166" y="267"/>
                    <a:pt x="170" y="276"/>
                    <a:pt x="172" y="285"/>
                  </a:cubicBezTo>
                  <a:cubicBezTo>
                    <a:pt x="179" y="341"/>
                    <a:pt x="105" y="335"/>
                    <a:pt x="105" y="335"/>
                  </a:cubicBezTo>
                  <a:cubicBezTo>
                    <a:pt x="39" y="326"/>
                    <a:pt x="18" y="391"/>
                    <a:pt x="18" y="391"/>
                  </a:cubicBezTo>
                  <a:cubicBezTo>
                    <a:pt x="0" y="440"/>
                    <a:pt x="21" y="484"/>
                    <a:pt x="49" y="518"/>
                  </a:cubicBez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8" name="íS1îḍé"/>
            <p:cNvSpPr/>
            <p:nvPr/>
          </p:nvSpPr>
          <p:spPr bwMode="auto">
            <a:xfrm>
              <a:off x="8279100" y="2754269"/>
              <a:ext cx="940131" cy="1968452"/>
            </a:xfrm>
            <a:custGeom>
              <a:avLst/>
              <a:gdLst>
                <a:gd name="T0" fmla="*/ 126 w 272"/>
                <a:gd name="T1" fmla="*/ 570 h 570"/>
                <a:gd name="T2" fmla="*/ 168 w 272"/>
                <a:gd name="T3" fmla="*/ 531 h 570"/>
                <a:gd name="T4" fmla="*/ 159 w 272"/>
                <a:gd name="T5" fmla="*/ 429 h 570"/>
                <a:gd name="T6" fmla="*/ 158 w 272"/>
                <a:gd name="T7" fmla="*/ 346 h 570"/>
                <a:gd name="T8" fmla="*/ 185 w 272"/>
                <a:gd name="T9" fmla="*/ 337 h 570"/>
                <a:gd name="T10" fmla="*/ 246 w 272"/>
                <a:gd name="T11" fmla="*/ 308 h 570"/>
                <a:gd name="T12" fmla="*/ 269 w 272"/>
                <a:gd name="T13" fmla="*/ 242 h 570"/>
                <a:gd name="T14" fmla="*/ 232 w 272"/>
                <a:gd name="T15" fmla="*/ 183 h 570"/>
                <a:gd name="T16" fmla="*/ 219 w 272"/>
                <a:gd name="T17" fmla="*/ 130 h 570"/>
                <a:gd name="T18" fmla="*/ 234 w 272"/>
                <a:gd name="T19" fmla="*/ 114 h 570"/>
                <a:gd name="T20" fmla="*/ 266 w 272"/>
                <a:gd name="T21" fmla="*/ 67 h 570"/>
                <a:gd name="T22" fmla="*/ 263 w 272"/>
                <a:gd name="T23" fmla="*/ 19 h 570"/>
                <a:gd name="T24" fmla="*/ 243 w 272"/>
                <a:gd name="T25" fmla="*/ 0 h 570"/>
                <a:gd name="T26" fmla="*/ 126 w 272"/>
                <a:gd name="T27"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2" h="570">
                  <a:moveTo>
                    <a:pt x="126" y="570"/>
                  </a:moveTo>
                  <a:cubicBezTo>
                    <a:pt x="143" y="562"/>
                    <a:pt x="157" y="550"/>
                    <a:pt x="168" y="531"/>
                  </a:cubicBezTo>
                  <a:cubicBezTo>
                    <a:pt x="168" y="531"/>
                    <a:pt x="207" y="475"/>
                    <a:pt x="159" y="429"/>
                  </a:cubicBezTo>
                  <a:cubicBezTo>
                    <a:pt x="159" y="429"/>
                    <a:pt x="109" y="374"/>
                    <a:pt x="158" y="346"/>
                  </a:cubicBezTo>
                  <a:cubicBezTo>
                    <a:pt x="166" y="341"/>
                    <a:pt x="176" y="338"/>
                    <a:pt x="185" y="337"/>
                  </a:cubicBezTo>
                  <a:cubicBezTo>
                    <a:pt x="199" y="336"/>
                    <a:pt x="226" y="330"/>
                    <a:pt x="246" y="308"/>
                  </a:cubicBezTo>
                  <a:cubicBezTo>
                    <a:pt x="263" y="290"/>
                    <a:pt x="272" y="266"/>
                    <a:pt x="269" y="242"/>
                  </a:cubicBezTo>
                  <a:cubicBezTo>
                    <a:pt x="267" y="223"/>
                    <a:pt x="259" y="200"/>
                    <a:pt x="232" y="183"/>
                  </a:cubicBezTo>
                  <a:cubicBezTo>
                    <a:pt x="215" y="172"/>
                    <a:pt x="207" y="148"/>
                    <a:pt x="219" y="130"/>
                  </a:cubicBezTo>
                  <a:cubicBezTo>
                    <a:pt x="223" y="124"/>
                    <a:pt x="229" y="120"/>
                    <a:pt x="234" y="114"/>
                  </a:cubicBezTo>
                  <a:cubicBezTo>
                    <a:pt x="247" y="101"/>
                    <a:pt x="259" y="85"/>
                    <a:pt x="266" y="67"/>
                  </a:cubicBezTo>
                  <a:cubicBezTo>
                    <a:pt x="271" y="51"/>
                    <a:pt x="271" y="33"/>
                    <a:pt x="263" y="19"/>
                  </a:cubicBezTo>
                  <a:cubicBezTo>
                    <a:pt x="258" y="11"/>
                    <a:pt x="251" y="5"/>
                    <a:pt x="243" y="0"/>
                  </a:cubicBezTo>
                  <a:cubicBezTo>
                    <a:pt x="170" y="89"/>
                    <a:pt x="0" y="349"/>
                    <a:pt x="126" y="570"/>
                  </a:cubicBezTo>
                  <a:close/>
                </a:path>
              </a:pathLst>
            </a:custGeom>
            <a:solidFill>
              <a:srgbClr val="FFB71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9" name="îṣľïde"/>
            <p:cNvSpPr/>
            <p:nvPr/>
          </p:nvSpPr>
          <p:spPr bwMode="auto">
            <a:xfrm>
              <a:off x="8215870" y="2875737"/>
              <a:ext cx="810343" cy="1702220"/>
            </a:xfrm>
            <a:custGeom>
              <a:avLst/>
              <a:gdLst>
                <a:gd name="T0" fmla="*/ 234 w 234"/>
                <a:gd name="T1" fmla="*/ 0 h 493"/>
                <a:gd name="T2" fmla="*/ 172 w 234"/>
                <a:gd name="T3" fmla="*/ 121 h 493"/>
                <a:gd name="T4" fmla="*/ 112 w 234"/>
                <a:gd name="T5" fmla="*/ 244 h 493"/>
                <a:gd name="T6" fmla="*/ 55 w 234"/>
                <a:gd name="T7" fmla="*/ 368 h 493"/>
                <a:gd name="T8" fmla="*/ 0 w 234"/>
                <a:gd name="T9" fmla="*/ 493 h 493"/>
                <a:gd name="T10" fmla="*/ 63 w 234"/>
                <a:gd name="T11" fmla="*/ 371 h 493"/>
                <a:gd name="T12" fmla="*/ 122 w 234"/>
                <a:gd name="T13" fmla="*/ 249 h 493"/>
                <a:gd name="T14" fmla="*/ 180 w 234"/>
                <a:gd name="T15" fmla="*/ 125 h 493"/>
                <a:gd name="T16" fmla="*/ 234 w 234"/>
                <a:gd name="T17" fmla="*/ 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493">
                  <a:moveTo>
                    <a:pt x="234" y="0"/>
                  </a:moveTo>
                  <a:cubicBezTo>
                    <a:pt x="213" y="40"/>
                    <a:pt x="192" y="81"/>
                    <a:pt x="172" y="121"/>
                  </a:cubicBezTo>
                  <a:cubicBezTo>
                    <a:pt x="152" y="162"/>
                    <a:pt x="132" y="203"/>
                    <a:pt x="112" y="244"/>
                  </a:cubicBezTo>
                  <a:cubicBezTo>
                    <a:pt x="93" y="285"/>
                    <a:pt x="74" y="326"/>
                    <a:pt x="55" y="368"/>
                  </a:cubicBezTo>
                  <a:cubicBezTo>
                    <a:pt x="36" y="409"/>
                    <a:pt x="18" y="451"/>
                    <a:pt x="0" y="493"/>
                  </a:cubicBezTo>
                  <a:cubicBezTo>
                    <a:pt x="22" y="452"/>
                    <a:pt x="43" y="412"/>
                    <a:pt x="63" y="371"/>
                  </a:cubicBezTo>
                  <a:cubicBezTo>
                    <a:pt x="83" y="331"/>
                    <a:pt x="103" y="290"/>
                    <a:pt x="122" y="249"/>
                  </a:cubicBezTo>
                  <a:cubicBezTo>
                    <a:pt x="142" y="208"/>
                    <a:pt x="161" y="166"/>
                    <a:pt x="180" y="125"/>
                  </a:cubicBezTo>
                  <a:cubicBezTo>
                    <a:pt x="198" y="84"/>
                    <a:pt x="217" y="42"/>
                    <a:pt x="234" y="0"/>
                  </a:cubicBezTo>
                  <a:close/>
                </a:path>
              </a:pathLst>
            </a:custGeom>
            <a:solidFill>
              <a:srgbClr val="F29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0" name="isľíḋè"/>
            <p:cNvSpPr/>
            <p:nvPr/>
          </p:nvSpPr>
          <p:spPr bwMode="auto">
            <a:xfrm>
              <a:off x="8320700" y="3444807"/>
              <a:ext cx="1033312" cy="1419349"/>
            </a:xfrm>
            <a:custGeom>
              <a:avLst/>
              <a:gdLst>
                <a:gd name="T0" fmla="*/ 33 w 299"/>
                <a:gd name="T1" fmla="*/ 355 h 411"/>
                <a:gd name="T2" fmla="*/ 147 w 299"/>
                <a:gd name="T3" fmla="*/ 410 h 411"/>
                <a:gd name="T4" fmla="*/ 200 w 299"/>
                <a:gd name="T5" fmla="*/ 400 h 411"/>
                <a:gd name="T6" fmla="*/ 229 w 299"/>
                <a:gd name="T7" fmla="*/ 374 h 411"/>
                <a:gd name="T8" fmla="*/ 222 w 299"/>
                <a:gd name="T9" fmla="*/ 303 h 411"/>
                <a:gd name="T10" fmla="*/ 221 w 299"/>
                <a:gd name="T11" fmla="*/ 247 h 411"/>
                <a:gd name="T12" fmla="*/ 240 w 299"/>
                <a:gd name="T13" fmla="*/ 241 h 411"/>
                <a:gd name="T14" fmla="*/ 282 w 299"/>
                <a:gd name="T15" fmla="*/ 220 h 411"/>
                <a:gd name="T16" fmla="*/ 298 w 299"/>
                <a:gd name="T17" fmla="*/ 175 h 411"/>
                <a:gd name="T18" fmla="*/ 272 w 299"/>
                <a:gd name="T19" fmla="*/ 135 h 411"/>
                <a:gd name="T20" fmla="*/ 263 w 299"/>
                <a:gd name="T21" fmla="*/ 99 h 411"/>
                <a:gd name="T22" fmla="*/ 274 w 299"/>
                <a:gd name="T23" fmla="*/ 88 h 411"/>
                <a:gd name="T24" fmla="*/ 295 w 299"/>
                <a:gd name="T25" fmla="*/ 55 h 411"/>
                <a:gd name="T26" fmla="*/ 293 w 299"/>
                <a:gd name="T27" fmla="*/ 23 h 411"/>
                <a:gd name="T28" fmla="*/ 280 w 299"/>
                <a:gd name="T29" fmla="*/ 10 h 411"/>
                <a:gd name="T30" fmla="*/ 276 w 299"/>
                <a:gd name="T31" fmla="*/ 7 h 411"/>
                <a:gd name="T32" fmla="*/ 247 w 299"/>
                <a:gd name="T33" fmla="*/ 2 h 411"/>
                <a:gd name="T34" fmla="*/ 225 w 299"/>
                <a:gd name="T35" fmla="*/ 17 h 411"/>
                <a:gd name="T36" fmla="*/ 210 w 299"/>
                <a:gd name="T37" fmla="*/ 57 h 411"/>
                <a:gd name="T38" fmla="*/ 208 w 299"/>
                <a:gd name="T39" fmla="*/ 72 h 411"/>
                <a:gd name="T40" fmla="*/ 174 w 299"/>
                <a:gd name="T41" fmla="*/ 87 h 411"/>
                <a:gd name="T42" fmla="*/ 126 w 299"/>
                <a:gd name="T43" fmla="*/ 91 h 411"/>
                <a:gd name="T44" fmla="*/ 100 w 299"/>
                <a:gd name="T45" fmla="*/ 131 h 411"/>
                <a:gd name="T46" fmla="*/ 110 w 299"/>
                <a:gd name="T47" fmla="*/ 177 h 411"/>
                <a:gd name="T48" fmla="*/ 117 w 299"/>
                <a:gd name="T49" fmla="*/ 195 h 411"/>
                <a:gd name="T50" fmla="*/ 72 w 299"/>
                <a:gd name="T51" fmla="*/ 229 h 411"/>
                <a:gd name="T52" fmla="*/ 12 w 299"/>
                <a:gd name="T53" fmla="*/ 268 h 411"/>
                <a:gd name="T54" fmla="*/ 33 w 299"/>
                <a:gd name="T55" fmla="*/ 355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9" h="411">
                  <a:moveTo>
                    <a:pt x="33" y="355"/>
                  </a:moveTo>
                  <a:cubicBezTo>
                    <a:pt x="61" y="388"/>
                    <a:pt x="103" y="409"/>
                    <a:pt x="147" y="410"/>
                  </a:cubicBezTo>
                  <a:cubicBezTo>
                    <a:pt x="165" y="411"/>
                    <a:pt x="183" y="409"/>
                    <a:pt x="200" y="400"/>
                  </a:cubicBezTo>
                  <a:cubicBezTo>
                    <a:pt x="211" y="395"/>
                    <a:pt x="221" y="386"/>
                    <a:pt x="229" y="374"/>
                  </a:cubicBezTo>
                  <a:cubicBezTo>
                    <a:pt x="229" y="374"/>
                    <a:pt x="255" y="335"/>
                    <a:pt x="222" y="303"/>
                  </a:cubicBezTo>
                  <a:cubicBezTo>
                    <a:pt x="222" y="303"/>
                    <a:pt x="188" y="266"/>
                    <a:pt x="221" y="247"/>
                  </a:cubicBezTo>
                  <a:cubicBezTo>
                    <a:pt x="227" y="243"/>
                    <a:pt x="234" y="241"/>
                    <a:pt x="240" y="241"/>
                  </a:cubicBezTo>
                  <a:cubicBezTo>
                    <a:pt x="250" y="240"/>
                    <a:pt x="268" y="235"/>
                    <a:pt x="282" y="220"/>
                  </a:cubicBezTo>
                  <a:cubicBezTo>
                    <a:pt x="294" y="208"/>
                    <a:pt x="299" y="192"/>
                    <a:pt x="298" y="175"/>
                  </a:cubicBezTo>
                  <a:cubicBezTo>
                    <a:pt x="296" y="162"/>
                    <a:pt x="290" y="147"/>
                    <a:pt x="272" y="135"/>
                  </a:cubicBezTo>
                  <a:cubicBezTo>
                    <a:pt x="260" y="128"/>
                    <a:pt x="255" y="111"/>
                    <a:pt x="263" y="99"/>
                  </a:cubicBezTo>
                  <a:cubicBezTo>
                    <a:pt x="266" y="95"/>
                    <a:pt x="270" y="92"/>
                    <a:pt x="274" y="88"/>
                  </a:cubicBezTo>
                  <a:cubicBezTo>
                    <a:pt x="283" y="79"/>
                    <a:pt x="291" y="67"/>
                    <a:pt x="295" y="55"/>
                  </a:cubicBezTo>
                  <a:cubicBezTo>
                    <a:pt x="299" y="45"/>
                    <a:pt x="299" y="32"/>
                    <a:pt x="293" y="23"/>
                  </a:cubicBezTo>
                  <a:cubicBezTo>
                    <a:pt x="290" y="17"/>
                    <a:pt x="285" y="13"/>
                    <a:pt x="280" y="10"/>
                  </a:cubicBezTo>
                  <a:cubicBezTo>
                    <a:pt x="278" y="9"/>
                    <a:pt x="277" y="8"/>
                    <a:pt x="276" y="7"/>
                  </a:cubicBezTo>
                  <a:cubicBezTo>
                    <a:pt x="267" y="3"/>
                    <a:pt x="257" y="0"/>
                    <a:pt x="247" y="2"/>
                  </a:cubicBezTo>
                  <a:cubicBezTo>
                    <a:pt x="238" y="4"/>
                    <a:pt x="230" y="9"/>
                    <a:pt x="225" y="17"/>
                  </a:cubicBezTo>
                  <a:cubicBezTo>
                    <a:pt x="216" y="28"/>
                    <a:pt x="212" y="43"/>
                    <a:pt x="210" y="57"/>
                  </a:cubicBezTo>
                  <a:cubicBezTo>
                    <a:pt x="210" y="62"/>
                    <a:pt x="209" y="67"/>
                    <a:pt x="208" y="72"/>
                  </a:cubicBezTo>
                  <a:cubicBezTo>
                    <a:pt x="203" y="86"/>
                    <a:pt x="187" y="92"/>
                    <a:pt x="174" y="87"/>
                  </a:cubicBezTo>
                  <a:cubicBezTo>
                    <a:pt x="154" y="80"/>
                    <a:pt x="138" y="84"/>
                    <a:pt x="126" y="91"/>
                  </a:cubicBezTo>
                  <a:cubicBezTo>
                    <a:pt x="112" y="100"/>
                    <a:pt x="103" y="115"/>
                    <a:pt x="100" y="131"/>
                  </a:cubicBezTo>
                  <a:cubicBezTo>
                    <a:pt x="97" y="152"/>
                    <a:pt x="105" y="169"/>
                    <a:pt x="110" y="177"/>
                  </a:cubicBezTo>
                  <a:cubicBezTo>
                    <a:pt x="113" y="183"/>
                    <a:pt x="116" y="189"/>
                    <a:pt x="117" y="195"/>
                  </a:cubicBezTo>
                  <a:cubicBezTo>
                    <a:pt x="122" y="234"/>
                    <a:pt x="72" y="229"/>
                    <a:pt x="72" y="229"/>
                  </a:cubicBezTo>
                  <a:cubicBezTo>
                    <a:pt x="26" y="223"/>
                    <a:pt x="12" y="268"/>
                    <a:pt x="12" y="268"/>
                  </a:cubicBezTo>
                  <a:cubicBezTo>
                    <a:pt x="0" y="301"/>
                    <a:pt x="14" y="332"/>
                    <a:pt x="33" y="355"/>
                  </a:cubicBezTo>
                  <a:close/>
                </a:path>
              </a:pathLst>
            </a:cu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1" name="išľiḑe"/>
            <p:cNvSpPr/>
            <p:nvPr/>
          </p:nvSpPr>
          <p:spPr bwMode="auto">
            <a:xfrm>
              <a:off x="8711727" y="3479751"/>
              <a:ext cx="642284" cy="1347798"/>
            </a:xfrm>
            <a:custGeom>
              <a:avLst/>
              <a:gdLst>
                <a:gd name="T0" fmla="*/ 87 w 186"/>
                <a:gd name="T1" fmla="*/ 390 h 390"/>
                <a:gd name="T2" fmla="*/ 116 w 186"/>
                <a:gd name="T3" fmla="*/ 364 h 390"/>
                <a:gd name="T4" fmla="*/ 109 w 186"/>
                <a:gd name="T5" fmla="*/ 293 h 390"/>
                <a:gd name="T6" fmla="*/ 108 w 186"/>
                <a:gd name="T7" fmla="*/ 237 h 390"/>
                <a:gd name="T8" fmla="*/ 127 w 186"/>
                <a:gd name="T9" fmla="*/ 231 h 390"/>
                <a:gd name="T10" fmla="*/ 169 w 186"/>
                <a:gd name="T11" fmla="*/ 210 h 390"/>
                <a:gd name="T12" fmla="*/ 185 w 186"/>
                <a:gd name="T13" fmla="*/ 165 h 390"/>
                <a:gd name="T14" fmla="*/ 159 w 186"/>
                <a:gd name="T15" fmla="*/ 125 h 390"/>
                <a:gd name="T16" fmla="*/ 150 w 186"/>
                <a:gd name="T17" fmla="*/ 89 h 390"/>
                <a:gd name="T18" fmla="*/ 161 w 186"/>
                <a:gd name="T19" fmla="*/ 78 h 390"/>
                <a:gd name="T20" fmla="*/ 182 w 186"/>
                <a:gd name="T21" fmla="*/ 45 h 390"/>
                <a:gd name="T22" fmla="*/ 180 w 186"/>
                <a:gd name="T23" fmla="*/ 13 h 390"/>
                <a:gd name="T24" fmla="*/ 167 w 186"/>
                <a:gd name="T25" fmla="*/ 0 h 390"/>
                <a:gd name="T26" fmla="*/ 87 w 186"/>
                <a:gd name="T27"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390">
                  <a:moveTo>
                    <a:pt x="87" y="390"/>
                  </a:moveTo>
                  <a:cubicBezTo>
                    <a:pt x="98" y="385"/>
                    <a:pt x="108" y="376"/>
                    <a:pt x="116" y="364"/>
                  </a:cubicBezTo>
                  <a:cubicBezTo>
                    <a:pt x="116" y="364"/>
                    <a:pt x="142" y="325"/>
                    <a:pt x="109" y="293"/>
                  </a:cubicBezTo>
                  <a:cubicBezTo>
                    <a:pt x="109" y="293"/>
                    <a:pt x="75" y="256"/>
                    <a:pt x="108" y="237"/>
                  </a:cubicBezTo>
                  <a:cubicBezTo>
                    <a:pt x="114" y="233"/>
                    <a:pt x="121" y="231"/>
                    <a:pt x="127" y="231"/>
                  </a:cubicBezTo>
                  <a:cubicBezTo>
                    <a:pt x="137" y="230"/>
                    <a:pt x="155" y="225"/>
                    <a:pt x="169" y="210"/>
                  </a:cubicBezTo>
                  <a:cubicBezTo>
                    <a:pt x="181" y="198"/>
                    <a:pt x="186" y="182"/>
                    <a:pt x="185" y="165"/>
                  </a:cubicBezTo>
                  <a:cubicBezTo>
                    <a:pt x="183" y="152"/>
                    <a:pt x="177" y="137"/>
                    <a:pt x="159" y="125"/>
                  </a:cubicBezTo>
                  <a:cubicBezTo>
                    <a:pt x="147" y="118"/>
                    <a:pt x="142" y="101"/>
                    <a:pt x="150" y="89"/>
                  </a:cubicBezTo>
                  <a:cubicBezTo>
                    <a:pt x="153" y="85"/>
                    <a:pt x="157" y="82"/>
                    <a:pt x="161" y="78"/>
                  </a:cubicBezTo>
                  <a:cubicBezTo>
                    <a:pt x="170" y="69"/>
                    <a:pt x="178" y="57"/>
                    <a:pt x="182" y="45"/>
                  </a:cubicBezTo>
                  <a:cubicBezTo>
                    <a:pt x="186" y="35"/>
                    <a:pt x="186" y="22"/>
                    <a:pt x="180" y="13"/>
                  </a:cubicBezTo>
                  <a:cubicBezTo>
                    <a:pt x="177" y="7"/>
                    <a:pt x="172" y="3"/>
                    <a:pt x="167" y="0"/>
                  </a:cubicBezTo>
                  <a:cubicBezTo>
                    <a:pt x="117" y="61"/>
                    <a:pt x="0" y="238"/>
                    <a:pt x="87" y="390"/>
                  </a:cubicBezTo>
                  <a:close/>
                </a:path>
              </a:pathLst>
            </a:custGeom>
            <a:solidFill>
              <a:srgbClr val="FF6F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3" name="îsḻîḋe"/>
            <p:cNvSpPr/>
            <p:nvPr/>
          </p:nvSpPr>
          <p:spPr bwMode="auto">
            <a:xfrm>
              <a:off x="8670129" y="3562948"/>
              <a:ext cx="552431" cy="1163101"/>
            </a:xfrm>
            <a:custGeom>
              <a:avLst/>
              <a:gdLst>
                <a:gd name="T0" fmla="*/ 160 w 160"/>
                <a:gd name="T1" fmla="*/ 0 h 337"/>
                <a:gd name="T2" fmla="*/ 118 w 160"/>
                <a:gd name="T3" fmla="*/ 83 h 337"/>
                <a:gd name="T4" fmla="*/ 77 w 160"/>
                <a:gd name="T5" fmla="*/ 167 h 337"/>
                <a:gd name="T6" fmla="*/ 37 w 160"/>
                <a:gd name="T7" fmla="*/ 251 h 337"/>
                <a:gd name="T8" fmla="*/ 0 w 160"/>
                <a:gd name="T9" fmla="*/ 337 h 337"/>
                <a:gd name="T10" fmla="*/ 43 w 160"/>
                <a:gd name="T11" fmla="*/ 254 h 337"/>
                <a:gd name="T12" fmla="*/ 84 w 160"/>
                <a:gd name="T13" fmla="*/ 170 h 337"/>
                <a:gd name="T14" fmla="*/ 123 w 160"/>
                <a:gd name="T15" fmla="*/ 85 h 337"/>
                <a:gd name="T16" fmla="*/ 160 w 160"/>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7">
                  <a:moveTo>
                    <a:pt x="160" y="0"/>
                  </a:moveTo>
                  <a:cubicBezTo>
                    <a:pt x="146" y="27"/>
                    <a:pt x="131" y="55"/>
                    <a:pt x="118" y="83"/>
                  </a:cubicBezTo>
                  <a:cubicBezTo>
                    <a:pt x="104" y="111"/>
                    <a:pt x="90" y="139"/>
                    <a:pt x="77" y="167"/>
                  </a:cubicBezTo>
                  <a:cubicBezTo>
                    <a:pt x="63" y="195"/>
                    <a:pt x="50" y="223"/>
                    <a:pt x="37" y="251"/>
                  </a:cubicBezTo>
                  <a:cubicBezTo>
                    <a:pt x="25" y="280"/>
                    <a:pt x="12" y="308"/>
                    <a:pt x="0" y="337"/>
                  </a:cubicBezTo>
                  <a:cubicBezTo>
                    <a:pt x="15" y="310"/>
                    <a:pt x="29" y="282"/>
                    <a:pt x="43" y="254"/>
                  </a:cubicBezTo>
                  <a:cubicBezTo>
                    <a:pt x="57" y="226"/>
                    <a:pt x="70" y="198"/>
                    <a:pt x="84" y="170"/>
                  </a:cubicBezTo>
                  <a:cubicBezTo>
                    <a:pt x="97" y="142"/>
                    <a:pt x="110" y="114"/>
                    <a:pt x="123" y="85"/>
                  </a:cubicBezTo>
                  <a:cubicBezTo>
                    <a:pt x="136" y="57"/>
                    <a:pt x="148" y="28"/>
                    <a:pt x="160" y="0"/>
                  </a:cubicBezTo>
                  <a:close/>
                </a:path>
              </a:pathLst>
            </a:custGeom>
            <a:solidFill>
              <a:srgbClr val="DE5E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6" name="išḷîḑê"/>
            <p:cNvSpPr/>
            <p:nvPr/>
          </p:nvSpPr>
          <p:spPr bwMode="auto">
            <a:xfrm>
              <a:off x="3110877" y="3296716"/>
              <a:ext cx="1193052" cy="1454291"/>
            </a:xfrm>
            <a:custGeom>
              <a:avLst/>
              <a:gdLst>
                <a:gd name="T0" fmla="*/ 316 w 345"/>
                <a:gd name="T1" fmla="*/ 347 h 421"/>
                <a:gd name="T2" fmla="*/ 202 w 345"/>
                <a:gd name="T3" fmla="*/ 418 h 421"/>
                <a:gd name="T4" fmla="*/ 146 w 345"/>
                <a:gd name="T5" fmla="*/ 414 h 421"/>
                <a:gd name="T6" fmla="*/ 113 w 345"/>
                <a:gd name="T7" fmla="*/ 389 h 421"/>
                <a:gd name="T8" fmla="*/ 111 w 345"/>
                <a:gd name="T9" fmla="*/ 314 h 421"/>
                <a:gd name="T10" fmla="*/ 106 w 345"/>
                <a:gd name="T11" fmla="*/ 255 h 421"/>
                <a:gd name="T12" fmla="*/ 86 w 345"/>
                <a:gd name="T13" fmla="*/ 251 h 421"/>
                <a:gd name="T14" fmla="*/ 39 w 345"/>
                <a:gd name="T15" fmla="*/ 234 h 421"/>
                <a:gd name="T16" fmla="*/ 18 w 345"/>
                <a:gd name="T17" fmla="*/ 188 h 421"/>
                <a:gd name="T18" fmla="*/ 40 w 345"/>
                <a:gd name="T19" fmla="*/ 143 h 421"/>
                <a:gd name="T20" fmla="*/ 45 w 345"/>
                <a:gd name="T21" fmla="*/ 104 h 421"/>
                <a:gd name="T22" fmla="*/ 33 w 345"/>
                <a:gd name="T23" fmla="*/ 94 h 421"/>
                <a:gd name="T24" fmla="*/ 7 w 345"/>
                <a:gd name="T25" fmla="*/ 62 h 421"/>
                <a:gd name="T26" fmla="*/ 5 w 345"/>
                <a:gd name="T27" fmla="*/ 28 h 421"/>
                <a:gd name="T28" fmla="*/ 18 w 345"/>
                <a:gd name="T29" fmla="*/ 12 h 421"/>
                <a:gd name="T30" fmla="*/ 22 w 345"/>
                <a:gd name="T31" fmla="*/ 10 h 421"/>
                <a:gd name="T32" fmla="*/ 51 w 345"/>
                <a:gd name="T33" fmla="*/ 0 h 421"/>
                <a:gd name="T34" fmla="*/ 76 w 345"/>
                <a:gd name="T35" fmla="*/ 14 h 421"/>
                <a:gd name="T36" fmla="*/ 96 w 345"/>
                <a:gd name="T37" fmla="*/ 54 h 421"/>
                <a:gd name="T38" fmla="*/ 101 w 345"/>
                <a:gd name="T39" fmla="*/ 70 h 421"/>
                <a:gd name="T40" fmla="*/ 138 w 345"/>
                <a:gd name="T41" fmla="*/ 82 h 421"/>
                <a:gd name="T42" fmla="*/ 188 w 345"/>
                <a:gd name="T43" fmla="*/ 81 h 421"/>
                <a:gd name="T44" fmla="*/ 220 w 345"/>
                <a:gd name="T45" fmla="*/ 120 h 421"/>
                <a:gd name="T46" fmla="*/ 215 w 345"/>
                <a:gd name="T47" fmla="*/ 169 h 421"/>
                <a:gd name="T48" fmla="*/ 210 w 345"/>
                <a:gd name="T49" fmla="*/ 189 h 421"/>
                <a:gd name="T50" fmla="*/ 261 w 345"/>
                <a:gd name="T51" fmla="*/ 220 h 421"/>
                <a:gd name="T52" fmla="*/ 328 w 345"/>
                <a:gd name="T53" fmla="*/ 253 h 421"/>
                <a:gd name="T54" fmla="*/ 316 w 345"/>
                <a:gd name="T55" fmla="*/ 347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5" h="421">
                  <a:moveTo>
                    <a:pt x="316" y="347"/>
                  </a:moveTo>
                  <a:cubicBezTo>
                    <a:pt x="290" y="385"/>
                    <a:pt x="248" y="412"/>
                    <a:pt x="202" y="418"/>
                  </a:cubicBezTo>
                  <a:cubicBezTo>
                    <a:pt x="184" y="421"/>
                    <a:pt x="164" y="420"/>
                    <a:pt x="146" y="414"/>
                  </a:cubicBezTo>
                  <a:cubicBezTo>
                    <a:pt x="134" y="409"/>
                    <a:pt x="122" y="401"/>
                    <a:pt x="113" y="389"/>
                  </a:cubicBezTo>
                  <a:cubicBezTo>
                    <a:pt x="113" y="389"/>
                    <a:pt x="81" y="351"/>
                    <a:pt x="111" y="314"/>
                  </a:cubicBezTo>
                  <a:cubicBezTo>
                    <a:pt x="111" y="314"/>
                    <a:pt x="143" y="271"/>
                    <a:pt x="106" y="255"/>
                  </a:cubicBezTo>
                  <a:cubicBezTo>
                    <a:pt x="100" y="252"/>
                    <a:pt x="93" y="251"/>
                    <a:pt x="86" y="251"/>
                  </a:cubicBezTo>
                  <a:cubicBezTo>
                    <a:pt x="76" y="250"/>
                    <a:pt x="56" y="248"/>
                    <a:pt x="39" y="234"/>
                  </a:cubicBezTo>
                  <a:cubicBezTo>
                    <a:pt x="26" y="223"/>
                    <a:pt x="18" y="206"/>
                    <a:pt x="18" y="188"/>
                  </a:cubicBezTo>
                  <a:cubicBezTo>
                    <a:pt x="18" y="174"/>
                    <a:pt x="22" y="157"/>
                    <a:pt x="40" y="143"/>
                  </a:cubicBezTo>
                  <a:cubicBezTo>
                    <a:pt x="52" y="134"/>
                    <a:pt x="55" y="116"/>
                    <a:pt x="45" y="104"/>
                  </a:cubicBezTo>
                  <a:cubicBezTo>
                    <a:pt x="42" y="100"/>
                    <a:pt x="38" y="97"/>
                    <a:pt x="33" y="94"/>
                  </a:cubicBezTo>
                  <a:cubicBezTo>
                    <a:pt x="23" y="85"/>
                    <a:pt x="13" y="74"/>
                    <a:pt x="7" y="62"/>
                  </a:cubicBezTo>
                  <a:cubicBezTo>
                    <a:pt x="2" y="51"/>
                    <a:pt x="0" y="38"/>
                    <a:pt x="5" y="28"/>
                  </a:cubicBezTo>
                  <a:cubicBezTo>
                    <a:pt x="8" y="22"/>
                    <a:pt x="13" y="17"/>
                    <a:pt x="18" y="12"/>
                  </a:cubicBezTo>
                  <a:cubicBezTo>
                    <a:pt x="20" y="11"/>
                    <a:pt x="21" y="10"/>
                    <a:pt x="22" y="10"/>
                  </a:cubicBezTo>
                  <a:cubicBezTo>
                    <a:pt x="31" y="4"/>
                    <a:pt x="41" y="0"/>
                    <a:pt x="51" y="0"/>
                  </a:cubicBezTo>
                  <a:cubicBezTo>
                    <a:pt x="61" y="1"/>
                    <a:pt x="70" y="7"/>
                    <a:pt x="76" y="14"/>
                  </a:cubicBezTo>
                  <a:cubicBezTo>
                    <a:pt x="87" y="25"/>
                    <a:pt x="93" y="40"/>
                    <a:pt x="96" y="54"/>
                  </a:cubicBezTo>
                  <a:cubicBezTo>
                    <a:pt x="98" y="59"/>
                    <a:pt x="99" y="65"/>
                    <a:pt x="101" y="70"/>
                  </a:cubicBezTo>
                  <a:cubicBezTo>
                    <a:pt x="107" y="84"/>
                    <a:pt x="125" y="88"/>
                    <a:pt x="138" y="82"/>
                  </a:cubicBezTo>
                  <a:cubicBezTo>
                    <a:pt x="158" y="72"/>
                    <a:pt x="176" y="75"/>
                    <a:pt x="188" y="81"/>
                  </a:cubicBezTo>
                  <a:cubicBezTo>
                    <a:pt x="204" y="89"/>
                    <a:pt x="216" y="103"/>
                    <a:pt x="220" y="120"/>
                  </a:cubicBezTo>
                  <a:cubicBezTo>
                    <a:pt x="226" y="141"/>
                    <a:pt x="219" y="160"/>
                    <a:pt x="215" y="169"/>
                  </a:cubicBezTo>
                  <a:cubicBezTo>
                    <a:pt x="212" y="175"/>
                    <a:pt x="210" y="182"/>
                    <a:pt x="210" y="189"/>
                  </a:cubicBezTo>
                  <a:cubicBezTo>
                    <a:pt x="209" y="230"/>
                    <a:pt x="261" y="220"/>
                    <a:pt x="261" y="220"/>
                  </a:cubicBezTo>
                  <a:cubicBezTo>
                    <a:pt x="308" y="208"/>
                    <a:pt x="328" y="253"/>
                    <a:pt x="328" y="253"/>
                  </a:cubicBezTo>
                  <a:cubicBezTo>
                    <a:pt x="345" y="287"/>
                    <a:pt x="333" y="321"/>
                    <a:pt x="316" y="347"/>
                  </a:cubicBez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7" name="îṡ1ïde"/>
            <p:cNvSpPr/>
            <p:nvPr/>
          </p:nvSpPr>
          <p:spPr bwMode="auto">
            <a:xfrm>
              <a:off x="3110877" y="3338315"/>
              <a:ext cx="760425" cy="1387733"/>
            </a:xfrm>
            <a:custGeom>
              <a:avLst/>
              <a:gdLst>
                <a:gd name="T0" fmla="*/ 146 w 220"/>
                <a:gd name="T1" fmla="*/ 402 h 402"/>
                <a:gd name="T2" fmla="*/ 113 w 220"/>
                <a:gd name="T3" fmla="*/ 377 h 402"/>
                <a:gd name="T4" fmla="*/ 111 w 220"/>
                <a:gd name="T5" fmla="*/ 302 h 402"/>
                <a:gd name="T6" fmla="*/ 106 w 220"/>
                <a:gd name="T7" fmla="*/ 243 h 402"/>
                <a:gd name="T8" fmla="*/ 86 w 220"/>
                <a:gd name="T9" fmla="*/ 239 h 402"/>
                <a:gd name="T10" fmla="*/ 39 w 220"/>
                <a:gd name="T11" fmla="*/ 222 h 402"/>
                <a:gd name="T12" fmla="*/ 18 w 220"/>
                <a:gd name="T13" fmla="*/ 176 h 402"/>
                <a:gd name="T14" fmla="*/ 40 w 220"/>
                <a:gd name="T15" fmla="*/ 131 h 402"/>
                <a:gd name="T16" fmla="*/ 45 w 220"/>
                <a:gd name="T17" fmla="*/ 92 h 402"/>
                <a:gd name="T18" fmla="*/ 33 w 220"/>
                <a:gd name="T19" fmla="*/ 82 h 402"/>
                <a:gd name="T20" fmla="*/ 7 w 220"/>
                <a:gd name="T21" fmla="*/ 50 h 402"/>
                <a:gd name="T22" fmla="*/ 5 w 220"/>
                <a:gd name="T23" fmla="*/ 16 h 402"/>
                <a:gd name="T24" fmla="*/ 18 w 220"/>
                <a:gd name="T25" fmla="*/ 0 h 402"/>
                <a:gd name="T26" fmla="*/ 146 w 220"/>
                <a:gd name="T2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402">
                  <a:moveTo>
                    <a:pt x="146" y="402"/>
                  </a:moveTo>
                  <a:cubicBezTo>
                    <a:pt x="134" y="397"/>
                    <a:pt x="122" y="389"/>
                    <a:pt x="113" y="377"/>
                  </a:cubicBezTo>
                  <a:cubicBezTo>
                    <a:pt x="113" y="377"/>
                    <a:pt x="81" y="339"/>
                    <a:pt x="111" y="302"/>
                  </a:cubicBezTo>
                  <a:cubicBezTo>
                    <a:pt x="111" y="302"/>
                    <a:pt x="143" y="259"/>
                    <a:pt x="106" y="243"/>
                  </a:cubicBezTo>
                  <a:cubicBezTo>
                    <a:pt x="100" y="240"/>
                    <a:pt x="93" y="239"/>
                    <a:pt x="86" y="239"/>
                  </a:cubicBezTo>
                  <a:cubicBezTo>
                    <a:pt x="76" y="238"/>
                    <a:pt x="56" y="236"/>
                    <a:pt x="39" y="222"/>
                  </a:cubicBezTo>
                  <a:cubicBezTo>
                    <a:pt x="26" y="211"/>
                    <a:pt x="18" y="194"/>
                    <a:pt x="18" y="176"/>
                  </a:cubicBezTo>
                  <a:cubicBezTo>
                    <a:pt x="18" y="162"/>
                    <a:pt x="22" y="145"/>
                    <a:pt x="40" y="131"/>
                  </a:cubicBezTo>
                  <a:cubicBezTo>
                    <a:pt x="52" y="122"/>
                    <a:pt x="55" y="104"/>
                    <a:pt x="45" y="92"/>
                  </a:cubicBezTo>
                  <a:cubicBezTo>
                    <a:pt x="42" y="88"/>
                    <a:pt x="38" y="85"/>
                    <a:pt x="33" y="82"/>
                  </a:cubicBezTo>
                  <a:cubicBezTo>
                    <a:pt x="23" y="73"/>
                    <a:pt x="13" y="62"/>
                    <a:pt x="7" y="50"/>
                  </a:cubicBezTo>
                  <a:cubicBezTo>
                    <a:pt x="2" y="39"/>
                    <a:pt x="0" y="26"/>
                    <a:pt x="5" y="16"/>
                  </a:cubicBezTo>
                  <a:cubicBezTo>
                    <a:pt x="8" y="10"/>
                    <a:pt x="13" y="5"/>
                    <a:pt x="18" y="0"/>
                  </a:cubicBezTo>
                  <a:cubicBezTo>
                    <a:pt x="77" y="59"/>
                    <a:pt x="220" y="232"/>
                    <a:pt x="146" y="402"/>
                  </a:cubicBezTo>
                  <a:close/>
                </a:path>
              </a:pathLst>
            </a:custGeom>
            <a:solidFill>
              <a:srgbClr val="FFB71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8" name="ïṡļïḓé"/>
            <p:cNvSpPr/>
            <p:nvPr/>
          </p:nvSpPr>
          <p:spPr bwMode="auto">
            <a:xfrm>
              <a:off x="3248985" y="3421512"/>
              <a:ext cx="712170" cy="1159773"/>
            </a:xfrm>
            <a:custGeom>
              <a:avLst/>
              <a:gdLst>
                <a:gd name="T0" fmla="*/ 0 w 206"/>
                <a:gd name="T1" fmla="*/ 0 h 336"/>
                <a:gd name="T2" fmla="*/ 54 w 206"/>
                <a:gd name="T3" fmla="*/ 82 h 336"/>
                <a:gd name="T4" fmla="*/ 107 w 206"/>
                <a:gd name="T5" fmla="*/ 166 h 336"/>
                <a:gd name="T6" fmla="*/ 157 w 206"/>
                <a:gd name="T7" fmla="*/ 250 h 336"/>
                <a:gd name="T8" fmla="*/ 206 w 206"/>
                <a:gd name="T9" fmla="*/ 336 h 336"/>
                <a:gd name="T10" fmla="*/ 152 w 206"/>
                <a:gd name="T11" fmla="*/ 253 h 336"/>
                <a:gd name="T12" fmla="*/ 100 w 206"/>
                <a:gd name="T13" fmla="*/ 170 h 336"/>
                <a:gd name="T14" fmla="*/ 49 w 206"/>
                <a:gd name="T15" fmla="*/ 85 h 336"/>
                <a:gd name="T16" fmla="*/ 0 w 20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336">
                  <a:moveTo>
                    <a:pt x="0" y="0"/>
                  </a:moveTo>
                  <a:cubicBezTo>
                    <a:pt x="19" y="27"/>
                    <a:pt x="37" y="54"/>
                    <a:pt x="54" y="82"/>
                  </a:cubicBezTo>
                  <a:cubicBezTo>
                    <a:pt x="72" y="110"/>
                    <a:pt x="89" y="138"/>
                    <a:pt x="107" y="166"/>
                  </a:cubicBezTo>
                  <a:cubicBezTo>
                    <a:pt x="124" y="194"/>
                    <a:pt x="141" y="222"/>
                    <a:pt x="157" y="250"/>
                  </a:cubicBezTo>
                  <a:cubicBezTo>
                    <a:pt x="174" y="278"/>
                    <a:pt x="190" y="307"/>
                    <a:pt x="206" y="336"/>
                  </a:cubicBezTo>
                  <a:cubicBezTo>
                    <a:pt x="188" y="309"/>
                    <a:pt x="170" y="281"/>
                    <a:pt x="152" y="253"/>
                  </a:cubicBezTo>
                  <a:cubicBezTo>
                    <a:pt x="134" y="226"/>
                    <a:pt x="117" y="198"/>
                    <a:pt x="100" y="170"/>
                  </a:cubicBezTo>
                  <a:cubicBezTo>
                    <a:pt x="83" y="142"/>
                    <a:pt x="66" y="114"/>
                    <a:pt x="49" y="85"/>
                  </a:cubicBezTo>
                  <a:cubicBezTo>
                    <a:pt x="32" y="57"/>
                    <a:pt x="16" y="28"/>
                    <a:pt x="0" y="0"/>
                  </a:cubicBezTo>
                  <a:close/>
                </a:path>
              </a:pathLst>
            </a:custGeom>
            <a:solidFill>
              <a:srgbClr val="F29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9" name="î$ļíďê"/>
            <p:cNvSpPr/>
            <p:nvPr/>
          </p:nvSpPr>
          <p:spPr bwMode="auto">
            <a:xfrm>
              <a:off x="3065950" y="3842491"/>
              <a:ext cx="815335" cy="998369"/>
            </a:xfrm>
            <a:custGeom>
              <a:avLst/>
              <a:gdLst>
                <a:gd name="T0" fmla="*/ 216 w 236"/>
                <a:gd name="T1" fmla="*/ 238 h 289"/>
                <a:gd name="T2" fmla="*/ 138 w 236"/>
                <a:gd name="T3" fmla="*/ 287 h 289"/>
                <a:gd name="T4" fmla="*/ 100 w 236"/>
                <a:gd name="T5" fmla="*/ 284 h 289"/>
                <a:gd name="T6" fmla="*/ 77 w 236"/>
                <a:gd name="T7" fmla="*/ 267 h 289"/>
                <a:gd name="T8" fmla="*/ 76 w 236"/>
                <a:gd name="T9" fmla="*/ 216 h 289"/>
                <a:gd name="T10" fmla="*/ 73 w 236"/>
                <a:gd name="T11" fmla="*/ 175 h 289"/>
                <a:gd name="T12" fmla="*/ 58 w 236"/>
                <a:gd name="T13" fmla="*/ 172 h 289"/>
                <a:gd name="T14" fmla="*/ 27 w 236"/>
                <a:gd name="T15" fmla="*/ 161 h 289"/>
                <a:gd name="T16" fmla="*/ 12 w 236"/>
                <a:gd name="T17" fmla="*/ 129 h 289"/>
                <a:gd name="T18" fmla="*/ 27 w 236"/>
                <a:gd name="T19" fmla="*/ 99 h 289"/>
                <a:gd name="T20" fmla="*/ 31 w 236"/>
                <a:gd name="T21" fmla="*/ 72 h 289"/>
                <a:gd name="T22" fmla="*/ 23 w 236"/>
                <a:gd name="T23" fmla="*/ 65 h 289"/>
                <a:gd name="T24" fmla="*/ 5 w 236"/>
                <a:gd name="T25" fmla="*/ 43 h 289"/>
                <a:gd name="T26" fmla="*/ 4 w 236"/>
                <a:gd name="T27" fmla="*/ 19 h 289"/>
                <a:gd name="T28" fmla="*/ 12 w 236"/>
                <a:gd name="T29" fmla="*/ 9 h 289"/>
                <a:gd name="T30" fmla="*/ 15 w 236"/>
                <a:gd name="T31" fmla="*/ 7 h 289"/>
                <a:gd name="T32" fmla="*/ 35 w 236"/>
                <a:gd name="T33" fmla="*/ 1 h 289"/>
                <a:gd name="T34" fmla="*/ 52 w 236"/>
                <a:gd name="T35" fmla="*/ 10 h 289"/>
                <a:gd name="T36" fmla="*/ 66 w 236"/>
                <a:gd name="T37" fmla="*/ 38 h 289"/>
                <a:gd name="T38" fmla="*/ 69 w 236"/>
                <a:gd name="T39" fmla="*/ 48 h 289"/>
                <a:gd name="T40" fmla="*/ 94 w 236"/>
                <a:gd name="T41" fmla="*/ 56 h 289"/>
                <a:gd name="T42" fmla="*/ 129 w 236"/>
                <a:gd name="T43" fmla="*/ 56 h 289"/>
                <a:gd name="T44" fmla="*/ 151 w 236"/>
                <a:gd name="T45" fmla="*/ 83 h 289"/>
                <a:gd name="T46" fmla="*/ 147 w 236"/>
                <a:gd name="T47" fmla="*/ 116 h 289"/>
                <a:gd name="T48" fmla="*/ 144 w 236"/>
                <a:gd name="T49" fmla="*/ 130 h 289"/>
                <a:gd name="T50" fmla="*/ 179 w 236"/>
                <a:gd name="T51" fmla="*/ 151 h 289"/>
                <a:gd name="T52" fmla="*/ 225 w 236"/>
                <a:gd name="T53" fmla="*/ 174 h 289"/>
                <a:gd name="T54" fmla="*/ 216 w 236"/>
                <a:gd name="T55" fmla="*/ 23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6" h="289">
                  <a:moveTo>
                    <a:pt x="216" y="238"/>
                  </a:moveTo>
                  <a:cubicBezTo>
                    <a:pt x="199" y="264"/>
                    <a:pt x="170" y="282"/>
                    <a:pt x="138" y="287"/>
                  </a:cubicBezTo>
                  <a:cubicBezTo>
                    <a:pt x="126" y="289"/>
                    <a:pt x="112" y="288"/>
                    <a:pt x="100" y="284"/>
                  </a:cubicBezTo>
                  <a:cubicBezTo>
                    <a:pt x="91" y="280"/>
                    <a:pt x="84" y="275"/>
                    <a:pt x="77" y="267"/>
                  </a:cubicBezTo>
                  <a:cubicBezTo>
                    <a:pt x="77" y="267"/>
                    <a:pt x="55" y="241"/>
                    <a:pt x="76" y="216"/>
                  </a:cubicBezTo>
                  <a:cubicBezTo>
                    <a:pt x="76" y="216"/>
                    <a:pt x="98" y="186"/>
                    <a:pt x="73" y="175"/>
                  </a:cubicBezTo>
                  <a:cubicBezTo>
                    <a:pt x="68" y="173"/>
                    <a:pt x="63" y="172"/>
                    <a:pt x="58" y="172"/>
                  </a:cubicBezTo>
                  <a:cubicBezTo>
                    <a:pt x="52" y="172"/>
                    <a:pt x="38" y="170"/>
                    <a:pt x="27" y="161"/>
                  </a:cubicBezTo>
                  <a:cubicBezTo>
                    <a:pt x="18" y="153"/>
                    <a:pt x="12" y="141"/>
                    <a:pt x="12" y="129"/>
                  </a:cubicBezTo>
                  <a:cubicBezTo>
                    <a:pt x="12" y="120"/>
                    <a:pt x="15" y="108"/>
                    <a:pt x="27" y="99"/>
                  </a:cubicBezTo>
                  <a:cubicBezTo>
                    <a:pt x="35" y="92"/>
                    <a:pt x="38" y="80"/>
                    <a:pt x="31" y="72"/>
                  </a:cubicBezTo>
                  <a:cubicBezTo>
                    <a:pt x="29" y="69"/>
                    <a:pt x="26" y="67"/>
                    <a:pt x="23" y="65"/>
                  </a:cubicBezTo>
                  <a:cubicBezTo>
                    <a:pt x="16" y="59"/>
                    <a:pt x="9" y="51"/>
                    <a:pt x="5" y="43"/>
                  </a:cubicBezTo>
                  <a:cubicBezTo>
                    <a:pt x="1" y="36"/>
                    <a:pt x="0" y="27"/>
                    <a:pt x="4" y="19"/>
                  </a:cubicBezTo>
                  <a:cubicBezTo>
                    <a:pt x="5" y="15"/>
                    <a:pt x="9" y="12"/>
                    <a:pt x="12" y="9"/>
                  </a:cubicBezTo>
                  <a:cubicBezTo>
                    <a:pt x="13" y="8"/>
                    <a:pt x="14" y="7"/>
                    <a:pt x="15" y="7"/>
                  </a:cubicBezTo>
                  <a:cubicBezTo>
                    <a:pt x="21" y="3"/>
                    <a:pt x="28" y="0"/>
                    <a:pt x="35" y="1"/>
                  </a:cubicBezTo>
                  <a:cubicBezTo>
                    <a:pt x="42" y="1"/>
                    <a:pt x="48" y="5"/>
                    <a:pt x="52" y="10"/>
                  </a:cubicBezTo>
                  <a:cubicBezTo>
                    <a:pt x="59" y="17"/>
                    <a:pt x="63" y="28"/>
                    <a:pt x="66" y="38"/>
                  </a:cubicBezTo>
                  <a:cubicBezTo>
                    <a:pt x="67" y="41"/>
                    <a:pt x="67" y="45"/>
                    <a:pt x="69" y="48"/>
                  </a:cubicBezTo>
                  <a:cubicBezTo>
                    <a:pt x="73" y="58"/>
                    <a:pt x="85" y="61"/>
                    <a:pt x="94" y="56"/>
                  </a:cubicBezTo>
                  <a:cubicBezTo>
                    <a:pt x="108" y="49"/>
                    <a:pt x="120" y="52"/>
                    <a:pt x="129" y="56"/>
                  </a:cubicBezTo>
                  <a:cubicBezTo>
                    <a:pt x="140" y="61"/>
                    <a:pt x="148" y="71"/>
                    <a:pt x="151" y="83"/>
                  </a:cubicBezTo>
                  <a:cubicBezTo>
                    <a:pt x="154" y="97"/>
                    <a:pt x="150" y="110"/>
                    <a:pt x="147" y="116"/>
                  </a:cubicBezTo>
                  <a:cubicBezTo>
                    <a:pt x="145" y="120"/>
                    <a:pt x="144" y="125"/>
                    <a:pt x="144" y="130"/>
                  </a:cubicBezTo>
                  <a:cubicBezTo>
                    <a:pt x="143" y="158"/>
                    <a:pt x="179" y="151"/>
                    <a:pt x="179" y="151"/>
                  </a:cubicBezTo>
                  <a:cubicBezTo>
                    <a:pt x="211" y="143"/>
                    <a:pt x="225" y="174"/>
                    <a:pt x="225" y="174"/>
                  </a:cubicBezTo>
                  <a:cubicBezTo>
                    <a:pt x="236" y="197"/>
                    <a:pt x="228" y="220"/>
                    <a:pt x="216" y="238"/>
                  </a:cubicBezTo>
                  <a:close/>
                </a:path>
              </a:pathLst>
            </a:cu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0" name="îsľïďè"/>
            <p:cNvSpPr/>
            <p:nvPr/>
          </p:nvSpPr>
          <p:spPr bwMode="auto">
            <a:xfrm>
              <a:off x="3065950" y="3874106"/>
              <a:ext cx="517488" cy="950115"/>
            </a:xfrm>
            <a:custGeom>
              <a:avLst/>
              <a:gdLst>
                <a:gd name="T0" fmla="*/ 100 w 150"/>
                <a:gd name="T1" fmla="*/ 275 h 275"/>
                <a:gd name="T2" fmla="*/ 77 w 150"/>
                <a:gd name="T3" fmla="*/ 258 h 275"/>
                <a:gd name="T4" fmla="*/ 76 w 150"/>
                <a:gd name="T5" fmla="*/ 207 h 275"/>
                <a:gd name="T6" fmla="*/ 73 w 150"/>
                <a:gd name="T7" fmla="*/ 166 h 275"/>
                <a:gd name="T8" fmla="*/ 58 w 150"/>
                <a:gd name="T9" fmla="*/ 163 h 275"/>
                <a:gd name="T10" fmla="*/ 27 w 150"/>
                <a:gd name="T11" fmla="*/ 152 h 275"/>
                <a:gd name="T12" fmla="*/ 12 w 150"/>
                <a:gd name="T13" fmla="*/ 120 h 275"/>
                <a:gd name="T14" fmla="*/ 27 w 150"/>
                <a:gd name="T15" fmla="*/ 90 h 275"/>
                <a:gd name="T16" fmla="*/ 31 w 150"/>
                <a:gd name="T17" fmla="*/ 63 h 275"/>
                <a:gd name="T18" fmla="*/ 23 w 150"/>
                <a:gd name="T19" fmla="*/ 56 h 275"/>
                <a:gd name="T20" fmla="*/ 5 w 150"/>
                <a:gd name="T21" fmla="*/ 34 h 275"/>
                <a:gd name="T22" fmla="*/ 4 w 150"/>
                <a:gd name="T23" fmla="*/ 10 h 275"/>
                <a:gd name="T24" fmla="*/ 12 w 150"/>
                <a:gd name="T25" fmla="*/ 0 h 275"/>
                <a:gd name="T26" fmla="*/ 100 w 150"/>
                <a:gd name="T2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275">
                  <a:moveTo>
                    <a:pt x="100" y="275"/>
                  </a:moveTo>
                  <a:cubicBezTo>
                    <a:pt x="91" y="271"/>
                    <a:pt x="84" y="266"/>
                    <a:pt x="77" y="258"/>
                  </a:cubicBezTo>
                  <a:cubicBezTo>
                    <a:pt x="77" y="258"/>
                    <a:pt x="55" y="232"/>
                    <a:pt x="76" y="207"/>
                  </a:cubicBezTo>
                  <a:cubicBezTo>
                    <a:pt x="76" y="207"/>
                    <a:pt x="98" y="177"/>
                    <a:pt x="73" y="166"/>
                  </a:cubicBezTo>
                  <a:cubicBezTo>
                    <a:pt x="68" y="164"/>
                    <a:pt x="63" y="163"/>
                    <a:pt x="58" y="163"/>
                  </a:cubicBezTo>
                  <a:cubicBezTo>
                    <a:pt x="52" y="163"/>
                    <a:pt x="38" y="161"/>
                    <a:pt x="27" y="152"/>
                  </a:cubicBezTo>
                  <a:cubicBezTo>
                    <a:pt x="18" y="144"/>
                    <a:pt x="12" y="132"/>
                    <a:pt x="12" y="120"/>
                  </a:cubicBezTo>
                  <a:cubicBezTo>
                    <a:pt x="12" y="111"/>
                    <a:pt x="15" y="99"/>
                    <a:pt x="27" y="90"/>
                  </a:cubicBezTo>
                  <a:cubicBezTo>
                    <a:pt x="35" y="83"/>
                    <a:pt x="38" y="71"/>
                    <a:pt x="31" y="63"/>
                  </a:cubicBezTo>
                  <a:cubicBezTo>
                    <a:pt x="29" y="60"/>
                    <a:pt x="26" y="58"/>
                    <a:pt x="23" y="56"/>
                  </a:cubicBezTo>
                  <a:cubicBezTo>
                    <a:pt x="16" y="50"/>
                    <a:pt x="9" y="42"/>
                    <a:pt x="5" y="34"/>
                  </a:cubicBezTo>
                  <a:cubicBezTo>
                    <a:pt x="1" y="27"/>
                    <a:pt x="0" y="18"/>
                    <a:pt x="4" y="10"/>
                  </a:cubicBezTo>
                  <a:cubicBezTo>
                    <a:pt x="5" y="6"/>
                    <a:pt x="9" y="3"/>
                    <a:pt x="12" y="0"/>
                  </a:cubicBezTo>
                  <a:cubicBezTo>
                    <a:pt x="53" y="40"/>
                    <a:pt x="150" y="159"/>
                    <a:pt x="100" y="275"/>
                  </a:cubicBezTo>
                  <a:close/>
                </a:path>
              </a:pathLst>
            </a:custGeom>
            <a:solidFill>
              <a:srgbClr val="FF6F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1" name="îSľiḑe"/>
            <p:cNvSpPr/>
            <p:nvPr/>
          </p:nvSpPr>
          <p:spPr bwMode="auto">
            <a:xfrm>
              <a:off x="3159132" y="3929017"/>
              <a:ext cx="490865" cy="793704"/>
            </a:xfrm>
            <a:custGeom>
              <a:avLst/>
              <a:gdLst>
                <a:gd name="T0" fmla="*/ 0 w 142"/>
                <a:gd name="T1" fmla="*/ 0 h 230"/>
                <a:gd name="T2" fmla="*/ 37 w 142"/>
                <a:gd name="T3" fmla="*/ 56 h 230"/>
                <a:gd name="T4" fmla="*/ 73 w 142"/>
                <a:gd name="T5" fmla="*/ 113 h 230"/>
                <a:gd name="T6" fmla="*/ 108 w 142"/>
                <a:gd name="T7" fmla="*/ 171 h 230"/>
                <a:gd name="T8" fmla="*/ 142 w 142"/>
                <a:gd name="T9" fmla="*/ 230 h 230"/>
                <a:gd name="T10" fmla="*/ 104 w 142"/>
                <a:gd name="T11" fmla="*/ 174 h 230"/>
                <a:gd name="T12" fmla="*/ 69 w 142"/>
                <a:gd name="T13" fmla="*/ 116 h 230"/>
                <a:gd name="T14" fmla="*/ 34 w 142"/>
                <a:gd name="T15" fmla="*/ 58 h 230"/>
                <a:gd name="T16" fmla="*/ 0 w 142"/>
                <a:gd name="T17"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230">
                  <a:moveTo>
                    <a:pt x="0" y="0"/>
                  </a:moveTo>
                  <a:cubicBezTo>
                    <a:pt x="13" y="18"/>
                    <a:pt x="25" y="37"/>
                    <a:pt x="37" y="56"/>
                  </a:cubicBezTo>
                  <a:cubicBezTo>
                    <a:pt x="50" y="75"/>
                    <a:pt x="61" y="94"/>
                    <a:pt x="73" y="113"/>
                  </a:cubicBezTo>
                  <a:cubicBezTo>
                    <a:pt x="85" y="133"/>
                    <a:pt x="97" y="152"/>
                    <a:pt x="108" y="171"/>
                  </a:cubicBezTo>
                  <a:cubicBezTo>
                    <a:pt x="120" y="191"/>
                    <a:pt x="131" y="210"/>
                    <a:pt x="142" y="230"/>
                  </a:cubicBezTo>
                  <a:cubicBezTo>
                    <a:pt x="129" y="211"/>
                    <a:pt x="116" y="193"/>
                    <a:pt x="104" y="174"/>
                  </a:cubicBezTo>
                  <a:cubicBezTo>
                    <a:pt x="92" y="155"/>
                    <a:pt x="80" y="135"/>
                    <a:pt x="69" y="116"/>
                  </a:cubicBezTo>
                  <a:cubicBezTo>
                    <a:pt x="57" y="97"/>
                    <a:pt x="45" y="78"/>
                    <a:pt x="34" y="58"/>
                  </a:cubicBezTo>
                  <a:cubicBezTo>
                    <a:pt x="22" y="39"/>
                    <a:pt x="11" y="19"/>
                    <a:pt x="0" y="0"/>
                  </a:cubicBezTo>
                  <a:close/>
                </a:path>
              </a:pathLst>
            </a:custGeom>
            <a:solidFill>
              <a:srgbClr val="DE5E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2" name="íṣļíďê"/>
            <p:cNvSpPr/>
            <p:nvPr/>
          </p:nvSpPr>
          <p:spPr bwMode="auto">
            <a:xfrm>
              <a:off x="3442003" y="3151952"/>
              <a:ext cx="1981763" cy="1712204"/>
            </a:xfrm>
            <a:custGeom>
              <a:avLst/>
              <a:gdLst>
                <a:gd name="T0" fmla="*/ 1191 w 1191"/>
                <a:gd name="T1" fmla="*/ 1029 h 1029"/>
                <a:gd name="T2" fmla="*/ 0 w 1191"/>
                <a:gd name="T3" fmla="*/ 1029 h 1029"/>
                <a:gd name="T4" fmla="*/ 297 w 1191"/>
                <a:gd name="T5" fmla="*/ 515 h 1029"/>
                <a:gd name="T6" fmla="*/ 594 w 1191"/>
                <a:gd name="T7" fmla="*/ 2 h 1029"/>
                <a:gd name="T8" fmla="*/ 594 w 1191"/>
                <a:gd name="T9" fmla="*/ 0 h 1029"/>
                <a:gd name="T10" fmla="*/ 894 w 1191"/>
                <a:gd name="T11" fmla="*/ 515 h 1029"/>
                <a:gd name="T12" fmla="*/ 1191 w 1191"/>
                <a:gd name="T13" fmla="*/ 1029 h 1029"/>
              </a:gdLst>
              <a:ahLst/>
              <a:cxnLst>
                <a:cxn ang="0">
                  <a:pos x="T0" y="T1"/>
                </a:cxn>
                <a:cxn ang="0">
                  <a:pos x="T2" y="T3"/>
                </a:cxn>
                <a:cxn ang="0">
                  <a:pos x="T4" y="T5"/>
                </a:cxn>
                <a:cxn ang="0">
                  <a:pos x="T6" y="T7"/>
                </a:cxn>
                <a:cxn ang="0">
                  <a:pos x="T8" y="T9"/>
                </a:cxn>
                <a:cxn ang="0">
                  <a:pos x="T10" y="T11"/>
                </a:cxn>
                <a:cxn ang="0">
                  <a:pos x="T12" y="T13"/>
                </a:cxn>
              </a:cxnLst>
              <a:rect l="0" t="0" r="r" b="b"/>
              <a:pathLst>
                <a:path w="1191" h="1029">
                  <a:moveTo>
                    <a:pt x="1191" y="1029"/>
                  </a:moveTo>
                  <a:lnTo>
                    <a:pt x="0" y="1029"/>
                  </a:lnTo>
                  <a:lnTo>
                    <a:pt x="297" y="515"/>
                  </a:lnTo>
                  <a:lnTo>
                    <a:pt x="594" y="2"/>
                  </a:lnTo>
                  <a:lnTo>
                    <a:pt x="594" y="0"/>
                  </a:lnTo>
                  <a:lnTo>
                    <a:pt x="894" y="515"/>
                  </a:lnTo>
                  <a:lnTo>
                    <a:pt x="1191" y="1029"/>
                  </a:lnTo>
                  <a:close/>
                </a:path>
              </a:pathLst>
            </a:cu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3" name="íśḷíḍe"/>
            <p:cNvSpPr/>
            <p:nvPr/>
          </p:nvSpPr>
          <p:spPr bwMode="auto">
            <a:xfrm>
              <a:off x="3442003" y="3155280"/>
              <a:ext cx="1096543" cy="1708876"/>
            </a:xfrm>
            <a:custGeom>
              <a:avLst/>
              <a:gdLst>
                <a:gd name="T0" fmla="*/ 216 w 317"/>
                <a:gd name="T1" fmla="*/ 353 h 495"/>
                <a:gd name="T2" fmla="*/ 15 w 317"/>
                <a:gd name="T3" fmla="*/ 495 h 495"/>
                <a:gd name="T4" fmla="*/ 0 w 317"/>
                <a:gd name="T5" fmla="*/ 495 h 495"/>
                <a:gd name="T6" fmla="*/ 143 w 317"/>
                <a:gd name="T7" fmla="*/ 247 h 495"/>
                <a:gd name="T8" fmla="*/ 286 w 317"/>
                <a:gd name="T9" fmla="*/ 0 h 495"/>
                <a:gd name="T10" fmla="*/ 216 w 317"/>
                <a:gd name="T11" fmla="*/ 353 h 495"/>
              </a:gdLst>
              <a:ahLst/>
              <a:cxnLst>
                <a:cxn ang="0">
                  <a:pos x="T0" y="T1"/>
                </a:cxn>
                <a:cxn ang="0">
                  <a:pos x="T2" y="T3"/>
                </a:cxn>
                <a:cxn ang="0">
                  <a:pos x="T4" y="T5"/>
                </a:cxn>
                <a:cxn ang="0">
                  <a:pos x="T6" y="T7"/>
                </a:cxn>
                <a:cxn ang="0">
                  <a:pos x="T8" y="T9"/>
                </a:cxn>
                <a:cxn ang="0">
                  <a:pos x="T10" y="T11"/>
                </a:cxn>
              </a:cxnLst>
              <a:rect l="0" t="0" r="r" b="b"/>
              <a:pathLst>
                <a:path w="317" h="495">
                  <a:moveTo>
                    <a:pt x="216" y="353"/>
                  </a:moveTo>
                  <a:cubicBezTo>
                    <a:pt x="145" y="439"/>
                    <a:pt x="73" y="478"/>
                    <a:pt x="15" y="495"/>
                  </a:cubicBezTo>
                  <a:cubicBezTo>
                    <a:pt x="0" y="495"/>
                    <a:pt x="0" y="495"/>
                    <a:pt x="0" y="495"/>
                  </a:cubicBezTo>
                  <a:cubicBezTo>
                    <a:pt x="143" y="247"/>
                    <a:pt x="143" y="247"/>
                    <a:pt x="143" y="247"/>
                  </a:cubicBezTo>
                  <a:cubicBezTo>
                    <a:pt x="286" y="0"/>
                    <a:pt x="286" y="0"/>
                    <a:pt x="286" y="0"/>
                  </a:cubicBezTo>
                  <a:cubicBezTo>
                    <a:pt x="308" y="91"/>
                    <a:pt x="317" y="232"/>
                    <a:pt x="216" y="353"/>
                  </a:cubicBezTo>
                  <a:close/>
                </a:path>
              </a:pathLst>
            </a:custGeom>
            <a:solidFill>
              <a:srgbClr val="17AF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4" name="îṣľide"/>
            <p:cNvSpPr/>
            <p:nvPr/>
          </p:nvSpPr>
          <p:spPr bwMode="auto">
            <a:xfrm>
              <a:off x="4313912" y="2433127"/>
              <a:ext cx="2807081" cy="2431029"/>
            </a:xfrm>
            <a:custGeom>
              <a:avLst/>
              <a:gdLst>
                <a:gd name="T0" fmla="*/ 1687 w 1687"/>
                <a:gd name="T1" fmla="*/ 1461 h 1461"/>
                <a:gd name="T2" fmla="*/ 0 w 1687"/>
                <a:gd name="T3" fmla="*/ 1461 h 1461"/>
                <a:gd name="T4" fmla="*/ 422 w 1687"/>
                <a:gd name="T5" fmla="*/ 731 h 1461"/>
                <a:gd name="T6" fmla="*/ 843 w 1687"/>
                <a:gd name="T7" fmla="*/ 0 h 1461"/>
                <a:gd name="T8" fmla="*/ 860 w 1687"/>
                <a:gd name="T9" fmla="*/ 29 h 1461"/>
                <a:gd name="T10" fmla="*/ 1265 w 1687"/>
                <a:gd name="T11" fmla="*/ 731 h 1461"/>
                <a:gd name="T12" fmla="*/ 1687 w 1687"/>
                <a:gd name="T13" fmla="*/ 1461 h 1461"/>
              </a:gdLst>
              <a:ahLst/>
              <a:cxnLst>
                <a:cxn ang="0">
                  <a:pos x="T0" y="T1"/>
                </a:cxn>
                <a:cxn ang="0">
                  <a:pos x="T2" y="T3"/>
                </a:cxn>
                <a:cxn ang="0">
                  <a:pos x="T4" y="T5"/>
                </a:cxn>
                <a:cxn ang="0">
                  <a:pos x="T6" y="T7"/>
                </a:cxn>
                <a:cxn ang="0">
                  <a:pos x="T8" y="T9"/>
                </a:cxn>
                <a:cxn ang="0">
                  <a:pos x="T10" y="T11"/>
                </a:cxn>
                <a:cxn ang="0">
                  <a:pos x="T12" y="T13"/>
                </a:cxn>
              </a:cxnLst>
              <a:rect l="0" t="0" r="r" b="b"/>
              <a:pathLst>
                <a:path w="1687" h="1461">
                  <a:moveTo>
                    <a:pt x="1687" y="1461"/>
                  </a:moveTo>
                  <a:lnTo>
                    <a:pt x="0" y="1461"/>
                  </a:lnTo>
                  <a:lnTo>
                    <a:pt x="422" y="731"/>
                  </a:lnTo>
                  <a:lnTo>
                    <a:pt x="843" y="0"/>
                  </a:lnTo>
                  <a:lnTo>
                    <a:pt x="860" y="29"/>
                  </a:lnTo>
                  <a:lnTo>
                    <a:pt x="1265" y="731"/>
                  </a:lnTo>
                  <a:lnTo>
                    <a:pt x="1687" y="1461"/>
                  </a:lnTo>
                  <a:close/>
                </a:path>
              </a:pathLst>
            </a:cu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5" name="îṧ1ïďé"/>
            <p:cNvSpPr/>
            <p:nvPr/>
          </p:nvSpPr>
          <p:spPr bwMode="auto">
            <a:xfrm>
              <a:off x="4313912" y="2433127"/>
              <a:ext cx="1728843" cy="2431029"/>
            </a:xfrm>
            <a:custGeom>
              <a:avLst/>
              <a:gdLst>
                <a:gd name="T0" fmla="*/ 348 w 500"/>
                <a:gd name="T1" fmla="*/ 516 h 704"/>
                <a:gd name="T2" fmla="*/ 29 w 500"/>
                <a:gd name="T3" fmla="*/ 704 h 704"/>
                <a:gd name="T4" fmla="*/ 0 w 500"/>
                <a:gd name="T5" fmla="*/ 704 h 704"/>
                <a:gd name="T6" fmla="*/ 203 w 500"/>
                <a:gd name="T7" fmla="*/ 352 h 704"/>
                <a:gd name="T8" fmla="*/ 406 w 500"/>
                <a:gd name="T9" fmla="*/ 0 h 704"/>
                <a:gd name="T10" fmla="*/ 414 w 500"/>
                <a:gd name="T11" fmla="*/ 14 h 704"/>
                <a:gd name="T12" fmla="*/ 348 w 500"/>
                <a:gd name="T13" fmla="*/ 516 h 704"/>
              </a:gdLst>
              <a:ahLst/>
              <a:cxnLst>
                <a:cxn ang="0">
                  <a:pos x="T0" y="T1"/>
                </a:cxn>
                <a:cxn ang="0">
                  <a:pos x="T2" y="T3"/>
                </a:cxn>
                <a:cxn ang="0">
                  <a:pos x="T4" y="T5"/>
                </a:cxn>
                <a:cxn ang="0">
                  <a:pos x="T6" y="T7"/>
                </a:cxn>
                <a:cxn ang="0">
                  <a:pos x="T8" y="T9"/>
                </a:cxn>
                <a:cxn ang="0">
                  <a:pos x="T10" y="T11"/>
                </a:cxn>
                <a:cxn ang="0">
                  <a:pos x="T12" y="T13"/>
                </a:cxn>
              </a:cxnLst>
              <a:rect l="0" t="0" r="r" b="b"/>
              <a:pathLst>
                <a:path w="500" h="704">
                  <a:moveTo>
                    <a:pt x="348" y="516"/>
                  </a:moveTo>
                  <a:cubicBezTo>
                    <a:pt x="228" y="660"/>
                    <a:pt x="106" y="697"/>
                    <a:pt x="29" y="704"/>
                  </a:cubicBezTo>
                  <a:cubicBezTo>
                    <a:pt x="0" y="704"/>
                    <a:pt x="0" y="704"/>
                    <a:pt x="0" y="704"/>
                  </a:cubicBezTo>
                  <a:cubicBezTo>
                    <a:pt x="203" y="352"/>
                    <a:pt x="203" y="352"/>
                    <a:pt x="203" y="352"/>
                  </a:cubicBezTo>
                  <a:cubicBezTo>
                    <a:pt x="406" y="0"/>
                    <a:pt x="406" y="0"/>
                    <a:pt x="406" y="0"/>
                  </a:cubicBezTo>
                  <a:cubicBezTo>
                    <a:pt x="414" y="14"/>
                    <a:pt x="414" y="14"/>
                    <a:pt x="414" y="14"/>
                  </a:cubicBezTo>
                  <a:cubicBezTo>
                    <a:pt x="450" y="114"/>
                    <a:pt x="500" y="333"/>
                    <a:pt x="348" y="516"/>
                  </a:cubicBezTo>
                  <a:close/>
                </a:path>
              </a:pathLst>
            </a:custGeom>
            <a:solidFill>
              <a:srgbClr val="FF6F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6" name="íṣľïde"/>
            <p:cNvSpPr/>
            <p:nvPr/>
          </p:nvSpPr>
          <p:spPr bwMode="auto">
            <a:xfrm>
              <a:off x="5491987" y="1859065"/>
              <a:ext cx="3470996" cy="3005091"/>
            </a:xfrm>
            <a:custGeom>
              <a:avLst/>
              <a:gdLst>
                <a:gd name="T0" fmla="*/ 2086 w 2086"/>
                <a:gd name="T1" fmla="*/ 1806 h 1806"/>
                <a:gd name="T2" fmla="*/ 0 w 2086"/>
                <a:gd name="T3" fmla="*/ 1806 h 1806"/>
                <a:gd name="T4" fmla="*/ 522 w 2086"/>
                <a:gd name="T5" fmla="*/ 903 h 1806"/>
                <a:gd name="T6" fmla="*/ 1039 w 2086"/>
                <a:gd name="T7" fmla="*/ 4 h 1806"/>
                <a:gd name="T8" fmla="*/ 1043 w 2086"/>
                <a:gd name="T9" fmla="*/ 0 h 1806"/>
                <a:gd name="T10" fmla="*/ 1565 w 2086"/>
                <a:gd name="T11" fmla="*/ 903 h 1806"/>
                <a:gd name="T12" fmla="*/ 2086 w 2086"/>
                <a:gd name="T13" fmla="*/ 1806 h 1806"/>
              </a:gdLst>
              <a:ahLst/>
              <a:cxnLst>
                <a:cxn ang="0">
                  <a:pos x="T0" y="T1"/>
                </a:cxn>
                <a:cxn ang="0">
                  <a:pos x="T2" y="T3"/>
                </a:cxn>
                <a:cxn ang="0">
                  <a:pos x="T4" y="T5"/>
                </a:cxn>
                <a:cxn ang="0">
                  <a:pos x="T6" y="T7"/>
                </a:cxn>
                <a:cxn ang="0">
                  <a:pos x="T8" y="T9"/>
                </a:cxn>
                <a:cxn ang="0">
                  <a:pos x="T10" y="T11"/>
                </a:cxn>
                <a:cxn ang="0">
                  <a:pos x="T12" y="T13"/>
                </a:cxn>
              </a:cxnLst>
              <a:rect l="0" t="0" r="r" b="b"/>
              <a:pathLst>
                <a:path w="2086" h="1806">
                  <a:moveTo>
                    <a:pt x="2086" y="1806"/>
                  </a:moveTo>
                  <a:lnTo>
                    <a:pt x="0" y="1806"/>
                  </a:lnTo>
                  <a:lnTo>
                    <a:pt x="522" y="903"/>
                  </a:lnTo>
                  <a:lnTo>
                    <a:pt x="1039" y="4"/>
                  </a:lnTo>
                  <a:lnTo>
                    <a:pt x="1043" y="0"/>
                  </a:lnTo>
                  <a:lnTo>
                    <a:pt x="1565" y="903"/>
                  </a:lnTo>
                  <a:lnTo>
                    <a:pt x="2086" y="1806"/>
                  </a:lnTo>
                  <a:close/>
                </a:path>
              </a:pathLst>
            </a:cu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7" name="ïṣḷíḑe"/>
            <p:cNvSpPr/>
            <p:nvPr/>
          </p:nvSpPr>
          <p:spPr bwMode="auto">
            <a:xfrm>
              <a:off x="5491987" y="1865721"/>
              <a:ext cx="2119870" cy="2998435"/>
            </a:xfrm>
            <a:custGeom>
              <a:avLst/>
              <a:gdLst>
                <a:gd name="T0" fmla="*/ 416 w 613"/>
                <a:gd name="T1" fmla="*/ 649 h 868"/>
                <a:gd name="T2" fmla="*/ 115 w 613"/>
                <a:gd name="T3" fmla="*/ 868 h 868"/>
                <a:gd name="T4" fmla="*/ 0 w 613"/>
                <a:gd name="T5" fmla="*/ 868 h 868"/>
                <a:gd name="T6" fmla="*/ 251 w 613"/>
                <a:gd name="T7" fmla="*/ 433 h 868"/>
                <a:gd name="T8" fmla="*/ 500 w 613"/>
                <a:gd name="T9" fmla="*/ 0 h 868"/>
                <a:gd name="T10" fmla="*/ 416 w 613"/>
                <a:gd name="T11" fmla="*/ 649 h 868"/>
              </a:gdLst>
              <a:ahLst/>
              <a:cxnLst>
                <a:cxn ang="0">
                  <a:pos x="T0" y="T1"/>
                </a:cxn>
                <a:cxn ang="0">
                  <a:pos x="T2" y="T3"/>
                </a:cxn>
                <a:cxn ang="0">
                  <a:pos x="T4" y="T5"/>
                </a:cxn>
                <a:cxn ang="0">
                  <a:pos x="T6" y="T7"/>
                </a:cxn>
                <a:cxn ang="0">
                  <a:pos x="T8" y="T9"/>
                </a:cxn>
                <a:cxn ang="0">
                  <a:pos x="T10" y="T11"/>
                </a:cxn>
              </a:cxnLst>
              <a:rect l="0" t="0" r="r" b="b"/>
              <a:pathLst>
                <a:path w="613" h="868">
                  <a:moveTo>
                    <a:pt x="416" y="649"/>
                  </a:moveTo>
                  <a:cubicBezTo>
                    <a:pt x="311" y="775"/>
                    <a:pt x="204" y="838"/>
                    <a:pt x="115" y="868"/>
                  </a:cubicBezTo>
                  <a:cubicBezTo>
                    <a:pt x="0" y="868"/>
                    <a:pt x="0" y="868"/>
                    <a:pt x="0" y="868"/>
                  </a:cubicBezTo>
                  <a:cubicBezTo>
                    <a:pt x="251" y="433"/>
                    <a:pt x="251" y="433"/>
                    <a:pt x="251" y="433"/>
                  </a:cubicBezTo>
                  <a:cubicBezTo>
                    <a:pt x="500" y="0"/>
                    <a:pt x="500" y="0"/>
                    <a:pt x="500" y="0"/>
                  </a:cubicBezTo>
                  <a:cubicBezTo>
                    <a:pt x="546" y="128"/>
                    <a:pt x="613" y="412"/>
                    <a:pt x="416" y="649"/>
                  </a:cubicBezTo>
                  <a:close/>
                </a:path>
              </a:pathLst>
            </a:custGeom>
            <a:solidFill>
              <a:srgbClr val="17AF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8" name="iSlîdé"/>
            <p:cNvSpPr/>
            <p:nvPr/>
          </p:nvSpPr>
          <p:spPr bwMode="auto">
            <a:xfrm>
              <a:off x="3608398" y="1874040"/>
              <a:ext cx="3442710" cy="23295"/>
            </a:xfrm>
            <a:prstGeom prst="rect">
              <a:avLst/>
            </a:prstGeom>
            <a:solidFill>
              <a:srgbClr val="00A6F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9" name="iṩḷíḍè"/>
            <p:cNvSpPr/>
            <p:nvPr/>
          </p:nvSpPr>
          <p:spPr bwMode="auto">
            <a:xfrm>
              <a:off x="3608398" y="1874040"/>
              <a:ext cx="3442710" cy="23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0" name="ïṥ1íḑê"/>
            <p:cNvSpPr/>
            <p:nvPr/>
          </p:nvSpPr>
          <p:spPr bwMode="auto">
            <a:xfrm>
              <a:off x="3248985" y="1734268"/>
              <a:ext cx="301175" cy="301175"/>
            </a:xfrm>
            <a:prstGeom prst="ellipse">
              <a:avLst/>
            </a:pr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1" name="iṣḷïďè"/>
            <p:cNvSpPr/>
            <p:nvPr/>
          </p:nvSpPr>
          <p:spPr bwMode="auto">
            <a:xfrm>
              <a:off x="3248985" y="1749244"/>
              <a:ext cx="286199" cy="286199"/>
            </a:xfrm>
            <a:custGeom>
              <a:avLst/>
              <a:gdLst>
                <a:gd name="T0" fmla="*/ 83 w 83"/>
                <a:gd name="T1" fmla="*/ 59 h 83"/>
                <a:gd name="T2" fmla="*/ 44 w 83"/>
                <a:gd name="T3" fmla="*/ 83 h 83"/>
                <a:gd name="T4" fmla="*/ 0 w 83"/>
                <a:gd name="T5" fmla="*/ 40 h 83"/>
                <a:gd name="T6" fmla="*/ 25 w 83"/>
                <a:gd name="T7" fmla="*/ 0 h 83"/>
                <a:gd name="T8" fmla="*/ 20 w 83"/>
                <a:gd name="T9" fmla="*/ 19 h 83"/>
                <a:gd name="T10" fmla="*/ 64 w 83"/>
                <a:gd name="T11" fmla="*/ 63 h 83"/>
                <a:gd name="T12" fmla="*/ 83 w 83"/>
                <a:gd name="T13" fmla="*/ 59 h 83"/>
              </a:gdLst>
              <a:ahLst/>
              <a:cxnLst>
                <a:cxn ang="0">
                  <a:pos x="T0" y="T1"/>
                </a:cxn>
                <a:cxn ang="0">
                  <a:pos x="T2" y="T3"/>
                </a:cxn>
                <a:cxn ang="0">
                  <a:pos x="T4" y="T5"/>
                </a:cxn>
                <a:cxn ang="0">
                  <a:pos x="T6" y="T7"/>
                </a:cxn>
                <a:cxn ang="0">
                  <a:pos x="T8" y="T9"/>
                </a:cxn>
                <a:cxn ang="0">
                  <a:pos x="T10" y="T11"/>
                </a:cxn>
                <a:cxn ang="0">
                  <a:pos x="T12" y="T13"/>
                </a:cxn>
              </a:cxnLst>
              <a:rect l="0" t="0" r="r" b="b"/>
              <a:pathLst>
                <a:path w="83" h="83">
                  <a:moveTo>
                    <a:pt x="83" y="59"/>
                  </a:moveTo>
                  <a:cubicBezTo>
                    <a:pt x="76" y="73"/>
                    <a:pt x="61" y="83"/>
                    <a:pt x="44" y="83"/>
                  </a:cubicBezTo>
                  <a:cubicBezTo>
                    <a:pt x="20" y="83"/>
                    <a:pt x="0" y="64"/>
                    <a:pt x="0" y="40"/>
                  </a:cubicBezTo>
                  <a:cubicBezTo>
                    <a:pt x="0" y="22"/>
                    <a:pt x="10" y="7"/>
                    <a:pt x="25" y="0"/>
                  </a:cubicBezTo>
                  <a:cubicBezTo>
                    <a:pt x="22" y="6"/>
                    <a:pt x="20" y="13"/>
                    <a:pt x="20" y="19"/>
                  </a:cubicBezTo>
                  <a:cubicBezTo>
                    <a:pt x="20" y="43"/>
                    <a:pt x="40" y="63"/>
                    <a:pt x="64" y="63"/>
                  </a:cubicBezTo>
                  <a:cubicBezTo>
                    <a:pt x="71" y="63"/>
                    <a:pt x="77" y="61"/>
                    <a:pt x="83" y="59"/>
                  </a:cubicBezTo>
                  <a:close/>
                </a:path>
              </a:pathLst>
            </a:custGeom>
            <a:solidFill>
              <a:srgbClr val="32B9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2" name="íṥ1îḑê"/>
            <p:cNvSpPr/>
            <p:nvPr/>
          </p:nvSpPr>
          <p:spPr bwMode="auto">
            <a:xfrm>
              <a:off x="3297239" y="1790842"/>
              <a:ext cx="183034" cy="193018"/>
            </a:xfrm>
            <a:custGeom>
              <a:avLst/>
              <a:gdLst>
                <a:gd name="T0" fmla="*/ 52 w 53"/>
                <a:gd name="T1" fmla="*/ 1 h 56"/>
                <a:gd name="T2" fmla="*/ 49 w 53"/>
                <a:gd name="T3" fmla="*/ 1 h 56"/>
                <a:gd name="T4" fmla="*/ 25 w 53"/>
                <a:gd name="T5" fmla="*/ 41 h 56"/>
                <a:gd name="T6" fmla="*/ 3 w 53"/>
                <a:gd name="T7" fmla="*/ 30 h 56"/>
                <a:gd name="T8" fmla="*/ 1 w 53"/>
                <a:gd name="T9" fmla="*/ 31 h 56"/>
                <a:gd name="T10" fmla="*/ 1 w 53"/>
                <a:gd name="T11" fmla="*/ 33 h 56"/>
                <a:gd name="T12" fmla="*/ 24 w 53"/>
                <a:gd name="T13" fmla="*/ 54 h 56"/>
                <a:gd name="T14" fmla="*/ 25 w 53"/>
                <a:gd name="T15" fmla="*/ 54 h 56"/>
                <a:gd name="T16" fmla="*/ 32 w 53"/>
                <a:gd name="T17" fmla="*/ 52 h 56"/>
                <a:gd name="T18" fmla="*/ 32 w 53"/>
                <a:gd name="T19" fmla="*/ 51 h 56"/>
                <a:gd name="T20" fmla="*/ 53 w 53"/>
                <a:gd name="T21" fmla="*/ 3 h 56"/>
                <a:gd name="T22" fmla="*/ 52 w 53"/>
                <a:gd name="T23"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6">
                  <a:moveTo>
                    <a:pt x="52" y="1"/>
                  </a:moveTo>
                  <a:cubicBezTo>
                    <a:pt x="51" y="0"/>
                    <a:pt x="50" y="0"/>
                    <a:pt x="49" y="1"/>
                  </a:cubicBezTo>
                  <a:cubicBezTo>
                    <a:pt x="25" y="41"/>
                    <a:pt x="25" y="41"/>
                    <a:pt x="25" y="41"/>
                  </a:cubicBezTo>
                  <a:cubicBezTo>
                    <a:pt x="3" y="30"/>
                    <a:pt x="3" y="30"/>
                    <a:pt x="3" y="30"/>
                  </a:cubicBezTo>
                  <a:cubicBezTo>
                    <a:pt x="2" y="30"/>
                    <a:pt x="1" y="30"/>
                    <a:pt x="1" y="31"/>
                  </a:cubicBezTo>
                  <a:cubicBezTo>
                    <a:pt x="0" y="32"/>
                    <a:pt x="0" y="33"/>
                    <a:pt x="1" y="33"/>
                  </a:cubicBezTo>
                  <a:cubicBezTo>
                    <a:pt x="24" y="54"/>
                    <a:pt x="24" y="54"/>
                    <a:pt x="24" y="54"/>
                  </a:cubicBezTo>
                  <a:cubicBezTo>
                    <a:pt x="24" y="54"/>
                    <a:pt x="25" y="54"/>
                    <a:pt x="25" y="54"/>
                  </a:cubicBezTo>
                  <a:cubicBezTo>
                    <a:pt x="28" y="56"/>
                    <a:pt x="31" y="54"/>
                    <a:pt x="32" y="52"/>
                  </a:cubicBezTo>
                  <a:cubicBezTo>
                    <a:pt x="32" y="51"/>
                    <a:pt x="32" y="51"/>
                    <a:pt x="32" y="51"/>
                  </a:cubicBezTo>
                  <a:cubicBezTo>
                    <a:pt x="53" y="3"/>
                    <a:pt x="53" y="3"/>
                    <a:pt x="53" y="3"/>
                  </a:cubicBezTo>
                  <a:cubicBezTo>
                    <a:pt x="53" y="2"/>
                    <a:pt x="53" y="1"/>
                    <a:pt x="5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3" name="ís1iďê"/>
            <p:cNvSpPr/>
            <p:nvPr/>
          </p:nvSpPr>
          <p:spPr bwMode="auto">
            <a:xfrm>
              <a:off x="3608398" y="2419815"/>
              <a:ext cx="2001730" cy="23295"/>
            </a:xfrm>
            <a:prstGeom prst="rect">
              <a:avLst/>
            </a:prstGeom>
            <a:solidFill>
              <a:srgbClr val="00A6F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4" name="îšḷíḓè"/>
            <p:cNvSpPr/>
            <p:nvPr/>
          </p:nvSpPr>
          <p:spPr bwMode="auto">
            <a:xfrm>
              <a:off x="3248985" y="2280043"/>
              <a:ext cx="301175" cy="301175"/>
            </a:xfrm>
            <a:prstGeom prst="ellipse">
              <a:avLst/>
            </a:pr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5" name="ï$liďé"/>
            <p:cNvSpPr/>
            <p:nvPr/>
          </p:nvSpPr>
          <p:spPr bwMode="auto">
            <a:xfrm>
              <a:off x="3248985" y="2295019"/>
              <a:ext cx="286199" cy="286199"/>
            </a:xfrm>
            <a:custGeom>
              <a:avLst/>
              <a:gdLst>
                <a:gd name="T0" fmla="*/ 83 w 83"/>
                <a:gd name="T1" fmla="*/ 59 h 83"/>
                <a:gd name="T2" fmla="*/ 44 w 83"/>
                <a:gd name="T3" fmla="*/ 83 h 83"/>
                <a:gd name="T4" fmla="*/ 0 w 83"/>
                <a:gd name="T5" fmla="*/ 40 h 83"/>
                <a:gd name="T6" fmla="*/ 25 w 83"/>
                <a:gd name="T7" fmla="*/ 0 h 83"/>
                <a:gd name="T8" fmla="*/ 20 w 83"/>
                <a:gd name="T9" fmla="*/ 20 h 83"/>
                <a:gd name="T10" fmla="*/ 64 w 83"/>
                <a:gd name="T11" fmla="*/ 63 h 83"/>
                <a:gd name="T12" fmla="*/ 83 w 83"/>
                <a:gd name="T13" fmla="*/ 59 h 83"/>
              </a:gdLst>
              <a:ahLst/>
              <a:cxnLst>
                <a:cxn ang="0">
                  <a:pos x="T0" y="T1"/>
                </a:cxn>
                <a:cxn ang="0">
                  <a:pos x="T2" y="T3"/>
                </a:cxn>
                <a:cxn ang="0">
                  <a:pos x="T4" y="T5"/>
                </a:cxn>
                <a:cxn ang="0">
                  <a:pos x="T6" y="T7"/>
                </a:cxn>
                <a:cxn ang="0">
                  <a:pos x="T8" y="T9"/>
                </a:cxn>
                <a:cxn ang="0">
                  <a:pos x="T10" y="T11"/>
                </a:cxn>
                <a:cxn ang="0">
                  <a:pos x="T12" y="T13"/>
                </a:cxn>
              </a:cxnLst>
              <a:rect l="0" t="0" r="r" b="b"/>
              <a:pathLst>
                <a:path w="83" h="83">
                  <a:moveTo>
                    <a:pt x="83" y="59"/>
                  </a:moveTo>
                  <a:cubicBezTo>
                    <a:pt x="76" y="73"/>
                    <a:pt x="61" y="83"/>
                    <a:pt x="44" y="83"/>
                  </a:cubicBezTo>
                  <a:cubicBezTo>
                    <a:pt x="20" y="83"/>
                    <a:pt x="0" y="64"/>
                    <a:pt x="0" y="40"/>
                  </a:cubicBezTo>
                  <a:cubicBezTo>
                    <a:pt x="0" y="22"/>
                    <a:pt x="10" y="8"/>
                    <a:pt x="25" y="0"/>
                  </a:cubicBezTo>
                  <a:cubicBezTo>
                    <a:pt x="22" y="6"/>
                    <a:pt x="20" y="13"/>
                    <a:pt x="20" y="20"/>
                  </a:cubicBezTo>
                  <a:cubicBezTo>
                    <a:pt x="20" y="44"/>
                    <a:pt x="40" y="63"/>
                    <a:pt x="64" y="63"/>
                  </a:cubicBezTo>
                  <a:cubicBezTo>
                    <a:pt x="71" y="63"/>
                    <a:pt x="77" y="61"/>
                    <a:pt x="83" y="59"/>
                  </a:cubicBezTo>
                  <a:close/>
                </a:path>
              </a:pathLst>
            </a:custGeom>
            <a:solidFill>
              <a:srgbClr val="FF6F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6" name="iṡḻïḋê"/>
            <p:cNvSpPr/>
            <p:nvPr/>
          </p:nvSpPr>
          <p:spPr bwMode="auto">
            <a:xfrm>
              <a:off x="3297239" y="2336618"/>
              <a:ext cx="183034" cy="193018"/>
            </a:xfrm>
            <a:custGeom>
              <a:avLst/>
              <a:gdLst>
                <a:gd name="T0" fmla="*/ 52 w 53"/>
                <a:gd name="T1" fmla="*/ 1 h 56"/>
                <a:gd name="T2" fmla="*/ 49 w 53"/>
                <a:gd name="T3" fmla="*/ 1 h 56"/>
                <a:gd name="T4" fmla="*/ 25 w 53"/>
                <a:gd name="T5" fmla="*/ 41 h 56"/>
                <a:gd name="T6" fmla="*/ 3 w 53"/>
                <a:gd name="T7" fmla="*/ 30 h 56"/>
                <a:gd name="T8" fmla="*/ 1 w 53"/>
                <a:gd name="T9" fmla="*/ 31 h 56"/>
                <a:gd name="T10" fmla="*/ 1 w 53"/>
                <a:gd name="T11" fmla="*/ 33 h 56"/>
                <a:gd name="T12" fmla="*/ 24 w 53"/>
                <a:gd name="T13" fmla="*/ 54 h 56"/>
                <a:gd name="T14" fmla="*/ 25 w 53"/>
                <a:gd name="T15" fmla="*/ 55 h 56"/>
                <a:gd name="T16" fmla="*/ 32 w 53"/>
                <a:gd name="T17" fmla="*/ 52 h 56"/>
                <a:gd name="T18" fmla="*/ 32 w 53"/>
                <a:gd name="T19" fmla="*/ 51 h 56"/>
                <a:gd name="T20" fmla="*/ 53 w 53"/>
                <a:gd name="T21" fmla="*/ 3 h 56"/>
                <a:gd name="T22" fmla="*/ 52 w 53"/>
                <a:gd name="T23"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6">
                  <a:moveTo>
                    <a:pt x="52" y="1"/>
                  </a:moveTo>
                  <a:cubicBezTo>
                    <a:pt x="51" y="0"/>
                    <a:pt x="50" y="0"/>
                    <a:pt x="49" y="1"/>
                  </a:cubicBezTo>
                  <a:cubicBezTo>
                    <a:pt x="25" y="41"/>
                    <a:pt x="25" y="41"/>
                    <a:pt x="25" y="41"/>
                  </a:cubicBezTo>
                  <a:cubicBezTo>
                    <a:pt x="3" y="30"/>
                    <a:pt x="3" y="30"/>
                    <a:pt x="3" y="30"/>
                  </a:cubicBezTo>
                  <a:cubicBezTo>
                    <a:pt x="2" y="30"/>
                    <a:pt x="1" y="30"/>
                    <a:pt x="1" y="31"/>
                  </a:cubicBezTo>
                  <a:cubicBezTo>
                    <a:pt x="0" y="32"/>
                    <a:pt x="0" y="33"/>
                    <a:pt x="1" y="33"/>
                  </a:cubicBezTo>
                  <a:cubicBezTo>
                    <a:pt x="24" y="54"/>
                    <a:pt x="24" y="54"/>
                    <a:pt x="24" y="54"/>
                  </a:cubicBezTo>
                  <a:cubicBezTo>
                    <a:pt x="24" y="54"/>
                    <a:pt x="25" y="54"/>
                    <a:pt x="25" y="55"/>
                  </a:cubicBezTo>
                  <a:cubicBezTo>
                    <a:pt x="28" y="56"/>
                    <a:pt x="31" y="54"/>
                    <a:pt x="32" y="52"/>
                  </a:cubicBezTo>
                  <a:cubicBezTo>
                    <a:pt x="32" y="51"/>
                    <a:pt x="32" y="51"/>
                    <a:pt x="32" y="51"/>
                  </a:cubicBezTo>
                  <a:cubicBezTo>
                    <a:pt x="53" y="3"/>
                    <a:pt x="53" y="3"/>
                    <a:pt x="53" y="3"/>
                  </a:cubicBezTo>
                  <a:cubicBezTo>
                    <a:pt x="53" y="2"/>
                    <a:pt x="53" y="1"/>
                    <a:pt x="5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7" name="í$1ïḋé"/>
            <p:cNvSpPr/>
            <p:nvPr/>
          </p:nvSpPr>
          <p:spPr bwMode="auto">
            <a:xfrm>
              <a:off x="3608398" y="3136977"/>
              <a:ext cx="732137" cy="24960"/>
            </a:xfrm>
            <a:prstGeom prst="rect">
              <a:avLst/>
            </a:prstGeom>
            <a:solidFill>
              <a:srgbClr val="00A6F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8" name="íṥḻïďè"/>
            <p:cNvSpPr/>
            <p:nvPr/>
          </p:nvSpPr>
          <p:spPr bwMode="auto">
            <a:xfrm>
              <a:off x="3248985" y="2998869"/>
              <a:ext cx="301175" cy="301175"/>
            </a:xfrm>
            <a:prstGeom prst="ellipse">
              <a:avLst/>
            </a:pr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9" name="iṧļiḑé"/>
            <p:cNvSpPr/>
            <p:nvPr/>
          </p:nvSpPr>
          <p:spPr bwMode="auto">
            <a:xfrm>
              <a:off x="3248985" y="3013845"/>
              <a:ext cx="286199" cy="286199"/>
            </a:xfrm>
            <a:custGeom>
              <a:avLst/>
              <a:gdLst>
                <a:gd name="T0" fmla="*/ 83 w 83"/>
                <a:gd name="T1" fmla="*/ 59 h 83"/>
                <a:gd name="T2" fmla="*/ 44 w 83"/>
                <a:gd name="T3" fmla="*/ 83 h 83"/>
                <a:gd name="T4" fmla="*/ 0 w 83"/>
                <a:gd name="T5" fmla="*/ 40 h 83"/>
                <a:gd name="T6" fmla="*/ 25 w 83"/>
                <a:gd name="T7" fmla="*/ 0 h 83"/>
                <a:gd name="T8" fmla="*/ 20 w 83"/>
                <a:gd name="T9" fmla="*/ 20 h 83"/>
                <a:gd name="T10" fmla="*/ 64 w 83"/>
                <a:gd name="T11" fmla="*/ 63 h 83"/>
                <a:gd name="T12" fmla="*/ 83 w 83"/>
                <a:gd name="T13" fmla="*/ 59 h 83"/>
              </a:gdLst>
              <a:ahLst/>
              <a:cxnLst>
                <a:cxn ang="0">
                  <a:pos x="T0" y="T1"/>
                </a:cxn>
                <a:cxn ang="0">
                  <a:pos x="T2" y="T3"/>
                </a:cxn>
                <a:cxn ang="0">
                  <a:pos x="T4" y="T5"/>
                </a:cxn>
                <a:cxn ang="0">
                  <a:pos x="T6" y="T7"/>
                </a:cxn>
                <a:cxn ang="0">
                  <a:pos x="T8" y="T9"/>
                </a:cxn>
                <a:cxn ang="0">
                  <a:pos x="T10" y="T11"/>
                </a:cxn>
                <a:cxn ang="0">
                  <a:pos x="T12" y="T13"/>
                </a:cxn>
              </a:cxnLst>
              <a:rect l="0" t="0" r="r" b="b"/>
              <a:pathLst>
                <a:path w="83" h="83">
                  <a:moveTo>
                    <a:pt x="83" y="59"/>
                  </a:moveTo>
                  <a:cubicBezTo>
                    <a:pt x="76" y="73"/>
                    <a:pt x="61" y="83"/>
                    <a:pt x="44" y="83"/>
                  </a:cubicBezTo>
                  <a:cubicBezTo>
                    <a:pt x="20" y="83"/>
                    <a:pt x="0" y="64"/>
                    <a:pt x="0" y="40"/>
                  </a:cubicBezTo>
                  <a:cubicBezTo>
                    <a:pt x="0" y="22"/>
                    <a:pt x="10" y="8"/>
                    <a:pt x="25" y="0"/>
                  </a:cubicBezTo>
                  <a:cubicBezTo>
                    <a:pt x="22" y="6"/>
                    <a:pt x="20" y="13"/>
                    <a:pt x="20" y="20"/>
                  </a:cubicBezTo>
                  <a:cubicBezTo>
                    <a:pt x="20" y="44"/>
                    <a:pt x="40" y="63"/>
                    <a:pt x="64" y="63"/>
                  </a:cubicBezTo>
                  <a:cubicBezTo>
                    <a:pt x="71" y="63"/>
                    <a:pt x="77" y="61"/>
                    <a:pt x="83" y="59"/>
                  </a:cubicBezTo>
                  <a:close/>
                </a:path>
              </a:pathLst>
            </a:custGeom>
            <a:solidFill>
              <a:srgbClr val="32B9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0" name="iṧḻíḋê"/>
            <p:cNvSpPr/>
            <p:nvPr/>
          </p:nvSpPr>
          <p:spPr bwMode="auto">
            <a:xfrm>
              <a:off x="3297239" y="3055443"/>
              <a:ext cx="183034" cy="193018"/>
            </a:xfrm>
            <a:custGeom>
              <a:avLst/>
              <a:gdLst>
                <a:gd name="T0" fmla="*/ 52 w 53"/>
                <a:gd name="T1" fmla="*/ 1 h 56"/>
                <a:gd name="T2" fmla="*/ 49 w 53"/>
                <a:gd name="T3" fmla="*/ 1 h 56"/>
                <a:gd name="T4" fmla="*/ 25 w 53"/>
                <a:gd name="T5" fmla="*/ 41 h 56"/>
                <a:gd name="T6" fmla="*/ 3 w 53"/>
                <a:gd name="T7" fmla="*/ 30 h 56"/>
                <a:gd name="T8" fmla="*/ 1 w 53"/>
                <a:gd name="T9" fmla="*/ 31 h 56"/>
                <a:gd name="T10" fmla="*/ 1 w 53"/>
                <a:gd name="T11" fmla="*/ 33 h 56"/>
                <a:gd name="T12" fmla="*/ 24 w 53"/>
                <a:gd name="T13" fmla="*/ 54 h 56"/>
                <a:gd name="T14" fmla="*/ 25 w 53"/>
                <a:gd name="T15" fmla="*/ 55 h 56"/>
                <a:gd name="T16" fmla="*/ 32 w 53"/>
                <a:gd name="T17" fmla="*/ 52 h 56"/>
                <a:gd name="T18" fmla="*/ 32 w 53"/>
                <a:gd name="T19" fmla="*/ 51 h 56"/>
                <a:gd name="T20" fmla="*/ 53 w 53"/>
                <a:gd name="T21" fmla="*/ 3 h 56"/>
                <a:gd name="T22" fmla="*/ 52 w 53"/>
                <a:gd name="T23"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6">
                  <a:moveTo>
                    <a:pt x="52" y="1"/>
                  </a:moveTo>
                  <a:cubicBezTo>
                    <a:pt x="51" y="0"/>
                    <a:pt x="50" y="0"/>
                    <a:pt x="49" y="1"/>
                  </a:cubicBezTo>
                  <a:cubicBezTo>
                    <a:pt x="25" y="41"/>
                    <a:pt x="25" y="41"/>
                    <a:pt x="25" y="41"/>
                  </a:cubicBezTo>
                  <a:cubicBezTo>
                    <a:pt x="3" y="30"/>
                    <a:pt x="3" y="30"/>
                    <a:pt x="3" y="30"/>
                  </a:cubicBezTo>
                  <a:cubicBezTo>
                    <a:pt x="2" y="30"/>
                    <a:pt x="1" y="30"/>
                    <a:pt x="1" y="31"/>
                  </a:cubicBezTo>
                  <a:cubicBezTo>
                    <a:pt x="0" y="32"/>
                    <a:pt x="0" y="33"/>
                    <a:pt x="1" y="33"/>
                  </a:cubicBezTo>
                  <a:cubicBezTo>
                    <a:pt x="24" y="54"/>
                    <a:pt x="24" y="54"/>
                    <a:pt x="24" y="54"/>
                  </a:cubicBezTo>
                  <a:cubicBezTo>
                    <a:pt x="24" y="54"/>
                    <a:pt x="25" y="54"/>
                    <a:pt x="25" y="55"/>
                  </a:cubicBezTo>
                  <a:cubicBezTo>
                    <a:pt x="28" y="56"/>
                    <a:pt x="31" y="54"/>
                    <a:pt x="32" y="52"/>
                  </a:cubicBezTo>
                  <a:cubicBezTo>
                    <a:pt x="32" y="51"/>
                    <a:pt x="32" y="51"/>
                    <a:pt x="32" y="51"/>
                  </a:cubicBezTo>
                  <a:cubicBezTo>
                    <a:pt x="53" y="3"/>
                    <a:pt x="53" y="3"/>
                    <a:pt x="53" y="3"/>
                  </a:cubicBezTo>
                  <a:cubicBezTo>
                    <a:pt x="53" y="2"/>
                    <a:pt x="53" y="1"/>
                    <a:pt x="5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1" name="iṩļîḑe"/>
            <p:cNvSpPr/>
            <p:nvPr/>
          </p:nvSpPr>
          <p:spPr bwMode="auto">
            <a:xfrm>
              <a:off x="4555184" y="2950615"/>
              <a:ext cx="201338" cy="211322"/>
            </a:xfrm>
            <a:custGeom>
              <a:avLst/>
              <a:gdLst>
                <a:gd name="T0" fmla="*/ 58 w 58"/>
                <a:gd name="T1" fmla="*/ 30 h 61"/>
                <a:gd name="T2" fmla="*/ 29 w 58"/>
                <a:gd name="T3" fmla="*/ 0 h 61"/>
                <a:gd name="T4" fmla="*/ 0 w 58"/>
                <a:gd name="T5" fmla="*/ 30 h 61"/>
                <a:gd name="T6" fmla="*/ 0 w 58"/>
                <a:gd name="T7" fmla="*/ 30 h 61"/>
                <a:gd name="T8" fmla="*/ 29 w 58"/>
                <a:gd name="T9" fmla="*/ 61 h 61"/>
                <a:gd name="T10" fmla="*/ 58 w 58"/>
                <a:gd name="T11" fmla="*/ 30 h 61"/>
              </a:gdLst>
              <a:ahLst/>
              <a:cxnLst>
                <a:cxn ang="0">
                  <a:pos x="T0" y="T1"/>
                </a:cxn>
                <a:cxn ang="0">
                  <a:pos x="T2" y="T3"/>
                </a:cxn>
                <a:cxn ang="0">
                  <a:pos x="T4" y="T5"/>
                </a:cxn>
                <a:cxn ang="0">
                  <a:pos x="T6" y="T7"/>
                </a:cxn>
                <a:cxn ang="0">
                  <a:pos x="T8" y="T9"/>
                </a:cxn>
                <a:cxn ang="0">
                  <a:pos x="T10" y="T11"/>
                </a:cxn>
              </a:cxnLst>
              <a:rect l="0" t="0" r="r" b="b"/>
              <a:pathLst>
                <a:path w="58" h="61">
                  <a:moveTo>
                    <a:pt x="58" y="30"/>
                  </a:moveTo>
                  <a:cubicBezTo>
                    <a:pt x="31" y="28"/>
                    <a:pt x="29" y="0"/>
                    <a:pt x="29" y="0"/>
                  </a:cubicBezTo>
                  <a:cubicBezTo>
                    <a:pt x="29" y="0"/>
                    <a:pt x="26" y="28"/>
                    <a:pt x="0" y="30"/>
                  </a:cubicBezTo>
                  <a:cubicBezTo>
                    <a:pt x="0" y="30"/>
                    <a:pt x="0" y="30"/>
                    <a:pt x="0" y="30"/>
                  </a:cubicBezTo>
                  <a:cubicBezTo>
                    <a:pt x="26" y="33"/>
                    <a:pt x="29" y="61"/>
                    <a:pt x="29" y="61"/>
                  </a:cubicBezTo>
                  <a:cubicBezTo>
                    <a:pt x="29" y="61"/>
                    <a:pt x="31" y="33"/>
                    <a:pt x="58"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2" name="ïṡḷiḓé"/>
            <p:cNvSpPr/>
            <p:nvPr/>
          </p:nvSpPr>
          <p:spPr bwMode="auto">
            <a:xfrm>
              <a:off x="4480307" y="3082066"/>
              <a:ext cx="106493" cy="111485"/>
            </a:xfrm>
            <a:custGeom>
              <a:avLst/>
              <a:gdLst>
                <a:gd name="T0" fmla="*/ 31 w 31"/>
                <a:gd name="T1" fmla="*/ 16 h 32"/>
                <a:gd name="T2" fmla="*/ 16 w 31"/>
                <a:gd name="T3" fmla="*/ 0 h 32"/>
                <a:gd name="T4" fmla="*/ 0 w 31"/>
                <a:gd name="T5" fmla="*/ 16 h 32"/>
                <a:gd name="T6" fmla="*/ 0 w 31"/>
                <a:gd name="T7" fmla="*/ 16 h 32"/>
                <a:gd name="T8" fmla="*/ 16 w 31"/>
                <a:gd name="T9" fmla="*/ 32 h 32"/>
                <a:gd name="T10" fmla="*/ 31 w 31"/>
                <a:gd name="T11" fmla="*/ 16 h 32"/>
              </a:gdLst>
              <a:ahLst/>
              <a:cxnLst>
                <a:cxn ang="0">
                  <a:pos x="T0" y="T1"/>
                </a:cxn>
                <a:cxn ang="0">
                  <a:pos x="T2" y="T3"/>
                </a:cxn>
                <a:cxn ang="0">
                  <a:pos x="T4" y="T5"/>
                </a:cxn>
                <a:cxn ang="0">
                  <a:pos x="T6" y="T7"/>
                </a:cxn>
                <a:cxn ang="0">
                  <a:pos x="T8" y="T9"/>
                </a:cxn>
                <a:cxn ang="0">
                  <a:pos x="T10" y="T11"/>
                </a:cxn>
              </a:cxnLst>
              <a:rect l="0" t="0" r="r" b="b"/>
              <a:pathLst>
                <a:path w="31" h="32">
                  <a:moveTo>
                    <a:pt x="31" y="16"/>
                  </a:moveTo>
                  <a:cubicBezTo>
                    <a:pt x="17" y="15"/>
                    <a:pt x="16" y="0"/>
                    <a:pt x="16" y="0"/>
                  </a:cubicBezTo>
                  <a:cubicBezTo>
                    <a:pt x="16" y="0"/>
                    <a:pt x="15" y="15"/>
                    <a:pt x="0" y="16"/>
                  </a:cubicBezTo>
                  <a:cubicBezTo>
                    <a:pt x="0" y="16"/>
                    <a:pt x="0" y="16"/>
                    <a:pt x="0" y="16"/>
                  </a:cubicBezTo>
                  <a:cubicBezTo>
                    <a:pt x="15" y="17"/>
                    <a:pt x="16" y="32"/>
                    <a:pt x="16" y="32"/>
                  </a:cubicBezTo>
                  <a:cubicBezTo>
                    <a:pt x="16" y="32"/>
                    <a:pt x="17" y="17"/>
                    <a:pt x="31"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3" name="ïŝļiďe"/>
            <p:cNvSpPr/>
            <p:nvPr/>
          </p:nvSpPr>
          <p:spPr bwMode="auto">
            <a:xfrm>
              <a:off x="8497078" y="2830811"/>
              <a:ext cx="106493" cy="113148"/>
            </a:xfrm>
            <a:custGeom>
              <a:avLst/>
              <a:gdLst>
                <a:gd name="T0" fmla="*/ 31 w 31"/>
                <a:gd name="T1" fmla="*/ 17 h 33"/>
                <a:gd name="T2" fmla="*/ 15 w 31"/>
                <a:gd name="T3" fmla="*/ 0 h 33"/>
                <a:gd name="T4" fmla="*/ 0 w 31"/>
                <a:gd name="T5" fmla="*/ 17 h 33"/>
                <a:gd name="T6" fmla="*/ 0 w 31"/>
                <a:gd name="T7" fmla="*/ 17 h 33"/>
                <a:gd name="T8" fmla="*/ 15 w 31"/>
                <a:gd name="T9" fmla="*/ 33 h 33"/>
                <a:gd name="T10" fmla="*/ 31 w 31"/>
                <a:gd name="T11" fmla="*/ 17 h 33"/>
              </a:gdLst>
              <a:ahLst/>
              <a:cxnLst>
                <a:cxn ang="0">
                  <a:pos x="T0" y="T1"/>
                </a:cxn>
                <a:cxn ang="0">
                  <a:pos x="T2" y="T3"/>
                </a:cxn>
                <a:cxn ang="0">
                  <a:pos x="T4" y="T5"/>
                </a:cxn>
                <a:cxn ang="0">
                  <a:pos x="T6" y="T7"/>
                </a:cxn>
                <a:cxn ang="0">
                  <a:pos x="T8" y="T9"/>
                </a:cxn>
                <a:cxn ang="0">
                  <a:pos x="T10" y="T11"/>
                </a:cxn>
              </a:cxnLst>
              <a:rect l="0" t="0" r="r" b="b"/>
              <a:pathLst>
                <a:path w="31" h="33">
                  <a:moveTo>
                    <a:pt x="31" y="17"/>
                  </a:moveTo>
                  <a:cubicBezTo>
                    <a:pt x="17" y="16"/>
                    <a:pt x="15" y="0"/>
                    <a:pt x="15" y="0"/>
                  </a:cubicBezTo>
                  <a:cubicBezTo>
                    <a:pt x="15" y="0"/>
                    <a:pt x="14" y="16"/>
                    <a:pt x="0" y="17"/>
                  </a:cubicBezTo>
                  <a:cubicBezTo>
                    <a:pt x="0" y="17"/>
                    <a:pt x="0" y="17"/>
                    <a:pt x="0" y="17"/>
                  </a:cubicBezTo>
                  <a:cubicBezTo>
                    <a:pt x="14" y="18"/>
                    <a:pt x="15" y="33"/>
                    <a:pt x="15" y="33"/>
                  </a:cubicBezTo>
                  <a:cubicBezTo>
                    <a:pt x="15" y="33"/>
                    <a:pt x="17" y="18"/>
                    <a:pt x="31"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4" name="íšlïďe"/>
            <p:cNvSpPr/>
            <p:nvPr/>
          </p:nvSpPr>
          <p:spPr bwMode="auto">
            <a:xfrm>
              <a:off x="8773293" y="2629472"/>
              <a:ext cx="103165" cy="114813"/>
            </a:xfrm>
            <a:custGeom>
              <a:avLst/>
              <a:gdLst>
                <a:gd name="T0" fmla="*/ 30 w 30"/>
                <a:gd name="T1" fmla="*/ 16 h 33"/>
                <a:gd name="T2" fmla="*/ 15 w 30"/>
                <a:gd name="T3" fmla="*/ 0 h 33"/>
                <a:gd name="T4" fmla="*/ 0 w 30"/>
                <a:gd name="T5" fmla="*/ 16 h 33"/>
                <a:gd name="T6" fmla="*/ 0 w 30"/>
                <a:gd name="T7" fmla="*/ 16 h 33"/>
                <a:gd name="T8" fmla="*/ 15 w 30"/>
                <a:gd name="T9" fmla="*/ 33 h 33"/>
                <a:gd name="T10" fmla="*/ 30 w 30"/>
                <a:gd name="T11" fmla="*/ 16 h 33"/>
              </a:gdLst>
              <a:ahLst/>
              <a:cxnLst>
                <a:cxn ang="0">
                  <a:pos x="T0" y="T1"/>
                </a:cxn>
                <a:cxn ang="0">
                  <a:pos x="T2" y="T3"/>
                </a:cxn>
                <a:cxn ang="0">
                  <a:pos x="T4" y="T5"/>
                </a:cxn>
                <a:cxn ang="0">
                  <a:pos x="T6" y="T7"/>
                </a:cxn>
                <a:cxn ang="0">
                  <a:pos x="T8" y="T9"/>
                </a:cxn>
                <a:cxn ang="0">
                  <a:pos x="T10" y="T11"/>
                </a:cxn>
              </a:cxnLst>
              <a:rect l="0" t="0" r="r" b="b"/>
              <a:pathLst>
                <a:path w="30" h="33">
                  <a:moveTo>
                    <a:pt x="30" y="16"/>
                  </a:moveTo>
                  <a:cubicBezTo>
                    <a:pt x="16" y="15"/>
                    <a:pt x="15" y="0"/>
                    <a:pt x="15" y="0"/>
                  </a:cubicBezTo>
                  <a:cubicBezTo>
                    <a:pt x="15" y="0"/>
                    <a:pt x="14" y="15"/>
                    <a:pt x="0" y="16"/>
                  </a:cubicBezTo>
                  <a:cubicBezTo>
                    <a:pt x="0" y="16"/>
                    <a:pt x="0" y="16"/>
                    <a:pt x="0" y="16"/>
                  </a:cubicBezTo>
                  <a:cubicBezTo>
                    <a:pt x="14" y="18"/>
                    <a:pt x="15" y="33"/>
                    <a:pt x="15" y="33"/>
                  </a:cubicBezTo>
                  <a:cubicBezTo>
                    <a:pt x="15" y="33"/>
                    <a:pt x="16" y="18"/>
                    <a:pt x="30"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5" name="iSḷíḓé"/>
            <p:cNvSpPr/>
            <p:nvPr/>
          </p:nvSpPr>
          <p:spPr bwMode="auto">
            <a:xfrm>
              <a:off x="8520373" y="2912344"/>
              <a:ext cx="163067" cy="173051"/>
            </a:xfrm>
            <a:custGeom>
              <a:avLst/>
              <a:gdLst>
                <a:gd name="T0" fmla="*/ 47 w 47"/>
                <a:gd name="T1" fmla="*/ 25 h 50"/>
                <a:gd name="T2" fmla="*/ 24 w 47"/>
                <a:gd name="T3" fmla="*/ 0 h 50"/>
                <a:gd name="T4" fmla="*/ 0 w 47"/>
                <a:gd name="T5" fmla="*/ 25 h 50"/>
                <a:gd name="T6" fmla="*/ 0 w 47"/>
                <a:gd name="T7" fmla="*/ 25 h 50"/>
                <a:gd name="T8" fmla="*/ 24 w 47"/>
                <a:gd name="T9" fmla="*/ 50 h 50"/>
                <a:gd name="T10" fmla="*/ 47 w 47"/>
                <a:gd name="T11" fmla="*/ 25 h 50"/>
              </a:gdLst>
              <a:ahLst/>
              <a:cxnLst>
                <a:cxn ang="0">
                  <a:pos x="T0" y="T1"/>
                </a:cxn>
                <a:cxn ang="0">
                  <a:pos x="T2" y="T3"/>
                </a:cxn>
                <a:cxn ang="0">
                  <a:pos x="T4" y="T5"/>
                </a:cxn>
                <a:cxn ang="0">
                  <a:pos x="T6" y="T7"/>
                </a:cxn>
                <a:cxn ang="0">
                  <a:pos x="T8" y="T9"/>
                </a:cxn>
                <a:cxn ang="0">
                  <a:pos x="T10" y="T11"/>
                </a:cxn>
              </a:cxnLst>
              <a:rect l="0" t="0" r="r" b="b"/>
              <a:pathLst>
                <a:path w="47" h="50">
                  <a:moveTo>
                    <a:pt x="47" y="25"/>
                  </a:moveTo>
                  <a:cubicBezTo>
                    <a:pt x="26" y="23"/>
                    <a:pt x="24" y="0"/>
                    <a:pt x="24" y="0"/>
                  </a:cubicBezTo>
                  <a:cubicBezTo>
                    <a:pt x="24" y="0"/>
                    <a:pt x="22" y="23"/>
                    <a:pt x="0" y="25"/>
                  </a:cubicBezTo>
                  <a:cubicBezTo>
                    <a:pt x="0" y="25"/>
                    <a:pt x="0" y="25"/>
                    <a:pt x="0" y="25"/>
                  </a:cubicBezTo>
                  <a:cubicBezTo>
                    <a:pt x="22" y="27"/>
                    <a:pt x="24" y="50"/>
                    <a:pt x="24" y="50"/>
                  </a:cubicBezTo>
                  <a:cubicBezTo>
                    <a:pt x="24" y="50"/>
                    <a:pt x="26" y="27"/>
                    <a:pt x="47"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6" name="iS1iďê"/>
            <p:cNvSpPr/>
            <p:nvPr/>
          </p:nvSpPr>
          <p:spPr bwMode="auto">
            <a:xfrm>
              <a:off x="7646800" y="1293322"/>
              <a:ext cx="379380" cy="96509"/>
            </a:xfrm>
            <a:custGeom>
              <a:avLst/>
              <a:gdLst>
                <a:gd name="T0" fmla="*/ 12 w 228"/>
                <a:gd name="T1" fmla="*/ 27 h 58"/>
                <a:gd name="T2" fmla="*/ 0 w 228"/>
                <a:gd name="T3" fmla="*/ 58 h 58"/>
                <a:gd name="T4" fmla="*/ 228 w 228"/>
                <a:gd name="T5" fmla="*/ 0 h 58"/>
                <a:gd name="T6" fmla="*/ 12 w 228"/>
                <a:gd name="T7" fmla="*/ 27 h 58"/>
              </a:gdLst>
              <a:ahLst/>
              <a:cxnLst>
                <a:cxn ang="0">
                  <a:pos x="T0" y="T1"/>
                </a:cxn>
                <a:cxn ang="0">
                  <a:pos x="T2" y="T3"/>
                </a:cxn>
                <a:cxn ang="0">
                  <a:pos x="T4" y="T5"/>
                </a:cxn>
                <a:cxn ang="0">
                  <a:pos x="T6" y="T7"/>
                </a:cxn>
              </a:cxnLst>
              <a:rect l="0" t="0" r="r" b="b"/>
              <a:pathLst>
                <a:path w="228" h="58">
                  <a:moveTo>
                    <a:pt x="12" y="27"/>
                  </a:moveTo>
                  <a:lnTo>
                    <a:pt x="0" y="58"/>
                  </a:lnTo>
                  <a:lnTo>
                    <a:pt x="228" y="0"/>
                  </a:lnTo>
                  <a:lnTo>
                    <a:pt x="12" y="27"/>
                  </a:lnTo>
                  <a:close/>
                </a:path>
              </a:pathLst>
            </a:custGeom>
            <a:solidFill>
              <a:srgbClr val="008ED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7" name="ïş1ïdé"/>
            <p:cNvSpPr/>
            <p:nvPr/>
          </p:nvSpPr>
          <p:spPr bwMode="auto">
            <a:xfrm>
              <a:off x="7631825" y="1293322"/>
              <a:ext cx="394356" cy="241273"/>
            </a:xfrm>
            <a:custGeom>
              <a:avLst/>
              <a:gdLst>
                <a:gd name="T0" fmla="*/ 0 w 237"/>
                <a:gd name="T1" fmla="*/ 99 h 145"/>
                <a:gd name="T2" fmla="*/ 21 w 237"/>
                <a:gd name="T3" fmla="*/ 145 h 145"/>
                <a:gd name="T4" fmla="*/ 237 w 237"/>
                <a:gd name="T5" fmla="*/ 0 h 145"/>
                <a:gd name="T6" fmla="*/ 0 w 237"/>
                <a:gd name="T7" fmla="*/ 99 h 145"/>
              </a:gdLst>
              <a:ahLst/>
              <a:cxnLst>
                <a:cxn ang="0">
                  <a:pos x="T0" y="T1"/>
                </a:cxn>
                <a:cxn ang="0">
                  <a:pos x="T2" y="T3"/>
                </a:cxn>
                <a:cxn ang="0">
                  <a:pos x="T4" y="T5"/>
                </a:cxn>
                <a:cxn ang="0">
                  <a:pos x="T6" y="T7"/>
                </a:cxn>
              </a:cxnLst>
              <a:rect l="0" t="0" r="r" b="b"/>
              <a:pathLst>
                <a:path w="237" h="145">
                  <a:moveTo>
                    <a:pt x="0" y="99"/>
                  </a:moveTo>
                  <a:lnTo>
                    <a:pt x="21" y="145"/>
                  </a:lnTo>
                  <a:lnTo>
                    <a:pt x="237" y="0"/>
                  </a:lnTo>
                  <a:lnTo>
                    <a:pt x="0" y="99"/>
                  </a:lnTo>
                  <a:close/>
                </a:path>
              </a:pathLst>
            </a:custGeom>
            <a:solidFill>
              <a:srgbClr val="008ED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8" name="íS1ïdê"/>
            <p:cNvSpPr/>
            <p:nvPr/>
          </p:nvSpPr>
          <p:spPr bwMode="auto">
            <a:xfrm>
              <a:off x="7563602" y="1293322"/>
              <a:ext cx="462578" cy="227961"/>
            </a:xfrm>
            <a:custGeom>
              <a:avLst/>
              <a:gdLst>
                <a:gd name="T0" fmla="*/ 27 w 278"/>
                <a:gd name="T1" fmla="*/ 54 h 137"/>
                <a:gd name="T2" fmla="*/ 0 w 278"/>
                <a:gd name="T3" fmla="*/ 137 h 137"/>
                <a:gd name="T4" fmla="*/ 278 w 278"/>
                <a:gd name="T5" fmla="*/ 0 h 137"/>
                <a:gd name="T6" fmla="*/ 27 w 278"/>
                <a:gd name="T7" fmla="*/ 54 h 137"/>
              </a:gdLst>
              <a:ahLst/>
              <a:cxnLst>
                <a:cxn ang="0">
                  <a:pos x="T0" y="T1"/>
                </a:cxn>
                <a:cxn ang="0">
                  <a:pos x="T2" y="T3"/>
                </a:cxn>
                <a:cxn ang="0">
                  <a:pos x="T4" y="T5"/>
                </a:cxn>
                <a:cxn ang="0">
                  <a:pos x="T6" y="T7"/>
                </a:cxn>
              </a:cxnLst>
              <a:rect l="0" t="0" r="r" b="b"/>
              <a:pathLst>
                <a:path w="278" h="137">
                  <a:moveTo>
                    <a:pt x="27" y="54"/>
                  </a:moveTo>
                  <a:lnTo>
                    <a:pt x="0" y="137"/>
                  </a:lnTo>
                  <a:lnTo>
                    <a:pt x="278" y="0"/>
                  </a:lnTo>
                  <a:lnTo>
                    <a:pt x="27" y="54"/>
                  </a:lnTo>
                  <a:close/>
                </a:path>
              </a:pathLst>
            </a:cu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9" name="isḻîďè"/>
            <p:cNvSpPr/>
            <p:nvPr/>
          </p:nvSpPr>
          <p:spPr bwMode="auto">
            <a:xfrm>
              <a:off x="7638481" y="1281674"/>
              <a:ext cx="387701" cy="69886"/>
            </a:xfrm>
            <a:custGeom>
              <a:avLst/>
              <a:gdLst>
                <a:gd name="T0" fmla="*/ 233 w 233"/>
                <a:gd name="T1" fmla="*/ 7 h 42"/>
                <a:gd name="T2" fmla="*/ 0 w 233"/>
                <a:gd name="T3" fmla="*/ 42 h 42"/>
                <a:gd name="T4" fmla="*/ 25 w 233"/>
                <a:gd name="T5" fmla="*/ 0 h 42"/>
                <a:gd name="T6" fmla="*/ 233 w 233"/>
                <a:gd name="T7" fmla="*/ 7 h 42"/>
              </a:gdLst>
              <a:ahLst/>
              <a:cxnLst>
                <a:cxn ang="0">
                  <a:pos x="T0" y="T1"/>
                </a:cxn>
                <a:cxn ang="0">
                  <a:pos x="T2" y="T3"/>
                </a:cxn>
                <a:cxn ang="0">
                  <a:pos x="T4" y="T5"/>
                </a:cxn>
                <a:cxn ang="0">
                  <a:pos x="T6" y="T7"/>
                </a:cxn>
              </a:cxnLst>
              <a:rect l="0" t="0" r="r" b="b"/>
              <a:pathLst>
                <a:path w="233" h="42">
                  <a:moveTo>
                    <a:pt x="233" y="7"/>
                  </a:moveTo>
                  <a:lnTo>
                    <a:pt x="0" y="42"/>
                  </a:lnTo>
                  <a:lnTo>
                    <a:pt x="25" y="0"/>
                  </a:lnTo>
                  <a:lnTo>
                    <a:pt x="233" y="7"/>
                  </a:lnTo>
                  <a:close/>
                </a:path>
              </a:pathLst>
            </a:cu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0" name="î$ļîḍè"/>
            <p:cNvSpPr/>
            <p:nvPr/>
          </p:nvSpPr>
          <p:spPr bwMode="auto">
            <a:xfrm>
              <a:off x="6460405" y="2933976"/>
              <a:ext cx="51583" cy="71550"/>
            </a:xfrm>
            <a:custGeom>
              <a:avLst/>
              <a:gdLst>
                <a:gd name="T0" fmla="*/ 2 w 15"/>
                <a:gd name="T1" fmla="*/ 0 h 21"/>
                <a:gd name="T2" fmla="*/ 1 w 15"/>
                <a:gd name="T3" fmla="*/ 1 h 21"/>
                <a:gd name="T4" fmla="*/ 0 w 15"/>
                <a:gd name="T5" fmla="*/ 3 h 21"/>
                <a:gd name="T6" fmla="*/ 11 w 15"/>
                <a:gd name="T7" fmla="*/ 20 h 21"/>
                <a:gd name="T8" fmla="*/ 13 w 15"/>
                <a:gd name="T9" fmla="*/ 21 h 21"/>
                <a:gd name="T10" fmla="*/ 14 w 15"/>
                <a:gd name="T11" fmla="*/ 21 h 21"/>
                <a:gd name="T12" fmla="*/ 15 w 15"/>
                <a:gd name="T13" fmla="*/ 18 h 21"/>
                <a:gd name="T14" fmla="*/ 4 w 15"/>
                <a:gd name="T15" fmla="*/ 1 h 21"/>
                <a:gd name="T16" fmla="*/ 2 w 15"/>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1">
                  <a:moveTo>
                    <a:pt x="2" y="0"/>
                  </a:moveTo>
                  <a:cubicBezTo>
                    <a:pt x="2" y="0"/>
                    <a:pt x="1" y="1"/>
                    <a:pt x="1" y="1"/>
                  </a:cubicBezTo>
                  <a:cubicBezTo>
                    <a:pt x="0" y="1"/>
                    <a:pt x="0" y="3"/>
                    <a:pt x="0" y="3"/>
                  </a:cubicBezTo>
                  <a:cubicBezTo>
                    <a:pt x="7" y="14"/>
                    <a:pt x="11" y="20"/>
                    <a:pt x="11" y="20"/>
                  </a:cubicBezTo>
                  <a:cubicBezTo>
                    <a:pt x="12" y="21"/>
                    <a:pt x="12" y="21"/>
                    <a:pt x="13" y="21"/>
                  </a:cubicBezTo>
                  <a:cubicBezTo>
                    <a:pt x="13" y="21"/>
                    <a:pt x="14" y="21"/>
                    <a:pt x="14" y="21"/>
                  </a:cubicBezTo>
                  <a:cubicBezTo>
                    <a:pt x="15" y="20"/>
                    <a:pt x="15" y="19"/>
                    <a:pt x="15" y="18"/>
                  </a:cubicBezTo>
                  <a:cubicBezTo>
                    <a:pt x="15" y="18"/>
                    <a:pt x="10" y="12"/>
                    <a:pt x="4" y="1"/>
                  </a:cubicBezTo>
                  <a:cubicBezTo>
                    <a:pt x="4" y="1"/>
                    <a:pt x="3" y="0"/>
                    <a:pt x="2" y="0"/>
                  </a:cubicBezTo>
                </a:path>
              </a:pathLst>
            </a:custGeom>
            <a:solidFill>
              <a:srgbClr val="8FD7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1" name="íṥļídé"/>
            <p:cNvSpPr/>
            <p:nvPr/>
          </p:nvSpPr>
          <p:spPr bwMode="auto">
            <a:xfrm>
              <a:off x="6957925" y="1483012"/>
              <a:ext cx="410996" cy="189690"/>
            </a:xfrm>
            <a:custGeom>
              <a:avLst/>
              <a:gdLst>
                <a:gd name="T0" fmla="*/ 40 w 119"/>
                <a:gd name="T1" fmla="*/ 33 h 55"/>
                <a:gd name="T2" fmla="*/ 39 w 119"/>
                <a:gd name="T3" fmla="*/ 33 h 55"/>
                <a:gd name="T4" fmla="*/ 1 w 119"/>
                <a:gd name="T5" fmla="*/ 52 h 55"/>
                <a:gd name="T6" fmla="*/ 0 w 119"/>
                <a:gd name="T7" fmla="*/ 54 h 55"/>
                <a:gd name="T8" fmla="*/ 2 w 119"/>
                <a:gd name="T9" fmla="*/ 55 h 55"/>
                <a:gd name="T10" fmla="*/ 3 w 119"/>
                <a:gd name="T11" fmla="*/ 55 h 55"/>
                <a:gd name="T12" fmla="*/ 41 w 119"/>
                <a:gd name="T13" fmla="*/ 37 h 55"/>
                <a:gd name="T14" fmla="*/ 42 w 119"/>
                <a:gd name="T15" fmla="*/ 34 h 55"/>
                <a:gd name="T16" fmla="*/ 40 w 119"/>
                <a:gd name="T17" fmla="*/ 33 h 55"/>
                <a:gd name="T18" fmla="*/ 117 w 119"/>
                <a:gd name="T19" fmla="*/ 0 h 55"/>
                <a:gd name="T20" fmla="*/ 117 w 119"/>
                <a:gd name="T21" fmla="*/ 0 h 55"/>
                <a:gd name="T22" fmla="*/ 77 w 119"/>
                <a:gd name="T23" fmla="*/ 16 h 55"/>
                <a:gd name="T24" fmla="*/ 76 w 119"/>
                <a:gd name="T25" fmla="*/ 18 h 55"/>
                <a:gd name="T26" fmla="*/ 78 w 119"/>
                <a:gd name="T27" fmla="*/ 19 h 55"/>
                <a:gd name="T28" fmla="*/ 79 w 119"/>
                <a:gd name="T29" fmla="*/ 19 h 55"/>
                <a:gd name="T30" fmla="*/ 118 w 119"/>
                <a:gd name="T31" fmla="*/ 3 h 55"/>
                <a:gd name="T32" fmla="*/ 119 w 119"/>
                <a:gd name="T33" fmla="*/ 1 h 55"/>
                <a:gd name="T34" fmla="*/ 117 w 119"/>
                <a:gd name="T3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9" h="55">
                  <a:moveTo>
                    <a:pt x="40" y="33"/>
                  </a:moveTo>
                  <a:cubicBezTo>
                    <a:pt x="40" y="33"/>
                    <a:pt x="39" y="33"/>
                    <a:pt x="39" y="33"/>
                  </a:cubicBezTo>
                  <a:cubicBezTo>
                    <a:pt x="26" y="39"/>
                    <a:pt x="13" y="45"/>
                    <a:pt x="1" y="52"/>
                  </a:cubicBezTo>
                  <a:cubicBezTo>
                    <a:pt x="0" y="52"/>
                    <a:pt x="0" y="53"/>
                    <a:pt x="0" y="54"/>
                  </a:cubicBezTo>
                  <a:cubicBezTo>
                    <a:pt x="1" y="55"/>
                    <a:pt x="1" y="55"/>
                    <a:pt x="2" y="55"/>
                  </a:cubicBezTo>
                  <a:cubicBezTo>
                    <a:pt x="3" y="55"/>
                    <a:pt x="3" y="55"/>
                    <a:pt x="3" y="55"/>
                  </a:cubicBezTo>
                  <a:cubicBezTo>
                    <a:pt x="15" y="49"/>
                    <a:pt x="28" y="43"/>
                    <a:pt x="41" y="37"/>
                  </a:cubicBezTo>
                  <a:cubicBezTo>
                    <a:pt x="42" y="36"/>
                    <a:pt x="42" y="35"/>
                    <a:pt x="42" y="34"/>
                  </a:cubicBezTo>
                  <a:cubicBezTo>
                    <a:pt x="41" y="33"/>
                    <a:pt x="41" y="33"/>
                    <a:pt x="40" y="33"/>
                  </a:cubicBezTo>
                  <a:moveTo>
                    <a:pt x="117" y="0"/>
                  </a:moveTo>
                  <a:cubicBezTo>
                    <a:pt x="117" y="0"/>
                    <a:pt x="117" y="0"/>
                    <a:pt x="117" y="0"/>
                  </a:cubicBezTo>
                  <a:cubicBezTo>
                    <a:pt x="103" y="5"/>
                    <a:pt x="90" y="10"/>
                    <a:pt x="77" y="16"/>
                  </a:cubicBezTo>
                  <a:cubicBezTo>
                    <a:pt x="76" y="16"/>
                    <a:pt x="76" y="17"/>
                    <a:pt x="76" y="18"/>
                  </a:cubicBezTo>
                  <a:cubicBezTo>
                    <a:pt x="77" y="19"/>
                    <a:pt x="77" y="19"/>
                    <a:pt x="78" y="19"/>
                  </a:cubicBezTo>
                  <a:cubicBezTo>
                    <a:pt x="79" y="19"/>
                    <a:pt x="79" y="19"/>
                    <a:pt x="79" y="19"/>
                  </a:cubicBezTo>
                  <a:cubicBezTo>
                    <a:pt x="92" y="14"/>
                    <a:pt x="105" y="8"/>
                    <a:pt x="118" y="3"/>
                  </a:cubicBezTo>
                  <a:cubicBezTo>
                    <a:pt x="119" y="3"/>
                    <a:pt x="119" y="2"/>
                    <a:pt x="119" y="1"/>
                  </a:cubicBezTo>
                  <a:cubicBezTo>
                    <a:pt x="119" y="0"/>
                    <a:pt x="118" y="0"/>
                    <a:pt x="117" y="0"/>
                  </a:cubicBezTo>
                </a:path>
              </a:pathLst>
            </a:custGeom>
            <a:solidFill>
              <a:srgbClr val="A6E0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2" name="îṣḻîdê"/>
            <p:cNvSpPr/>
            <p:nvPr/>
          </p:nvSpPr>
          <p:spPr bwMode="auto">
            <a:xfrm>
              <a:off x="6482036" y="1730940"/>
              <a:ext cx="362741" cy="276215"/>
            </a:xfrm>
            <a:custGeom>
              <a:avLst/>
              <a:gdLst>
                <a:gd name="T0" fmla="*/ 35 w 105"/>
                <a:gd name="T1" fmla="*/ 48 h 80"/>
                <a:gd name="T2" fmla="*/ 32 w 105"/>
                <a:gd name="T3" fmla="*/ 48 h 80"/>
                <a:gd name="T4" fmla="*/ 1 w 105"/>
                <a:gd name="T5" fmla="*/ 76 h 80"/>
                <a:gd name="T6" fmla="*/ 1 w 105"/>
                <a:gd name="T7" fmla="*/ 79 h 80"/>
                <a:gd name="T8" fmla="*/ 3 w 105"/>
                <a:gd name="T9" fmla="*/ 80 h 80"/>
                <a:gd name="T10" fmla="*/ 4 w 105"/>
                <a:gd name="T11" fmla="*/ 79 h 80"/>
                <a:gd name="T12" fmla="*/ 35 w 105"/>
                <a:gd name="T13" fmla="*/ 51 h 80"/>
                <a:gd name="T14" fmla="*/ 35 w 105"/>
                <a:gd name="T15" fmla="*/ 48 h 80"/>
                <a:gd name="T16" fmla="*/ 103 w 105"/>
                <a:gd name="T17" fmla="*/ 0 h 80"/>
                <a:gd name="T18" fmla="*/ 102 w 105"/>
                <a:gd name="T19" fmla="*/ 0 h 80"/>
                <a:gd name="T20" fmla="*/ 66 w 105"/>
                <a:gd name="T21" fmla="*/ 22 h 80"/>
                <a:gd name="T22" fmla="*/ 66 w 105"/>
                <a:gd name="T23" fmla="*/ 25 h 80"/>
                <a:gd name="T24" fmla="*/ 67 w 105"/>
                <a:gd name="T25" fmla="*/ 26 h 80"/>
                <a:gd name="T26" fmla="*/ 69 w 105"/>
                <a:gd name="T27" fmla="*/ 26 h 80"/>
                <a:gd name="T28" fmla="*/ 104 w 105"/>
                <a:gd name="T29" fmla="*/ 3 h 80"/>
                <a:gd name="T30" fmla="*/ 105 w 105"/>
                <a:gd name="T31" fmla="*/ 1 h 80"/>
                <a:gd name="T32" fmla="*/ 103 w 105"/>
                <a:gd name="T3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80">
                  <a:moveTo>
                    <a:pt x="35" y="48"/>
                  </a:moveTo>
                  <a:cubicBezTo>
                    <a:pt x="32" y="48"/>
                    <a:pt x="32" y="48"/>
                    <a:pt x="32" y="48"/>
                  </a:cubicBezTo>
                  <a:cubicBezTo>
                    <a:pt x="20" y="57"/>
                    <a:pt x="10" y="67"/>
                    <a:pt x="1" y="76"/>
                  </a:cubicBezTo>
                  <a:cubicBezTo>
                    <a:pt x="0" y="77"/>
                    <a:pt x="0" y="78"/>
                    <a:pt x="1" y="79"/>
                  </a:cubicBezTo>
                  <a:cubicBezTo>
                    <a:pt x="2" y="79"/>
                    <a:pt x="2" y="80"/>
                    <a:pt x="3" y="80"/>
                  </a:cubicBezTo>
                  <a:cubicBezTo>
                    <a:pt x="3" y="80"/>
                    <a:pt x="4" y="79"/>
                    <a:pt x="4" y="79"/>
                  </a:cubicBezTo>
                  <a:cubicBezTo>
                    <a:pt x="13" y="70"/>
                    <a:pt x="23" y="60"/>
                    <a:pt x="35" y="51"/>
                  </a:cubicBezTo>
                  <a:cubicBezTo>
                    <a:pt x="36" y="50"/>
                    <a:pt x="36" y="49"/>
                    <a:pt x="35" y="48"/>
                  </a:cubicBezTo>
                  <a:moveTo>
                    <a:pt x="103" y="0"/>
                  </a:moveTo>
                  <a:cubicBezTo>
                    <a:pt x="103" y="0"/>
                    <a:pt x="102" y="0"/>
                    <a:pt x="102" y="0"/>
                  </a:cubicBezTo>
                  <a:cubicBezTo>
                    <a:pt x="89" y="7"/>
                    <a:pt x="77" y="15"/>
                    <a:pt x="66" y="22"/>
                  </a:cubicBezTo>
                  <a:cubicBezTo>
                    <a:pt x="65" y="23"/>
                    <a:pt x="65" y="24"/>
                    <a:pt x="66" y="25"/>
                  </a:cubicBezTo>
                  <a:cubicBezTo>
                    <a:pt x="66" y="26"/>
                    <a:pt x="67" y="26"/>
                    <a:pt x="67" y="26"/>
                  </a:cubicBezTo>
                  <a:cubicBezTo>
                    <a:pt x="68" y="26"/>
                    <a:pt x="68" y="26"/>
                    <a:pt x="69" y="26"/>
                  </a:cubicBezTo>
                  <a:cubicBezTo>
                    <a:pt x="80" y="18"/>
                    <a:pt x="92" y="11"/>
                    <a:pt x="104" y="3"/>
                  </a:cubicBezTo>
                  <a:cubicBezTo>
                    <a:pt x="105" y="3"/>
                    <a:pt x="105" y="2"/>
                    <a:pt x="105" y="1"/>
                  </a:cubicBezTo>
                  <a:cubicBezTo>
                    <a:pt x="105" y="0"/>
                    <a:pt x="104" y="0"/>
                    <a:pt x="103" y="0"/>
                  </a:cubicBezTo>
                </a:path>
              </a:pathLst>
            </a:custGeom>
            <a:solidFill>
              <a:srgbClr val="8FD7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3" name="iṣḷîḍê"/>
            <p:cNvSpPr/>
            <p:nvPr/>
          </p:nvSpPr>
          <p:spPr bwMode="auto">
            <a:xfrm>
              <a:off x="6591857" y="1894007"/>
              <a:ext cx="9984" cy="3328"/>
            </a:xfrm>
            <a:custGeom>
              <a:avLst/>
              <a:gdLst>
                <a:gd name="T0" fmla="*/ 2 w 3"/>
                <a:gd name="T1" fmla="*/ 0 h 1"/>
                <a:gd name="T2" fmla="*/ 0 w 3"/>
                <a:gd name="T3" fmla="*/ 1 h 1"/>
                <a:gd name="T4" fmla="*/ 0 w 3"/>
                <a:gd name="T5" fmla="*/ 1 h 1"/>
                <a:gd name="T6" fmla="*/ 3 w 3"/>
                <a:gd name="T7" fmla="*/ 1 h 1"/>
                <a:gd name="T8" fmla="*/ 3 w 3"/>
                <a:gd name="T9" fmla="*/ 1 h 1"/>
                <a:gd name="T10" fmla="*/ 2 w 3"/>
                <a:gd name="T11" fmla="*/ 0 h 1"/>
              </a:gdLst>
              <a:ahLst/>
              <a:cxnLst>
                <a:cxn ang="0">
                  <a:pos x="T0" y="T1"/>
                </a:cxn>
                <a:cxn ang="0">
                  <a:pos x="T2" y="T3"/>
                </a:cxn>
                <a:cxn ang="0">
                  <a:pos x="T4" y="T5"/>
                </a:cxn>
                <a:cxn ang="0">
                  <a:pos x="T6" y="T7"/>
                </a:cxn>
                <a:cxn ang="0">
                  <a:pos x="T8" y="T9"/>
                </a:cxn>
                <a:cxn ang="0">
                  <a:pos x="T10" y="T11"/>
                </a:cxn>
              </a:cxnLst>
              <a:rect l="0" t="0" r="r" b="b"/>
              <a:pathLst>
                <a:path w="3" h="1">
                  <a:moveTo>
                    <a:pt x="2" y="0"/>
                  </a:moveTo>
                  <a:cubicBezTo>
                    <a:pt x="1" y="0"/>
                    <a:pt x="1" y="0"/>
                    <a:pt x="0" y="1"/>
                  </a:cubicBezTo>
                  <a:cubicBezTo>
                    <a:pt x="0" y="1"/>
                    <a:pt x="0" y="1"/>
                    <a:pt x="0" y="1"/>
                  </a:cubicBezTo>
                  <a:cubicBezTo>
                    <a:pt x="3" y="1"/>
                    <a:pt x="3" y="1"/>
                    <a:pt x="3" y="1"/>
                  </a:cubicBezTo>
                  <a:cubicBezTo>
                    <a:pt x="3" y="1"/>
                    <a:pt x="3" y="1"/>
                    <a:pt x="3" y="1"/>
                  </a:cubicBezTo>
                  <a:cubicBezTo>
                    <a:pt x="3" y="0"/>
                    <a:pt x="2" y="0"/>
                    <a:pt x="2" y="0"/>
                  </a:cubicBezTo>
                </a:path>
              </a:pathLst>
            </a:custGeom>
            <a:solidFill>
              <a:srgbClr val="00A6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4" name="i$ḻïdé"/>
            <p:cNvSpPr/>
            <p:nvPr/>
          </p:nvSpPr>
          <p:spPr bwMode="auto">
            <a:xfrm>
              <a:off x="6308985" y="2108657"/>
              <a:ext cx="99837" cy="710507"/>
            </a:xfrm>
            <a:custGeom>
              <a:avLst/>
              <a:gdLst>
                <a:gd name="T0" fmla="*/ 13 w 29"/>
                <a:gd name="T1" fmla="*/ 163 h 206"/>
                <a:gd name="T2" fmla="*/ 12 w 29"/>
                <a:gd name="T3" fmla="*/ 163 h 206"/>
                <a:gd name="T4" fmla="*/ 11 w 29"/>
                <a:gd name="T5" fmla="*/ 165 h 206"/>
                <a:gd name="T6" fmla="*/ 25 w 29"/>
                <a:gd name="T7" fmla="*/ 205 h 206"/>
                <a:gd name="T8" fmla="*/ 27 w 29"/>
                <a:gd name="T9" fmla="*/ 206 h 206"/>
                <a:gd name="T10" fmla="*/ 28 w 29"/>
                <a:gd name="T11" fmla="*/ 206 h 206"/>
                <a:gd name="T12" fmla="*/ 29 w 29"/>
                <a:gd name="T13" fmla="*/ 203 h 206"/>
                <a:gd name="T14" fmla="*/ 15 w 29"/>
                <a:gd name="T15" fmla="*/ 164 h 206"/>
                <a:gd name="T16" fmla="*/ 13 w 29"/>
                <a:gd name="T17" fmla="*/ 163 h 206"/>
                <a:gd name="T18" fmla="*/ 3 w 29"/>
                <a:gd name="T19" fmla="*/ 79 h 206"/>
                <a:gd name="T20" fmla="*/ 1 w 29"/>
                <a:gd name="T21" fmla="*/ 81 h 206"/>
                <a:gd name="T22" fmla="*/ 0 w 29"/>
                <a:gd name="T23" fmla="*/ 95 h 206"/>
                <a:gd name="T24" fmla="*/ 2 w 29"/>
                <a:gd name="T25" fmla="*/ 124 h 206"/>
                <a:gd name="T26" fmla="*/ 4 w 29"/>
                <a:gd name="T27" fmla="*/ 125 h 206"/>
                <a:gd name="T28" fmla="*/ 4 w 29"/>
                <a:gd name="T29" fmla="*/ 125 h 206"/>
                <a:gd name="T30" fmla="*/ 6 w 29"/>
                <a:gd name="T31" fmla="*/ 123 h 206"/>
                <a:gd name="T32" fmla="*/ 4 w 29"/>
                <a:gd name="T33" fmla="*/ 95 h 206"/>
                <a:gd name="T34" fmla="*/ 5 w 29"/>
                <a:gd name="T35" fmla="*/ 82 h 206"/>
                <a:gd name="T36" fmla="*/ 3 w 29"/>
                <a:gd name="T37" fmla="*/ 79 h 206"/>
                <a:gd name="T38" fmla="*/ 3 w 29"/>
                <a:gd name="T39" fmla="*/ 79 h 206"/>
                <a:gd name="T40" fmla="*/ 27 w 29"/>
                <a:gd name="T41" fmla="*/ 0 h 206"/>
                <a:gd name="T42" fmla="*/ 25 w 29"/>
                <a:gd name="T43" fmla="*/ 1 h 206"/>
                <a:gd name="T44" fmla="*/ 13 w 29"/>
                <a:gd name="T45" fmla="*/ 24 h 206"/>
                <a:gd name="T46" fmla="*/ 8 w 29"/>
                <a:gd name="T47" fmla="*/ 39 h 206"/>
                <a:gd name="T48" fmla="*/ 9 w 29"/>
                <a:gd name="T49" fmla="*/ 42 h 206"/>
                <a:gd name="T50" fmla="*/ 10 w 29"/>
                <a:gd name="T51" fmla="*/ 42 h 206"/>
                <a:gd name="T52" fmla="*/ 12 w 29"/>
                <a:gd name="T53" fmla="*/ 41 h 206"/>
                <a:gd name="T54" fmla="*/ 17 w 29"/>
                <a:gd name="T55" fmla="*/ 25 h 206"/>
                <a:gd name="T56" fmla="*/ 28 w 29"/>
                <a:gd name="T57" fmla="*/ 3 h 206"/>
                <a:gd name="T58" fmla="*/ 28 w 29"/>
                <a:gd name="T59" fmla="*/ 0 h 206"/>
                <a:gd name="T60" fmla="*/ 27 w 29"/>
                <a:gd name="T6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 h="206">
                  <a:moveTo>
                    <a:pt x="13" y="163"/>
                  </a:moveTo>
                  <a:cubicBezTo>
                    <a:pt x="12" y="163"/>
                    <a:pt x="12" y="163"/>
                    <a:pt x="12" y="163"/>
                  </a:cubicBezTo>
                  <a:cubicBezTo>
                    <a:pt x="11" y="163"/>
                    <a:pt x="10" y="164"/>
                    <a:pt x="11" y="165"/>
                  </a:cubicBezTo>
                  <a:cubicBezTo>
                    <a:pt x="14" y="178"/>
                    <a:pt x="19" y="192"/>
                    <a:pt x="25" y="205"/>
                  </a:cubicBezTo>
                  <a:cubicBezTo>
                    <a:pt x="25" y="206"/>
                    <a:pt x="26" y="206"/>
                    <a:pt x="27" y="206"/>
                  </a:cubicBezTo>
                  <a:cubicBezTo>
                    <a:pt x="28" y="206"/>
                    <a:pt x="28" y="206"/>
                    <a:pt x="28" y="206"/>
                  </a:cubicBezTo>
                  <a:cubicBezTo>
                    <a:pt x="29" y="205"/>
                    <a:pt x="29" y="204"/>
                    <a:pt x="29" y="203"/>
                  </a:cubicBezTo>
                  <a:cubicBezTo>
                    <a:pt x="23" y="190"/>
                    <a:pt x="18" y="177"/>
                    <a:pt x="15" y="164"/>
                  </a:cubicBezTo>
                  <a:cubicBezTo>
                    <a:pt x="14" y="163"/>
                    <a:pt x="13" y="163"/>
                    <a:pt x="13" y="163"/>
                  </a:cubicBezTo>
                  <a:moveTo>
                    <a:pt x="3" y="79"/>
                  </a:moveTo>
                  <a:cubicBezTo>
                    <a:pt x="2" y="79"/>
                    <a:pt x="1" y="80"/>
                    <a:pt x="1" y="81"/>
                  </a:cubicBezTo>
                  <a:cubicBezTo>
                    <a:pt x="1" y="86"/>
                    <a:pt x="0" y="91"/>
                    <a:pt x="0" y="95"/>
                  </a:cubicBezTo>
                  <a:cubicBezTo>
                    <a:pt x="0" y="105"/>
                    <a:pt x="1" y="114"/>
                    <a:pt x="2" y="124"/>
                  </a:cubicBezTo>
                  <a:cubicBezTo>
                    <a:pt x="2" y="125"/>
                    <a:pt x="3" y="125"/>
                    <a:pt x="4" y="125"/>
                  </a:cubicBezTo>
                  <a:cubicBezTo>
                    <a:pt x="4" y="125"/>
                    <a:pt x="4" y="125"/>
                    <a:pt x="4" y="125"/>
                  </a:cubicBezTo>
                  <a:cubicBezTo>
                    <a:pt x="5" y="125"/>
                    <a:pt x="6" y="124"/>
                    <a:pt x="6" y="123"/>
                  </a:cubicBezTo>
                  <a:cubicBezTo>
                    <a:pt x="5" y="114"/>
                    <a:pt x="4" y="105"/>
                    <a:pt x="4" y="95"/>
                  </a:cubicBezTo>
                  <a:cubicBezTo>
                    <a:pt x="4" y="91"/>
                    <a:pt x="5" y="86"/>
                    <a:pt x="5" y="82"/>
                  </a:cubicBezTo>
                  <a:cubicBezTo>
                    <a:pt x="5" y="80"/>
                    <a:pt x="4" y="79"/>
                    <a:pt x="3" y="79"/>
                  </a:cubicBezTo>
                  <a:cubicBezTo>
                    <a:pt x="3" y="79"/>
                    <a:pt x="3" y="79"/>
                    <a:pt x="3" y="79"/>
                  </a:cubicBezTo>
                  <a:moveTo>
                    <a:pt x="27" y="0"/>
                  </a:moveTo>
                  <a:cubicBezTo>
                    <a:pt x="26" y="0"/>
                    <a:pt x="25" y="0"/>
                    <a:pt x="25" y="1"/>
                  </a:cubicBezTo>
                  <a:cubicBezTo>
                    <a:pt x="20" y="8"/>
                    <a:pt x="16" y="16"/>
                    <a:pt x="13" y="24"/>
                  </a:cubicBezTo>
                  <a:cubicBezTo>
                    <a:pt x="11" y="29"/>
                    <a:pt x="10" y="34"/>
                    <a:pt x="8" y="39"/>
                  </a:cubicBezTo>
                  <a:cubicBezTo>
                    <a:pt x="8" y="41"/>
                    <a:pt x="8" y="42"/>
                    <a:pt x="9" y="42"/>
                  </a:cubicBezTo>
                  <a:cubicBezTo>
                    <a:pt x="10" y="42"/>
                    <a:pt x="10" y="42"/>
                    <a:pt x="10" y="42"/>
                  </a:cubicBezTo>
                  <a:cubicBezTo>
                    <a:pt x="11" y="42"/>
                    <a:pt x="12" y="41"/>
                    <a:pt x="12" y="41"/>
                  </a:cubicBezTo>
                  <a:cubicBezTo>
                    <a:pt x="13" y="35"/>
                    <a:pt x="15" y="30"/>
                    <a:pt x="17" y="25"/>
                  </a:cubicBezTo>
                  <a:cubicBezTo>
                    <a:pt x="20" y="18"/>
                    <a:pt x="24" y="10"/>
                    <a:pt x="28" y="3"/>
                  </a:cubicBezTo>
                  <a:cubicBezTo>
                    <a:pt x="29" y="2"/>
                    <a:pt x="29" y="0"/>
                    <a:pt x="28" y="0"/>
                  </a:cubicBezTo>
                  <a:cubicBezTo>
                    <a:pt x="27" y="0"/>
                    <a:pt x="27" y="0"/>
                    <a:pt x="27" y="0"/>
                  </a:cubicBezTo>
                </a:path>
              </a:pathLst>
            </a:custGeom>
            <a:solidFill>
              <a:srgbClr val="8FD7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5" name="îś1îḑé"/>
            <p:cNvSpPr/>
            <p:nvPr/>
          </p:nvSpPr>
          <p:spPr bwMode="auto">
            <a:xfrm>
              <a:off x="7490389" y="1406471"/>
              <a:ext cx="83197" cy="38271"/>
            </a:xfrm>
            <a:custGeom>
              <a:avLst/>
              <a:gdLst>
                <a:gd name="T0" fmla="*/ 21 w 24"/>
                <a:gd name="T1" fmla="*/ 0 h 11"/>
                <a:gd name="T2" fmla="*/ 21 w 24"/>
                <a:gd name="T3" fmla="*/ 1 h 11"/>
                <a:gd name="T4" fmla="*/ 2 w 24"/>
                <a:gd name="T5" fmla="*/ 7 h 11"/>
                <a:gd name="T6" fmla="*/ 1 w 24"/>
                <a:gd name="T7" fmla="*/ 10 h 11"/>
                <a:gd name="T8" fmla="*/ 3 w 24"/>
                <a:gd name="T9" fmla="*/ 11 h 11"/>
                <a:gd name="T10" fmla="*/ 3 w 24"/>
                <a:gd name="T11" fmla="*/ 11 h 11"/>
                <a:gd name="T12" fmla="*/ 22 w 24"/>
                <a:gd name="T13" fmla="*/ 4 h 11"/>
                <a:gd name="T14" fmla="*/ 23 w 24"/>
                <a:gd name="T15" fmla="*/ 2 h 11"/>
                <a:gd name="T16" fmla="*/ 21 w 24"/>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1">
                  <a:moveTo>
                    <a:pt x="21" y="0"/>
                  </a:moveTo>
                  <a:cubicBezTo>
                    <a:pt x="21" y="0"/>
                    <a:pt x="21" y="0"/>
                    <a:pt x="21" y="1"/>
                  </a:cubicBezTo>
                  <a:cubicBezTo>
                    <a:pt x="21" y="1"/>
                    <a:pt x="14" y="3"/>
                    <a:pt x="2" y="7"/>
                  </a:cubicBezTo>
                  <a:cubicBezTo>
                    <a:pt x="1" y="7"/>
                    <a:pt x="0" y="8"/>
                    <a:pt x="1" y="10"/>
                  </a:cubicBezTo>
                  <a:cubicBezTo>
                    <a:pt x="1" y="10"/>
                    <a:pt x="2" y="11"/>
                    <a:pt x="3" y="11"/>
                  </a:cubicBezTo>
                  <a:cubicBezTo>
                    <a:pt x="3" y="11"/>
                    <a:pt x="3" y="11"/>
                    <a:pt x="3" y="11"/>
                  </a:cubicBezTo>
                  <a:cubicBezTo>
                    <a:pt x="15" y="7"/>
                    <a:pt x="22" y="4"/>
                    <a:pt x="22" y="4"/>
                  </a:cubicBezTo>
                  <a:cubicBezTo>
                    <a:pt x="23" y="4"/>
                    <a:pt x="24" y="3"/>
                    <a:pt x="23" y="2"/>
                  </a:cubicBezTo>
                  <a:cubicBezTo>
                    <a:pt x="23" y="1"/>
                    <a:pt x="22" y="0"/>
                    <a:pt x="21" y="0"/>
                  </a:cubicBezTo>
                </a:path>
              </a:pathLst>
            </a:custGeom>
            <a:solidFill>
              <a:srgbClr val="A6E0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6" name="íṩļîḍé"/>
            <p:cNvSpPr/>
            <p:nvPr/>
          </p:nvSpPr>
          <p:spPr bwMode="auto">
            <a:xfrm>
              <a:off x="3460306" y="5155346"/>
              <a:ext cx="853606" cy="189690"/>
            </a:xfrm>
            <a:prstGeom prst="ellipse">
              <a:avLst/>
            </a:pr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7" name="ïsḻídè"/>
            <p:cNvSpPr/>
            <p:nvPr/>
          </p:nvSpPr>
          <p:spPr bwMode="auto">
            <a:xfrm>
              <a:off x="3528528" y="5117076"/>
              <a:ext cx="715498" cy="163067"/>
            </a:xfrm>
            <a:custGeom>
              <a:avLst/>
              <a:gdLst>
                <a:gd name="T0" fmla="*/ 0 w 207"/>
                <a:gd name="T1" fmla="*/ 0 h 47"/>
                <a:gd name="T2" fmla="*/ 0 w 207"/>
                <a:gd name="T3" fmla="*/ 38 h 47"/>
                <a:gd name="T4" fmla="*/ 103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6" y="47"/>
                    <a:pt x="103" y="47"/>
                  </a:cubicBezTo>
                  <a:cubicBezTo>
                    <a:pt x="160"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8" name="iṩ1ïḑè"/>
            <p:cNvSpPr/>
            <p:nvPr/>
          </p:nvSpPr>
          <p:spPr bwMode="auto">
            <a:xfrm>
              <a:off x="3902916" y="5117076"/>
              <a:ext cx="164731" cy="163067"/>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7" y="47"/>
                    <a:pt x="34" y="46"/>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9" name="îšḷïḑè"/>
            <p:cNvSpPr/>
            <p:nvPr/>
          </p:nvSpPr>
          <p:spPr bwMode="auto">
            <a:xfrm>
              <a:off x="3528528" y="5085460"/>
              <a:ext cx="715498" cy="63230"/>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0" name="îṥľïḑê"/>
            <p:cNvSpPr/>
            <p:nvPr/>
          </p:nvSpPr>
          <p:spPr bwMode="auto">
            <a:xfrm>
              <a:off x="3566798" y="5097109"/>
              <a:ext cx="638956" cy="33279"/>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1" name="îS1íḍé"/>
            <p:cNvSpPr/>
            <p:nvPr/>
          </p:nvSpPr>
          <p:spPr bwMode="auto">
            <a:xfrm>
              <a:off x="3550159" y="5241872"/>
              <a:ext cx="667244" cy="26623"/>
            </a:xfrm>
            <a:custGeom>
              <a:avLst/>
              <a:gdLst>
                <a:gd name="T0" fmla="*/ 0 w 193"/>
                <a:gd name="T1" fmla="*/ 0 h 8"/>
                <a:gd name="T2" fmla="*/ 24 w 193"/>
                <a:gd name="T3" fmla="*/ 2 h 8"/>
                <a:gd name="T4" fmla="*/ 48 w 193"/>
                <a:gd name="T5" fmla="*/ 3 h 8"/>
                <a:gd name="T6" fmla="*/ 97 w 193"/>
                <a:gd name="T7" fmla="*/ 4 h 8"/>
                <a:gd name="T8" fmla="*/ 145 w 193"/>
                <a:gd name="T9" fmla="*/ 3 h 8"/>
                <a:gd name="T10" fmla="*/ 157 w 193"/>
                <a:gd name="T11" fmla="*/ 3 h 8"/>
                <a:gd name="T12" fmla="*/ 169 w 193"/>
                <a:gd name="T13" fmla="*/ 2 h 8"/>
                <a:gd name="T14" fmla="*/ 193 w 193"/>
                <a:gd name="T15" fmla="*/ 0 h 8"/>
                <a:gd name="T16" fmla="*/ 145 w 193"/>
                <a:gd name="T17" fmla="*/ 7 h 8"/>
                <a:gd name="T18" fmla="*/ 97 w 193"/>
                <a:gd name="T19" fmla="*/ 8 h 8"/>
                <a:gd name="T20" fmla="*/ 48 w 193"/>
                <a:gd name="T21" fmla="*/ 6 h 8"/>
                <a:gd name="T22" fmla="*/ 0 w 193"/>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8">
                  <a:moveTo>
                    <a:pt x="0" y="0"/>
                  </a:moveTo>
                  <a:cubicBezTo>
                    <a:pt x="8" y="1"/>
                    <a:pt x="16" y="1"/>
                    <a:pt x="24" y="2"/>
                  </a:cubicBezTo>
                  <a:cubicBezTo>
                    <a:pt x="32" y="2"/>
                    <a:pt x="40" y="3"/>
                    <a:pt x="48" y="3"/>
                  </a:cubicBezTo>
                  <a:cubicBezTo>
                    <a:pt x="64" y="4"/>
                    <a:pt x="81" y="4"/>
                    <a:pt x="97" y="4"/>
                  </a:cubicBezTo>
                  <a:cubicBezTo>
                    <a:pt x="113" y="5"/>
                    <a:pt x="129" y="4"/>
                    <a:pt x="145" y="3"/>
                  </a:cubicBezTo>
                  <a:cubicBezTo>
                    <a:pt x="157" y="3"/>
                    <a:pt x="157" y="3"/>
                    <a:pt x="157" y="3"/>
                  </a:cubicBezTo>
                  <a:cubicBezTo>
                    <a:pt x="169" y="2"/>
                    <a:pt x="169" y="2"/>
                    <a:pt x="169" y="2"/>
                  </a:cubicBezTo>
                  <a:cubicBezTo>
                    <a:pt x="177" y="2"/>
                    <a:pt x="185" y="1"/>
                    <a:pt x="193" y="0"/>
                  </a:cubicBezTo>
                  <a:cubicBezTo>
                    <a:pt x="177" y="3"/>
                    <a:pt x="161" y="5"/>
                    <a:pt x="145" y="7"/>
                  </a:cubicBezTo>
                  <a:cubicBezTo>
                    <a:pt x="129" y="8"/>
                    <a:pt x="113" y="8"/>
                    <a:pt x="97" y="8"/>
                  </a:cubicBezTo>
                  <a:cubicBezTo>
                    <a:pt x="80" y="8"/>
                    <a:pt x="64" y="8"/>
                    <a:pt x="48" y="6"/>
                  </a:cubicBezTo>
                  <a:cubicBezTo>
                    <a:pt x="32" y="5"/>
                    <a:pt x="16"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2" name="íṥliḓè"/>
            <p:cNvSpPr/>
            <p:nvPr/>
          </p:nvSpPr>
          <p:spPr bwMode="auto">
            <a:xfrm>
              <a:off x="3466961" y="4978968"/>
              <a:ext cx="712170" cy="163067"/>
            </a:xfrm>
            <a:custGeom>
              <a:avLst/>
              <a:gdLst>
                <a:gd name="T0" fmla="*/ 0 w 206"/>
                <a:gd name="T1" fmla="*/ 0 h 47"/>
                <a:gd name="T2" fmla="*/ 0 w 206"/>
                <a:gd name="T3" fmla="*/ 38 h 47"/>
                <a:gd name="T4" fmla="*/ 103 w 206"/>
                <a:gd name="T5" fmla="*/ 47 h 47"/>
                <a:gd name="T6" fmla="*/ 206 w 206"/>
                <a:gd name="T7" fmla="*/ 38 h 47"/>
                <a:gd name="T8" fmla="*/ 206 w 206"/>
                <a:gd name="T9" fmla="*/ 0 h 47"/>
                <a:gd name="T10" fmla="*/ 0 w 206"/>
                <a:gd name="T11" fmla="*/ 0 h 47"/>
              </a:gdLst>
              <a:ahLst/>
              <a:cxnLst>
                <a:cxn ang="0">
                  <a:pos x="T0" y="T1"/>
                </a:cxn>
                <a:cxn ang="0">
                  <a:pos x="T2" y="T3"/>
                </a:cxn>
                <a:cxn ang="0">
                  <a:pos x="T4" y="T5"/>
                </a:cxn>
                <a:cxn ang="0">
                  <a:pos x="T6" y="T7"/>
                </a:cxn>
                <a:cxn ang="0">
                  <a:pos x="T8" y="T9"/>
                </a:cxn>
                <a:cxn ang="0">
                  <a:pos x="T10" y="T11"/>
                </a:cxn>
              </a:cxnLst>
              <a:rect l="0" t="0" r="r" b="b"/>
              <a:pathLst>
                <a:path w="206" h="47">
                  <a:moveTo>
                    <a:pt x="0" y="0"/>
                  </a:moveTo>
                  <a:cubicBezTo>
                    <a:pt x="0" y="38"/>
                    <a:pt x="0" y="38"/>
                    <a:pt x="0" y="38"/>
                  </a:cubicBezTo>
                  <a:cubicBezTo>
                    <a:pt x="0" y="43"/>
                    <a:pt x="46" y="47"/>
                    <a:pt x="103" y="47"/>
                  </a:cubicBezTo>
                  <a:cubicBezTo>
                    <a:pt x="160" y="47"/>
                    <a:pt x="206" y="43"/>
                    <a:pt x="206" y="38"/>
                  </a:cubicBezTo>
                  <a:cubicBezTo>
                    <a:pt x="206" y="0"/>
                    <a:pt x="206" y="0"/>
                    <a:pt x="206"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3" name="ïŝ1íďé"/>
            <p:cNvSpPr/>
            <p:nvPr/>
          </p:nvSpPr>
          <p:spPr bwMode="auto">
            <a:xfrm>
              <a:off x="3839686" y="4978968"/>
              <a:ext cx="166395" cy="163067"/>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7" y="47"/>
                    <a:pt x="34" y="47"/>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4" name="îŝļïdê"/>
            <p:cNvSpPr/>
            <p:nvPr/>
          </p:nvSpPr>
          <p:spPr bwMode="auto">
            <a:xfrm>
              <a:off x="3466961" y="4947353"/>
              <a:ext cx="712170" cy="63230"/>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5" name="ïṩḻidê"/>
            <p:cNvSpPr/>
            <p:nvPr/>
          </p:nvSpPr>
          <p:spPr bwMode="auto">
            <a:xfrm>
              <a:off x="3505233" y="4959000"/>
              <a:ext cx="635628" cy="33279"/>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6" name="işļïḓe"/>
            <p:cNvSpPr/>
            <p:nvPr/>
          </p:nvSpPr>
          <p:spPr bwMode="auto">
            <a:xfrm>
              <a:off x="3486929" y="5103764"/>
              <a:ext cx="663916" cy="29951"/>
            </a:xfrm>
            <a:custGeom>
              <a:avLst/>
              <a:gdLst>
                <a:gd name="T0" fmla="*/ 0 w 192"/>
                <a:gd name="T1" fmla="*/ 0 h 9"/>
                <a:gd name="T2" fmla="*/ 24 w 192"/>
                <a:gd name="T3" fmla="*/ 2 h 9"/>
                <a:gd name="T4" fmla="*/ 48 w 192"/>
                <a:gd name="T5" fmla="*/ 3 h 9"/>
                <a:gd name="T6" fmla="*/ 96 w 192"/>
                <a:gd name="T7" fmla="*/ 5 h 9"/>
                <a:gd name="T8" fmla="*/ 144 w 192"/>
                <a:gd name="T9" fmla="*/ 4 h 9"/>
                <a:gd name="T10" fmla="*/ 156 w 192"/>
                <a:gd name="T11" fmla="*/ 3 h 9"/>
                <a:gd name="T12" fmla="*/ 168 w 192"/>
                <a:gd name="T13" fmla="*/ 2 h 9"/>
                <a:gd name="T14" fmla="*/ 192 w 192"/>
                <a:gd name="T15" fmla="*/ 0 h 9"/>
                <a:gd name="T16" fmla="*/ 145 w 192"/>
                <a:gd name="T17" fmla="*/ 7 h 9"/>
                <a:gd name="T18" fmla="*/ 96 w 192"/>
                <a:gd name="T19" fmla="*/ 9 h 9"/>
                <a:gd name="T20" fmla="*/ 48 w 192"/>
                <a:gd name="T21" fmla="*/ 6 h 9"/>
                <a:gd name="T22" fmla="*/ 0 w 192"/>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9">
                  <a:moveTo>
                    <a:pt x="0" y="0"/>
                  </a:moveTo>
                  <a:cubicBezTo>
                    <a:pt x="8" y="1"/>
                    <a:pt x="16" y="2"/>
                    <a:pt x="24" y="2"/>
                  </a:cubicBezTo>
                  <a:cubicBezTo>
                    <a:pt x="32" y="3"/>
                    <a:pt x="40" y="3"/>
                    <a:pt x="48" y="3"/>
                  </a:cubicBezTo>
                  <a:cubicBezTo>
                    <a:pt x="64" y="4"/>
                    <a:pt x="80" y="5"/>
                    <a:pt x="96" y="5"/>
                  </a:cubicBezTo>
                  <a:cubicBezTo>
                    <a:pt x="112" y="5"/>
                    <a:pt x="128" y="4"/>
                    <a:pt x="144" y="4"/>
                  </a:cubicBezTo>
                  <a:cubicBezTo>
                    <a:pt x="156" y="3"/>
                    <a:pt x="156" y="3"/>
                    <a:pt x="156" y="3"/>
                  </a:cubicBezTo>
                  <a:cubicBezTo>
                    <a:pt x="168" y="2"/>
                    <a:pt x="168" y="2"/>
                    <a:pt x="168" y="2"/>
                  </a:cubicBezTo>
                  <a:cubicBezTo>
                    <a:pt x="176" y="2"/>
                    <a:pt x="184" y="1"/>
                    <a:pt x="192" y="0"/>
                  </a:cubicBezTo>
                  <a:cubicBezTo>
                    <a:pt x="177" y="3"/>
                    <a:pt x="161" y="6"/>
                    <a:pt x="145" y="7"/>
                  </a:cubicBezTo>
                  <a:cubicBezTo>
                    <a:pt x="129" y="8"/>
                    <a:pt x="112" y="9"/>
                    <a:pt x="96" y="9"/>
                  </a:cubicBezTo>
                  <a:cubicBezTo>
                    <a:pt x="80" y="8"/>
                    <a:pt x="64" y="8"/>
                    <a:pt x="48" y="6"/>
                  </a:cubicBezTo>
                  <a:cubicBezTo>
                    <a:pt x="32" y="5"/>
                    <a:pt x="16"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7" name="íŝ1íḑe"/>
            <p:cNvSpPr/>
            <p:nvPr/>
          </p:nvSpPr>
          <p:spPr bwMode="auto">
            <a:xfrm>
              <a:off x="3528528" y="4847516"/>
              <a:ext cx="715498" cy="163067"/>
            </a:xfrm>
            <a:custGeom>
              <a:avLst/>
              <a:gdLst>
                <a:gd name="T0" fmla="*/ 0 w 207"/>
                <a:gd name="T1" fmla="*/ 0 h 47"/>
                <a:gd name="T2" fmla="*/ 0 w 207"/>
                <a:gd name="T3" fmla="*/ 38 h 47"/>
                <a:gd name="T4" fmla="*/ 103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6" y="47"/>
                    <a:pt x="103" y="47"/>
                  </a:cubicBezTo>
                  <a:cubicBezTo>
                    <a:pt x="160"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8" name="iṡ1íďê"/>
            <p:cNvSpPr/>
            <p:nvPr/>
          </p:nvSpPr>
          <p:spPr bwMode="auto">
            <a:xfrm>
              <a:off x="3902916" y="4847516"/>
              <a:ext cx="164731" cy="163067"/>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7" y="47"/>
                    <a:pt x="34" y="47"/>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9" name="isļïḋê"/>
            <p:cNvSpPr/>
            <p:nvPr/>
          </p:nvSpPr>
          <p:spPr bwMode="auto">
            <a:xfrm>
              <a:off x="3528528" y="4815901"/>
              <a:ext cx="715498" cy="63230"/>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0" name="iṧḻiḍê"/>
            <p:cNvSpPr/>
            <p:nvPr/>
          </p:nvSpPr>
          <p:spPr bwMode="auto">
            <a:xfrm>
              <a:off x="3566798" y="4830877"/>
              <a:ext cx="638956" cy="33279"/>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1" name="î$ļidê"/>
            <p:cNvSpPr/>
            <p:nvPr/>
          </p:nvSpPr>
          <p:spPr bwMode="auto">
            <a:xfrm>
              <a:off x="3550159" y="4972312"/>
              <a:ext cx="667244" cy="31616"/>
            </a:xfrm>
            <a:custGeom>
              <a:avLst/>
              <a:gdLst>
                <a:gd name="T0" fmla="*/ 0 w 193"/>
                <a:gd name="T1" fmla="*/ 0 h 9"/>
                <a:gd name="T2" fmla="*/ 24 w 193"/>
                <a:gd name="T3" fmla="*/ 2 h 9"/>
                <a:gd name="T4" fmla="*/ 48 w 193"/>
                <a:gd name="T5" fmla="*/ 3 h 9"/>
                <a:gd name="T6" fmla="*/ 97 w 193"/>
                <a:gd name="T7" fmla="*/ 5 h 9"/>
                <a:gd name="T8" fmla="*/ 145 w 193"/>
                <a:gd name="T9" fmla="*/ 4 h 9"/>
                <a:gd name="T10" fmla="*/ 157 w 193"/>
                <a:gd name="T11" fmla="*/ 3 h 9"/>
                <a:gd name="T12" fmla="*/ 169 w 193"/>
                <a:gd name="T13" fmla="*/ 2 h 9"/>
                <a:gd name="T14" fmla="*/ 193 w 193"/>
                <a:gd name="T15" fmla="*/ 0 h 9"/>
                <a:gd name="T16" fmla="*/ 145 w 193"/>
                <a:gd name="T17" fmla="*/ 7 h 9"/>
                <a:gd name="T18" fmla="*/ 97 w 193"/>
                <a:gd name="T19" fmla="*/ 9 h 9"/>
                <a:gd name="T20" fmla="*/ 48 w 193"/>
                <a:gd name="T21" fmla="*/ 6 h 9"/>
                <a:gd name="T22" fmla="*/ 0 w 193"/>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9">
                  <a:moveTo>
                    <a:pt x="0" y="0"/>
                  </a:moveTo>
                  <a:cubicBezTo>
                    <a:pt x="8" y="1"/>
                    <a:pt x="16" y="2"/>
                    <a:pt x="24" y="2"/>
                  </a:cubicBezTo>
                  <a:cubicBezTo>
                    <a:pt x="32" y="3"/>
                    <a:pt x="40" y="3"/>
                    <a:pt x="48" y="3"/>
                  </a:cubicBezTo>
                  <a:cubicBezTo>
                    <a:pt x="64" y="4"/>
                    <a:pt x="81" y="5"/>
                    <a:pt x="97" y="5"/>
                  </a:cubicBezTo>
                  <a:cubicBezTo>
                    <a:pt x="113" y="5"/>
                    <a:pt x="129" y="4"/>
                    <a:pt x="145" y="4"/>
                  </a:cubicBezTo>
                  <a:cubicBezTo>
                    <a:pt x="157" y="3"/>
                    <a:pt x="157" y="3"/>
                    <a:pt x="157" y="3"/>
                  </a:cubicBezTo>
                  <a:cubicBezTo>
                    <a:pt x="169" y="2"/>
                    <a:pt x="169" y="2"/>
                    <a:pt x="169" y="2"/>
                  </a:cubicBezTo>
                  <a:cubicBezTo>
                    <a:pt x="177" y="2"/>
                    <a:pt x="185" y="1"/>
                    <a:pt x="193" y="0"/>
                  </a:cubicBezTo>
                  <a:cubicBezTo>
                    <a:pt x="177" y="3"/>
                    <a:pt x="161" y="6"/>
                    <a:pt x="145" y="7"/>
                  </a:cubicBezTo>
                  <a:cubicBezTo>
                    <a:pt x="129" y="8"/>
                    <a:pt x="113" y="9"/>
                    <a:pt x="97" y="9"/>
                  </a:cubicBezTo>
                  <a:cubicBezTo>
                    <a:pt x="80" y="8"/>
                    <a:pt x="64" y="8"/>
                    <a:pt x="48" y="6"/>
                  </a:cubicBezTo>
                  <a:cubicBezTo>
                    <a:pt x="32" y="5"/>
                    <a:pt x="16"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2" name="ïşḻiďe"/>
            <p:cNvSpPr/>
            <p:nvPr/>
          </p:nvSpPr>
          <p:spPr bwMode="auto">
            <a:xfrm>
              <a:off x="7538644" y="4905754"/>
              <a:ext cx="1366102" cy="188027"/>
            </a:xfrm>
            <a:prstGeom prst="ellipse">
              <a:avLst/>
            </a:pr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3" name="î$lîḑé"/>
            <p:cNvSpPr/>
            <p:nvPr/>
          </p:nvSpPr>
          <p:spPr bwMode="auto">
            <a:xfrm>
              <a:off x="8044484" y="4882459"/>
              <a:ext cx="715498" cy="161404"/>
            </a:xfrm>
            <a:custGeom>
              <a:avLst/>
              <a:gdLst>
                <a:gd name="T0" fmla="*/ 0 w 207"/>
                <a:gd name="T1" fmla="*/ 0 h 47"/>
                <a:gd name="T2" fmla="*/ 0 w 207"/>
                <a:gd name="T3" fmla="*/ 38 h 47"/>
                <a:gd name="T4" fmla="*/ 103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6" y="47"/>
                    <a:pt x="103" y="47"/>
                  </a:cubicBezTo>
                  <a:cubicBezTo>
                    <a:pt x="160"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4" name="îṥļidê"/>
            <p:cNvSpPr/>
            <p:nvPr/>
          </p:nvSpPr>
          <p:spPr bwMode="auto">
            <a:xfrm>
              <a:off x="8417209" y="4882459"/>
              <a:ext cx="166395" cy="161404"/>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8" y="47"/>
                    <a:pt x="34" y="47"/>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5" name="í$ļîḓê"/>
            <p:cNvSpPr/>
            <p:nvPr/>
          </p:nvSpPr>
          <p:spPr bwMode="auto">
            <a:xfrm>
              <a:off x="8044484" y="4850844"/>
              <a:ext cx="715498" cy="63230"/>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6" name="i$ľiḓè"/>
            <p:cNvSpPr/>
            <p:nvPr/>
          </p:nvSpPr>
          <p:spPr bwMode="auto">
            <a:xfrm>
              <a:off x="8081091" y="4860828"/>
              <a:ext cx="640621" cy="34943"/>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7" name="íšliḑê"/>
            <p:cNvSpPr/>
            <p:nvPr/>
          </p:nvSpPr>
          <p:spPr bwMode="auto">
            <a:xfrm>
              <a:off x="8064451" y="5007255"/>
              <a:ext cx="667244" cy="26623"/>
            </a:xfrm>
            <a:custGeom>
              <a:avLst/>
              <a:gdLst>
                <a:gd name="T0" fmla="*/ 0 w 193"/>
                <a:gd name="T1" fmla="*/ 0 h 8"/>
                <a:gd name="T2" fmla="*/ 24 w 193"/>
                <a:gd name="T3" fmla="*/ 2 h 8"/>
                <a:gd name="T4" fmla="*/ 49 w 193"/>
                <a:gd name="T5" fmla="*/ 3 h 8"/>
                <a:gd name="T6" fmla="*/ 97 w 193"/>
                <a:gd name="T7" fmla="*/ 4 h 8"/>
                <a:gd name="T8" fmla="*/ 145 w 193"/>
                <a:gd name="T9" fmla="*/ 4 h 8"/>
                <a:gd name="T10" fmla="*/ 157 w 193"/>
                <a:gd name="T11" fmla="*/ 3 h 8"/>
                <a:gd name="T12" fmla="*/ 169 w 193"/>
                <a:gd name="T13" fmla="*/ 2 h 8"/>
                <a:gd name="T14" fmla="*/ 193 w 193"/>
                <a:gd name="T15" fmla="*/ 0 h 8"/>
                <a:gd name="T16" fmla="*/ 145 w 193"/>
                <a:gd name="T17" fmla="*/ 7 h 8"/>
                <a:gd name="T18" fmla="*/ 97 w 193"/>
                <a:gd name="T19" fmla="*/ 8 h 8"/>
                <a:gd name="T20" fmla="*/ 48 w 193"/>
                <a:gd name="T21" fmla="*/ 6 h 8"/>
                <a:gd name="T22" fmla="*/ 0 w 193"/>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8">
                  <a:moveTo>
                    <a:pt x="0" y="0"/>
                  </a:moveTo>
                  <a:cubicBezTo>
                    <a:pt x="8" y="1"/>
                    <a:pt x="16" y="1"/>
                    <a:pt x="24" y="2"/>
                  </a:cubicBezTo>
                  <a:cubicBezTo>
                    <a:pt x="32" y="2"/>
                    <a:pt x="40" y="3"/>
                    <a:pt x="49" y="3"/>
                  </a:cubicBezTo>
                  <a:cubicBezTo>
                    <a:pt x="65" y="4"/>
                    <a:pt x="81" y="4"/>
                    <a:pt x="97" y="4"/>
                  </a:cubicBezTo>
                  <a:cubicBezTo>
                    <a:pt x="113" y="5"/>
                    <a:pt x="129" y="4"/>
                    <a:pt x="145" y="4"/>
                  </a:cubicBezTo>
                  <a:cubicBezTo>
                    <a:pt x="157" y="3"/>
                    <a:pt x="157" y="3"/>
                    <a:pt x="157" y="3"/>
                  </a:cubicBezTo>
                  <a:cubicBezTo>
                    <a:pt x="169" y="2"/>
                    <a:pt x="169" y="2"/>
                    <a:pt x="169" y="2"/>
                  </a:cubicBezTo>
                  <a:cubicBezTo>
                    <a:pt x="177" y="2"/>
                    <a:pt x="185" y="1"/>
                    <a:pt x="193" y="0"/>
                  </a:cubicBezTo>
                  <a:cubicBezTo>
                    <a:pt x="177" y="3"/>
                    <a:pt x="161" y="5"/>
                    <a:pt x="145" y="7"/>
                  </a:cubicBezTo>
                  <a:cubicBezTo>
                    <a:pt x="129" y="8"/>
                    <a:pt x="113" y="8"/>
                    <a:pt x="97" y="8"/>
                  </a:cubicBezTo>
                  <a:cubicBezTo>
                    <a:pt x="80" y="8"/>
                    <a:pt x="64" y="8"/>
                    <a:pt x="48" y="6"/>
                  </a:cubicBezTo>
                  <a:cubicBezTo>
                    <a:pt x="32" y="5"/>
                    <a:pt x="16"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8" name="ï$lîḋe"/>
            <p:cNvSpPr/>
            <p:nvPr/>
          </p:nvSpPr>
          <p:spPr bwMode="auto">
            <a:xfrm>
              <a:off x="8009541" y="4744352"/>
              <a:ext cx="712170" cy="161404"/>
            </a:xfrm>
            <a:custGeom>
              <a:avLst/>
              <a:gdLst>
                <a:gd name="T0" fmla="*/ 0 w 206"/>
                <a:gd name="T1" fmla="*/ 0 h 47"/>
                <a:gd name="T2" fmla="*/ 0 w 206"/>
                <a:gd name="T3" fmla="*/ 38 h 47"/>
                <a:gd name="T4" fmla="*/ 103 w 206"/>
                <a:gd name="T5" fmla="*/ 47 h 47"/>
                <a:gd name="T6" fmla="*/ 206 w 206"/>
                <a:gd name="T7" fmla="*/ 38 h 47"/>
                <a:gd name="T8" fmla="*/ 206 w 206"/>
                <a:gd name="T9" fmla="*/ 0 h 47"/>
                <a:gd name="T10" fmla="*/ 0 w 206"/>
                <a:gd name="T11" fmla="*/ 0 h 47"/>
              </a:gdLst>
              <a:ahLst/>
              <a:cxnLst>
                <a:cxn ang="0">
                  <a:pos x="T0" y="T1"/>
                </a:cxn>
                <a:cxn ang="0">
                  <a:pos x="T2" y="T3"/>
                </a:cxn>
                <a:cxn ang="0">
                  <a:pos x="T4" y="T5"/>
                </a:cxn>
                <a:cxn ang="0">
                  <a:pos x="T6" y="T7"/>
                </a:cxn>
                <a:cxn ang="0">
                  <a:pos x="T8" y="T9"/>
                </a:cxn>
                <a:cxn ang="0">
                  <a:pos x="T10" y="T11"/>
                </a:cxn>
              </a:cxnLst>
              <a:rect l="0" t="0" r="r" b="b"/>
              <a:pathLst>
                <a:path w="206" h="47">
                  <a:moveTo>
                    <a:pt x="0" y="0"/>
                  </a:moveTo>
                  <a:cubicBezTo>
                    <a:pt x="0" y="38"/>
                    <a:pt x="0" y="38"/>
                    <a:pt x="0" y="38"/>
                  </a:cubicBezTo>
                  <a:cubicBezTo>
                    <a:pt x="0" y="43"/>
                    <a:pt x="46" y="47"/>
                    <a:pt x="103" y="47"/>
                  </a:cubicBezTo>
                  <a:cubicBezTo>
                    <a:pt x="160" y="47"/>
                    <a:pt x="206" y="43"/>
                    <a:pt x="206" y="38"/>
                  </a:cubicBezTo>
                  <a:cubicBezTo>
                    <a:pt x="206" y="0"/>
                    <a:pt x="206" y="0"/>
                    <a:pt x="206"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9" name="îṣlíḑê"/>
            <p:cNvSpPr/>
            <p:nvPr/>
          </p:nvSpPr>
          <p:spPr bwMode="auto">
            <a:xfrm>
              <a:off x="8382265" y="4744352"/>
              <a:ext cx="166395" cy="161404"/>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7" y="47"/>
                    <a:pt x="34" y="47"/>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0" name="íṣ1îďê"/>
            <p:cNvSpPr/>
            <p:nvPr/>
          </p:nvSpPr>
          <p:spPr bwMode="auto">
            <a:xfrm>
              <a:off x="8009541" y="4716064"/>
              <a:ext cx="712170" cy="59902"/>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1" name="i$1iďé"/>
            <p:cNvSpPr/>
            <p:nvPr/>
          </p:nvSpPr>
          <p:spPr bwMode="auto">
            <a:xfrm>
              <a:off x="8047812" y="4726048"/>
              <a:ext cx="638956" cy="34943"/>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2" name="îṩļïdê"/>
            <p:cNvSpPr/>
            <p:nvPr/>
          </p:nvSpPr>
          <p:spPr bwMode="auto">
            <a:xfrm>
              <a:off x="8029508" y="4869147"/>
              <a:ext cx="667244" cy="29951"/>
            </a:xfrm>
            <a:custGeom>
              <a:avLst/>
              <a:gdLst>
                <a:gd name="T0" fmla="*/ 0 w 193"/>
                <a:gd name="T1" fmla="*/ 0 h 9"/>
                <a:gd name="T2" fmla="*/ 24 w 193"/>
                <a:gd name="T3" fmla="*/ 2 h 9"/>
                <a:gd name="T4" fmla="*/ 48 w 193"/>
                <a:gd name="T5" fmla="*/ 3 h 9"/>
                <a:gd name="T6" fmla="*/ 96 w 193"/>
                <a:gd name="T7" fmla="*/ 5 h 9"/>
                <a:gd name="T8" fmla="*/ 145 w 193"/>
                <a:gd name="T9" fmla="*/ 4 h 9"/>
                <a:gd name="T10" fmla="*/ 157 w 193"/>
                <a:gd name="T11" fmla="*/ 3 h 9"/>
                <a:gd name="T12" fmla="*/ 169 w 193"/>
                <a:gd name="T13" fmla="*/ 2 h 9"/>
                <a:gd name="T14" fmla="*/ 193 w 193"/>
                <a:gd name="T15" fmla="*/ 0 h 9"/>
                <a:gd name="T16" fmla="*/ 145 w 193"/>
                <a:gd name="T17" fmla="*/ 7 h 9"/>
                <a:gd name="T18" fmla="*/ 96 w 193"/>
                <a:gd name="T19" fmla="*/ 9 h 9"/>
                <a:gd name="T20" fmla="*/ 48 w 193"/>
                <a:gd name="T21" fmla="*/ 7 h 9"/>
                <a:gd name="T22" fmla="*/ 0 w 193"/>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9">
                  <a:moveTo>
                    <a:pt x="0" y="0"/>
                  </a:moveTo>
                  <a:cubicBezTo>
                    <a:pt x="8" y="1"/>
                    <a:pt x="16" y="2"/>
                    <a:pt x="24" y="2"/>
                  </a:cubicBezTo>
                  <a:cubicBezTo>
                    <a:pt x="32" y="3"/>
                    <a:pt x="40" y="3"/>
                    <a:pt x="48" y="3"/>
                  </a:cubicBezTo>
                  <a:cubicBezTo>
                    <a:pt x="64" y="4"/>
                    <a:pt x="80" y="5"/>
                    <a:pt x="96" y="5"/>
                  </a:cubicBezTo>
                  <a:cubicBezTo>
                    <a:pt x="112" y="5"/>
                    <a:pt x="129" y="4"/>
                    <a:pt x="145" y="4"/>
                  </a:cubicBezTo>
                  <a:cubicBezTo>
                    <a:pt x="157" y="3"/>
                    <a:pt x="157" y="3"/>
                    <a:pt x="157" y="3"/>
                  </a:cubicBezTo>
                  <a:cubicBezTo>
                    <a:pt x="169" y="2"/>
                    <a:pt x="169" y="2"/>
                    <a:pt x="169" y="2"/>
                  </a:cubicBezTo>
                  <a:cubicBezTo>
                    <a:pt x="177" y="2"/>
                    <a:pt x="185" y="1"/>
                    <a:pt x="193" y="0"/>
                  </a:cubicBezTo>
                  <a:cubicBezTo>
                    <a:pt x="177" y="3"/>
                    <a:pt x="161" y="6"/>
                    <a:pt x="145" y="7"/>
                  </a:cubicBezTo>
                  <a:cubicBezTo>
                    <a:pt x="129" y="8"/>
                    <a:pt x="113" y="9"/>
                    <a:pt x="96" y="9"/>
                  </a:cubicBezTo>
                  <a:cubicBezTo>
                    <a:pt x="80" y="8"/>
                    <a:pt x="64" y="8"/>
                    <a:pt x="48" y="7"/>
                  </a:cubicBezTo>
                  <a:cubicBezTo>
                    <a:pt x="32" y="5"/>
                    <a:pt x="16"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3" name="íṩ1îḋê"/>
            <p:cNvSpPr/>
            <p:nvPr/>
          </p:nvSpPr>
          <p:spPr bwMode="auto">
            <a:xfrm>
              <a:off x="8039492" y="4616227"/>
              <a:ext cx="717162" cy="163067"/>
            </a:xfrm>
            <a:custGeom>
              <a:avLst/>
              <a:gdLst>
                <a:gd name="T0" fmla="*/ 0 w 207"/>
                <a:gd name="T1" fmla="*/ 0 h 47"/>
                <a:gd name="T2" fmla="*/ 0 w 207"/>
                <a:gd name="T3" fmla="*/ 38 h 47"/>
                <a:gd name="T4" fmla="*/ 104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7" y="47"/>
                    <a:pt x="104" y="47"/>
                  </a:cubicBezTo>
                  <a:cubicBezTo>
                    <a:pt x="161"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4" name="îŝḻíďe"/>
            <p:cNvSpPr/>
            <p:nvPr/>
          </p:nvSpPr>
          <p:spPr bwMode="auto">
            <a:xfrm>
              <a:off x="8413881" y="4616227"/>
              <a:ext cx="166395" cy="163067"/>
            </a:xfrm>
            <a:custGeom>
              <a:avLst/>
              <a:gdLst>
                <a:gd name="T0" fmla="*/ 48 w 48"/>
                <a:gd name="T1" fmla="*/ 0 h 47"/>
                <a:gd name="T2" fmla="*/ 0 w 48"/>
                <a:gd name="T3" fmla="*/ 0 h 47"/>
                <a:gd name="T4" fmla="*/ 0 w 48"/>
                <a:gd name="T5" fmla="*/ 47 h 47"/>
                <a:gd name="T6" fmla="*/ 48 w 48"/>
                <a:gd name="T7" fmla="*/ 45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8" y="47"/>
                    <a:pt x="34" y="46"/>
                    <a:pt x="48" y="45"/>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5" name="îṧḷîḓe"/>
            <p:cNvSpPr/>
            <p:nvPr/>
          </p:nvSpPr>
          <p:spPr bwMode="auto">
            <a:xfrm>
              <a:off x="8039492" y="4584612"/>
              <a:ext cx="717162" cy="63230"/>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6" name="iṧḻídè"/>
            <p:cNvSpPr/>
            <p:nvPr/>
          </p:nvSpPr>
          <p:spPr bwMode="auto">
            <a:xfrm>
              <a:off x="8077763" y="4596260"/>
              <a:ext cx="640621" cy="33279"/>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7" name="ïšlîďê"/>
            <p:cNvSpPr/>
            <p:nvPr/>
          </p:nvSpPr>
          <p:spPr bwMode="auto">
            <a:xfrm>
              <a:off x="8064451" y="4741024"/>
              <a:ext cx="663916" cy="26623"/>
            </a:xfrm>
            <a:custGeom>
              <a:avLst/>
              <a:gdLst>
                <a:gd name="T0" fmla="*/ 0 w 192"/>
                <a:gd name="T1" fmla="*/ 0 h 8"/>
                <a:gd name="T2" fmla="*/ 24 w 192"/>
                <a:gd name="T3" fmla="*/ 1 h 8"/>
                <a:gd name="T4" fmla="*/ 48 w 192"/>
                <a:gd name="T5" fmla="*/ 3 h 8"/>
                <a:gd name="T6" fmla="*/ 96 w 192"/>
                <a:gd name="T7" fmla="*/ 4 h 8"/>
                <a:gd name="T8" fmla="*/ 144 w 192"/>
                <a:gd name="T9" fmla="*/ 3 h 8"/>
                <a:gd name="T10" fmla="*/ 156 w 192"/>
                <a:gd name="T11" fmla="*/ 3 h 8"/>
                <a:gd name="T12" fmla="*/ 168 w 192"/>
                <a:gd name="T13" fmla="*/ 2 h 8"/>
                <a:gd name="T14" fmla="*/ 192 w 192"/>
                <a:gd name="T15" fmla="*/ 0 h 8"/>
                <a:gd name="T16" fmla="*/ 144 w 192"/>
                <a:gd name="T17" fmla="*/ 6 h 8"/>
                <a:gd name="T18" fmla="*/ 96 w 192"/>
                <a:gd name="T19" fmla="*/ 8 h 8"/>
                <a:gd name="T20" fmla="*/ 48 w 192"/>
                <a:gd name="T21" fmla="*/ 6 h 8"/>
                <a:gd name="T22" fmla="*/ 0 w 192"/>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8">
                  <a:moveTo>
                    <a:pt x="0" y="0"/>
                  </a:moveTo>
                  <a:cubicBezTo>
                    <a:pt x="8" y="0"/>
                    <a:pt x="16" y="1"/>
                    <a:pt x="24" y="1"/>
                  </a:cubicBezTo>
                  <a:cubicBezTo>
                    <a:pt x="32" y="2"/>
                    <a:pt x="40" y="2"/>
                    <a:pt x="48" y="3"/>
                  </a:cubicBezTo>
                  <a:cubicBezTo>
                    <a:pt x="64" y="3"/>
                    <a:pt x="80" y="4"/>
                    <a:pt x="96" y="4"/>
                  </a:cubicBezTo>
                  <a:cubicBezTo>
                    <a:pt x="112" y="4"/>
                    <a:pt x="128" y="4"/>
                    <a:pt x="144" y="3"/>
                  </a:cubicBezTo>
                  <a:cubicBezTo>
                    <a:pt x="156" y="3"/>
                    <a:pt x="156" y="3"/>
                    <a:pt x="156" y="3"/>
                  </a:cubicBezTo>
                  <a:cubicBezTo>
                    <a:pt x="168" y="2"/>
                    <a:pt x="168" y="2"/>
                    <a:pt x="168" y="2"/>
                  </a:cubicBezTo>
                  <a:cubicBezTo>
                    <a:pt x="176" y="1"/>
                    <a:pt x="184" y="0"/>
                    <a:pt x="192" y="0"/>
                  </a:cubicBezTo>
                  <a:cubicBezTo>
                    <a:pt x="176" y="3"/>
                    <a:pt x="160" y="5"/>
                    <a:pt x="144" y="6"/>
                  </a:cubicBezTo>
                  <a:cubicBezTo>
                    <a:pt x="128" y="8"/>
                    <a:pt x="112" y="8"/>
                    <a:pt x="96" y="8"/>
                  </a:cubicBezTo>
                  <a:cubicBezTo>
                    <a:pt x="80" y="8"/>
                    <a:pt x="64" y="7"/>
                    <a:pt x="48" y="6"/>
                  </a:cubicBezTo>
                  <a:cubicBezTo>
                    <a:pt x="31" y="5"/>
                    <a:pt x="15"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8" name="îṧľíḓe"/>
            <p:cNvSpPr/>
            <p:nvPr/>
          </p:nvSpPr>
          <p:spPr bwMode="auto">
            <a:xfrm>
              <a:off x="8077763" y="4468136"/>
              <a:ext cx="715498" cy="161404"/>
            </a:xfrm>
            <a:custGeom>
              <a:avLst/>
              <a:gdLst>
                <a:gd name="T0" fmla="*/ 0 w 207"/>
                <a:gd name="T1" fmla="*/ 0 h 47"/>
                <a:gd name="T2" fmla="*/ 0 w 207"/>
                <a:gd name="T3" fmla="*/ 38 h 47"/>
                <a:gd name="T4" fmla="*/ 104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6" y="47"/>
                    <a:pt x="104" y="47"/>
                  </a:cubicBezTo>
                  <a:cubicBezTo>
                    <a:pt x="161"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9" name="îṣľídè"/>
            <p:cNvSpPr/>
            <p:nvPr/>
          </p:nvSpPr>
          <p:spPr bwMode="auto">
            <a:xfrm>
              <a:off x="8452151" y="4468136"/>
              <a:ext cx="164731" cy="161404"/>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8" y="47"/>
                    <a:pt x="34" y="46"/>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0" name="iŝlïḋe"/>
            <p:cNvSpPr/>
            <p:nvPr/>
          </p:nvSpPr>
          <p:spPr bwMode="auto">
            <a:xfrm>
              <a:off x="8077763" y="4436521"/>
              <a:ext cx="715498" cy="61567"/>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1" name="ïSḷíḑè"/>
            <p:cNvSpPr/>
            <p:nvPr/>
          </p:nvSpPr>
          <p:spPr bwMode="auto">
            <a:xfrm>
              <a:off x="8116033" y="4446504"/>
              <a:ext cx="640621" cy="34943"/>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2" name="ï$ľîďè"/>
            <p:cNvSpPr/>
            <p:nvPr/>
          </p:nvSpPr>
          <p:spPr bwMode="auto">
            <a:xfrm>
              <a:off x="8102722" y="4591268"/>
              <a:ext cx="663916" cy="28288"/>
            </a:xfrm>
            <a:custGeom>
              <a:avLst/>
              <a:gdLst>
                <a:gd name="T0" fmla="*/ 0 w 192"/>
                <a:gd name="T1" fmla="*/ 0 h 8"/>
                <a:gd name="T2" fmla="*/ 24 w 192"/>
                <a:gd name="T3" fmla="*/ 2 h 8"/>
                <a:gd name="T4" fmla="*/ 48 w 192"/>
                <a:gd name="T5" fmla="*/ 3 h 8"/>
                <a:gd name="T6" fmla="*/ 96 w 192"/>
                <a:gd name="T7" fmla="*/ 4 h 8"/>
                <a:gd name="T8" fmla="*/ 144 w 192"/>
                <a:gd name="T9" fmla="*/ 3 h 8"/>
                <a:gd name="T10" fmla="*/ 156 w 192"/>
                <a:gd name="T11" fmla="*/ 3 h 8"/>
                <a:gd name="T12" fmla="*/ 168 w 192"/>
                <a:gd name="T13" fmla="*/ 2 h 8"/>
                <a:gd name="T14" fmla="*/ 192 w 192"/>
                <a:gd name="T15" fmla="*/ 0 h 8"/>
                <a:gd name="T16" fmla="*/ 144 w 192"/>
                <a:gd name="T17" fmla="*/ 6 h 8"/>
                <a:gd name="T18" fmla="*/ 96 w 192"/>
                <a:gd name="T19" fmla="*/ 8 h 8"/>
                <a:gd name="T20" fmla="*/ 47 w 192"/>
                <a:gd name="T21" fmla="*/ 6 h 8"/>
                <a:gd name="T22" fmla="*/ 0 w 192"/>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8">
                  <a:moveTo>
                    <a:pt x="0" y="0"/>
                  </a:moveTo>
                  <a:cubicBezTo>
                    <a:pt x="8" y="1"/>
                    <a:pt x="16" y="1"/>
                    <a:pt x="24" y="2"/>
                  </a:cubicBezTo>
                  <a:cubicBezTo>
                    <a:pt x="32" y="2"/>
                    <a:pt x="40" y="3"/>
                    <a:pt x="48" y="3"/>
                  </a:cubicBezTo>
                  <a:cubicBezTo>
                    <a:pt x="64" y="4"/>
                    <a:pt x="80" y="4"/>
                    <a:pt x="96" y="4"/>
                  </a:cubicBezTo>
                  <a:cubicBezTo>
                    <a:pt x="112" y="5"/>
                    <a:pt x="128" y="4"/>
                    <a:pt x="144" y="3"/>
                  </a:cubicBezTo>
                  <a:cubicBezTo>
                    <a:pt x="156" y="3"/>
                    <a:pt x="156" y="3"/>
                    <a:pt x="156" y="3"/>
                  </a:cubicBezTo>
                  <a:cubicBezTo>
                    <a:pt x="168" y="2"/>
                    <a:pt x="168" y="2"/>
                    <a:pt x="168" y="2"/>
                  </a:cubicBezTo>
                  <a:cubicBezTo>
                    <a:pt x="176" y="2"/>
                    <a:pt x="184" y="1"/>
                    <a:pt x="192" y="0"/>
                  </a:cubicBezTo>
                  <a:cubicBezTo>
                    <a:pt x="176" y="3"/>
                    <a:pt x="160" y="5"/>
                    <a:pt x="144" y="6"/>
                  </a:cubicBezTo>
                  <a:cubicBezTo>
                    <a:pt x="128" y="8"/>
                    <a:pt x="112" y="8"/>
                    <a:pt x="96" y="8"/>
                  </a:cubicBezTo>
                  <a:cubicBezTo>
                    <a:pt x="80" y="8"/>
                    <a:pt x="64" y="7"/>
                    <a:pt x="47" y="6"/>
                  </a:cubicBezTo>
                  <a:cubicBezTo>
                    <a:pt x="31" y="5"/>
                    <a:pt x="15"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3" name="îSḷiďe"/>
            <p:cNvSpPr/>
            <p:nvPr/>
          </p:nvSpPr>
          <p:spPr bwMode="auto">
            <a:xfrm>
              <a:off x="8039492" y="4326700"/>
              <a:ext cx="717162" cy="161404"/>
            </a:xfrm>
            <a:custGeom>
              <a:avLst/>
              <a:gdLst>
                <a:gd name="T0" fmla="*/ 0 w 207"/>
                <a:gd name="T1" fmla="*/ 0 h 47"/>
                <a:gd name="T2" fmla="*/ 0 w 207"/>
                <a:gd name="T3" fmla="*/ 38 h 47"/>
                <a:gd name="T4" fmla="*/ 104 w 207"/>
                <a:gd name="T5" fmla="*/ 47 h 47"/>
                <a:gd name="T6" fmla="*/ 207 w 207"/>
                <a:gd name="T7" fmla="*/ 38 h 47"/>
                <a:gd name="T8" fmla="*/ 207 w 207"/>
                <a:gd name="T9" fmla="*/ 0 h 47"/>
                <a:gd name="T10" fmla="*/ 0 w 207"/>
                <a:gd name="T11" fmla="*/ 0 h 47"/>
              </a:gdLst>
              <a:ahLst/>
              <a:cxnLst>
                <a:cxn ang="0">
                  <a:pos x="T0" y="T1"/>
                </a:cxn>
                <a:cxn ang="0">
                  <a:pos x="T2" y="T3"/>
                </a:cxn>
                <a:cxn ang="0">
                  <a:pos x="T4" y="T5"/>
                </a:cxn>
                <a:cxn ang="0">
                  <a:pos x="T6" y="T7"/>
                </a:cxn>
                <a:cxn ang="0">
                  <a:pos x="T8" y="T9"/>
                </a:cxn>
                <a:cxn ang="0">
                  <a:pos x="T10" y="T11"/>
                </a:cxn>
              </a:cxnLst>
              <a:rect l="0" t="0" r="r" b="b"/>
              <a:pathLst>
                <a:path w="207" h="47">
                  <a:moveTo>
                    <a:pt x="0" y="0"/>
                  </a:moveTo>
                  <a:cubicBezTo>
                    <a:pt x="0" y="38"/>
                    <a:pt x="0" y="38"/>
                    <a:pt x="0" y="38"/>
                  </a:cubicBezTo>
                  <a:cubicBezTo>
                    <a:pt x="0" y="43"/>
                    <a:pt x="47" y="47"/>
                    <a:pt x="104" y="47"/>
                  </a:cubicBezTo>
                  <a:cubicBezTo>
                    <a:pt x="161" y="47"/>
                    <a:pt x="207" y="43"/>
                    <a:pt x="207" y="38"/>
                  </a:cubicBezTo>
                  <a:cubicBezTo>
                    <a:pt x="207" y="0"/>
                    <a:pt x="207" y="0"/>
                    <a:pt x="207" y="0"/>
                  </a:cubicBezTo>
                  <a:lnTo>
                    <a:pt x="0" y="0"/>
                  </a:lnTo>
                  <a:close/>
                </a:path>
              </a:pathLst>
            </a:cu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4" name="îś1îďe"/>
            <p:cNvSpPr/>
            <p:nvPr/>
          </p:nvSpPr>
          <p:spPr bwMode="auto">
            <a:xfrm>
              <a:off x="8413881" y="4326700"/>
              <a:ext cx="166395" cy="161404"/>
            </a:xfrm>
            <a:custGeom>
              <a:avLst/>
              <a:gdLst>
                <a:gd name="T0" fmla="*/ 48 w 48"/>
                <a:gd name="T1" fmla="*/ 0 h 47"/>
                <a:gd name="T2" fmla="*/ 0 w 48"/>
                <a:gd name="T3" fmla="*/ 0 h 47"/>
                <a:gd name="T4" fmla="*/ 0 w 48"/>
                <a:gd name="T5" fmla="*/ 47 h 47"/>
                <a:gd name="T6" fmla="*/ 48 w 48"/>
                <a:gd name="T7" fmla="*/ 46 h 47"/>
                <a:gd name="T8" fmla="*/ 48 w 48"/>
                <a:gd name="T9" fmla="*/ 0 h 47"/>
              </a:gdLst>
              <a:ahLst/>
              <a:cxnLst>
                <a:cxn ang="0">
                  <a:pos x="T0" y="T1"/>
                </a:cxn>
                <a:cxn ang="0">
                  <a:pos x="T2" y="T3"/>
                </a:cxn>
                <a:cxn ang="0">
                  <a:pos x="T4" y="T5"/>
                </a:cxn>
                <a:cxn ang="0">
                  <a:pos x="T6" y="T7"/>
                </a:cxn>
                <a:cxn ang="0">
                  <a:pos x="T8" y="T9"/>
                </a:cxn>
              </a:cxnLst>
              <a:rect l="0" t="0" r="r" b="b"/>
              <a:pathLst>
                <a:path w="48" h="47">
                  <a:moveTo>
                    <a:pt x="48" y="0"/>
                  </a:moveTo>
                  <a:cubicBezTo>
                    <a:pt x="0" y="0"/>
                    <a:pt x="0" y="0"/>
                    <a:pt x="0" y="0"/>
                  </a:cubicBezTo>
                  <a:cubicBezTo>
                    <a:pt x="0" y="47"/>
                    <a:pt x="0" y="47"/>
                    <a:pt x="0" y="47"/>
                  </a:cubicBezTo>
                  <a:cubicBezTo>
                    <a:pt x="18" y="47"/>
                    <a:pt x="34" y="47"/>
                    <a:pt x="48" y="46"/>
                  </a:cubicBezTo>
                  <a:lnTo>
                    <a:pt x="48" y="0"/>
                  </a:lnTo>
                  <a:close/>
                </a:path>
              </a:pathLst>
            </a:custGeom>
            <a:solidFill>
              <a:srgbClr val="FCBE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5" name="îşḷîdè"/>
            <p:cNvSpPr/>
            <p:nvPr/>
          </p:nvSpPr>
          <p:spPr bwMode="auto">
            <a:xfrm>
              <a:off x="8039492" y="4295085"/>
              <a:ext cx="717162" cy="61567"/>
            </a:xfrm>
            <a:prstGeom prst="ellipse">
              <a:avLst/>
            </a:pr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6" name="ïṧļiḑê"/>
            <p:cNvSpPr/>
            <p:nvPr/>
          </p:nvSpPr>
          <p:spPr bwMode="auto">
            <a:xfrm>
              <a:off x="8077763" y="4308397"/>
              <a:ext cx="640621" cy="34943"/>
            </a:xfrm>
            <a:prstGeom prst="ellipse">
              <a:avLst/>
            </a:prstGeom>
            <a:solidFill>
              <a:srgbClr val="FC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7" name="i$1iḑé"/>
            <p:cNvSpPr/>
            <p:nvPr/>
          </p:nvSpPr>
          <p:spPr bwMode="auto">
            <a:xfrm>
              <a:off x="8064451" y="4449832"/>
              <a:ext cx="663916" cy="31616"/>
            </a:xfrm>
            <a:custGeom>
              <a:avLst/>
              <a:gdLst>
                <a:gd name="T0" fmla="*/ 0 w 192"/>
                <a:gd name="T1" fmla="*/ 0 h 9"/>
                <a:gd name="T2" fmla="*/ 24 w 192"/>
                <a:gd name="T3" fmla="*/ 2 h 9"/>
                <a:gd name="T4" fmla="*/ 48 w 192"/>
                <a:gd name="T5" fmla="*/ 3 h 9"/>
                <a:gd name="T6" fmla="*/ 96 w 192"/>
                <a:gd name="T7" fmla="*/ 5 h 9"/>
                <a:gd name="T8" fmla="*/ 144 w 192"/>
                <a:gd name="T9" fmla="*/ 4 h 9"/>
                <a:gd name="T10" fmla="*/ 156 w 192"/>
                <a:gd name="T11" fmla="*/ 3 h 9"/>
                <a:gd name="T12" fmla="*/ 168 w 192"/>
                <a:gd name="T13" fmla="*/ 2 h 9"/>
                <a:gd name="T14" fmla="*/ 192 w 192"/>
                <a:gd name="T15" fmla="*/ 0 h 9"/>
                <a:gd name="T16" fmla="*/ 144 w 192"/>
                <a:gd name="T17" fmla="*/ 7 h 9"/>
                <a:gd name="T18" fmla="*/ 96 w 192"/>
                <a:gd name="T19" fmla="*/ 9 h 9"/>
                <a:gd name="T20" fmla="*/ 48 w 192"/>
                <a:gd name="T21" fmla="*/ 6 h 9"/>
                <a:gd name="T22" fmla="*/ 0 w 192"/>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9">
                  <a:moveTo>
                    <a:pt x="0" y="0"/>
                  </a:moveTo>
                  <a:cubicBezTo>
                    <a:pt x="8" y="1"/>
                    <a:pt x="16" y="2"/>
                    <a:pt x="24" y="2"/>
                  </a:cubicBezTo>
                  <a:cubicBezTo>
                    <a:pt x="32" y="3"/>
                    <a:pt x="40" y="3"/>
                    <a:pt x="48" y="3"/>
                  </a:cubicBezTo>
                  <a:cubicBezTo>
                    <a:pt x="64" y="4"/>
                    <a:pt x="80" y="5"/>
                    <a:pt x="96" y="5"/>
                  </a:cubicBezTo>
                  <a:cubicBezTo>
                    <a:pt x="112" y="5"/>
                    <a:pt x="128" y="4"/>
                    <a:pt x="144" y="4"/>
                  </a:cubicBezTo>
                  <a:cubicBezTo>
                    <a:pt x="156" y="3"/>
                    <a:pt x="156" y="3"/>
                    <a:pt x="156" y="3"/>
                  </a:cubicBezTo>
                  <a:cubicBezTo>
                    <a:pt x="168" y="2"/>
                    <a:pt x="168" y="2"/>
                    <a:pt x="168" y="2"/>
                  </a:cubicBezTo>
                  <a:cubicBezTo>
                    <a:pt x="176" y="2"/>
                    <a:pt x="184" y="1"/>
                    <a:pt x="192" y="0"/>
                  </a:cubicBezTo>
                  <a:cubicBezTo>
                    <a:pt x="176" y="3"/>
                    <a:pt x="160" y="6"/>
                    <a:pt x="144" y="7"/>
                  </a:cubicBezTo>
                  <a:cubicBezTo>
                    <a:pt x="128" y="8"/>
                    <a:pt x="112" y="9"/>
                    <a:pt x="96" y="9"/>
                  </a:cubicBezTo>
                  <a:cubicBezTo>
                    <a:pt x="80" y="8"/>
                    <a:pt x="64" y="8"/>
                    <a:pt x="48" y="6"/>
                  </a:cubicBezTo>
                  <a:cubicBezTo>
                    <a:pt x="31" y="5"/>
                    <a:pt x="15" y="3"/>
                    <a:pt x="0" y="0"/>
                  </a:cubicBezTo>
                  <a:close/>
                </a:path>
              </a:pathLst>
            </a:custGeom>
            <a:solidFill>
              <a:srgbClr val="FF9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8" name="îSḷiḓe"/>
            <p:cNvSpPr/>
            <p:nvPr/>
          </p:nvSpPr>
          <p:spPr bwMode="auto">
            <a:xfrm>
              <a:off x="7631825" y="4988951"/>
              <a:ext cx="134780" cy="63230"/>
            </a:xfrm>
            <a:custGeom>
              <a:avLst/>
              <a:gdLst>
                <a:gd name="T0" fmla="*/ 39 w 39"/>
                <a:gd name="T1" fmla="*/ 5 h 18"/>
                <a:gd name="T2" fmla="*/ 37 w 39"/>
                <a:gd name="T3" fmla="*/ 18 h 18"/>
                <a:gd name="T4" fmla="*/ 2 w 39"/>
                <a:gd name="T5" fmla="*/ 7 h 18"/>
                <a:gd name="T6" fmla="*/ 25 w 39"/>
                <a:gd name="T7" fmla="*/ 1 h 18"/>
                <a:gd name="T8" fmla="*/ 39 w 39"/>
                <a:gd name="T9" fmla="*/ 5 h 18"/>
              </a:gdLst>
              <a:ahLst/>
              <a:cxnLst>
                <a:cxn ang="0">
                  <a:pos x="T0" y="T1"/>
                </a:cxn>
                <a:cxn ang="0">
                  <a:pos x="T2" y="T3"/>
                </a:cxn>
                <a:cxn ang="0">
                  <a:pos x="T4" y="T5"/>
                </a:cxn>
                <a:cxn ang="0">
                  <a:pos x="T6" y="T7"/>
                </a:cxn>
                <a:cxn ang="0">
                  <a:pos x="T8" y="T9"/>
                </a:cxn>
              </a:cxnLst>
              <a:rect l="0" t="0" r="r" b="b"/>
              <a:pathLst>
                <a:path w="39" h="18">
                  <a:moveTo>
                    <a:pt x="39" y="5"/>
                  </a:moveTo>
                  <a:cubicBezTo>
                    <a:pt x="39" y="5"/>
                    <a:pt x="39" y="15"/>
                    <a:pt x="37" y="18"/>
                  </a:cubicBezTo>
                  <a:cubicBezTo>
                    <a:pt x="37" y="18"/>
                    <a:pt x="3" y="8"/>
                    <a:pt x="2" y="7"/>
                  </a:cubicBezTo>
                  <a:cubicBezTo>
                    <a:pt x="0" y="6"/>
                    <a:pt x="18" y="0"/>
                    <a:pt x="25" y="1"/>
                  </a:cubicBezTo>
                  <a:lnTo>
                    <a:pt x="39" y="5"/>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9" name="íSḻiḋe"/>
            <p:cNvSpPr/>
            <p:nvPr/>
          </p:nvSpPr>
          <p:spPr bwMode="auto">
            <a:xfrm>
              <a:off x="7705039" y="4156977"/>
              <a:ext cx="539119" cy="853606"/>
            </a:xfrm>
            <a:custGeom>
              <a:avLst/>
              <a:gdLst>
                <a:gd name="T0" fmla="*/ 140 w 156"/>
                <a:gd name="T1" fmla="*/ 20 h 247"/>
                <a:gd name="T2" fmla="*/ 131 w 156"/>
                <a:gd name="T3" fmla="*/ 0 h 247"/>
                <a:gd name="T4" fmla="*/ 113 w 156"/>
                <a:gd name="T5" fmla="*/ 19 h 247"/>
                <a:gd name="T6" fmla="*/ 41 w 156"/>
                <a:gd name="T7" fmla="*/ 85 h 247"/>
                <a:gd name="T8" fmla="*/ 0 w 156"/>
                <a:gd name="T9" fmla="*/ 241 h 247"/>
                <a:gd name="T10" fmla="*/ 22 w 156"/>
                <a:gd name="T11" fmla="*/ 247 h 247"/>
                <a:gd name="T12" fmla="*/ 79 w 156"/>
                <a:gd name="T13" fmla="*/ 104 h 247"/>
                <a:gd name="T14" fmla="*/ 152 w 156"/>
                <a:gd name="T15" fmla="*/ 38 h 247"/>
                <a:gd name="T16" fmla="*/ 156 w 156"/>
                <a:gd name="T17" fmla="*/ 32 h 247"/>
                <a:gd name="T18" fmla="*/ 140 w 156"/>
                <a:gd name="T19"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247">
                  <a:moveTo>
                    <a:pt x="140" y="20"/>
                  </a:moveTo>
                  <a:cubicBezTo>
                    <a:pt x="135" y="14"/>
                    <a:pt x="132" y="7"/>
                    <a:pt x="131" y="0"/>
                  </a:cubicBezTo>
                  <a:cubicBezTo>
                    <a:pt x="113" y="19"/>
                    <a:pt x="113" y="19"/>
                    <a:pt x="113" y="19"/>
                  </a:cubicBezTo>
                  <a:cubicBezTo>
                    <a:pt x="41" y="85"/>
                    <a:pt x="41" y="85"/>
                    <a:pt x="41" y="85"/>
                  </a:cubicBezTo>
                  <a:cubicBezTo>
                    <a:pt x="42" y="86"/>
                    <a:pt x="0" y="241"/>
                    <a:pt x="0" y="241"/>
                  </a:cubicBezTo>
                  <a:cubicBezTo>
                    <a:pt x="22" y="247"/>
                    <a:pt x="22" y="247"/>
                    <a:pt x="22" y="247"/>
                  </a:cubicBezTo>
                  <a:cubicBezTo>
                    <a:pt x="79" y="104"/>
                    <a:pt x="79" y="104"/>
                    <a:pt x="79" y="104"/>
                  </a:cubicBezTo>
                  <a:cubicBezTo>
                    <a:pt x="152" y="38"/>
                    <a:pt x="152" y="38"/>
                    <a:pt x="152" y="38"/>
                  </a:cubicBezTo>
                  <a:cubicBezTo>
                    <a:pt x="156" y="32"/>
                    <a:pt x="156" y="32"/>
                    <a:pt x="156" y="32"/>
                  </a:cubicBezTo>
                  <a:cubicBezTo>
                    <a:pt x="150" y="29"/>
                    <a:pt x="144" y="25"/>
                    <a:pt x="140" y="20"/>
                  </a:cubicBezTo>
                  <a:close/>
                </a:path>
              </a:pathLst>
            </a:custGeom>
            <a:solidFill>
              <a:srgbClr val="0042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0" name="iṡlîḓé"/>
            <p:cNvSpPr/>
            <p:nvPr/>
          </p:nvSpPr>
          <p:spPr bwMode="auto">
            <a:xfrm>
              <a:off x="7811531" y="4834205"/>
              <a:ext cx="134780" cy="58239"/>
            </a:xfrm>
            <a:custGeom>
              <a:avLst/>
              <a:gdLst>
                <a:gd name="T0" fmla="*/ 35 w 39"/>
                <a:gd name="T1" fmla="*/ 0 h 17"/>
                <a:gd name="T2" fmla="*/ 39 w 39"/>
                <a:gd name="T3" fmla="*/ 13 h 17"/>
                <a:gd name="T4" fmla="*/ 2 w 39"/>
                <a:gd name="T5" fmla="*/ 17 h 17"/>
                <a:gd name="T6" fmla="*/ 20 w 39"/>
                <a:gd name="T7" fmla="*/ 2 h 17"/>
                <a:gd name="T8" fmla="*/ 35 w 39"/>
                <a:gd name="T9" fmla="*/ 0 h 17"/>
              </a:gdLst>
              <a:ahLst/>
              <a:cxnLst>
                <a:cxn ang="0">
                  <a:pos x="T0" y="T1"/>
                </a:cxn>
                <a:cxn ang="0">
                  <a:pos x="T2" y="T3"/>
                </a:cxn>
                <a:cxn ang="0">
                  <a:pos x="T4" y="T5"/>
                </a:cxn>
                <a:cxn ang="0">
                  <a:pos x="T6" y="T7"/>
                </a:cxn>
                <a:cxn ang="0">
                  <a:pos x="T8" y="T9"/>
                </a:cxn>
              </a:cxnLst>
              <a:rect l="0" t="0" r="r" b="b"/>
              <a:pathLst>
                <a:path w="39" h="17">
                  <a:moveTo>
                    <a:pt x="35" y="0"/>
                  </a:moveTo>
                  <a:cubicBezTo>
                    <a:pt x="35" y="0"/>
                    <a:pt x="39" y="9"/>
                    <a:pt x="39" y="13"/>
                  </a:cubicBezTo>
                  <a:cubicBezTo>
                    <a:pt x="39" y="13"/>
                    <a:pt x="4" y="17"/>
                    <a:pt x="2" y="17"/>
                  </a:cubicBezTo>
                  <a:cubicBezTo>
                    <a:pt x="0" y="16"/>
                    <a:pt x="14" y="4"/>
                    <a:pt x="20" y="2"/>
                  </a:cubicBezTo>
                  <a:lnTo>
                    <a:pt x="35"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1" name="î$1iḓe"/>
            <p:cNvSpPr/>
            <p:nvPr/>
          </p:nvSpPr>
          <p:spPr bwMode="auto">
            <a:xfrm>
              <a:off x="8099394" y="4108723"/>
              <a:ext cx="269560" cy="199674"/>
            </a:xfrm>
            <a:custGeom>
              <a:avLst/>
              <a:gdLst>
                <a:gd name="T0" fmla="*/ 2 w 78"/>
                <a:gd name="T1" fmla="*/ 49 h 58"/>
                <a:gd name="T2" fmla="*/ 49 w 78"/>
                <a:gd name="T3" fmla="*/ 58 h 58"/>
                <a:gd name="T4" fmla="*/ 68 w 78"/>
                <a:gd name="T5" fmla="*/ 53 h 58"/>
                <a:gd name="T6" fmla="*/ 77 w 78"/>
                <a:gd name="T7" fmla="*/ 40 h 58"/>
                <a:gd name="T8" fmla="*/ 68 w 78"/>
                <a:gd name="T9" fmla="*/ 0 h 58"/>
                <a:gd name="T10" fmla="*/ 12 w 78"/>
                <a:gd name="T11" fmla="*/ 11 h 58"/>
                <a:gd name="T12" fmla="*/ 2 w 78"/>
                <a:gd name="T13" fmla="*/ 29 h 58"/>
                <a:gd name="T14" fmla="*/ 0 w 78"/>
                <a:gd name="T15" fmla="*/ 49 h 58"/>
                <a:gd name="T16" fmla="*/ 2 w 78"/>
                <a:gd name="T17"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58">
                  <a:moveTo>
                    <a:pt x="2" y="49"/>
                  </a:moveTo>
                  <a:cubicBezTo>
                    <a:pt x="18" y="54"/>
                    <a:pt x="33" y="57"/>
                    <a:pt x="49" y="58"/>
                  </a:cubicBezTo>
                  <a:cubicBezTo>
                    <a:pt x="68" y="53"/>
                    <a:pt x="68" y="53"/>
                    <a:pt x="68" y="53"/>
                  </a:cubicBezTo>
                  <a:cubicBezTo>
                    <a:pt x="73" y="51"/>
                    <a:pt x="78" y="46"/>
                    <a:pt x="77" y="40"/>
                  </a:cubicBezTo>
                  <a:cubicBezTo>
                    <a:pt x="77" y="14"/>
                    <a:pt x="68" y="0"/>
                    <a:pt x="68" y="0"/>
                  </a:cubicBezTo>
                  <a:cubicBezTo>
                    <a:pt x="12" y="11"/>
                    <a:pt x="12" y="11"/>
                    <a:pt x="12" y="11"/>
                  </a:cubicBezTo>
                  <a:cubicBezTo>
                    <a:pt x="7" y="15"/>
                    <a:pt x="4" y="22"/>
                    <a:pt x="2" y="29"/>
                  </a:cubicBezTo>
                  <a:cubicBezTo>
                    <a:pt x="1" y="35"/>
                    <a:pt x="0" y="42"/>
                    <a:pt x="0" y="49"/>
                  </a:cubicBezTo>
                  <a:cubicBezTo>
                    <a:pt x="0" y="49"/>
                    <a:pt x="1" y="49"/>
                    <a:pt x="2" y="49"/>
                  </a:cubicBezTo>
                  <a:close/>
                </a:path>
              </a:pathLst>
            </a:custGeom>
            <a:solidFill>
              <a:srgbClr val="004E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2" name="ïṡľïďé"/>
            <p:cNvSpPr/>
            <p:nvPr/>
          </p:nvSpPr>
          <p:spPr bwMode="auto">
            <a:xfrm>
              <a:off x="7733325" y="4156977"/>
              <a:ext cx="652268" cy="687211"/>
            </a:xfrm>
            <a:custGeom>
              <a:avLst/>
              <a:gdLst>
                <a:gd name="T0" fmla="*/ 125 w 189"/>
                <a:gd name="T1" fmla="*/ 0 h 199"/>
                <a:gd name="T2" fmla="*/ 182 w 189"/>
                <a:gd name="T3" fmla="*/ 28 h 199"/>
                <a:gd name="T4" fmla="*/ 43 w 189"/>
                <a:gd name="T5" fmla="*/ 52 h 199"/>
                <a:gd name="T6" fmla="*/ 60 w 189"/>
                <a:gd name="T7" fmla="*/ 196 h 199"/>
                <a:gd name="T8" fmla="*/ 37 w 189"/>
                <a:gd name="T9" fmla="*/ 199 h 199"/>
                <a:gd name="T10" fmla="*/ 2 w 189"/>
                <a:gd name="T11" fmla="*/ 40 h 199"/>
                <a:gd name="T12" fmla="*/ 12 w 189"/>
                <a:gd name="T13" fmla="*/ 24 h 199"/>
                <a:gd name="T14" fmla="*/ 125 w 189"/>
                <a:gd name="T15" fmla="*/ 0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9" h="199">
                  <a:moveTo>
                    <a:pt x="125" y="0"/>
                  </a:moveTo>
                  <a:cubicBezTo>
                    <a:pt x="182" y="28"/>
                    <a:pt x="182" y="28"/>
                    <a:pt x="182" y="28"/>
                  </a:cubicBezTo>
                  <a:cubicBezTo>
                    <a:pt x="182" y="28"/>
                    <a:pt x="189" y="52"/>
                    <a:pt x="43" y="52"/>
                  </a:cubicBezTo>
                  <a:cubicBezTo>
                    <a:pt x="43" y="52"/>
                    <a:pt x="52" y="66"/>
                    <a:pt x="60" y="196"/>
                  </a:cubicBezTo>
                  <a:cubicBezTo>
                    <a:pt x="37" y="199"/>
                    <a:pt x="37" y="199"/>
                    <a:pt x="37" y="199"/>
                  </a:cubicBezTo>
                  <a:cubicBezTo>
                    <a:pt x="2" y="40"/>
                    <a:pt x="2" y="40"/>
                    <a:pt x="2" y="40"/>
                  </a:cubicBezTo>
                  <a:cubicBezTo>
                    <a:pt x="0" y="33"/>
                    <a:pt x="5" y="26"/>
                    <a:pt x="12" y="24"/>
                  </a:cubicBezTo>
                  <a:cubicBezTo>
                    <a:pt x="32" y="18"/>
                    <a:pt x="88" y="3"/>
                    <a:pt x="125" y="0"/>
                  </a:cubicBezTo>
                  <a:close/>
                </a:path>
              </a:pathLst>
            </a:custGeom>
            <a:solidFill>
              <a:srgbClr val="004E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3" name="ïṣḷíďê"/>
            <p:cNvSpPr/>
            <p:nvPr/>
          </p:nvSpPr>
          <p:spPr bwMode="auto">
            <a:xfrm>
              <a:off x="8047812" y="3413193"/>
              <a:ext cx="186362" cy="236281"/>
            </a:xfrm>
            <a:custGeom>
              <a:avLst/>
              <a:gdLst>
                <a:gd name="T0" fmla="*/ 53 w 54"/>
                <a:gd name="T1" fmla="*/ 33 h 68"/>
                <a:gd name="T2" fmla="*/ 46 w 54"/>
                <a:gd name="T3" fmla="*/ 31 h 68"/>
                <a:gd name="T4" fmla="*/ 39 w 54"/>
                <a:gd name="T5" fmla="*/ 6 h 68"/>
                <a:gd name="T6" fmla="*/ 6 w 54"/>
                <a:gd name="T7" fmla="*/ 4 h 68"/>
                <a:gd name="T8" fmla="*/ 3 w 54"/>
                <a:gd name="T9" fmla="*/ 29 h 68"/>
                <a:gd name="T10" fmla="*/ 0 w 54"/>
                <a:gd name="T11" fmla="*/ 46 h 68"/>
                <a:gd name="T12" fmla="*/ 5 w 54"/>
                <a:gd name="T13" fmla="*/ 46 h 68"/>
                <a:gd name="T14" fmla="*/ 12 w 54"/>
                <a:gd name="T15" fmla="*/ 64 h 68"/>
                <a:gd name="T16" fmla="*/ 36 w 54"/>
                <a:gd name="T17" fmla="*/ 63 h 68"/>
                <a:gd name="T18" fmla="*/ 47 w 54"/>
                <a:gd name="T19" fmla="*/ 44 h 68"/>
                <a:gd name="T20" fmla="*/ 53 w 54"/>
                <a:gd name="T21" fmla="*/ 33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8">
                  <a:moveTo>
                    <a:pt x="53" y="33"/>
                  </a:moveTo>
                  <a:cubicBezTo>
                    <a:pt x="53" y="29"/>
                    <a:pt x="49" y="29"/>
                    <a:pt x="46" y="31"/>
                  </a:cubicBezTo>
                  <a:cubicBezTo>
                    <a:pt x="44" y="20"/>
                    <a:pt x="42" y="8"/>
                    <a:pt x="39" y="6"/>
                  </a:cubicBezTo>
                  <a:cubicBezTo>
                    <a:pt x="31" y="0"/>
                    <a:pt x="13" y="0"/>
                    <a:pt x="6" y="4"/>
                  </a:cubicBezTo>
                  <a:cubicBezTo>
                    <a:pt x="3" y="6"/>
                    <a:pt x="2" y="17"/>
                    <a:pt x="3" y="29"/>
                  </a:cubicBezTo>
                  <a:cubicBezTo>
                    <a:pt x="1" y="36"/>
                    <a:pt x="0" y="46"/>
                    <a:pt x="0" y="46"/>
                  </a:cubicBezTo>
                  <a:cubicBezTo>
                    <a:pt x="0" y="46"/>
                    <a:pt x="3" y="47"/>
                    <a:pt x="5" y="46"/>
                  </a:cubicBezTo>
                  <a:cubicBezTo>
                    <a:pt x="7" y="55"/>
                    <a:pt x="9" y="62"/>
                    <a:pt x="12" y="64"/>
                  </a:cubicBezTo>
                  <a:cubicBezTo>
                    <a:pt x="19" y="68"/>
                    <a:pt x="28" y="67"/>
                    <a:pt x="36" y="63"/>
                  </a:cubicBezTo>
                  <a:cubicBezTo>
                    <a:pt x="43" y="59"/>
                    <a:pt x="47" y="52"/>
                    <a:pt x="47" y="44"/>
                  </a:cubicBezTo>
                  <a:cubicBezTo>
                    <a:pt x="49" y="43"/>
                    <a:pt x="54" y="39"/>
                    <a:pt x="53" y="33"/>
                  </a:cubicBezTo>
                  <a:close/>
                </a:path>
              </a:pathLst>
            </a:custGeom>
            <a:solidFill>
              <a:srgbClr val="F4CCA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4" name="íṣlîde"/>
            <p:cNvSpPr/>
            <p:nvPr/>
          </p:nvSpPr>
          <p:spPr bwMode="auto">
            <a:xfrm>
              <a:off x="8116033" y="3556292"/>
              <a:ext cx="114813" cy="154748"/>
            </a:xfrm>
            <a:custGeom>
              <a:avLst/>
              <a:gdLst>
                <a:gd name="T0" fmla="*/ 15 w 69"/>
                <a:gd name="T1" fmla="*/ 93 h 93"/>
                <a:gd name="T2" fmla="*/ 69 w 69"/>
                <a:gd name="T3" fmla="*/ 68 h 93"/>
                <a:gd name="T4" fmla="*/ 56 w 69"/>
                <a:gd name="T5" fmla="*/ 0 h 93"/>
                <a:gd name="T6" fmla="*/ 0 w 69"/>
                <a:gd name="T7" fmla="*/ 10 h 93"/>
                <a:gd name="T8" fmla="*/ 15 w 69"/>
                <a:gd name="T9" fmla="*/ 93 h 93"/>
              </a:gdLst>
              <a:ahLst/>
              <a:cxnLst>
                <a:cxn ang="0">
                  <a:pos x="T0" y="T1"/>
                </a:cxn>
                <a:cxn ang="0">
                  <a:pos x="T2" y="T3"/>
                </a:cxn>
                <a:cxn ang="0">
                  <a:pos x="T4" y="T5"/>
                </a:cxn>
                <a:cxn ang="0">
                  <a:pos x="T6" y="T7"/>
                </a:cxn>
                <a:cxn ang="0">
                  <a:pos x="T8" y="T9"/>
                </a:cxn>
              </a:cxnLst>
              <a:rect l="0" t="0" r="r" b="b"/>
              <a:pathLst>
                <a:path w="69" h="93">
                  <a:moveTo>
                    <a:pt x="15" y="93"/>
                  </a:moveTo>
                  <a:lnTo>
                    <a:pt x="69" y="68"/>
                  </a:lnTo>
                  <a:lnTo>
                    <a:pt x="56" y="0"/>
                  </a:lnTo>
                  <a:lnTo>
                    <a:pt x="0" y="10"/>
                  </a:lnTo>
                  <a:lnTo>
                    <a:pt x="15" y="93"/>
                  </a:lnTo>
                  <a:close/>
                </a:path>
              </a:pathLst>
            </a:custGeom>
            <a:solidFill>
              <a:srgbClr val="F4CCA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5" name="íṧļîde"/>
            <p:cNvSpPr/>
            <p:nvPr/>
          </p:nvSpPr>
          <p:spPr bwMode="auto">
            <a:xfrm>
              <a:off x="8131009" y="3604546"/>
              <a:ext cx="54911" cy="64895"/>
            </a:xfrm>
            <a:custGeom>
              <a:avLst/>
              <a:gdLst>
                <a:gd name="T0" fmla="*/ 0 w 16"/>
                <a:gd name="T1" fmla="*/ 12 h 19"/>
                <a:gd name="T2" fmla="*/ 16 w 16"/>
                <a:gd name="T3" fmla="*/ 0 h 19"/>
                <a:gd name="T4" fmla="*/ 1 w 16"/>
                <a:gd name="T5" fmla="*/ 19 h 19"/>
                <a:gd name="T6" fmla="*/ 0 w 16"/>
                <a:gd name="T7" fmla="*/ 12 h 19"/>
              </a:gdLst>
              <a:ahLst/>
              <a:cxnLst>
                <a:cxn ang="0">
                  <a:pos x="T0" y="T1"/>
                </a:cxn>
                <a:cxn ang="0">
                  <a:pos x="T2" y="T3"/>
                </a:cxn>
                <a:cxn ang="0">
                  <a:pos x="T4" y="T5"/>
                </a:cxn>
                <a:cxn ang="0">
                  <a:pos x="T6" y="T7"/>
                </a:cxn>
              </a:cxnLst>
              <a:rect l="0" t="0" r="r" b="b"/>
              <a:pathLst>
                <a:path w="16" h="19">
                  <a:moveTo>
                    <a:pt x="0" y="12"/>
                  </a:moveTo>
                  <a:cubicBezTo>
                    <a:pt x="0" y="12"/>
                    <a:pt x="12" y="9"/>
                    <a:pt x="16" y="0"/>
                  </a:cubicBezTo>
                  <a:cubicBezTo>
                    <a:pt x="16" y="0"/>
                    <a:pt x="12" y="18"/>
                    <a:pt x="1" y="19"/>
                  </a:cubicBezTo>
                  <a:lnTo>
                    <a:pt x="0" y="12"/>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6" name="îṣľíḍè"/>
            <p:cNvSpPr/>
            <p:nvPr/>
          </p:nvSpPr>
          <p:spPr bwMode="auto">
            <a:xfrm>
              <a:off x="8012869" y="3386570"/>
              <a:ext cx="211322" cy="154748"/>
            </a:xfrm>
            <a:custGeom>
              <a:avLst/>
              <a:gdLst>
                <a:gd name="T0" fmla="*/ 56 w 61"/>
                <a:gd name="T1" fmla="*/ 40 h 45"/>
                <a:gd name="T2" fmla="*/ 53 w 61"/>
                <a:gd name="T3" fmla="*/ 43 h 45"/>
                <a:gd name="T4" fmla="*/ 50 w 61"/>
                <a:gd name="T5" fmla="*/ 45 h 45"/>
                <a:gd name="T6" fmla="*/ 48 w 61"/>
                <a:gd name="T7" fmla="*/ 43 h 45"/>
                <a:gd name="T8" fmla="*/ 41 w 61"/>
                <a:gd name="T9" fmla="*/ 21 h 45"/>
                <a:gd name="T10" fmla="*/ 39 w 61"/>
                <a:gd name="T11" fmla="*/ 22 h 45"/>
                <a:gd name="T12" fmla="*/ 13 w 61"/>
                <a:gd name="T13" fmla="*/ 24 h 45"/>
                <a:gd name="T14" fmla="*/ 12 w 61"/>
                <a:gd name="T15" fmla="*/ 34 h 45"/>
                <a:gd name="T16" fmla="*/ 0 w 61"/>
                <a:gd name="T17" fmla="*/ 11 h 45"/>
                <a:gd name="T18" fmla="*/ 0 w 61"/>
                <a:gd name="T19" fmla="*/ 8 h 45"/>
                <a:gd name="T20" fmla="*/ 5 w 61"/>
                <a:gd name="T21" fmla="*/ 5 h 45"/>
                <a:gd name="T22" fmla="*/ 22 w 61"/>
                <a:gd name="T23" fmla="*/ 2 h 45"/>
                <a:gd name="T24" fmla="*/ 43 w 61"/>
                <a:gd name="T25" fmla="*/ 1 h 45"/>
                <a:gd name="T26" fmla="*/ 51 w 61"/>
                <a:gd name="T27" fmla="*/ 3 h 45"/>
                <a:gd name="T28" fmla="*/ 53 w 61"/>
                <a:gd name="T29" fmla="*/ 11 h 45"/>
                <a:gd name="T30" fmla="*/ 57 w 61"/>
                <a:gd name="T31" fmla="*/ 13 h 45"/>
                <a:gd name="T32" fmla="*/ 59 w 61"/>
                <a:gd name="T33" fmla="*/ 18 h 45"/>
                <a:gd name="T34" fmla="*/ 56 w 61"/>
                <a:gd name="T3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45">
                  <a:moveTo>
                    <a:pt x="56" y="40"/>
                  </a:moveTo>
                  <a:cubicBezTo>
                    <a:pt x="55" y="41"/>
                    <a:pt x="54" y="42"/>
                    <a:pt x="53" y="43"/>
                  </a:cubicBezTo>
                  <a:cubicBezTo>
                    <a:pt x="53" y="44"/>
                    <a:pt x="51" y="45"/>
                    <a:pt x="50" y="45"/>
                  </a:cubicBezTo>
                  <a:cubicBezTo>
                    <a:pt x="49" y="45"/>
                    <a:pt x="48" y="44"/>
                    <a:pt x="48" y="43"/>
                  </a:cubicBezTo>
                  <a:cubicBezTo>
                    <a:pt x="44" y="36"/>
                    <a:pt x="42" y="28"/>
                    <a:pt x="41" y="21"/>
                  </a:cubicBezTo>
                  <a:cubicBezTo>
                    <a:pt x="40" y="21"/>
                    <a:pt x="39" y="22"/>
                    <a:pt x="39" y="22"/>
                  </a:cubicBezTo>
                  <a:cubicBezTo>
                    <a:pt x="31" y="26"/>
                    <a:pt x="21" y="26"/>
                    <a:pt x="13" y="24"/>
                  </a:cubicBezTo>
                  <a:cubicBezTo>
                    <a:pt x="13" y="27"/>
                    <a:pt x="13" y="31"/>
                    <a:pt x="12" y="34"/>
                  </a:cubicBezTo>
                  <a:cubicBezTo>
                    <a:pt x="7" y="27"/>
                    <a:pt x="3" y="19"/>
                    <a:pt x="0" y="11"/>
                  </a:cubicBezTo>
                  <a:cubicBezTo>
                    <a:pt x="0" y="10"/>
                    <a:pt x="0" y="9"/>
                    <a:pt x="0" y="8"/>
                  </a:cubicBezTo>
                  <a:cubicBezTo>
                    <a:pt x="0" y="6"/>
                    <a:pt x="3" y="5"/>
                    <a:pt x="5" y="5"/>
                  </a:cubicBezTo>
                  <a:cubicBezTo>
                    <a:pt x="11" y="4"/>
                    <a:pt x="16" y="3"/>
                    <a:pt x="22" y="2"/>
                  </a:cubicBezTo>
                  <a:cubicBezTo>
                    <a:pt x="29" y="1"/>
                    <a:pt x="36" y="0"/>
                    <a:pt x="43" y="1"/>
                  </a:cubicBezTo>
                  <a:cubicBezTo>
                    <a:pt x="46" y="1"/>
                    <a:pt x="49" y="2"/>
                    <a:pt x="51" y="3"/>
                  </a:cubicBezTo>
                  <a:cubicBezTo>
                    <a:pt x="53" y="5"/>
                    <a:pt x="54" y="8"/>
                    <a:pt x="53" y="11"/>
                  </a:cubicBezTo>
                  <a:cubicBezTo>
                    <a:pt x="55" y="11"/>
                    <a:pt x="56" y="12"/>
                    <a:pt x="57" y="13"/>
                  </a:cubicBezTo>
                  <a:cubicBezTo>
                    <a:pt x="58" y="15"/>
                    <a:pt x="58" y="16"/>
                    <a:pt x="59" y="18"/>
                  </a:cubicBezTo>
                  <a:cubicBezTo>
                    <a:pt x="60" y="25"/>
                    <a:pt x="61" y="34"/>
                    <a:pt x="56" y="40"/>
                  </a:cubicBez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7" name="îṩlîḋè"/>
            <p:cNvSpPr/>
            <p:nvPr/>
          </p:nvSpPr>
          <p:spPr bwMode="auto">
            <a:xfrm>
              <a:off x="7819851" y="4022198"/>
              <a:ext cx="414324" cy="203002"/>
            </a:xfrm>
            <a:custGeom>
              <a:avLst/>
              <a:gdLst>
                <a:gd name="T0" fmla="*/ 120 w 120"/>
                <a:gd name="T1" fmla="*/ 0 h 59"/>
                <a:gd name="T2" fmla="*/ 15 w 120"/>
                <a:gd name="T3" fmla="*/ 31 h 59"/>
                <a:gd name="T4" fmla="*/ 13 w 120"/>
                <a:gd name="T5" fmla="*/ 32 h 59"/>
                <a:gd name="T6" fmla="*/ 0 w 120"/>
                <a:gd name="T7" fmla="*/ 56 h 59"/>
                <a:gd name="T8" fmla="*/ 5 w 120"/>
                <a:gd name="T9" fmla="*/ 57 h 59"/>
                <a:gd name="T10" fmla="*/ 12 w 120"/>
                <a:gd name="T11" fmla="*/ 45 h 59"/>
                <a:gd name="T12" fmla="*/ 37 w 120"/>
                <a:gd name="T13" fmla="*/ 39 h 59"/>
                <a:gd name="T14" fmla="*/ 95 w 120"/>
                <a:gd name="T15" fmla="*/ 29 h 59"/>
                <a:gd name="T16" fmla="*/ 120 w 120"/>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59">
                  <a:moveTo>
                    <a:pt x="120" y="0"/>
                  </a:moveTo>
                  <a:cubicBezTo>
                    <a:pt x="15" y="31"/>
                    <a:pt x="15" y="31"/>
                    <a:pt x="15" y="31"/>
                  </a:cubicBezTo>
                  <a:cubicBezTo>
                    <a:pt x="14" y="31"/>
                    <a:pt x="14" y="32"/>
                    <a:pt x="13" y="32"/>
                  </a:cubicBezTo>
                  <a:cubicBezTo>
                    <a:pt x="10" y="35"/>
                    <a:pt x="1" y="44"/>
                    <a:pt x="0" y="56"/>
                  </a:cubicBezTo>
                  <a:cubicBezTo>
                    <a:pt x="0" y="56"/>
                    <a:pt x="3" y="59"/>
                    <a:pt x="5" y="57"/>
                  </a:cubicBezTo>
                  <a:cubicBezTo>
                    <a:pt x="7" y="55"/>
                    <a:pt x="12" y="45"/>
                    <a:pt x="12" y="45"/>
                  </a:cubicBezTo>
                  <a:cubicBezTo>
                    <a:pt x="12" y="45"/>
                    <a:pt x="25" y="50"/>
                    <a:pt x="37" y="39"/>
                  </a:cubicBezTo>
                  <a:cubicBezTo>
                    <a:pt x="95" y="29"/>
                    <a:pt x="95" y="29"/>
                    <a:pt x="95" y="29"/>
                  </a:cubicBezTo>
                  <a:lnTo>
                    <a:pt x="120" y="0"/>
                  </a:lnTo>
                  <a:close/>
                </a:path>
              </a:pathLst>
            </a:custGeom>
            <a:solidFill>
              <a:srgbClr val="F0C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8" name="îṩliḋé"/>
            <p:cNvSpPr/>
            <p:nvPr/>
          </p:nvSpPr>
          <p:spPr bwMode="auto">
            <a:xfrm>
              <a:off x="7994566" y="3704383"/>
              <a:ext cx="381045" cy="452594"/>
            </a:xfrm>
            <a:custGeom>
              <a:avLst/>
              <a:gdLst>
                <a:gd name="T0" fmla="*/ 27 w 110"/>
                <a:gd name="T1" fmla="*/ 28 h 131"/>
                <a:gd name="T2" fmla="*/ 68 w 110"/>
                <a:gd name="T3" fmla="*/ 87 h 131"/>
                <a:gd name="T4" fmla="*/ 0 w 110"/>
                <a:gd name="T5" fmla="*/ 112 h 131"/>
                <a:gd name="T6" fmla="*/ 4 w 110"/>
                <a:gd name="T7" fmla="*/ 131 h 131"/>
                <a:gd name="T8" fmla="*/ 97 w 110"/>
                <a:gd name="T9" fmla="*/ 101 h 131"/>
                <a:gd name="T10" fmla="*/ 50 w 110"/>
                <a:gd name="T11" fmla="*/ 5 h 131"/>
                <a:gd name="T12" fmla="*/ 31 w 110"/>
                <a:gd name="T13" fmla="*/ 4 h 131"/>
                <a:gd name="T14" fmla="*/ 27 w 110"/>
                <a:gd name="T15" fmla="*/ 28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131">
                  <a:moveTo>
                    <a:pt x="27" y="28"/>
                  </a:moveTo>
                  <a:cubicBezTo>
                    <a:pt x="68" y="87"/>
                    <a:pt x="68" y="87"/>
                    <a:pt x="68" y="87"/>
                  </a:cubicBezTo>
                  <a:cubicBezTo>
                    <a:pt x="0" y="112"/>
                    <a:pt x="0" y="112"/>
                    <a:pt x="0" y="112"/>
                  </a:cubicBezTo>
                  <a:cubicBezTo>
                    <a:pt x="4" y="131"/>
                    <a:pt x="4" y="131"/>
                    <a:pt x="4" y="131"/>
                  </a:cubicBezTo>
                  <a:cubicBezTo>
                    <a:pt x="4" y="131"/>
                    <a:pt x="81" y="125"/>
                    <a:pt x="97" y="101"/>
                  </a:cubicBezTo>
                  <a:cubicBezTo>
                    <a:pt x="110" y="80"/>
                    <a:pt x="79" y="29"/>
                    <a:pt x="50" y="5"/>
                  </a:cubicBezTo>
                  <a:cubicBezTo>
                    <a:pt x="45" y="1"/>
                    <a:pt x="37" y="0"/>
                    <a:pt x="31" y="4"/>
                  </a:cubicBezTo>
                  <a:cubicBezTo>
                    <a:pt x="23" y="9"/>
                    <a:pt x="21" y="21"/>
                    <a:pt x="27" y="28"/>
                  </a:cubicBezTo>
                  <a:close/>
                </a:path>
              </a:pathLst>
            </a:custGeom>
            <a:solidFill>
              <a:srgbClr val="0042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9" name="íŝľíde"/>
            <p:cNvSpPr/>
            <p:nvPr/>
          </p:nvSpPr>
          <p:spPr bwMode="auto">
            <a:xfrm>
              <a:off x="7766604" y="3977271"/>
              <a:ext cx="76542" cy="247929"/>
            </a:xfrm>
            <a:custGeom>
              <a:avLst/>
              <a:gdLst>
                <a:gd name="T0" fmla="*/ 46 w 46"/>
                <a:gd name="T1" fmla="*/ 147 h 149"/>
                <a:gd name="T2" fmla="*/ 34 w 46"/>
                <a:gd name="T3" fmla="*/ 149 h 149"/>
                <a:gd name="T4" fmla="*/ 0 w 46"/>
                <a:gd name="T5" fmla="*/ 4 h 149"/>
                <a:gd name="T6" fmla="*/ 13 w 46"/>
                <a:gd name="T7" fmla="*/ 0 h 149"/>
                <a:gd name="T8" fmla="*/ 46 w 46"/>
                <a:gd name="T9" fmla="*/ 147 h 149"/>
              </a:gdLst>
              <a:ahLst/>
              <a:cxnLst>
                <a:cxn ang="0">
                  <a:pos x="T0" y="T1"/>
                </a:cxn>
                <a:cxn ang="0">
                  <a:pos x="T2" y="T3"/>
                </a:cxn>
                <a:cxn ang="0">
                  <a:pos x="T4" y="T5"/>
                </a:cxn>
                <a:cxn ang="0">
                  <a:pos x="T6" y="T7"/>
                </a:cxn>
                <a:cxn ang="0">
                  <a:pos x="T8" y="T9"/>
                </a:cxn>
              </a:cxnLst>
              <a:rect l="0" t="0" r="r" b="b"/>
              <a:pathLst>
                <a:path w="46" h="149">
                  <a:moveTo>
                    <a:pt x="46" y="147"/>
                  </a:moveTo>
                  <a:lnTo>
                    <a:pt x="34" y="149"/>
                  </a:lnTo>
                  <a:lnTo>
                    <a:pt x="0" y="4"/>
                  </a:lnTo>
                  <a:lnTo>
                    <a:pt x="13" y="0"/>
                  </a:lnTo>
                  <a:lnTo>
                    <a:pt x="46" y="147"/>
                  </a:lnTo>
                  <a:close/>
                </a:path>
              </a:pathLst>
            </a:custGeom>
            <a:solidFill>
              <a:srgbClr val="113E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0" name="îs1ïḓê"/>
            <p:cNvSpPr/>
            <p:nvPr/>
          </p:nvSpPr>
          <p:spPr bwMode="auto">
            <a:xfrm>
              <a:off x="7819851" y="4156977"/>
              <a:ext cx="251257" cy="71550"/>
            </a:xfrm>
            <a:custGeom>
              <a:avLst/>
              <a:gdLst>
                <a:gd name="T0" fmla="*/ 2 w 151"/>
                <a:gd name="T1" fmla="*/ 43 h 43"/>
                <a:gd name="T2" fmla="*/ 0 w 151"/>
                <a:gd name="T3" fmla="*/ 31 h 43"/>
                <a:gd name="T4" fmla="*/ 149 w 151"/>
                <a:gd name="T5" fmla="*/ 0 h 43"/>
                <a:gd name="T6" fmla="*/ 151 w 151"/>
                <a:gd name="T7" fmla="*/ 10 h 43"/>
                <a:gd name="T8" fmla="*/ 2 w 151"/>
                <a:gd name="T9" fmla="*/ 43 h 43"/>
              </a:gdLst>
              <a:ahLst/>
              <a:cxnLst>
                <a:cxn ang="0">
                  <a:pos x="T0" y="T1"/>
                </a:cxn>
                <a:cxn ang="0">
                  <a:pos x="T2" y="T3"/>
                </a:cxn>
                <a:cxn ang="0">
                  <a:pos x="T4" y="T5"/>
                </a:cxn>
                <a:cxn ang="0">
                  <a:pos x="T6" y="T7"/>
                </a:cxn>
                <a:cxn ang="0">
                  <a:pos x="T8" y="T9"/>
                </a:cxn>
              </a:cxnLst>
              <a:rect l="0" t="0" r="r" b="b"/>
              <a:pathLst>
                <a:path w="151" h="43">
                  <a:moveTo>
                    <a:pt x="2" y="43"/>
                  </a:moveTo>
                  <a:lnTo>
                    <a:pt x="0" y="31"/>
                  </a:lnTo>
                  <a:lnTo>
                    <a:pt x="149" y="0"/>
                  </a:lnTo>
                  <a:lnTo>
                    <a:pt x="151" y="10"/>
                  </a:lnTo>
                  <a:lnTo>
                    <a:pt x="2" y="43"/>
                  </a:lnTo>
                  <a:close/>
                </a:path>
              </a:pathLst>
            </a:custGeom>
            <a:solidFill>
              <a:srgbClr val="113E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1" name="íślíḍe"/>
            <p:cNvSpPr/>
            <p:nvPr/>
          </p:nvSpPr>
          <p:spPr bwMode="auto">
            <a:xfrm>
              <a:off x="8054468" y="3656129"/>
              <a:ext cx="304503" cy="490865"/>
            </a:xfrm>
            <a:custGeom>
              <a:avLst/>
              <a:gdLst>
                <a:gd name="T0" fmla="*/ 82 w 88"/>
                <a:gd name="T1" fmla="*/ 131 h 142"/>
                <a:gd name="T2" fmla="*/ 85 w 88"/>
                <a:gd name="T3" fmla="*/ 66 h 142"/>
                <a:gd name="T4" fmla="*/ 67 w 88"/>
                <a:gd name="T5" fmla="*/ 12 h 142"/>
                <a:gd name="T6" fmla="*/ 28 w 88"/>
                <a:gd name="T7" fmla="*/ 6 h 142"/>
                <a:gd name="T8" fmla="*/ 4 w 88"/>
                <a:gd name="T9" fmla="*/ 33 h 142"/>
                <a:gd name="T10" fmla="*/ 14 w 88"/>
                <a:gd name="T11" fmla="*/ 102 h 142"/>
                <a:gd name="T12" fmla="*/ 21 w 88"/>
                <a:gd name="T13" fmla="*/ 122 h 142"/>
                <a:gd name="T14" fmla="*/ 25 w 88"/>
                <a:gd name="T15" fmla="*/ 142 h 142"/>
                <a:gd name="T16" fmla="*/ 82 w 88"/>
                <a:gd name="T17" fmla="*/ 1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42">
                  <a:moveTo>
                    <a:pt x="82" y="131"/>
                  </a:moveTo>
                  <a:cubicBezTo>
                    <a:pt x="85" y="66"/>
                    <a:pt x="85" y="66"/>
                    <a:pt x="85" y="66"/>
                  </a:cubicBezTo>
                  <a:cubicBezTo>
                    <a:pt x="85" y="66"/>
                    <a:pt x="88" y="32"/>
                    <a:pt x="67" y="12"/>
                  </a:cubicBezTo>
                  <a:cubicBezTo>
                    <a:pt x="57" y="2"/>
                    <a:pt x="41" y="0"/>
                    <a:pt x="28" y="6"/>
                  </a:cubicBezTo>
                  <a:cubicBezTo>
                    <a:pt x="17" y="12"/>
                    <a:pt x="8" y="21"/>
                    <a:pt x="4" y="33"/>
                  </a:cubicBezTo>
                  <a:cubicBezTo>
                    <a:pt x="0" y="49"/>
                    <a:pt x="1" y="71"/>
                    <a:pt x="14" y="102"/>
                  </a:cubicBezTo>
                  <a:cubicBezTo>
                    <a:pt x="17" y="108"/>
                    <a:pt x="19" y="115"/>
                    <a:pt x="21" y="122"/>
                  </a:cubicBezTo>
                  <a:cubicBezTo>
                    <a:pt x="25" y="142"/>
                    <a:pt x="25" y="142"/>
                    <a:pt x="25" y="142"/>
                  </a:cubicBezTo>
                  <a:lnTo>
                    <a:pt x="82" y="1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2" name="iṥlíďè"/>
            <p:cNvSpPr/>
            <p:nvPr/>
          </p:nvSpPr>
          <p:spPr bwMode="auto">
            <a:xfrm>
              <a:off x="8122689" y="3656129"/>
              <a:ext cx="326134" cy="514161"/>
            </a:xfrm>
            <a:custGeom>
              <a:avLst/>
              <a:gdLst>
                <a:gd name="T0" fmla="*/ 30 w 94"/>
                <a:gd name="T1" fmla="*/ 0 h 149"/>
                <a:gd name="T2" fmla="*/ 2 w 94"/>
                <a:gd name="T3" fmla="*/ 34 h 149"/>
                <a:gd name="T4" fmla="*/ 1 w 94"/>
                <a:gd name="T5" fmla="*/ 38 h 149"/>
                <a:gd name="T6" fmla="*/ 23 w 94"/>
                <a:gd name="T7" fmla="*/ 149 h 149"/>
                <a:gd name="T8" fmla="*/ 70 w 94"/>
                <a:gd name="T9" fmla="*/ 141 h 149"/>
                <a:gd name="T10" fmla="*/ 30 w 94"/>
                <a:gd name="T11" fmla="*/ 0 h 149"/>
              </a:gdLst>
              <a:ahLst/>
              <a:cxnLst>
                <a:cxn ang="0">
                  <a:pos x="T0" y="T1"/>
                </a:cxn>
                <a:cxn ang="0">
                  <a:pos x="T2" y="T3"/>
                </a:cxn>
                <a:cxn ang="0">
                  <a:pos x="T4" y="T5"/>
                </a:cxn>
                <a:cxn ang="0">
                  <a:pos x="T6" y="T7"/>
                </a:cxn>
                <a:cxn ang="0">
                  <a:pos x="T8" y="T9"/>
                </a:cxn>
                <a:cxn ang="0">
                  <a:pos x="T10" y="T11"/>
                </a:cxn>
              </a:cxnLst>
              <a:rect l="0" t="0" r="r" b="b"/>
              <a:pathLst>
                <a:path w="94" h="149">
                  <a:moveTo>
                    <a:pt x="30" y="0"/>
                  </a:moveTo>
                  <a:cubicBezTo>
                    <a:pt x="2" y="34"/>
                    <a:pt x="2" y="34"/>
                    <a:pt x="2" y="34"/>
                  </a:cubicBezTo>
                  <a:cubicBezTo>
                    <a:pt x="1" y="35"/>
                    <a:pt x="0" y="37"/>
                    <a:pt x="1" y="38"/>
                  </a:cubicBezTo>
                  <a:cubicBezTo>
                    <a:pt x="23" y="149"/>
                    <a:pt x="23" y="149"/>
                    <a:pt x="23" y="149"/>
                  </a:cubicBezTo>
                  <a:cubicBezTo>
                    <a:pt x="70" y="141"/>
                    <a:pt x="70" y="141"/>
                    <a:pt x="70" y="141"/>
                  </a:cubicBezTo>
                  <a:cubicBezTo>
                    <a:pt x="70" y="141"/>
                    <a:pt x="94" y="25"/>
                    <a:pt x="30" y="0"/>
                  </a:cubicBezTo>
                  <a:close/>
                </a:path>
              </a:pathLst>
            </a:custGeom>
            <a:solidFill>
              <a:srgbClr val="0042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3" name="îŝľïďé"/>
            <p:cNvSpPr/>
            <p:nvPr/>
          </p:nvSpPr>
          <p:spPr bwMode="auto">
            <a:xfrm>
              <a:off x="7888073" y="4038837"/>
              <a:ext cx="442610" cy="141436"/>
            </a:xfrm>
            <a:custGeom>
              <a:avLst/>
              <a:gdLst>
                <a:gd name="T0" fmla="*/ 128 w 128"/>
                <a:gd name="T1" fmla="*/ 0 h 41"/>
                <a:gd name="T2" fmla="*/ 19 w 128"/>
                <a:gd name="T3" fmla="*/ 15 h 41"/>
                <a:gd name="T4" fmla="*/ 17 w 128"/>
                <a:gd name="T5" fmla="*/ 16 h 41"/>
                <a:gd name="T6" fmla="*/ 0 w 128"/>
                <a:gd name="T7" fmla="*/ 37 h 41"/>
                <a:gd name="T8" fmla="*/ 5 w 128"/>
                <a:gd name="T9" fmla="*/ 39 h 41"/>
                <a:gd name="T10" fmla="*/ 14 w 128"/>
                <a:gd name="T11" fmla="*/ 29 h 41"/>
                <a:gd name="T12" fmla="*/ 39 w 128"/>
                <a:gd name="T13" fmla="*/ 26 h 41"/>
                <a:gd name="T14" fmla="*/ 99 w 128"/>
                <a:gd name="T15" fmla="*/ 26 h 41"/>
                <a:gd name="T16" fmla="*/ 128 w 12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41">
                  <a:moveTo>
                    <a:pt x="128" y="0"/>
                  </a:moveTo>
                  <a:cubicBezTo>
                    <a:pt x="19" y="15"/>
                    <a:pt x="19" y="15"/>
                    <a:pt x="19" y="15"/>
                  </a:cubicBezTo>
                  <a:cubicBezTo>
                    <a:pt x="18" y="15"/>
                    <a:pt x="18" y="15"/>
                    <a:pt x="17" y="16"/>
                  </a:cubicBezTo>
                  <a:cubicBezTo>
                    <a:pt x="14" y="18"/>
                    <a:pt x="3" y="26"/>
                    <a:pt x="0" y="37"/>
                  </a:cubicBezTo>
                  <a:cubicBezTo>
                    <a:pt x="0" y="37"/>
                    <a:pt x="3" y="41"/>
                    <a:pt x="5" y="39"/>
                  </a:cubicBezTo>
                  <a:cubicBezTo>
                    <a:pt x="7" y="37"/>
                    <a:pt x="14" y="29"/>
                    <a:pt x="14" y="29"/>
                  </a:cubicBezTo>
                  <a:cubicBezTo>
                    <a:pt x="14" y="29"/>
                    <a:pt x="27" y="35"/>
                    <a:pt x="39" y="26"/>
                  </a:cubicBezTo>
                  <a:cubicBezTo>
                    <a:pt x="99" y="26"/>
                    <a:pt x="99" y="26"/>
                    <a:pt x="99" y="26"/>
                  </a:cubicBezTo>
                  <a:lnTo>
                    <a:pt x="128" y="0"/>
                  </a:lnTo>
                  <a:close/>
                </a:path>
              </a:pathLst>
            </a:custGeom>
            <a:solidFill>
              <a:srgbClr val="F4CCA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4" name="ïsļïḋè"/>
            <p:cNvSpPr/>
            <p:nvPr/>
          </p:nvSpPr>
          <p:spPr bwMode="auto">
            <a:xfrm>
              <a:off x="8081091" y="3711039"/>
              <a:ext cx="394356" cy="449266"/>
            </a:xfrm>
            <a:custGeom>
              <a:avLst/>
              <a:gdLst>
                <a:gd name="T0" fmla="*/ 40 w 114"/>
                <a:gd name="T1" fmla="*/ 26 h 130"/>
                <a:gd name="T2" fmla="*/ 71 w 114"/>
                <a:gd name="T3" fmla="*/ 90 h 130"/>
                <a:gd name="T4" fmla="*/ 0 w 114"/>
                <a:gd name="T5" fmla="*/ 104 h 130"/>
                <a:gd name="T6" fmla="*/ 1 w 114"/>
                <a:gd name="T7" fmla="*/ 124 h 130"/>
                <a:gd name="T8" fmla="*/ 97 w 114"/>
                <a:gd name="T9" fmla="*/ 108 h 130"/>
                <a:gd name="T10" fmla="*/ 66 w 114"/>
                <a:gd name="T11" fmla="*/ 7 h 130"/>
                <a:gd name="T12" fmla="*/ 47 w 114"/>
                <a:gd name="T13" fmla="*/ 3 h 130"/>
                <a:gd name="T14" fmla="*/ 40 w 114"/>
                <a:gd name="T15" fmla="*/ 26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130">
                  <a:moveTo>
                    <a:pt x="40" y="26"/>
                  </a:moveTo>
                  <a:cubicBezTo>
                    <a:pt x="71" y="90"/>
                    <a:pt x="71" y="90"/>
                    <a:pt x="71" y="90"/>
                  </a:cubicBezTo>
                  <a:cubicBezTo>
                    <a:pt x="0" y="104"/>
                    <a:pt x="0" y="104"/>
                    <a:pt x="0" y="104"/>
                  </a:cubicBezTo>
                  <a:cubicBezTo>
                    <a:pt x="1" y="124"/>
                    <a:pt x="1" y="124"/>
                    <a:pt x="1" y="124"/>
                  </a:cubicBezTo>
                  <a:cubicBezTo>
                    <a:pt x="1" y="124"/>
                    <a:pt x="79" y="130"/>
                    <a:pt x="97" y="108"/>
                  </a:cubicBezTo>
                  <a:cubicBezTo>
                    <a:pt x="114" y="89"/>
                    <a:pt x="91" y="35"/>
                    <a:pt x="66" y="7"/>
                  </a:cubicBezTo>
                  <a:cubicBezTo>
                    <a:pt x="62" y="1"/>
                    <a:pt x="54" y="0"/>
                    <a:pt x="47" y="3"/>
                  </a:cubicBezTo>
                  <a:cubicBezTo>
                    <a:pt x="38" y="6"/>
                    <a:pt x="35" y="17"/>
                    <a:pt x="40" y="26"/>
                  </a:cubicBezTo>
                  <a:close/>
                </a:path>
              </a:pathLst>
            </a:custGeom>
            <a:solidFill>
              <a:srgbClr val="0042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5" name="ïṡļíďè"/>
            <p:cNvSpPr/>
            <p:nvPr/>
          </p:nvSpPr>
          <p:spPr bwMode="auto">
            <a:xfrm>
              <a:off x="8234174" y="3880762"/>
              <a:ext cx="93181" cy="158076"/>
            </a:xfrm>
            <a:custGeom>
              <a:avLst/>
              <a:gdLst>
                <a:gd name="T0" fmla="*/ 7 w 27"/>
                <a:gd name="T1" fmla="*/ 0 h 46"/>
                <a:gd name="T2" fmla="*/ 27 w 27"/>
                <a:gd name="T3" fmla="*/ 41 h 46"/>
                <a:gd name="T4" fmla="*/ 0 w 27"/>
                <a:gd name="T5" fmla="*/ 46 h 46"/>
                <a:gd name="T6" fmla="*/ 13 w 27"/>
                <a:gd name="T7" fmla="*/ 36 h 46"/>
                <a:gd name="T8" fmla="*/ 7 w 27"/>
                <a:gd name="T9" fmla="*/ 0 h 46"/>
              </a:gdLst>
              <a:ahLst/>
              <a:cxnLst>
                <a:cxn ang="0">
                  <a:pos x="T0" y="T1"/>
                </a:cxn>
                <a:cxn ang="0">
                  <a:pos x="T2" y="T3"/>
                </a:cxn>
                <a:cxn ang="0">
                  <a:pos x="T4" y="T5"/>
                </a:cxn>
                <a:cxn ang="0">
                  <a:pos x="T6" y="T7"/>
                </a:cxn>
                <a:cxn ang="0">
                  <a:pos x="T8" y="T9"/>
                </a:cxn>
              </a:cxnLst>
              <a:rect l="0" t="0" r="r" b="b"/>
              <a:pathLst>
                <a:path w="27" h="46">
                  <a:moveTo>
                    <a:pt x="7" y="0"/>
                  </a:moveTo>
                  <a:cubicBezTo>
                    <a:pt x="27" y="41"/>
                    <a:pt x="27" y="41"/>
                    <a:pt x="27" y="41"/>
                  </a:cubicBezTo>
                  <a:cubicBezTo>
                    <a:pt x="27" y="41"/>
                    <a:pt x="8" y="46"/>
                    <a:pt x="0" y="46"/>
                  </a:cubicBezTo>
                  <a:cubicBezTo>
                    <a:pt x="13" y="36"/>
                    <a:pt x="13" y="36"/>
                    <a:pt x="13" y="36"/>
                  </a:cubicBezTo>
                  <a:lnTo>
                    <a:pt x="7"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6" name="íṣļíḋê"/>
            <p:cNvSpPr/>
            <p:nvPr/>
          </p:nvSpPr>
          <p:spPr bwMode="auto">
            <a:xfrm>
              <a:off x="4997794" y="5541382"/>
              <a:ext cx="2450997" cy="173051"/>
            </a:xfrm>
            <a:custGeom>
              <a:avLst/>
              <a:gdLst>
                <a:gd name="T0" fmla="*/ 709 w 709"/>
                <a:gd name="T1" fmla="*/ 32 h 50"/>
                <a:gd name="T2" fmla="*/ 349 w 709"/>
                <a:gd name="T3" fmla="*/ 47 h 50"/>
                <a:gd name="T4" fmla="*/ 0 w 709"/>
                <a:gd name="T5" fmla="*/ 32 h 50"/>
                <a:gd name="T6" fmla="*/ 355 w 709"/>
                <a:gd name="T7" fmla="*/ 0 h 50"/>
                <a:gd name="T8" fmla="*/ 709 w 709"/>
                <a:gd name="T9" fmla="*/ 32 h 50"/>
              </a:gdLst>
              <a:ahLst/>
              <a:cxnLst>
                <a:cxn ang="0">
                  <a:pos x="T0" y="T1"/>
                </a:cxn>
                <a:cxn ang="0">
                  <a:pos x="T2" y="T3"/>
                </a:cxn>
                <a:cxn ang="0">
                  <a:pos x="T4" y="T5"/>
                </a:cxn>
                <a:cxn ang="0">
                  <a:pos x="T6" y="T7"/>
                </a:cxn>
                <a:cxn ang="0">
                  <a:pos x="T8" y="T9"/>
                </a:cxn>
              </a:cxnLst>
              <a:rect l="0" t="0" r="r" b="b"/>
              <a:pathLst>
                <a:path w="709" h="50">
                  <a:moveTo>
                    <a:pt x="709" y="32"/>
                  </a:moveTo>
                  <a:cubicBezTo>
                    <a:pt x="709" y="50"/>
                    <a:pt x="545" y="47"/>
                    <a:pt x="349" y="47"/>
                  </a:cubicBezTo>
                  <a:cubicBezTo>
                    <a:pt x="154" y="47"/>
                    <a:pt x="0" y="50"/>
                    <a:pt x="0" y="32"/>
                  </a:cubicBezTo>
                  <a:cubicBezTo>
                    <a:pt x="0" y="15"/>
                    <a:pt x="159" y="0"/>
                    <a:pt x="355" y="0"/>
                  </a:cubicBezTo>
                  <a:cubicBezTo>
                    <a:pt x="551" y="0"/>
                    <a:pt x="709" y="15"/>
                    <a:pt x="709" y="32"/>
                  </a:cubicBezTo>
                  <a:close/>
                </a:path>
              </a:pathLst>
            </a:custGeom>
            <a:solidFill>
              <a:srgbClr val="DBF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7" name="iṡ1ïdé"/>
            <p:cNvSpPr/>
            <p:nvPr/>
          </p:nvSpPr>
          <p:spPr bwMode="auto">
            <a:xfrm>
              <a:off x="6526963" y="3679425"/>
              <a:ext cx="302839" cy="798695"/>
            </a:xfrm>
            <a:custGeom>
              <a:avLst/>
              <a:gdLst>
                <a:gd name="T0" fmla="*/ 86 w 88"/>
                <a:gd name="T1" fmla="*/ 68 h 231"/>
                <a:gd name="T2" fmla="*/ 87 w 88"/>
                <a:gd name="T3" fmla="*/ 55 h 231"/>
                <a:gd name="T4" fmla="*/ 88 w 88"/>
                <a:gd name="T5" fmla="*/ 41 h 231"/>
                <a:gd name="T6" fmla="*/ 88 w 88"/>
                <a:gd name="T7" fmla="*/ 28 h 231"/>
                <a:gd name="T8" fmla="*/ 87 w 88"/>
                <a:gd name="T9" fmla="*/ 14 h 231"/>
                <a:gd name="T10" fmla="*/ 72 w 88"/>
                <a:gd name="T11" fmla="*/ 0 h 231"/>
                <a:gd name="T12" fmla="*/ 57 w 88"/>
                <a:gd name="T13" fmla="*/ 15 h 231"/>
                <a:gd name="T14" fmla="*/ 57 w 88"/>
                <a:gd name="T15" fmla="*/ 16 h 231"/>
                <a:gd name="T16" fmla="*/ 57 w 88"/>
                <a:gd name="T17" fmla="*/ 28 h 231"/>
                <a:gd name="T18" fmla="*/ 56 w 88"/>
                <a:gd name="T19" fmla="*/ 40 h 231"/>
                <a:gd name="T20" fmla="*/ 54 w 88"/>
                <a:gd name="T21" fmla="*/ 64 h 231"/>
                <a:gd name="T22" fmla="*/ 46 w 88"/>
                <a:gd name="T23" fmla="*/ 113 h 231"/>
                <a:gd name="T24" fmla="*/ 40 w 88"/>
                <a:gd name="T25" fmla="*/ 136 h 231"/>
                <a:gd name="T26" fmla="*/ 36 w 88"/>
                <a:gd name="T27" fmla="*/ 148 h 231"/>
                <a:gd name="T28" fmla="*/ 34 w 88"/>
                <a:gd name="T29" fmla="*/ 154 h 231"/>
                <a:gd name="T30" fmla="*/ 31 w 88"/>
                <a:gd name="T31" fmla="*/ 159 h 231"/>
                <a:gd name="T32" fmla="*/ 27 w 88"/>
                <a:gd name="T33" fmla="*/ 171 h 231"/>
                <a:gd name="T34" fmla="*/ 21 w 88"/>
                <a:gd name="T35" fmla="*/ 182 h 231"/>
                <a:gd name="T36" fmla="*/ 19 w 88"/>
                <a:gd name="T37" fmla="*/ 187 h 231"/>
                <a:gd name="T38" fmla="*/ 15 w 88"/>
                <a:gd name="T39" fmla="*/ 193 h 231"/>
                <a:gd name="T40" fmla="*/ 12 w 88"/>
                <a:gd name="T41" fmla="*/ 198 h 231"/>
                <a:gd name="T42" fmla="*/ 8 w 88"/>
                <a:gd name="T43" fmla="*/ 203 h 231"/>
                <a:gd name="T44" fmla="*/ 2 w 88"/>
                <a:gd name="T45" fmla="*/ 208 h 231"/>
                <a:gd name="T46" fmla="*/ 2 w 88"/>
                <a:gd name="T47" fmla="*/ 210 h 231"/>
                <a:gd name="T48" fmla="*/ 5 w 88"/>
                <a:gd name="T49" fmla="*/ 210 h 231"/>
                <a:gd name="T50" fmla="*/ 11 w 88"/>
                <a:gd name="T51" fmla="*/ 208 h 231"/>
                <a:gd name="T52" fmla="*/ 2 w 88"/>
                <a:gd name="T53" fmla="*/ 220 h 231"/>
                <a:gd name="T54" fmla="*/ 2 w 88"/>
                <a:gd name="T55" fmla="*/ 228 h 231"/>
                <a:gd name="T56" fmla="*/ 11 w 88"/>
                <a:gd name="T57" fmla="*/ 230 h 231"/>
                <a:gd name="T58" fmla="*/ 22 w 88"/>
                <a:gd name="T59" fmla="*/ 219 h 231"/>
                <a:gd name="T60" fmla="*/ 24 w 88"/>
                <a:gd name="T61" fmla="*/ 215 h 231"/>
                <a:gd name="T62" fmla="*/ 30 w 88"/>
                <a:gd name="T63" fmla="*/ 204 h 231"/>
                <a:gd name="T64" fmla="*/ 53 w 88"/>
                <a:gd name="T65" fmla="*/ 170 h 231"/>
                <a:gd name="T66" fmla="*/ 56 w 88"/>
                <a:gd name="T67" fmla="*/ 164 h 231"/>
                <a:gd name="T68" fmla="*/ 59 w 88"/>
                <a:gd name="T69" fmla="*/ 158 h 231"/>
                <a:gd name="T70" fmla="*/ 65 w 88"/>
                <a:gd name="T71" fmla="*/ 146 h 231"/>
                <a:gd name="T72" fmla="*/ 74 w 88"/>
                <a:gd name="T73" fmla="*/ 120 h 231"/>
                <a:gd name="T74" fmla="*/ 86 w 88"/>
                <a:gd name="T75" fmla="*/ 68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231">
                  <a:moveTo>
                    <a:pt x="86" y="68"/>
                  </a:moveTo>
                  <a:cubicBezTo>
                    <a:pt x="87" y="55"/>
                    <a:pt x="87" y="55"/>
                    <a:pt x="87" y="55"/>
                  </a:cubicBezTo>
                  <a:cubicBezTo>
                    <a:pt x="87" y="50"/>
                    <a:pt x="88" y="46"/>
                    <a:pt x="88" y="41"/>
                  </a:cubicBezTo>
                  <a:cubicBezTo>
                    <a:pt x="88" y="37"/>
                    <a:pt x="88" y="32"/>
                    <a:pt x="88" y="28"/>
                  </a:cubicBezTo>
                  <a:cubicBezTo>
                    <a:pt x="88" y="23"/>
                    <a:pt x="87" y="19"/>
                    <a:pt x="87" y="14"/>
                  </a:cubicBezTo>
                  <a:cubicBezTo>
                    <a:pt x="86" y="6"/>
                    <a:pt x="80" y="0"/>
                    <a:pt x="72" y="0"/>
                  </a:cubicBezTo>
                  <a:cubicBezTo>
                    <a:pt x="64" y="0"/>
                    <a:pt x="57" y="7"/>
                    <a:pt x="57" y="15"/>
                  </a:cubicBezTo>
                  <a:cubicBezTo>
                    <a:pt x="57" y="16"/>
                    <a:pt x="57" y="16"/>
                    <a:pt x="57" y="16"/>
                  </a:cubicBezTo>
                  <a:cubicBezTo>
                    <a:pt x="57" y="20"/>
                    <a:pt x="57" y="24"/>
                    <a:pt x="57" y="28"/>
                  </a:cubicBezTo>
                  <a:cubicBezTo>
                    <a:pt x="57" y="32"/>
                    <a:pt x="57" y="36"/>
                    <a:pt x="56" y="40"/>
                  </a:cubicBezTo>
                  <a:cubicBezTo>
                    <a:pt x="56" y="48"/>
                    <a:pt x="55" y="56"/>
                    <a:pt x="54" y="64"/>
                  </a:cubicBezTo>
                  <a:cubicBezTo>
                    <a:pt x="53" y="81"/>
                    <a:pt x="50" y="97"/>
                    <a:pt x="46" y="113"/>
                  </a:cubicBezTo>
                  <a:cubicBezTo>
                    <a:pt x="44" y="121"/>
                    <a:pt x="42" y="128"/>
                    <a:pt x="40" y="136"/>
                  </a:cubicBezTo>
                  <a:cubicBezTo>
                    <a:pt x="39" y="140"/>
                    <a:pt x="37" y="144"/>
                    <a:pt x="36" y="148"/>
                  </a:cubicBezTo>
                  <a:cubicBezTo>
                    <a:pt x="34" y="154"/>
                    <a:pt x="34" y="154"/>
                    <a:pt x="34" y="154"/>
                  </a:cubicBezTo>
                  <a:cubicBezTo>
                    <a:pt x="31" y="159"/>
                    <a:pt x="31" y="159"/>
                    <a:pt x="31" y="159"/>
                  </a:cubicBezTo>
                  <a:cubicBezTo>
                    <a:pt x="27" y="171"/>
                    <a:pt x="27" y="171"/>
                    <a:pt x="27" y="171"/>
                  </a:cubicBezTo>
                  <a:cubicBezTo>
                    <a:pt x="21" y="182"/>
                    <a:pt x="21" y="182"/>
                    <a:pt x="21" y="182"/>
                  </a:cubicBezTo>
                  <a:cubicBezTo>
                    <a:pt x="20" y="183"/>
                    <a:pt x="19" y="185"/>
                    <a:pt x="19" y="187"/>
                  </a:cubicBezTo>
                  <a:cubicBezTo>
                    <a:pt x="15" y="193"/>
                    <a:pt x="15" y="193"/>
                    <a:pt x="15" y="193"/>
                  </a:cubicBezTo>
                  <a:cubicBezTo>
                    <a:pt x="14" y="194"/>
                    <a:pt x="13" y="197"/>
                    <a:pt x="12" y="198"/>
                  </a:cubicBezTo>
                  <a:cubicBezTo>
                    <a:pt x="12" y="199"/>
                    <a:pt x="9" y="202"/>
                    <a:pt x="8" y="203"/>
                  </a:cubicBezTo>
                  <a:cubicBezTo>
                    <a:pt x="6" y="204"/>
                    <a:pt x="3" y="206"/>
                    <a:pt x="2" y="208"/>
                  </a:cubicBezTo>
                  <a:cubicBezTo>
                    <a:pt x="2" y="209"/>
                    <a:pt x="2" y="209"/>
                    <a:pt x="2" y="210"/>
                  </a:cubicBezTo>
                  <a:cubicBezTo>
                    <a:pt x="3" y="210"/>
                    <a:pt x="4" y="210"/>
                    <a:pt x="5" y="210"/>
                  </a:cubicBezTo>
                  <a:cubicBezTo>
                    <a:pt x="7" y="210"/>
                    <a:pt x="9" y="209"/>
                    <a:pt x="11" y="208"/>
                  </a:cubicBezTo>
                  <a:cubicBezTo>
                    <a:pt x="7" y="212"/>
                    <a:pt x="4" y="216"/>
                    <a:pt x="2" y="220"/>
                  </a:cubicBezTo>
                  <a:cubicBezTo>
                    <a:pt x="1" y="223"/>
                    <a:pt x="0" y="226"/>
                    <a:pt x="2" y="228"/>
                  </a:cubicBezTo>
                  <a:cubicBezTo>
                    <a:pt x="3" y="231"/>
                    <a:pt x="8" y="231"/>
                    <a:pt x="11" y="230"/>
                  </a:cubicBezTo>
                  <a:cubicBezTo>
                    <a:pt x="16" y="228"/>
                    <a:pt x="20" y="224"/>
                    <a:pt x="22" y="219"/>
                  </a:cubicBezTo>
                  <a:cubicBezTo>
                    <a:pt x="23" y="218"/>
                    <a:pt x="24" y="216"/>
                    <a:pt x="24" y="215"/>
                  </a:cubicBezTo>
                  <a:cubicBezTo>
                    <a:pt x="25" y="214"/>
                    <a:pt x="27" y="209"/>
                    <a:pt x="30" y="204"/>
                  </a:cubicBezTo>
                  <a:cubicBezTo>
                    <a:pt x="39" y="193"/>
                    <a:pt x="47" y="182"/>
                    <a:pt x="53" y="170"/>
                  </a:cubicBezTo>
                  <a:cubicBezTo>
                    <a:pt x="56" y="164"/>
                    <a:pt x="56" y="164"/>
                    <a:pt x="56" y="164"/>
                  </a:cubicBezTo>
                  <a:cubicBezTo>
                    <a:pt x="59" y="158"/>
                    <a:pt x="59" y="158"/>
                    <a:pt x="59" y="158"/>
                  </a:cubicBezTo>
                  <a:cubicBezTo>
                    <a:pt x="61" y="154"/>
                    <a:pt x="63" y="150"/>
                    <a:pt x="65" y="146"/>
                  </a:cubicBezTo>
                  <a:cubicBezTo>
                    <a:pt x="68" y="137"/>
                    <a:pt x="72" y="129"/>
                    <a:pt x="74" y="120"/>
                  </a:cubicBezTo>
                  <a:cubicBezTo>
                    <a:pt x="80" y="103"/>
                    <a:pt x="84" y="86"/>
                    <a:pt x="86" y="68"/>
                  </a:cubicBez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8" name="íşḷïḓè"/>
            <p:cNvSpPr/>
            <p:nvPr/>
          </p:nvSpPr>
          <p:spPr bwMode="auto">
            <a:xfrm>
              <a:off x="6575217" y="3669441"/>
              <a:ext cx="266232" cy="687211"/>
            </a:xfrm>
            <a:custGeom>
              <a:avLst/>
              <a:gdLst>
                <a:gd name="T0" fmla="*/ 41 w 77"/>
                <a:gd name="T1" fmla="*/ 21 h 199"/>
                <a:gd name="T2" fmla="*/ 49 w 77"/>
                <a:gd name="T3" fmla="*/ 5 h 199"/>
                <a:gd name="T4" fmla="*/ 68 w 77"/>
                <a:gd name="T5" fmla="*/ 5 h 199"/>
                <a:gd name="T6" fmla="*/ 75 w 77"/>
                <a:gd name="T7" fmla="*/ 21 h 199"/>
                <a:gd name="T8" fmla="*/ 65 w 77"/>
                <a:gd name="T9" fmla="*/ 113 h 199"/>
                <a:gd name="T10" fmla="*/ 26 w 77"/>
                <a:gd name="T11" fmla="*/ 199 h 199"/>
                <a:gd name="T12" fmla="*/ 0 w 77"/>
                <a:gd name="T13" fmla="*/ 191 h 199"/>
                <a:gd name="T14" fmla="*/ 33 w 77"/>
                <a:gd name="T15" fmla="*/ 106 h 199"/>
                <a:gd name="T16" fmla="*/ 41 w 77"/>
                <a:gd name="T17" fmla="*/ 2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199">
                  <a:moveTo>
                    <a:pt x="41" y="21"/>
                  </a:moveTo>
                  <a:cubicBezTo>
                    <a:pt x="41" y="21"/>
                    <a:pt x="41" y="12"/>
                    <a:pt x="49" y="5"/>
                  </a:cubicBezTo>
                  <a:cubicBezTo>
                    <a:pt x="54" y="0"/>
                    <a:pt x="62" y="0"/>
                    <a:pt x="68" y="5"/>
                  </a:cubicBezTo>
                  <a:cubicBezTo>
                    <a:pt x="72" y="7"/>
                    <a:pt x="75" y="12"/>
                    <a:pt x="75" y="21"/>
                  </a:cubicBezTo>
                  <a:cubicBezTo>
                    <a:pt x="77" y="41"/>
                    <a:pt x="73" y="90"/>
                    <a:pt x="65" y="113"/>
                  </a:cubicBezTo>
                  <a:cubicBezTo>
                    <a:pt x="57" y="136"/>
                    <a:pt x="42" y="177"/>
                    <a:pt x="26" y="199"/>
                  </a:cubicBezTo>
                  <a:cubicBezTo>
                    <a:pt x="0" y="191"/>
                    <a:pt x="0" y="191"/>
                    <a:pt x="0" y="191"/>
                  </a:cubicBezTo>
                  <a:cubicBezTo>
                    <a:pt x="0" y="191"/>
                    <a:pt x="30" y="129"/>
                    <a:pt x="33" y="106"/>
                  </a:cubicBezTo>
                  <a:cubicBezTo>
                    <a:pt x="36" y="82"/>
                    <a:pt x="41" y="21"/>
                    <a:pt x="41" y="21"/>
                  </a:cubicBez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9" name="îṣ1ídé"/>
            <p:cNvSpPr/>
            <p:nvPr/>
          </p:nvSpPr>
          <p:spPr bwMode="auto">
            <a:xfrm>
              <a:off x="6633456" y="4519718"/>
              <a:ext cx="169723" cy="1104862"/>
            </a:xfrm>
            <a:custGeom>
              <a:avLst/>
              <a:gdLst>
                <a:gd name="T0" fmla="*/ 0 w 49"/>
                <a:gd name="T1" fmla="*/ 0 h 320"/>
                <a:gd name="T2" fmla="*/ 20 w 49"/>
                <a:gd name="T3" fmla="*/ 320 h 320"/>
                <a:gd name="T4" fmla="*/ 37 w 49"/>
                <a:gd name="T5" fmla="*/ 320 h 320"/>
                <a:gd name="T6" fmla="*/ 49 w 49"/>
                <a:gd name="T7" fmla="*/ 13 h 320"/>
                <a:gd name="T8" fmla="*/ 0 w 49"/>
                <a:gd name="T9" fmla="*/ 0 h 320"/>
              </a:gdLst>
              <a:ahLst/>
              <a:cxnLst>
                <a:cxn ang="0">
                  <a:pos x="T0" y="T1"/>
                </a:cxn>
                <a:cxn ang="0">
                  <a:pos x="T2" y="T3"/>
                </a:cxn>
                <a:cxn ang="0">
                  <a:pos x="T4" y="T5"/>
                </a:cxn>
                <a:cxn ang="0">
                  <a:pos x="T6" y="T7"/>
                </a:cxn>
                <a:cxn ang="0">
                  <a:pos x="T8" y="T9"/>
                </a:cxn>
              </a:cxnLst>
              <a:rect l="0" t="0" r="r" b="b"/>
              <a:pathLst>
                <a:path w="49" h="320">
                  <a:moveTo>
                    <a:pt x="0" y="0"/>
                  </a:moveTo>
                  <a:cubicBezTo>
                    <a:pt x="0" y="0"/>
                    <a:pt x="12" y="269"/>
                    <a:pt x="20" y="320"/>
                  </a:cubicBezTo>
                  <a:cubicBezTo>
                    <a:pt x="37" y="320"/>
                    <a:pt x="37" y="320"/>
                    <a:pt x="37" y="320"/>
                  </a:cubicBezTo>
                  <a:cubicBezTo>
                    <a:pt x="37" y="320"/>
                    <a:pt x="44" y="37"/>
                    <a:pt x="49" y="13"/>
                  </a:cubicBezTo>
                  <a:lnTo>
                    <a:pt x="0" y="0"/>
                  </a:ln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0" name="íṩ1îḑê"/>
            <p:cNvSpPr/>
            <p:nvPr/>
          </p:nvSpPr>
          <p:spPr bwMode="auto">
            <a:xfrm>
              <a:off x="6608496" y="5597957"/>
              <a:ext cx="169723" cy="58239"/>
            </a:xfrm>
            <a:custGeom>
              <a:avLst/>
              <a:gdLst>
                <a:gd name="T0" fmla="*/ 45 w 49"/>
                <a:gd name="T1" fmla="*/ 0 h 17"/>
                <a:gd name="T2" fmla="*/ 48 w 49"/>
                <a:gd name="T3" fmla="*/ 16 h 17"/>
                <a:gd name="T4" fmla="*/ 2 w 49"/>
                <a:gd name="T5" fmla="*/ 16 h 17"/>
                <a:gd name="T6" fmla="*/ 27 w 49"/>
                <a:gd name="T7" fmla="*/ 0 h 17"/>
                <a:gd name="T8" fmla="*/ 45 w 49"/>
                <a:gd name="T9" fmla="*/ 0 h 17"/>
              </a:gdLst>
              <a:ahLst/>
              <a:cxnLst>
                <a:cxn ang="0">
                  <a:pos x="T0" y="T1"/>
                </a:cxn>
                <a:cxn ang="0">
                  <a:pos x="T2" y="T3"/>
                </a:cxn>
                <a:cxn ang="0">
                  <a:pos x="T4" y="T5"/>
                </a:cxn>
                <a:cxn ang="0">
                  <a:pos x="T6" y="T7"/>
                </a:cxn>
                <a:cxn ang="0">
                  <a:pos x="T8" y="T9"/>
                </a:cxn>
              </a:cxnLst>
              <a:rect l="0" t="0" r="r" b="b"/>
              <a:pathLst>
                <a:path w="49" h="17">
                  <a:moveTo>
                    <a:pt x="45" y="0"/>
                  </a:moveTo>
                  <a:cubicBezTo>
                    <a:pt x="45" y="0"/>
                    <a:pt x="49" y="12"/>
                    <a:pt x="48" y="16"/>
                  </a:cubicBezTo>
                  <a:cubicBezTo>
                    <a:pt x="48" y="16"/>
                    <a:pt x="5" y="17"/>
                    <a:pt x="2" y="16"/>
                  </a:cubicBezTo>
                  <a:cubicBezTo>
                    <a:pt x="0" y="15"/>
                    <a:pt x="19" y="2"/>
                    <a:pt x="27" y="0"/>
                  </a:cubicBezTo>
                  <a:lnTo>
                    <a:pt x="45"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1" name="îṧļidè"/>
            <p:cNvSpPr/>
            <p:nvPr/>
          </p:nvSpPr>
          <p:spPr bwMode="auto">
            <a:xfrm>
              <a:off x="6733293" y="4536357"/>
              <a:ext cx="425971" cy="1088222"/>
            </a:xfrm>
            <a:custGeom>
              <a:avLst/>
              <a:gdLst>
                <a:gd name="T0" fmla="*/ 0 w 123"/>
                <a:gd name="T1" fmla="*/ 0 h 315"/>
                <a:gd name="T2" fmla="*/ 105 w 123"/>
                <a:gd name="T3" fmla="*/ 315 h 315"/>
                <a:gd name="T4" fmla="*/ 123 w 123"/>
                <a:gd name="T5" fmla="*/ 315 h 315"/>
                <a:gd name="T6" fmla="*/ 51 w 123"/>
                <a:gd name="T7" fmla="*/ 0 h 315"/>
                <a:gd name="T8" fmla="*/ 0 w 123"/>
                <a:gd name="T9" fmla="*/ 0 h 315"/>
              </a:gdLst>
              <a:ahLst/>
              <a:cxnLst>
                <a:cxn ang="0">
                  <a:pos x="T0" y="T1"/>
                </a:cxn>
                <a:cxn ang="0">
                  <a:pos x="T2" y="T3"/>
                </a:cxn>
                <a:cxn ang="0">
                  <a:pos x="T4" y="T5"/>
                </a:cxn>
                <a:cxn ang="0">
                  <a:pos x="T6" y="T7"/>
                </a:cxn>
                <a:cxn ang="0">
                  <a:pos x="T8" y="T9"/>
                </a:cxn>
              </a:cxnLst>
              <a:rect l="0" t="0" r="r" b="b"/>
              <a:pathLst>
                <a:path w="123" h="315">
                  <a:moveTo>
                    <a:pt x="0" y="0"/>
                  </a:moveTo>
                  <a:cubicBezTo>
                    <a:pt x="0" y="0"/>
                    <a:pt x="85" y="268"/>
                    <a:pt x="105" y="315"/>
                  </a:cubicBezTo>
                  <a:cubicBezTo>
                    <a:pt x="123" y="315"/>
                    <a:pt x="123" y="315"/>
                    <a:pt x="123" y="315"/>
                  </a:cubicBezTo>
                  <a:cubicBezTo>
                    <a:pt x="123" y="315"/>
                    <a:pt x="52" y="24"/>
                    <a:pt x="51" y="0"/>
                  </a:cubicBezTo>
                  <a:lnTo>
                    <a:pt x="0" y="0"/>
                  </a:ln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2" name="ïṡľíḓé"/>
            <p:cNvSpPr/>
            <p:nvPr/>
          </p:nvSpPr>
          <p:spPr bwMode="auto">
            <a:xfrm>
              <a:off x="6996197" y="5597957"/>
              <a:ext cx="169723" cy="58239"/>
            </a:xfrm>
            <a:custGeom>
              <a:avLst/>
              <a:gdLst>
                <a:gd name="T0" fmla="*/ 45 w 49"/>
                <a:gd name="T1" fmla="*/ 0 h 17"/>
                <a:gd name="T2" fmla="*/ 48 w 49"/>
                <a:gd name="T3" fmla="*/ 16 h 17"/>
                <a:gd name="T4" fmla="*/ 2 w 49"/>
                <a:gd name="T5" fmla="*/ 16 h 17"/>
                <a:gd name="T6" fmla="*/ 27 w 49"/>
                <a:gd name="T7" fmla="*/ 0 h 17"/>
                <a:gd name="T8" fmla="*/ 45 w 49"/>
                <a:gd name="T9" fmla="*/ 0 h 17"/>
              </a:gdLst>
              <a:ahLst/>
              <a:cxnLst>
                <a:cxn ang="0">
                  <a:pos x="T0" y="T1"/>
                </a:cxn>
                <a:cxn ang="0">
                  <a:pos x="T2" y="T3"/>
                </a:cxn>
                <a:cxn ang="0">
                  <a:pos x="T4" y="T5"/>
                </a:cxn>
                <a:cxn ang="0">
                  <a:pos x="T6" y="T7"/>
                </a:cxn>
                <a:cxn ang="0">
                  <a:pos x="T8" y="T9"/>
                </a:cxn>
              </a:cxnLst>
              <a:rect l="0" t="0" r="r" b="b"/>
              <a:pathLst>
                <a:path w="49" h="17">
                  <a:moveTo>
                    <a:pt x="45" y="0"/>
                  </a:moveTo>
                  <a:cubicBezTo>
                    <a:pt x="45" y="0"/>
                    <a:pt x="49" y="12"/>
                    <a:pt x="48" y="16"/>
                  </a:cubicBezTo>
                  <a:cubicBezTo>
                    <a:pt x="48" y="16"/>
                    <a:pt x="5" y="17"/>
                    <a:pt x="2" y="16"/>
                  </a:cubicBezTo>
                  <a:cubicBezTo>
                    <a:pt x="0" y="15"/>
                    <a:pt x="19" y="2"/>
                    <a:pt x="27" y="0"/>
                  </a:cubicBezTo>
                  <a:lnTo>
                    <a:pt x="45"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3" name="îş1ïḓè"/>
            <p:cNvSpPr/>
            <p:nvPr/>
          </p:nvSpPr>
          <p:spPr bwMode="auto">
            <a:xfrm>
              <a:off x="6556914" y="4166961"/>
              <a:ext cx="509168" cy="663916"/>
            </a:xfrm>
            <a:custGeom>
              <a:avLst/>
              <a:gdLst>
                <a:gd name="T0" fmla="*/ 41 w 147"/>
                <a:gd name="T1" fmla="*/ 0 h 192"/>
                <a:gd name="T2" fmla="*/ 0 w 147"/>
                <a:gd name="T3" fmla="*/ 174 h 192"/>
                <a:gd name="T4" fmla="*/ 0 w 147"/>
                <a:gd name="T5" fmla="*/ 178 h 192"/>
                <a:gd name="T6" fmla="*/ 147 w 147"/>
                <a:gd name="T7" fmla="*/ 174 h 192"/>
                <a:gd name="T8" fmla="*/ 106 w 147"/>
                <a:gd name="T9" fmla="*/ 55 h 192"/>
                <a:gd name="T10" fmla="*/ 93 w 147"/>
                <a:gd name="T11" fmla="*/ 0 h 192"/>
                <a:gd name="T12" fmla="*/ 41 w 147"/>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47" h="192">
                  <a:moveTo>
                    <a:pt x="41" y="0"/>
                  </a:moveTo>
                  <a:cubicBezTo>
                    <a:pt x="41" y="0"/>
                    <a:pt x="2" y="143"/>
                    <a:pt x="0" y="174"/>
                  </a:cubicBezTo>
                  <a:cubicBezTo>
                    <a:pt x="0" y="176"/>
                    <a:pt x="0" y="178"/>
                    <a:pt x="0" y="178"/>
                  </a:cubicBezTo>
                  <a:cubicBezTo>
                    <a:pt x="5" y="190"/>
                    <a:pt x="144" y="192"/>
                    <a:pt x="147" y="174"/>
                  </a:cubicBezTo>
                  <a:cubicBezTo>
                    <a:pt x="106" y="55"/>
                    <a:pt x="106" y="55"/>
                    <a:pt x="106" y="55"/>
                  </a:cubicBezTo>
                  <a:cubicBezTo>
                    <a:pt x="106" y="55"/>
                    <a:pt x="109" y="23"/>
                    <a:pt x="93" y="0"/>
                  </a:cubicBezTo>
                  <a:lnTo>
                    <a:pt x="41" y="0"/>
                  </a:lnTo>
                  <a:close/>
                </a:path>
              </a:pathLst>
            </a:cu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4" name="îṧḷiḓè"/>
            <p:cNvSpPr/>
            <p:nvPr/>
          </p:nvSpPr>
          <p:spPr bwMode="auto">
            <a:xfrm>
              <a:off x="6623472" y="4218544"/>
              <a:ext cx="93181" cy="519152"/>
            </a:xfrm>
            <a:custGeom>
              <a:avLst/>
              <a:gdLst>
                <a:gd name="T0" fmla="*/ 27 w 27"/>
                <a:gd name="T1" fmla="*/ 0 h 150"/>
                <a:gd name="T2" fmla="*/ 14 w 27"/>
                <a:gd name="T3" fmla="*/ 75 h 150"/>
                <a:gd name="T4" fmla="*/ 7 w 27"/>
                <a:gd name="T5" fmla="*/ 112 h 150"/>
                <a:gd name="T6" fmla="*/ 0 w 27"/>
                <a:gd name="T7" fmla="*/ 150 h 150"/>
                <a:gd name="T8" fmla="*/ 3 w 27"/>
                <a:gd name="T9" fmla="*/ 112 h 150"/>
                <a:gd name="T10" fmla="*/ 9 w 27"/>
                <a:gd name="T11" fmla="*/ 74 h 150"/>
                <a:gd name="T12" fmla="*/ 27 w 27"/>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27" h="150">
                  <a:moveTo>
                    <a:pt x="27" y="0"/>
                  </a:moveTo>
                  <a:cubicBezTo>
                    <a:pt x="24" y="25"/>
                    <a:pt x="19" y="50"/>
                    <a:pt x="14" y="75"/>
                  </a:cubicBezTo>
                  <a:cubicBezTo>
                    <a:pt x="7" y="112"/>
                    <a:pt x="7" y="112"/>
                    <a:pt x="7" y="112"/>
                  </a:cubicBezTo>
                  <a:cubicBezTo>
                    <a:pt x="5" y="125"/>
                    <a:pt x="2" y="137"/>
                    <a:pt x="0" y="150"/>
                  </a:cubicBezTo>
                  <a:cubicBezTo>
                    <a:pt x="0" y="137"/>
                    <a:pt x="1" y="124"/>
                    <a:pt x="3" y="112"/>
                  </a:cubicBezTo>
                  <a:cubicBezTo>
                    <a:pt x="5" y="99"/>
                    <a:pt x="7" y="87"/>
                    <a:pt x="9" y="74"/>
                  </a:cubicBezTo>
                  <a:cubicBezTo>
                    <a:pt x="14" y="49"/>
                    <a:pt x="20" y="24"/>
                    <a:pt x="27" y="0"/>
                  </a:cubicBezTo>
                  <a:close/>
                </a:path>
              </a:pathLst>
            </a:custGeom>
            <a:solidFill>
              <a:srgbClr val="FF75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5" name="išļiďê"/>
            <p:cNvSpPr/>
            <p:nvPr/>
          </p:nvSpPr>
          <p:spPr bwMode="auto">
            <a:xfrm>
              <a:off x="6743276" y="4205232"/>
              <a:ext cx="28288" cy="570735"/>
            </a:xfrm>
            <a:custGeom>
              <a:avLst/>
              <a:gdLst>
                <a:gd name="T0" fmla="*/ 8 w 8"/>
                <a:gd name="T1" fmla="*/ 0 h 165"/>
                <a:gd name="T2" fmla="*/ 7 w 8"/>
                <a:gd name="T3" fmla="*/ 42 h 165"/>
                <a:gd name="T4" fmla="*/ 6 w 8"/>
                <a:gd name="T5" fmla="*/ 83 h 165"/>
                <a:gd name="T6" fmla="*/ 5 w 8"/>
                <a:gd name="T7" fmla="*/ 124 h 165"/>
                <a:gd name="T8" fmla="*/ 5 w 8"/>
                <a:gd name="T9" fmla="*/ 134 h 165"/>
                <a:gd name="T10" fmla="*/ 6 w 8"/>
                <a:gd name="T11" fmla="*/ 145 h 165"/>
                <a:gd name="T12" fmla="*/ 6 w 8"/>
                <a:gd name="T13" fmla="*/ 150 h 165"/>
                <a:gd name="T14" fmla="*/ 6 w 8"/>
                <a:gd name="T15" fmla="*/ 155 h 165"/>
                <a:gd name="T16" fmla="*/ 8 w 8"/>
                <a:gd name="T17" fmla="*/ 165 h 165"/>
                <a:gd name="T18" fmla="*/ 5 w 8"/>
                <a:gd name="T19" fmla="*/ 155 h 165"/>
                <a:gd name="T20" fmla="*/ 4 w 8"/>
                <a:gd name="T21" fmla="*/ 150 h 165"/>
                <a:gd name="T22" fmla="*/ 3 w 8"/>
                <a:gd name="T23" fmla="*/ 145 h 165"/>
                <a:gd name="T24" fmla="*/ 2 w 8"/>
                <a:gd name="T25" fmla="*/ 135 h 165"/>
                <a:gd name="T26" fmla="*/ 1 w 8"/>
                <a:gd name="T27" fmla="*/ 124 h 165"/>
                <a:gd name="T28" fmla="*/ 1 w 8"/>
                <a:gd name="T29" fmla="*/ 83 h 165"/>
                <a:gd name="T30" fmla="*/ 8 w 8"/>
                <a:gd name="T3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65">
                  <a:moveTo>
                    <a:pt x="8" y="0"/>
                  </a:moveTo>
                  <a:cubicBezTo>
                    <a:pt x="8" y="14"/>
                    <a:pt x="8" y="28"/>
                    <a:pt x="7" y="42"/>
                  </a:cubicBezTo>
                  <a:cubicBezTo>
                    <a:pt x="6" y="83"/>
                    <a:pt x="6" y="83"/>
                    <a:pt x="6" y="83"/>
                  </a:cubicBezTo>
                  <a:cubicBezTo>
                    <a:pt x="6" y="97"/>
                    <a:pt x="5" y="110"/>
                    <a:pt x="5" y="124"/>
                  </a:cubicBezTo>
                  <a:cubicBezTo>
                    <a:pt x="5" y="127"/>
                    <a:pt x="5" y="131"/>
                    <a:pt x="5" y="134"/>
                  </a:cubicBezTo>
                  <a:cubicBezTo>
                    <a:pt x="5" y="138"/>
                    <a:pt x="5" y="141"/>
                    <a:pt x="6" y="145"/>
                  </a:cubicBezTo>
                  <a:cubicBezTo>
                    <a:pt x="6" y="150"/>
                    <a:pt x="6" y="150"/>
                    <a:pt x="6" y="150"/>
                  </a:cubicBezTo>
                  <a:cubicBezTo>
                    <a:pt x="6" y="155"/>
                    <a:pt x="6" y="155"/>
                    <a:pt x="6" y="155"/>
                  </a:cubicBezTo>
                  <a:cubicBezTo>
                    <a:pt x="6" y="158"/>
                    <a:pt x="7" y="162"/>
                    <a:pt x="8" y="165"/>
                  </a:cubicBezTo>
                  <a:cubicBezTo>
                    <a:pt x="7" y="162"/>
                    <a:pt x="5" y="159"/>
                    <a:pt x="5" y="155"/>
                  </a:cubicBezTo>
                  <a:cubicBezTo>
                    <a:pt x="4" y="150"/>
                    <a:pt x="4" y="150"/>
                    <a:pt x="4" y="150"/>
                  </a:cubicBezTo>
                  <a:cubicBezTo>
                    <a:pt x="3" y="145"/>
                    <a:pt x="3" y="145"/>
                    <a:pt x="3" y="145"/>
                  </a:cubicBezTo>
                  <a:cubicBezTo>
                    <a:pt x="3" y="141"/>
                    <a:pt x="2" y="138"/>
                    <a:pt x="2" y="135"/>
                  </a:cubicBezTo>
                  <a:cubicBezTo>
                    <a:pt x="2" y="131"/>
                    <a:pt x="1" y="128"/>
                    <a:pt x="1" y="124"/>
                  </a:cubicBezTo>
                  <a:cubicBezTo>
                    <a:pt x="0" y="110"/>
                    <a:pt x="1" y="96"/>
                    <a:pt x="1" y="83"/>
                  </a:cubicBezTo>
                  <a:cubicBezTo>
                    <a:pt x="2" y="55"/>
                    <a:pt x="4" y="28"/>
                    <a:pt x="8" y="0"/>
                  </a:cubicBezTo>
                  <a:close/>
                </a:path>
              </a:pathLst>
            </a:custGeom>
            <a:solidFill>
              <a:srgbClr val="FF75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6" name="ïṩḷiḋè"/>
            <p:cNvSpPr/>
            <p:nvPr/>
          </p:nvSpPr>
          <p:spPr bwMode="auto">
            <a:xfrm>
              <a:off x="6833130" y="4218544"/>
              <a:ext cx="114813" cy="539119"/>
            </a:xfrm>
            <a:custGeom>
              <a:avLst/>
              <a:gdLst>
                <a:gd name="T0" fmla="*/ 0 w 33"/>
                <a:gd name="T1" fmla="*/ 0 h 156"/>
                <a:gd name="T2" fmla="*/ 12 w 33"/>
                <a:gd name="T3" fmla="*/ 79 h 156"/>
                <a:gd name="T4" fmla="*/ 20 w 33"/>
                <a:gd name="T5" fmla="*/ 118 h 156"/>
                <a:gd name="T6" fmla="*/ 22 w 33"/>
                <a:gd name="T7" fmla="*/ 128 h 156"/>
                <a:gd name="T8" fmla="*/ 25 w 33"/>
                <a:gd name="T9" fmla="*/ 137 h 156"/>
                <a:gd name="T10" fmla="*/ 28 w 33"/>
                <a:gd name="T11" fmla="*/ 147 h 156"/>
                <a:gd name="T12" fmla="*/ 30 w 33"/>
                <a:gd name="T13" fmla="*/ 151 h 156"/>
                <a:gd name="T14" fmla="*/ 33 w 33"/>
                <a:gd name="T15" fmla="*/ 156 h 156"/>
                <a:gd name="T16" fmla="*/ 16 w 33"/>
                <a:gd name="T17" fmla="*/ 119 h 156"/>
                <a:gd name="T18" fmla="*/ 7 w 33"/>
                <a:gd name="T19" fmla="*/ 80 h 156"/>
                <a:gd name="T20" fmla="*/ 0 w 33"/>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156">
                  <a:moveTo>
                    <a:pt x="0" y="0"/>
                  </a:moveTo>
                  <a:cubicBezTo>
                    <a:pt x="4" y="27"/>
                    <a:pt x="8" y="53"/>
                    <a:pt x="12" y="79"/>
                  </a:cubicBezTo>
                  <a:cubicBezTo>
                    <a:pt x="14" y="92"/>
                    <a:pt x="17" y="105"/>
                    <a:pt x="20" y="118"/>
                  </a:cubicBezTo>
                  <a:cubicBezTo>
                    <a:pt x="22" y="128"/>
                    <a:pt x="22" y="128"/>
                    <a:pt x="22" y="128"/>
                  </a:cubicBezTo>
                  <a:cubicBezTo>
                    <a:pt x="25" y="137"/>
                    <a:pt x="25" y="137"/>
                    <a:pt x="25" y="137"/>
                  </a:cubicBezTo>
                  <a:cubicBezTo>
                    <a:pt x="26" y="141"/>
                    <a:pt x="27" y="144"/>
                    <a:pt x="28" y="147"/>
                  </a:cubicBezTo>
                  <a:cubicBezTo>
                    <a:pt x="29" y="148"/>
                    <a:pt x="30" y="150"/>
                    <a:pt x="30" y="151"/>
                  </a:cubicBezTo>
                  <a:cubicBezTo>
                    <a:pt x="33" y="156"/>
                    <a:pt x="33" y="156"/>
                    <a:pt x="33" y="156"/>
                  </a:cubicBezTo>
                  <a:cubicBezTo>
                    <a:pt x="24" y="145"/>
                    <a:pt x="19" y="132"/>
                    <a:pt x="16" y="119"/>
                  </a:cubicBezTo>
                  <a:cubicBezTo>
                    <a:pt x="12" y="106"/>
                    <a:pt x="9" y="93"/>
                    <a:pt x="7" y="80"/>
                  </a:cubicBezTo>
                  <a:cubicBezTo>
                    <a:pt x="3" y="54"/>
                    <a:pt x="0" y="27"/>
                    <a:pt x="0" y="0"/>
                  </a:cubicBezTo>
                  <a:close/>
                </a:path>
              </a:pathLst>
            </a:custGeom>
            <a:solidFill>
              <a:srgbClr val="FF75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7" name="iśḻîdè"/>
            <p:cNvSpPr/>
            <p:nvPr/>
          </p:nvSpPr>
          <p:spPr bwMode="auto">
            <a:xfrm>
              <a:off x="6665070" y="3383242"/>
              <a:ext cx="209657" cy="317815"/>
            </a:xfrm>
            <a:custGeom>
              <a:avLst/>
              <a:gdLst>
                <a:gd name="T0" fmla="*/ 53 w 61"/>
                <a:gd name="T1" fmla="*/ 31 h 92"/>
                <a:gd name="T2" fmla="*/ 50 w 61"/>
                <a:gd name="T3" fmla="*/ 7 h 92"/>
                <a:gd name="T4" fmla="*/ 23 w 61"/>
                <a:gd name="T5" fmla="*/ 3 h 92"/>
                <a:gd name="T6" fmla="*/ 8 w 61"/>
                <a:gd name="T7" fmla="*/ 24 h 92"/>
                <a:gd name="T8" fmla="*/ 8 w 61"/>
                <a:gd name="T9" fmla="*/ 24 h 92"/>
                <a:gd name="T10" fmla="*/ 0 w 61"/>
                <a:gd name="T11" fmla="*/ 41 h 92"/>
                <a:gd name="T12" fmla="*/ 6 w 61"/>
                <a:gd name="T13" fmla="*/ 44 h 92"/>
                <a:gd name="T14" fmla="*/ 10 w 61"/>
                <a:gd name="T15" fmla="*/ 65 h 92"/>
                <a:gd name="T16" fmla="*/ 26 w 61"/>
                <a:gd name="T17" fmla="*/ 66 h 92"/>
                <a:gd name="T18" fmla="*/ 26 w 61"/>
                <a:gd name="T19" fmla="*/ 92 h 92"/>
                <a:gd name="T20" fmla="*/ 52 w 61"/>
                <a:gd name="T21" fmla="*/ 84 h 92"/>
                <a:gd name="T22" fmla="*/ 52 w 61"/>
                <a:gd name="T23" fmla="*/ 49 h 92"/>
                <a:gd name="T24" fmla="*/ 52 w 61"/>
                <a:gd name="T25" fmla="*/ 49 h 92"/>
                <a:gd name="T26" fmla="*/ 52 w 61"/>
                <a:gd name="T27" fmla="*/ 45 h 92"/>
                <a:gd name="T28" fmla="*/ 61 w 61"/>
                <a:gd name="T29" fmla="*/ 35 h 92"/>
                <a:gd name="T30" fmla="*/ 53 w 61"/>
                <a:gd name="T31" fmla="*/ 3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92">
                  <a:moveTo>
                    <a:pt x="53" y="31"/>
                  </a:moveTo>
                  <a:cubicBezTo>
                    <a:pt x="54" y="21"/>
                    <a:pt x="53" y="11"/>
                    <a:pt x="50" y="7"/>
                  </a:cubicBezTo>
                  <a:cubicBezTo>
                    <a:pt x="44" y="0"/>
                    <a:pt x="32" y="0"/>
                    <a:pt x="23" y="3"/>
                  </a:cubicBezTo>
                  <a:cubicBezTo>
                    <a:pt x="16" y="5"/>
                    <a:pt x="11" y="14"/>
                    <a:pt x="8" y="24"/>
                  </a:cubicBezTo>
                  <a:cubicBezTo>
                    <a:pt x="8" y="24"/>
                    <a:pt x="8" y="24"/>
                    <a:pt x="8" y="24"/>
                  </a:cubicBezTo>
                  <a:cubicBezTo>
                    <a:pt x="6" y="30"/>
                    <a:pt x="0" y="41"/>
                    <a:pt x="0" y="41"/>
                  </a:cubicBezTo>
                  <a:cubicBezTo>
                    <a:pt x="0" y="41"/>
                    <a:pt x="3" y="44"/>
                    <a:pt x="6" y="44"/>
                  </a:cubicBezTo>
                  <a:cubicBezTo>
                    <a:pt x="5" y="54"/>
                    <a:pt x="7" y="62"/>
                    <a:pt x="10" y="65"/>
                  </a:cubicBezTo>
                  <a:cubicBezTo>
                    <a:pt x="14" y="69"/>
                    <a:pt x="20" y="68"/>
                    <a:pt x="26" y="66"/>
                  </a:cubicBezTo>
                  <a:cubicBezTo>
                    <a:pt x="26" y="92"/>
                    <a:pt x="26" y="92"/>
                    <a:pt x="26" y="92"/>
                  </a:cubicBezTo>
                  <a:cubicBezTo>
                    <a:pt x="52" y="84"/>
                    <a:pt x="52" y="84"/>
                    <a:pt x="52" y="84"/>
                  </a:cubicBezTo>
                  <a:cubicBezTo>
                    <a:pt x="52" y="49"/>
                    <a:pt x="52" y="49"/>
                    <a:pt x="52" y="49"/>
                  </a:cubicBezTo>
                  <a:cubicBezTo>
                    <a:pt x="52" y="49"/>
                    <a:pt x="52" y="49"/>
                    <a:pt x="52" y="49"/>
                  </a:cubicBezTo>
                  <a:cubicBezTo>
                    <a:pt x="52" y="48"/>
                    <a:pt x="52" y="46"/>
                    <a:pt x="52" y="45"/>
                  </a:cubicBezTo>
                  <a:cubicBezTo>
                    <a:pt x="55" y="44"/>
                    <a:pt x="60" y="40"/>
                    <a:pt x="61" y="35"/>
                  </a:cubicBezTo>
                  <a:cubicBezTo>
                    <a:pt x="61" y="30"/>
                    <a:pt x="57" y="29"/>
                    <a:pt x="53" y="31"/>
                  </a:cubicBez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8" name="ï$ḻíďe"/>
            <p:cNvSpPr/>
            <p:nvPr/>
          </p:nvSpPr>
          <p:spPr bwMode="auto">
            <a:xfrm>
              <a:off x="6754924" y="3579588"/>
              <a:ext cx="54911" cy="69886"/>
            </a:xfrm>
            <a:custGeom>
              <a:avLst/>
              <a:gdLst>
                <a:gd name="T0" fmla="*/ 0 w 16"/>
                <a:gd name="T1" fmla="*/ 9 h 20"/>
                <a:gd name="T2" fmla="*/ 0 w 16"/>
                <a:gd name="T3" fmla="*/ 20 h 20"/>
                <a:gd name="T4" fmla="*/ 16 w 16"/>
                <a:gd name="T5" fmla="*/ 0 h 20"/>
                <a:gd name="T6" fmla="*/ 0 w 16"/>
                <a:gd name="T7" fmla="*/ 9 h 20"/>
              </a:gdLst>
              <a:ahLst/>
              <a:cxnLst>
                <a:cxn ang="0">
                  <a:pos x="T0" y="T1"/>
                </a:cxn>
                <a:cxn ang="0">
                  <a:pos x="T2" y="T3"/>
                </a:cxn>
                <a:cxn ang="0">
                  <a:pos x="T4" y="T5"/>
                </a:cxn>
                <a:cxn ang="0">
                  <a:pos x="T6" y="T7"/>
                </a:cxn>
              </a:cxnLst>
              <a:rect l="0" t="0" r="r" b="b"/>
              <a:pathLst>
                <a:path w="16" h="20">
                  <a:moveTo>
                    <a:pt x="0" y="9"/>
                  </a:moveTo>
                  <a:cubicBezTo>
                    <a:pt x="0" y="20"/>
                    <a:pt x="0" y="20"/>
                    <a:pt x="0" y="20"/>
                  </a:cubicBezTo>
                  <a:cubicBezTo>
                    <a:pt x="0" y="20"/>
                    <a:pt x="13" y="12"/>
                    <a:pt x="16" y="0"/>
                  </a:cubicBezTo>
                  <a:cubicBezTo>
                    <a:pt x="16" y="0"/>
                    <a:pt x="5" y="9"/>
                    <a:pt x="0" y="9"/>
                  </a:cubicBez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9" name="îṥḷïdé"/>
            <p:cNvSpPr/>
            <p:nvPr/>
          </p:nvSpPr>
          <p:spPr bwMode="auto">
            <a:xfrm>
              <a:off x="6656751" y="3313356"/>
              <a:ext cx="256248" cy="297847"/>
            </a:xfrm>
            <a:custGeom>
              <a:avLst/>
              <a:gdLst>
                <a:gd name="T0" fmla="*/ 14 w 74"/>
                <a:gd name="T1" fmla="*/ 33 h 86"/>
                <a:gd name="T2" fmla="*/ 12 w 74"/>
                <a:gd name="T3" fmla="*/ 40 h 86"/>
                <a:gd name="T4" fmla="*/ 9 w 74"/>
                <a:gd name="T5" fmla="*/ 13 h 86"/>
                <a:gd name="T6" fmla="*/ 45 w 74"/>
                <a:gd name="T7" fmla="*/ 15 h 86"/>
                <a:gd name="T8" fmla="*/ 66 w 74"/>
                <a:gd name="T9" fmla="*/ 26 h 86"/>
                <a:gd name="T10" fmla="*/ 65 w 74"/>
                <a:gd name="T11" fmla="*/ 66 h 86"/>
                <a:gd name="T12" fmla="*/ 54 w 74"/>
                <a:gd name="T13" fmla="*/ 86 h 86"/>
                <a:gd name="T14" fmla="*/ 53 w 74"/>
                <a:gd name="T15" fmla="*/ 73 h 86"/>
                <a:gd name="T16" fmla="*/ 54 w 74"/>
                <a:gd name="T17" fmla="*/ 65 h 86"/>
                <a:gd name="T18" fmla="*/ 62 w 74"/>
                <a:gd name="T19" fmla="*/ 53 h 86"/>
                <a:gd name="T20" fmla="*/ 53 w 74"/>
                <a:gd name="T21" fmla="*/ 53 h 86"/>
                <a:gd name="T22" fmla="*/ 50 w 74"/>
                <a:gd name="T23" fmla="*/ 44 h 86"/>
                <a:gd name="T24" fmla="*/ 48 w 74"/>
                <a:gd name="T25" fmla="*/ 33 h 86"/>
                <a:gd name="T26" fmla="*/ 14 w 74"/>
                <a:gd name="T27"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86">
                  <a:moveTo>
                    <a:pt x="14" y="33"/>
                  </a:moveTo>
                  <a:cubicBezTo>
                    <a:pt x="12" y="40"/>
                    <a:pt x="12" y="40"/>
                    <a:pt x="12" y="40"/>
                  </a:cubicBezTo>
                  <a:cubicBezTo>
                    <a:pt x="12" y="40"/>
                    <a:pt x="0" y="25"/>
                    <a:pt x="9" y="13"/>
                  </a:cubicBezTo>
                  <a:cubicBezTo>
                    <a:pt x="18" y="0"/>
                    <a:pt x="34" y="8"/>
                    <a:pt x="45" y="15"/>
                  </a:cubicBezTo>
                  <a:cubicBezTo>
                    <a:pt x="56" y="21"/>
                    <a:pt x="58" y="23"/>
                    <a:pt x="66" y="26"/>
                  </a:cubicBezTo>
                  <a:cubicBezTo>
                    <a:pt x="74" y="28"/>
                    <a:pt x="74" y="53"/>
                    <a:pt x="65" y="66"/>
                  </a:cubicBezTo>
                  <a:cubicBezTo>
                    <a:pt x="56" y="79"/>
                    <a:pt x="54" y="86"/>
                    <a:pt x="54" y="86"/>
                  </a:cubicBezTo>
                  <a:cubicBezTo>
                    <a:pt x="53" y="73"/>
                    <a:pt x="53" y="73"/>
                    <a:pt x="53" y="73"/>
                  </a:cubicBezTo>
                  <a:cubicBezTo>
                    <a:pt x="54" y="65"/>
                    <a:pt x="54" y="65"/>
                    <a:pt x="54" y="65"/>
                  </a:cubicBezTo>
                  <a:cubicBezTo>
                    <a:pt x="54" y="65"/>
                    <a:pt x="63" y="61"/>
                    <a:pt x="62" y="53"/>
                  </a:cubicBezTo>
                  <a:cubicBezTo>
                    <a:pt x="62" y="53"/>
                    <a:pt x="59" y="48"/>
                    <a:pt x="53" y="53"/>
                  </a:cubicBezTo>
                  <a:cubicBezTo>
                    <a:pt x="53" y="53"/>
                    <a:pt x="49" y="52"/>
                    <a:pt x="50" y="44"/>
                  </a:cubicBezTo>
                  <a:cubicBezTo>
                    <a:pt x="51" y="36"/>
                    <a:pt x="53" y="35"/>
                    <a:pt x="48" y="33"/>
                  </a:cubicBezTo>
                  <a:cubicBezTo>
                    <a:pt x="44" y="31"/>
                    <a:pt x="29" y="43"/>
                    <a:pt x="14" y="33"/>
                  </a:cubicBez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0" name="íṥ1íḓe"/>
            <p:cNvSpPr/>
            <p:nvPr/>
          </p:nvSpPr>
          <p:spPr bwMode="auto">
            <a:xfrm>
              <a:off x="6851433" y="3354954"/>
              <a:ext cx="131452" cy="138108"/>
            </a:xfrm>
            <a:custGeom>
              <a:avLst/>
              <a:gdLst>
                <a:gd name="T0" fmla="*/ 12 w 38"/>
                <a:gd name="T1" fmla="*/ 25 h 40"/>
                <a:gd name="T2" fmla="*/ 9 w 38"/>
                <a:gd name="T3" fmla="*/ 7 h 40"/>
                <a:gd name="T4" fmla="*/ 37 w 38"/>
                <a:gd name="T5" fmla="*/ 20 h 40"/>
                <a:gd name="T6" fmla="*/ 20 w 38"/>
                <a:gd name="T7" fmla="*/ 38 h 40"/>
                <a:gd name="T8" fmla="*/ 12 w 38"/>
                <a:gd name="T9" fmla="*/ 25 h 40"/>
              </a:gdLst>
              <a:ahLst/>
              <a:cxnLst>
                <a:cxn ang="0">
                  <a:pos x="T0" y="T1"/>
                </a:cxn>
                <a:cxn ang="0">
                  <a:pos x="T2" y="T3"/>
                </a:cxn>
                <a:cxn ang="0">
                  <a:pos x="T4" y="T5"/>
                </a:cxn>
                <a:cxn ang="0">
                  <a:pos x="T6" y="T7"/>
                </a:cxn>
                <a:cxn ang="0">
                  <a:pos x="T8" y="T9"/>
                </a:cxn>
              </a:cxnLst>
              <a:rect l="0" t="0" r="r" b="b"/>
              <a:pathLst>
                <a:path w="38" h="40">
                  <a:moveTo>
                    <a:pt x="12" y="25"/>
                  </a:moveTo>
                  <a:cubicBezTo>
                    <a:pt x="12" y="25"/>
                    <a:pt x="0" y="14"/>
                    <a:pt x="9" y="7"/>
                  </a:cubicBezTo>
                  <a:cubicBezTo>
                    <a:pt x="17" y="0"/>
                    <a:pt x="35" y="11"/>
                    <a:pt x="37" y="20"/>
                  </a:cubicBezTo>
                  <a:cubicBezTo>
                    <a:pt x="38" y="29"/>
                    <a:pt x="36" y="40"/>
                    <a:pt x="20" y="38"/>
                  </a:cubicBezTo>
                  <a:cubicBezTo>
                    <a:pt x="3" y="36"/>
                    <a:pt x="12" y="25"/>
                    <a:pt x="12" y="25"/>
                  </a:cubicBez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1" name="îṧľîḑè"/>
            <p:cNvSpPr/>
            <p:nvPr/>
          </p:nvSpPr>
          <p:spPr bwMode="auto">
            <a:xfrm>
              <a:off x="6826474" y="3528005"/>
              <a:ext cx="28288" cy="28288"/>
            </a:xfrm>
            <a:prstGeom prst="ellipse">
              <a:avLst/>
            </a:prstGeom>
            <a:solidFill>
              <a:srgbClr val="F065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2" name="ïṩḷïďè"/>
            <p:cNvSpPr/>
            <p:nvPr/>
          </p:nvSpPr>
          <p:spPr bwMode="auto">
            <a:xfrm>
              <a:off x="6636784" y="3624514"/>
              <a:ext cx="276215" cy="542447"/>
            </a:xfrm>
            <a:custGeom>
              <a:avLst/>
              <a:gdLst>
                <a:gd name="T0" fmla="*/ 72 w 80"/>
                <a:gd name="T1" fmla="*/ 94 h 157"/>
                <a:gd name="T2" fmla="*/ 70 w 80"/>
                <a:gd name="T3" fmla="*/ 157 h 157"/>
                <a:gd name="T4" fmla="*/ 18 w 80"/>
                <a:gd name="T5" fmla="*/ 157 h 157"/>
                <a:gd name="T6" fmla="*/ 20 w 80"/>
                <a:gd name="T7" fmla="*/ 100 h 157"/>
                <a:gd name="T8" fmla="*/ 21 w 80"/>
                <a:gd name="T9" fmla="*/ 87 h 157"/>
                <a:gd name="T10" fmla="*/ 20 w 80"/>
                <a:gd name="T11" fmla="*/ 87 h 157"/>
                <a:gd name="T12" fmla="*/ 12 w 80"/>
                <a:gd name="T13" fmla="*/ 82 h 157"/>
                <a:gd name="T14" fmla="*/ 7 w 80"/>
                <a:gd name="T15" fmla="*/ 77 h 157"/>
                <a:gd name="T16" fmla="*/ 3 w 80"/>
                <a:gd name="T17" fmla="*/ 59 h 157"/>
                <a:gd name="T18" fmla="*/ 27 w 80"/>
                <a:gd name="T19" fmla="*/ 22 h 157"/>
                <a:gd name="T20" fmla="*/ 30 w 80"/>
                <a:gd name="T21" fmla="*/ 18 h 157"/>
                <a:gd name="T22" fmla="*/ 26 w 80"/>
                <a:gd name="T23" fmla="*/ 10 h 157"/>
                <a:gd name="T24" fmla="*/ 62 w 80"/>
                <a:gd name="T25" fmla="*/ 0 h 157"/>
                <a:gd name="T26" fmla="*/ 62 w 80"/>
                <a:gd name="T27" fmla="*/ 10 h 157"/>
                <a:gd name="T28" fmla="*/ 71 w 80"/>
                <a:gd name="T29" fmla="*/ 19 h 157"/>
                <a:gd name="T30" fmla="*/ 72 w 80"/>
                <a:gd name="T31" fmla="*/ 9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157">
                  <a:moveTo>
                    <a:pt x="72" y="94"/>
                  </a:moveTo>
                  <a:cubicBezTo>
                    <a:pt x="61" y="127"/>
                    <a:pt x="70" y="157"/>
                    <a:pt x="70" y="157"/>
                  </a:cubicBezTo>
                  <a:cubicBezTo>
                    <a:pt x="18" y="157"/>
                    <a:pt x="18" y="157"/>
                    <a:pt x="18" y="157"/>
                  </a:cubicBezTo>
                  <a:cubicBezTo>
                    <a:pt x="20" y="100"/>
                    <a:pt x="20" y="100"/>
                    <a:pt x="20" y="100"/>
                  </a:cubicBezTo>
                  <a:cubicBezTo>
                    <a:pt x="21" y="87"/>
                    <a:pt x="21" y="87"/>
                    <a:pt x="21" y="87"/>
                  </a:cubicBezTo>
                  <a:cubicBezTo>
                    <a:pt x="20" y="87"/>
                    <a:pt x="20" y="87"/>
                    <a:pt x="20" y="87"/>
                  </a:cubicBezTo>
                  <a:cubicBezTo>
                    <a:pt x="17" y="86"/>
                    <a:pt x="15" y="84"/>
                    <a:pt x="12" y="82"/>
                  </a:cubicBezTo>
                  <a:cubicBezTo>
                    <a:pt x="11" y="81"/>
                    <a:pt x="9" y="79"/>
                    <a:pt x="7" y="77"/>
                  </a:cubicBezTo>
                  <a:cubicBezTo>
                    <a:pt x="2" y="70"/>
                    <a:pt x="0" y="63"/>
                    <a:pt x="3" y="59"/>
                  </a:cubicBezTo>
                  <a:cubicBezTo>
                    <a:pt x="6" y="54"/>
                    <a:pt x="20" y="32"/>
                    <a:pt x="27" y="22"/>
                  </a:cubicBezTo>
                  <a:cubicBezTo>
                    <a:pt x="27" y="20"/>
                    <a:pt x="29" y="19"/>
                    <a:pt x="30" y="18"/>
                  </a:cubicBezTo>
                  <a:cubicBezTo>
                    <a:pt x="28" y="15"/>
                    <a:pt x="26" y="11"/>
                    <a:pt x="26" y="10"/>
                  </a:cubicBezTo>
                  <a:cubicBezTo>
                    <a:pt x="27" y="8"/>
                    <a:pt x="54" y="3"/>
                    <a:pt x="62" y="0"/>
                  </a:cubicBezTo>
                  <a:cubicBezTo>
                    <a:pt x="62" y="0"/>
                    <a:pt x="62" y="5"/>
                    <a:pt x="62" y="10"/>
                  </a:cubicBezTo>
                  <a:cubicBezTo>
                    <a:pt x="66" y="11"/>
                    <a:pt x="70" y="15"/>
                    <a:pt x="71" y="19"/>
                  </a:cubicBezTo>
                  <a:cubicBezTo>
                    <a:pt x="78" y="37"/>
                    <a:pt x="80" y="70"/>
                    <a:pt x="72" y="9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3" name="íSḷíḋè"/>
            <p:cNvSpPr/>
            <p:nvPr/>
          </p:nvSpPr>
          <p:spPr bwMode="auto">
            <a:xfrm>
              <a:off x="6159230" y="3691072"/>
              <a:ext cx="712170" cy="264568"/>
            </a:xfrm>
            <a:custGeom>
              <a:avLst/>
              <a:gdLst>
                <a:gd name="T0" fmla="*/ 181 w 206"/>
                <a:gd name="T1" fmla="*/ 4 h 77"/>
                <a:gd name="T2" fmla="*/ 171 w 206"/>
                <a:gd name="T3" fmla="*/ 10 h 77"/>
                <a:gd name="T4" fmla="*/ 160 w 206"/>
                <a:gd name="T5" fmla="*/ 16 h 77"/>
                <a:gd name="T6" fmla="*/ 138 w 206"/>
                <a:gd name="T7" fmla="*/ 26 h 77"/>
                <a:gd name="T8" fmla="*/ 92 w 206"/>
                <a:gd name="T9" fmla="*/ 42 h 77"/>
                <a:gd name="T10" fmla="*/ 68 w 206"/>
                <a:gd name="T11" fmla="*/ 48 h 77"/>
                <a:gd name="T12" fmla="*/ 56 w 206"/>
                <a:gd name="T13" fmla="*/ 51 h 77"/>
                <a:gd name="T14" fmla="*/ 50 w 206"/>
                <a:gd name="T15" fmla="*/ 52 h 77"/>
                <a:gd name="T16" fmla="*/ 44 w 206"/>
                <a:gd name="T17" fmla="*/ 52 h 77"/>
                <a:gd name="T18" fmla="*/ 31 w 206"/>
                <a:gd name="T19" fmla="*/ 54 h 77"/>
                <a:gd name="T20" fmla="*/ 19 w 206"/>
                <a:gd name="T21" fmla="*/ 55 h 77"/>
                <a:gd name="T22" fmla="*/ 13 w 206"/>
                <a:gd name="T23" fmla="*/ 55 h 77"/>
                <a:gd name="T24" fmla="*/ 7 w 206"/>
                <a:gd name="T25" fmla="*/ 55 h 77"/>
                <a:gd name="T26" fmla="*/ 0 w 206"/>
                <a:gd name="T27" fmla="*/ 55 h 77"/>
                <a:gd name="T28" fmla="*/ 4 w 206"/>
                <a:gd name="T29" fmla="*/ 73 h 77"/>
                <a:gd name="T30" fmla="*/ 45 w 206"/>
                <a:gd name="T31" fmla="*/ 77 h 77"/>
                <a:gd name="T32" fmla="*/ 52 w 206"/>
                <a:gd name="T33" fmla="*/ 77 h 77"/>
                <a:gd name="T34" fmla="*/ 59 w 206"/>
                <a:gd name="T35" fmla="*/ 76 h 77"/>
                <a:gd name="T36" fmla="*/ 72 w 206"/>
                <a:gd name="T37" fmla="*/ 75 h 77"/>
                <a:gd name="T38" fmla="*/ 99 w 206"/>
                <a:gd name="T39" fmla="*/ 71 h 77"/>
                <a:gd name="T40" fmla="*/ 150 w 206"/>
                <a:gd name="T41" fmla="*/ 55 h 77"/>
                <a:gd name="T42" fmla="*/ 162 w 206"/>
                <a:gd name="T43" fmla="*/ 49 h 77"/>
                <a:gd name="T44" fmla="*/ 174 w 206"/>
                <a:gd name="T45" fmla="*/ 43 h 77"/>
                <a:gd name="T46" fmla="*/ 186 w 206"/>
                <a:gd name="T47" fmla="*/ 37 h 77"/>
                <a:gd name="T48" fmla="*/ 198 w 206"/>
                <a:gd name="T49" fmla="*/ 29 h 77"/>
                <a:gd name="T50" fmla="*/ 202 w 206"/>
                <a:gd name="T51" fmla="*/ 10 h 77"/>
                <a:gd name="T52" fmla="*/ 182 w 206"/>
                <a:gd name="T53" fmla="*/ 4 h 77"/>
                <a:gd name="T54" fmla="*/ 181 w 206"/>
                <a:gd name="T55" fmla="*/ 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6" h="77">
                  <a:moveTo>
                    <a:pt x="181" y="4"/>
                  </a:moveTo>
                  <a:cubicBezTo>
                    <a:pt x="178" y="6"/>
                    <a:pt x="174" y="8"/>
                    <a:pt x="171" y="10"/>
                  </a:cubicBezTo>
                  <a:cubicBezTo>
                    <a:pt x="167" y="12"/>
                    <a:pt x="163" y="14"/>
                    <a:pt x="160" y="16"/>
                  </a:cubicBezTo>
                  <a:cubicBezTo>
                    <a:pt x="153" y="19"/>
                    <a:pt x="145" y="22"/>
                    <a:pt x="138" y="26"/>
                  </a:cubicBezTo>
                  <a:cubicBezTo>
                    <a:pt x="123" y="32"/>
                    <a:pt x="107" y="38"/>
                    <a:pt x="92" y="42"/>
                  </a:cubicBezTo>
                  <a:cubicBezTo>
                    <a:pt x="84" y="45"/>
                    <a:pt x="76" y="46"/>
                    <a:pt x="68" y="48"/>
                  </a:cubicBezTo>
                  <a:cubicBezTo>
                    <a:pt x="64" y="49"/>
                    <a:pt x="60" y="50"/>
                    <a:pt x="56" y="51"/>
                  </a:cubicBezTo>
                  <a:cubicBezTo>
                    <a:pt x="50" y="52"/>
                    <a:pt x="50" y="52"/>
                    <a:pt x="50" y="52"/>
                  </a:cubicBezTo>
                  <a:cubicBezTo>
                    <a:pt x="44" y="52"/>
                    <a:pt x="44" y="52"/>
                    <a:pt x="44" y="52"/>
                  </a:cubicBezTo>
                  <a:cubicBezTo>
                    <a:pt x="31" y="54"/>
                    <a:pt x="31" y="54"/>
                    <a:pt x="31" y="54"/>
                  </a:cubicBezTo>
                  <a:cubicBezTo>
                    <a:pt x="19" y="55"/>
                    <a:pt x="19" y="55"/>
                    <a:pt x="19" y="55"/>
                  </a:cubicBezTo>
                  <a:cubicBezTo>
                    <a:pt x="17" y="55"/>
                    <a:pt x="15" y="55"/>
                    <a:pt x="13" y="55"/>
                  </a:cubicBezTo>
                  <a:cubicBezTo>
                    <a:pt x="7" y="55"/>
                    <a:pt x="7" y="55"/>
                    <a:pt x="7" y="55"/>
                  </a:cubicBezTo>
                  <a:cubicBezTo>
                    <a:pt x="5" y="55"/>
                    <a:pt x="2" y="55"/>
                    <a:pt x="0" y="55"/>
                  </a:cubicBezTo>
                  <a:cubicBezTo>
                    <a:pt x="4" y="73"/>
                    <a:pt x="4" y="73"/>
                    <a:pt x="4" y="73"/>
                  </a:cubicBezTo>
                  <a:cubicBezTo>
                    <a:pt x="18" y="75"/>
                    <a:pt x="32" y="77"/>
                    <a:pt x="45" y="77"/>
                  </a:cubicBezTo>
                  <a:cubicBezTo>
                    <a:pt x="52" y="77"/>
                    <a:pt x="52" y="77"/>
                    <a:pt x="52" y="77"/>
                  </a:cubicBezTo>
                  <a:cubicBezTo>
                    <a:pt x="59" y="76"/>
                    <a:pt x="59" y="76"/>
                    <a:pt x="59" y="76"/>
                  </a:cubicBezTo>
                  <a:cubicBezTo>
                    <a:pt x="63" y="76"/>
                    <a:pt x="68" y="76"/>
                    <a:pt x="72" y="75"/>
                  </a:cubicBezTo>
                  <a:cubicBezTo>
                    <a:pt x="81" y="74"/>
                    <a:pt x="90" y="73"/>
                    <a:pt x="99" y="71"/>
                  </a:cubicBezTo>
                  <a:cubicBezTo>
                    <a:pt x="116" y="67"/>
                    <a:pt x="133" y="62"/>
                    <a:pt x="150" y="55"/>
                  </a:cubicBezTo>
                  <a:cubicBezTo>
                    <a:pt x="162" y="49"/>
                    <a:pt x="162" y="49"/>
                    <a:pt x="162" y="49"/>
                  </a:cubicBezTo>
                  <a:cubicBezTo>
                    <a:pt x="166" y="47"/>
                    <a:pt x="170" y="46"/>
                    <a:pt x="174" y="43"/>
                  </a:cubicBezTo>
                  <a:cubicBezTo>
                    <a:pt x="178" y="41"/>
                    <a:pt x="182" y="39"/>
                    <a:pt x="186" y="37"/>
                  </a:cubicBezTo>
                  <a:cubicBezTo>
                    <a:pt x="190" y="34"/>
                    <a:pt x="193" y="32"/>
                    <a:pt x="198" y="29"/>
                  </a:cubicBezTo>
                  <a:cubicBezTo>
                    <a:pt x="204" y="25"/>
                    <a:pt x="206" y="16"/>
                    <a:pt x="202" y="10"/>
                  </a:cubicBezTo>
                  <a:cubicBezTo>
                    <a:pt x="198" y="2"/>
                    <a:pt x="189" y="0"/>
                    <a:pt x="182" y="4"/>
                  </a:cubicBezTo>
                  <a:lnTo>
                    <a:pt x="181" y="4"/>
                  </a:ln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4" name="íŝ1íḍè"/>
            <p:cNvSpPr/>
            <p:nvPr/>
          </p:nvSpPr>
          <p:spPr bwMode="auto">
            <a:xfrm>
              <a:off x="6194173" y="3687744"/>
              <a:ext cx="680555" cy="282871"/>
            </a:xfrm>
            <a:custGeom>
              <a:avLst/>
              <a:gdLst>
                <a:gd name="T0" fmla="*/ 168 w 197"/>
                <a:gd name="T1" fmla="*/ 5 h 82"/>
                <a:gd name="T2" fmla="*/ 186 w 197"/>
                <a:gd name="T3" fmla="*/ 3 h 82"/>
                <a:gd name="T4" fmla="*/ 196 w 197"/>
                <a:gd name="T5" fmla="*/ 20 h 82"/>
                <a:gd name="T6" fmla="*/ 185 w 197"/>
                <a:gd name="T7" fmla="*/ 34 h 82"/>
                <a:gd name="T8" fmla="*/ 100 w 197"/>
                <a:gd name="T9" fmla="*/ 71 h 82"/>
                <a:gd name="T10" fmla="*/ 6 w 197"/>
                <a:gd name="T11" fmla="*/ 79 h 82"/>
                <a:gd name="T12" fmla="*/ 0 w 197"/>
                <a:gd name="T13" fmla="*/ 53 h 82"/>
                <a:gd name="T14" fmla="*/ 91 w 197"/>
                <a:gd name="T15" fmla="*/ 39 h 82"/>
                <a:gd name="T16" fmla="*/ 168 w 197"/>
                <a:gd name="T17" fmla="*/ 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82">
                  <a:moveTo>
                    <a:pt x="168" y="5"/>
                  </a:moveTo>
                  <a:cubicBezTo>
                    <a:pt x="168" y="5"/>
                    <a:pt x="177" y="0"/>
                    <a:pt x="186" y="3"/>
                  </a:cubicBezTo>
                  <a:cubicBezTo>
                    <a:pt x="193" y="6"/>
                    <a:pt x="197" y="13"/>
                    <a:pt x="196" y="20"/>
                  </a:cubicBezTo>
                  <a:cubicBezTo>
                    <a:pt x="195" y="24"/>
                    <a:pt x="192" y="29"/>
                    <a:pt x="185" y="34"/>
                  </a:cubicBezTo>
                  <a:cubicBezTo>
                    <a:pt x="169" y="45"/>
                    <a:pt x="123" y="66"/>
                    <a:pt x="100" y="71"/>
                  </a:cubicBezTo>
                  <a:cubicBezTo>
                    <a:pt x="76" y="75"/>
                    <a:pt x="33" y="82"/>
                    <a:pt x="6" y="79"/>
                  </a:cubicBezTo>
                  <a:cubicBezTo>
                    <a:pt x="0" y="53"/>
                    <a:pt x="0" y="53"/>
                    <a:pt x="0" y="53"/>
                  </a:cubicBezTo>
                  <a:cubicBezTo>
                    <a:pt x="0" y="53"/>
                    <a:pt x="69" y="49"/>
                    <a:pt x="91" y="39"/>
                  </a:cubicBezTo>
                  <a:cubicBezTo>
                    <a:pt x="113" y="30"/>
                    <a:pt x="168" y="5"/>
                    <a:pt x="168"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5" name="ï$ľiḓé"/>
            <p:cNvSpPr/>
            <p:nvPr/>
          </p:nvSpPr>
          <p:spPr bwMode="auto">
            <a:xfrm>
              <a:off x="6661742" y="3820860"/>
              <a:ext cx="148092" cy="86525"/>
            </a:xfrm>
            <a:custGeom>
              <a:avLst/>
              <a:gdLst>
                <a:gd name="T0" fmla="*/ 43 w 43"/>
                <a:gd name="T1" fmla="*/ 0 h 25"/>
                <a:gd name="T2" fmla="*/ 5 w 43"/>
                <a:gd name="T3" fmla="*/ 25 h 25"/>
                <a:gd name="T4" fmla="*/ 0 w 43"/>
                <a:gd name="T5" fmla="*/ 20 h 25"/>
                <a:gd name="T6" fmla="*/ 43 w 43"/>
                <a:gd name="T7" fmla="*/ 0 h 25"/>
              </a:gdLst>
              <a:ahLst/>
              <a:cxnLst>
                <a:cxn ang="0">
                  <a:pos x="T0" y="T1"/>
                </a:cxn>
                <a:cxn ang="0">
                  <a:pos x="T2" y="T3"/>
                </a:cxn>
                <a:cxn ang="0">
                  <a:pos x="T4" y="T5"/>
                </a:cxn>
                <a:cxn ang="0">
                  <a:pos x="T6" y="T7"/>
                </a:cxn>
              </a:cxnLst>
              <a:rect l="0" t="0" r="r" b="b"/>
              <a:pathLst>
                <a:path w="43" h="25">
                  <a:moveTo>
                    <a:pt x="43" y="0"/>
                  </a:moveTo>
                  <a:cubicBezTo>
                    <a:pt x="41" y="1"/>
                    <a:pt x="16" y="23"/>
                    <a:pt x="5" y="25"/>
                  </a:cubicBezTo>
                  <a:cubicBezTo>
                    <a:pt x="4" y="24"/>
                    <a:pt x="2" y="22"/>
                    <a:pt x="0" y="20"/>
                  </a:cubicBezTo>
                  <a:cubicBezTo>
                    <a:pt x="0" y="20"/>
                    <a:pt x="32" y="6"/>
                    <a:pt x="43" y="0"/>
                  </a:cubicBez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6" name="iṣľîďè"/>
            <p:cNvSpPr/>
            <p:nvPr/>
          </p:nvSpPr>
          <p:spPr bwMode="auto">
            <a:xfrm>
              <a:off x="5417109" y="3697727"/>
              <a:ext cx="465906" cy="821991"/>
            </a:xfrm>
            <a:custGeom>
              <a:avLst/>
              <a:gdLst>
                <a:gd name="T0" fmla="*/ 132 w 135"/>
                <a:gd name="T1" fmla="*/ 224 h 238"/>
                <a:gd name="T2" fmla="*/ 119 w 135"/>
                <a:gd name="T3" fmla="*/ 211 h 238"/>
                <a:gd name="T4" fmla="*/ 127 w 135"/>
                <a:gd name="T5" fmla="*/ 212 h 238"/>
                <a:gd name="T6" fmla="*/ 130 w 135"/>
                <a:gd name="T7" fmla="*/ 211 h 238"/>
                <a:gd name="T8" fmla="*/ 130 w 135"/>
                <a:gd name="T9" fmla="*/ 209 h 238"/>
                <a:gd name="T10" fmla="*/ 122 w 135"/>
                <a:gd name="T11" fmla="*/ 204 h 238"/>
                <a:gd name="T12" fmla="*/ 119 w 135"/>
                <a:gd name="T13" fmla="*/ 202 h 238"/>
                <a:gd name="T14" fmla="*/ 115 w 135"/>
                <a:gd name="T15" fmla="*/ 200 h 238"/>
                <a:gd name="T16" fmla="*/ 105 w 135"/>
                <a:gd name="T17" fmla="*/ 191 h 238"/>
                <a:gd name="T18" fmla="*/ 90 w 135"/>
                <a:gd name="T19" fmla="*/ 169 h 238"/>
                <a:gd name="T20" fmla="*/ 68 w 135"/>
                <a:gd name="T21" fmla="*/ 120 h 238"/>
                <a:gd name="T22" fmla="*/ 55 w 135"/>
                <a:gd name="T23" fmla="*/ 68 h 238"/>
                <a:gd name="T24" fmla="*/ 51 w 135"/>
                <a:gd name="T25" fmla="*/ 42 h 238"/>
                <a:gd name="T26" fmla="*/ 49 w 135"/>
                <a:gd name="T27" fmla="*/ 29 h 238"/>
                <a:gd name="T28" fmla="*/ 46 w 135"/>
                <a:gd name="T29" fmla="*/ 16 h 238"/>
                <a:gd name="T30" fmla="*/ 46 w 135"/>
                <a:gd name="T31" fmla="*/ 14 h 238"/>
                <a:gd name="T32" fmla="*/ 24 w 135"/>
                <a:gd name="T33" fmla="*/ 0 h 238"/>
                <a:gd name="T34" fmla="*/ 0 w 135"/>
                <a:gd name="T35" fmla="*/ 21 h 238"/>
                <a:gd name="T36" fmla="*/ 1 w 135"/>
                <a:gd name="T37" fmla="*/ 36 h 238"/>
                <a:gd name="T38" fmla="*/ 4 w 135"/>
                <a:gd name="T39" fmla="*/ 51 h 238"/>
                <a:gd name="T40" fmla="*/ 13 w 135"/>
                <a:gd name="T41" fmla="*/ 79 h 238"/>
                <a:gd name="T42" fmla="*/ 35 w 135"/>
                <a:gd name="T43" fmla="*/ 133 h 238"/>
                <a:gd name="T44" fmla="*/ 67 w 135"/>
                <a:gd name="T45" fmla="*/ 183 h 238"/>
                <a:gd name="T46" fmla="*/ 93 w 135"/>
                <a:gd name="T47" fmla="*/ 207 h 238"/>
                <a:gd name="T48" fmla="*/ 105 w 135"/>
                <a:gd name="T49" fmla="*/ 221 h 238"/>
                <a:gd name="T50" fmla="*/ 108 w 135"/>
                <a:gd name="T51" fmla="*/ 226 h 238"/>
                <a:gd name="T52" fmla="*/ 123 w 135"/>
                <a:gd name="T53" fmla="*/ 237 h 238"/>
                <a:gd name="T54" fmla="*/ 134 w 135"/>
                <a:gd name="T55" fmla="*/ 233 h 238"/>
                <a:gd name="T56" fmla="*/ 132 w 135"/>
                <a:gd name="T57" fmla="*/ 22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238">
                  <a:moveTo>
                    <a:pt x="132" y="224"/>
                  </a:moveTo>
                  <a:cubicBezTo>
                    <a:pt x="129" y="219"/>
                    <a:pt x="124" y="214"/>
                    <a:pt x="119" y="211"/>
                  </a:cubicBezTo>
                  <a:cubicBezTo>
                    <a:pt x="122" y="211"/>
                    <a:pt x="125" y="211"/>
                    <a:pt x="127" y="212"/>
                  </a:cubicBezTo>
                  <a:cubicBezTo>
                    <a:pt x="128" y="212"/>
                    <a:pt x="130" y="212"/>
                    <a:pt x="130" y="211"/>
                  </a:cubicBezTo>
                  <a:cubicBezTo>
                    <a:pt x="130" y="210"/>
                    <a:pt x="130" y="210"/>
                    <a:pt x="130" y="209"/>
                  </a:cubicBezTo>
                  <a:cubicBezTo>
                    <a:pt x="128" y="207"/>
                    <a:pt x="125" y="205"/>
                    <a:pt x="122" y="204"/>
                  </a:cubicBezTo>
                  <a:cubicBezTo>
                    <a:pt x="121" y="203"/>
                    <a:pt x="120" y="203"/>
                    <a:pt x="119" y="202"/>
                  </a:cubicBezTo>
                  <a:cubicBezTo>
                    <a:pt x="118" y="202"/>
                    <a:pt x="116" y="201"/>
                    <a:pt x="115" y="200"/>
                  </a:cubicBezTo>
                  <a:cubicBezTo>
                    <a:pt x="112" y="197"/>
                    <a:pt x="108" y="194"/>
                    <a:pt x="105" y="191"/>
                  </a:cubicBezTo>
                  <a:cubicBezTo>
                    <a:pt x="100" y="184"/>
                    <a:pt x="95" y="176"/>
                    <a:pt x="90" y="169"/>
                  </a:cubicBezTo>
                  <a:cubicBezTo>
                    <a:pt x="81" y="154"/>
                    <a:pt x="74" y="137"/>
                    <a:pt x="68" y="120"/>
                  </a:cubicBezTo>
                  <a:cubicBezTo>
                    <a:pt x="63" y="103"/>
                    <a:pt x="58" y="86"/>
                    <a:pt x="55" y="68"/>
                  </a:cubicBezTo>
                  <a:cubicBezTo>
                    <a:pt x="54" y="59"/>
                    <a:pt x="52" y="51"/>
                    <a:pt x="51" y="42"/>
                  </a:cubicBezTo>
                  <a:cubicBezTo>
                    <a:pt x="51" y="37"/>
                    <a:pt x="50" y="33"/>
                    <a:pt x="49" y="29"/>
                  </a:cubicBezTo>
                  <a:cubicBezTo>
                    <a:pt x="49" y="24"/>
                    <a:pt x="48" y="20"/>
                    <a:pt x="46" y="16"/>
                  </a:cubicBezTo>
                  <a:cubicBezTo>
                    <a:pt x="46" y="14"/>
                    <a:pt x="46" y="14"/>
                    <a:pt x="46" y="14"/>
                  </a:cubicBezTo>
                  <a:cubicBezTo>
                    <a:pt x="43" y="6"/>
                    <a:pt x="35" y="0"/>
                    <a:pt x="24" y="0"/>
                  </a:cubicBezTo>
                  <a:cubicBezTo>
                    <a:pt x="11" y="0"/>
                    <a:pt x="1" y="9"/>
                    <a:pt x="0" y="21"/>
                  </a:cubicBezTo>
                  <a:cubicBezTo>
                    <a:pt x="0" y="27"/>
                    <a:pt x="0" y="31"/>
                    <a:pt x="1" y="36"/>
                  </a:cubicBezTo>
                  <a:cubicBezTo>
                    <a:pt x="2" y="41"/>
                    <a:pt x="3" y="46"/>
                    <a:pt x="4" y="51"/>
                  </a:cubicBezTo>
                  <a:cubicBezTo>
                    <a:pt x="7" y="60"/>
                    <a:pt x="9" y="69"/>
                    <a:pt x="13" y="79"/>
                  </a:cubicBezTo>
                  <a:cubicBezTo>
                    <a:pt x="19" y="97"/>
                    <a:pt x="26" y="115"/>
                    <a:pt x="35" y="133"/>
                  </a:cubicBezTo>
                  <a:cubicBezTo>
                    <a:pt x="44" y="151"/>
                    <a:pt x="54" y="168"/>
                    <a:pt x="67" y="183"/>
                  </a:cubicBezTo>
                  <a:cubicBezTo>
                    <a:pt x="74" y="192"/>
                    <a:pt x="83" y="200"/>
                    <a:pt x="93" y="207"/>
                  </a:cubicBezTo>
                  <a:cubicBezTo>
                    <a:pt x="98" y="211"/>
                    <a:pt x="102" y="216"/>
                    <a:pt x="105" y="221"/>
                  </a:cubicBezTo>
                  <a:cubicBezTo>
                    <a:pt x="106" y="223"/>
                    <a:pt x="107" y="224"/>
                    <a:pt x="108" y="226"/>
                  </a:cubicBezTo>
                  <a:cubicBezTo>
                    <a:pt x="112" y="231"/>
                    <a:pt x="117" y="236"/>
                    <a:pt x="123" y="237"/>
                  </a:cubicBezTo>
                  <a:cubicBezTo>
                    <a:pt x="127" y="238"/>
                    <a:pt x="133" y="237"/>
                    <a:pt x="134" y="233"/>
                  </a:cubicBezTo>
                  <a:cubicBezTo>
                    <a:pt x="135" y="230"/>
                    <a:pt x="134" y="226"/>
                    <a:pt x="132" y="224"/>
                  </a:cubicBezTo>
                  <a:close/>
                </a:path>
              </a:pathLst>
            </a:custGeom>
            <a:solidFill>
              <a:srgbClr val="FCCD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7" name="ïsḷîḑè"/>
            <p:cNvSpPr/>
            <p:nvPr/>
          </p:nvSpPr>
          <p:spPr bwMode="auto">
            <a:xfrm>
              <a:off x="5392150" y="3676097"/>
              <a:ext cx="249592" cy="384373"/>
            </a:xfrm>
            <a:custGeom>
              <a:avLst/>
              <a:gdLst>
                <a:gd name="T0" fmla="*/ 30 w 72"/>
                <a:gd name="T1" fmla="*/ 3 h 111"/>
                <a:gd name="T2" fmla="*/ 31 w 72"/>
                <a:gd name="T3" fmla="*/ 3 h 111"/>
                <a:gd name="T4" fmla="*/ 61 w 72"/>
                <a:gd name="T5" fmla="*/ 26 h 111"/>
                <a:gd name="T6" fmla="*/ 72 w 72"/>
                <a:gd name="T7" fmla="*/ 110 h 111"/>
                <a:gd name="T8" fmla="*/ 25 w 72"/>
                <a:gd name="T9" fmla="*/ 111 h 111"/>
                <a:gd name="T10" fmla="*/ 5 w 72"/>
                <a:gd name="T11" fmla="*/ 43 h 111"/>
                <a:gd name="T12" fmla="*/ 30 w 72"/>
                <a:gd name="T13" fmla="*/ 3 h 111"/>
              </a:gdLst>
              <a:ahLst/>
              <a:cxnLst>
                <a:cxn ang="0">
                  <a:pos x="T0" y="T1"/>
                </a:cxn>
                <a:cxn ang="0">
                  <a:pos x="T2" y="T3"/>
                </a:cxn>
                <a:cxn ang="0">
                  <a:pos x="T4" y="T5"/>
                </a:cxn>
                <a:cxn ang="0">
                  <a:pos x="T6" y="T7"/>
                </a:cxn>
                <a:cxn ang="0">
                  <a:pos x="T8" y="T9"/>
                </a:cxn>
                <a:cxn ang="0">
                  <a:pos x="T10" y="T11"/>
                </a:cxn>
                <a:cxn ang="0">
                  <a:pos x="T12" y="T13"/>
                </a:cxn>
              </a:cxnLst>
              <a:rect l="0" t="0" r="r" b="b"/>
              <a:pathLst>
                <a:path w="72" h="111">
                  <a:moveTo>
                    <a:pt x="30" y="3"/>
                  </a:moveTo>
                  <a:cubicBezTo>
                    <a:pt x="31" y="3"/>
                    <a:pt x="31" y="3"/>
                    <a:pt x="31" y="3"/>
                  </a:cubicBezTo>
                  <a:cubicBezTo>
                    <a:pt x="45" y="0"/>
                    <a:pt x="59" y="11"/>
                    <a:pt x="61" y="26"/>
                  </a:cubicBezTo>
                  <a:cubicBezTo>
                    <a:pt x="72" y="110"/>
                    <a:pt x="72" y="110"/>
                    <a:pt x="72" y="110"/>
                  </a:cubicBezTo>
                  <a:cubicBezTo>
                    <a:pt x="25" y="111"/>
                    <a:pt x="25" y="111"/>
                    <a:pt x="25" y="111"/>
                  </a:cubicBezTo>
                  <a:cubicBezTo>
                    <a:pt x="25" y="111"/>
                    <a:pt x="14" y="75"/>
                    <a:pt x="5" y="43"/>
                  </a:cubicBezTo>
                  <a:cubicBezTo>
                    <a:pt x="0" y="25"/>
                    <a:pt x="12" y="6"/>
                    <a:pt x="30" y="3"/>
                  </a:cubicBezTo>
                  <a:close/>
                </a:path>
              </a:pathLst>
            </a:custGeom>
            <a:solidFill>
              <a:srgbClr val="FCA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8" name="íŝļíḍe"/>
            <p:cNvSpPr/>
            <p:nvPr/>
          </p:nvSpPr>
          <p:spPr bwMode="auto">
            <a:xfrm>
              <a:off x="5215772" y="3627842"/>
              <a:ext cx="442610" cy="577391"/>
            </a:xfrm>
            <a:custGeom>
              <a:avLst/>
              <a:gdLst>
                <a:gd name="T0" fmla="*/ 38 w 128"/>
                <a:gd name="T1" fmla="*/ 167 h 167"/>
                <a:gd name="T2" fmla="*/ 19 w 128"/>
                <a:gd name="T3" fmla="*/ 90 h 167"/>
                <a:gd name="T4" fmla="*/ 55 w 128"/>
                <a:gd name="T5" fmla="*/ 0 h 167"/>
                <a:gd name="T6" fmla="*/ 75 w 128"/>
                <a:gd name="T7" fmla="*/ 6 h 167"/>
                <a:gd name="T8" fmla="*/ 108 w 128"/>
                <a:gd name="T9" fmla="*/ 32 h 167"/>
                <a:gd name="T10" fmla="*/ 116 w 128"/>
                <a:gd name="T11" fmla="*/ 132 h 167"/>
                <a:gd name="T12" fmla="*/ 108 w 128"/>
                <a:gd name="T13" fmla="*/ 167 h 167"/>
                <a:gd name="T14" fmla="*/ 38 w 128"/>
                <a:gd name="T15" fmla="*/ 167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67">
                  <a:moveTo>
                    <a:pt x="38" y="167"/>
                  </a:moveTo>
                  <a:cubicBezTo>
                    <a:pt x="19" y="90"/>
                    <a:pt x="19" y="90"/>
                    <a:pt x="19" y="90"/>
                  </a:cubicBezTo>
                  <a:cubicBezTo>
                    <a:pt x="19" y="90"/>
                    <a:pt x="0" y="24"/>
                    <a:pt x="55" y="0"/>
                  </a:cubicBezTo>
                  <a:cubicBezTo>
                    <a:pt x="75" y="6"/>
                    <a:pt x="75" y="6"/>
                    <a:pt x="75" y="6"/>
                  </a:cubicBezTo>
                  <a:cubicBezTo>
                    <a:pt x="89" y="9"/>
                    <a:pt x="101" y="19"/>
                    <a:pt x="108" y="32"/>
                  </a:cubicBezTo>
                  <a:cubicBezTo>
                    <a:pt x="118" y="51"/>
                    <a:pt x="128" y="84"/>
                    <a:pt x="116" y="132"/>
                  </a:cubicBezTo>
                  <a:cubicBezTo>
                    <a:pt x="108" y="167"/>
                    <a:pt x="108" y="167"/>
                    <a:pt x="108" y="167"/>
                  </a:cubicBezTo>
                  <a:lnTo>
                    <a:pt x="38" y="167"/>
                  </a:lnTo>
                  <a:close/>
                </a:path>
              </a:pathLst>
            </a:custGeom>
            <a:solidFill>
              <a:srgbClr val="FCA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9" name="işlîde"/>
            <p:cNvSpPr/>
            <p:nvPr/>
          </p:nvSpPr>
          <p:spPr bwMode="auto">
            <a:xfrm>
              <a:off x="5368855" y="3659457"/>
              <a:ext cx="138108" cy="51583"/>
            </a:xfrm>
            <a:custGeom>
              <a:avLst/>
              <a:gdLst>
                <a:gd name="T0" fmla="*/ 0 w 40"/>
                <a:gd name="T1" fmla="*/ 2 h 15"/>
                <a:gd name="T2" fmla="*/ 20 w 40"/>
                <a:gd name="T3" fmla="*/ 6 h 15"/>
                <a:gd name="T4" fmla="*/ 39 w 40"/>
                <a:gd name="T5" fmla="*/ 13 h 15"/>
                <a:gd name="T6" fmla="*/ 38 w 40"/>
                <a:gd name="T7" fmla="*/ 14 h 15"/>
                <a:gd name="T8" fmla="*/ 38 w 40"/>
                <a:gd name="T9" fmla="*/ 0 h 15"/>
                <a:gd name="T10" fmla="*/ 40 w 40"/>
                <a:gd name="T11" fmla="*/ 14 h 15"/>
                <a:gd name="T12" fmla="*/ 39 w 40"/>
                <a:gd name="T13" fmla="*/ 15 h 15"/>
                <a:gd name="T14" fmla="*/ 39 w 40"/>
                <a:gd name="T15" fmla="*/ 15 h 15"/>
                <a:gd name="T16" fmla="*/ 39 w 40"/>
                <a:gd name="T17" fmla="*/ 15 h 15"/>
                <a:gd name="T18" fmla="*/ 19 w 40"/>
                <a:gd name="T19" fmla="*/ 9 h 15"/>
                <a:gd name="T20" fmla="*/ 0 w 40"/>
                <a:gd name="T21"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15">
                  <a:moveTo>
                    <a:pt x="0" y="2"/>
                  </a:moveTo>
                  <a:cubicBezTo>
                    <a:pt x="7" y="3"/>
                    <a:pt x="13" y="5"/>
                    <a:pt x="20" y="6"/>
                  </a:cubicBezTo>
                  <a:cubicBezTo>
                    <a:pt x="26" y="8"/>
                    <a:pt x="33" y="10"/>
                    <a:pt x="39" y="13"/>
                  </a:cubicBezTo>
                  <a:cubicBezTo>
                    <a:pt x="38" y="14"/>
                    <a:pt x="38" y="14"/>
                    <a:pt x="38" y="14"/>
                  </a:cubicBezTo>
                  <a:cubicBezTo>
                    <a:pt x="38" y="9"/>
                    <a:pt x="38" y="5"/>
                    <a:pt x="38" y="0"/>
                  </a:cubicBezTo>
                  <a:cubicBezTo>
                    <a:pt x="39" y="5"/>
                    <a:pt x="39" y="9"/>
                    <a:pt x="40" y="14"/>
                  </a:cubicBezTo>
                  <a:cubicBezTo>
                    <a:pt x="40" y="14"/>
                    <a:pt x="40" y="15"/>
                    <a:pt x="39" y="15"/>
                  </a:cubicBezTo>
                  <a:cubicBezTo>
                    <a:pt x="39" y="15"/>
                    <a:pt x="39" y="15"/>
                    <a:pt x="39" y="15"/>
                  </a:cubicBezTo>
                  <a:cubicBezTo>
                    <a:pt x="39" y="15"/>
                    <a:pt x="39" y="15"/>
                    <a:pt x="39" y="15"/>
                  </a:cubicBezTo>
                  <a:cubicBezTo>
                    <a:pt x="32" y="13"/>
                    <a:pt x="26" y="11"/>
                    <a:pt x="19" y="9"/>
                  </a:cubicBezTo>
                  <a:cubicBezTo>
                    <a:pt x="13" y="7"/>
                    <a:pt x="6" y="4"/>
                    <a:pt x="0" y="2"/>
                  </a:cubicBezTo>
                  <a:close/>
                </a:path>
              </a:pathLst>
            </a:custGeom>
            <a:solidFill>
              <a:srgbClr val="E67F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0" name="iśľiḓè"/>
            <p:cNvSpPr/>
            <p:nvPr/>
          </p:nvSpPr>
          <p:spPr bwMode="auto">
            <a:xfrm>
              <a:off x="5513618" y="3717695"/>
              <a:ext cx="71550" cy="462578"/>
            </a:xfrm>
            <a:custGeom>
              <a:avLst/>
              <a:gdLst>
                <a:gd name="T0" fmla="*/ 0 w 21"/>
                <a:gd name="T1" fmla="*/ 0 h 134"/>
                <a:gd name="T2" fmla="*/ 15 w 21"/>
                <a:gd name="T3" fmla="*/ 31 h 134"/>
                <a:gd name="T4" fmla="*/ 20 w 21"/>
                <a:gd name="T5" fmla="*/ 65 h 134"/>
                <a:gd name="T6" fmla="*/ 20 w 21"/>
                <a:gd name="T7" fmla="*/ 83 h 134"/>
                <a:gd name="T8" fmla="*/ 19 w 21"/>
                <a:gd name="T9" fmla="*/ 100 h 134"/>
                <a:gd name="T10" fmla="*/ 17 w 21"/>
                <a:gd name="T11" fmla="*/ 117 h 134"/>
                <a:gd name="T12" fmla="*/ 14 w 21"/>
                <a:gd name="T13" fmla="*/ 134 h 134"/>
                <a:gd name="T14" fmla="*/ 16 w 21"/>
                <a:gd name="T15" fmla="*/ 117 h 134"/>
                <a:gd name="T16" fmla="*/ 17 w 21"/>
                <a:gd name="T17" fmla="*/ 100 h 134"/>
                <a:gd name="T18" fmla="*/ 18 w 21"/>
                <a:gd name="T19" fmla="*/ 82 h 134"/>
                <a:gd name="T20" fmla="*/ 18 w 21"/>
                <a:gd name="T21" fmla="*/ 65 h 134"/>
                <a:gd name="T22" fmla="*/ 13 w 21"/>
                <a:gd name="T23" fmla="*/ 31 h 134"/>
                <a:gd name="T24" fmla="*/ 8 w 21"/>
                <a:gd name="T25" fmla="*/ 15 h 134"/>
                <a:gd name="T26" fmla="*/ 0 w 21"/>
                <a:gd name="T2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134">
                  <a:moveTo>
                    <a:pt x="0" y="0"/>
                  </a:moveTo>
                  <a:cubicBezTo>
                    <a:pt x="8" y="9"/>
                    <a:pt x="12" y="20"/>
                    <a:pt x="15" y="31"/>
                  </a:cubicBezTo>
                  <a:cubicBezTo>
                    <a:pt x="18" y="42"/>
                    <a:pt x="20" y="54"/>
                    <a:pt x="20" y="65"/>
                  </a:cubicBezTo>
                  <a:cubicBezTo>
                    <a:pt x="21" y="71"/>
                    <a:pt x="20" y="77"/>
                    <a:pt x="20" y="83"/>
                  </a:cubicBezTo>
                  <a:cubicBezTo>
                    <a:pt x="20" y="88"/>
                    <a:pt x="20" y="94"/>
                    <a:pt x="19" y="100"/>
                  </a:cubicBezTo>
                  <a:cubicBezTo>
                    <a:pt x="18" y="106"/>
                    <a:pt x="18" y="111"/>
                    <a:pt x="17" y="117"/>
                  </a:cubicBezTo>
                  <a:cubicBezTo>
                    <a:pt x="16" y="123"/>
                    <a:pt x="15" y="128"/>
                    <a:pt x="14" y="134"/>
                  </a:cubicBezTo>
                  <a:cubicBezTo>
                    <a:pt x="14" y="128"/>
                    <a:pt x="15" y="122"/>
                    <a:pt x="16" y="117"/>
                  </a:cubicBezTo>
                  <a:cubicBezTo>
                    <a:pt x="16" y="111"/>
                    <a:pt x="17" y="105"/>
                    <a:pt x="17" y="100"/>
                  </a:cubicBezTo>
                  <a:cubicBezTo>
                    <a:pt x="17" y="94"/>
                    <a:pt x="18" y="88"/>
                    <a:pt x="18" y="82"/>
                  </a:cubicBezTo>
                  <a:cubicBezTo>
                    <a:pt x="18" y="77"/>
                    <a:pt x="18" y="71"/>
                    <a:pt x="18" y="65"/>
                  </a:cubicBezTo>
                  <a:cubicBezTo>
                    <a:pt x="18" y="54"/>
                    <a:pt x="16" y="43"/>
                    <a:pt x="13" y="31"/>
                  </a:cubicBezTo>
                  <a:cubicBezTo>
                    <a:pt x="12" y="26"/>
                    <a:pt x="11" y="20"/>
                    <a:pt x="8" y="15"/>
                  </a:cubicBezTo>
                  <a:cubicBezTo>
                    <a:pt x="6" y="10"/>
                    <a:pt x="4" y="5"/>
                    <a:pt x="0" y="0"/>
                  </a:cubicBezTo>
                  <a:close/>
                </a:path>
              </a:pathLst>
            </a:custGeom>
            <a:solidFill>
              <a:srgbClr val="E67F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1" name="ïŝļïḓè"/>
            <p:cNvSpPr/>
            <p:nvPr/>
          </p:nvSpPr>
          <p:spPr bwMode="auto">
            <a:xfrm>
              <a:off x="6017795" y="3852475"/>
              <a:ext cx="189690" cy="134780"/>
            </a:xfrm>
            <a:custGeom>
              <a:avLst/>
              <a:gdLst>
                <a:gd name="T0" fmla="*/ 0 w 55"/>
                <a:gd name="T1" fmla="*/ 10 h 39"/>
                <a:gd name="T2" fmla="*/ 25 w 55"/>
                <a:gd name="T3" fmla="*/ 0 h 39"/>
                <a:gd name="T4" fmla="*/ 54 w 55"/>
                <a:gd name="T5" fmla="*/ 18 h 39"/>
                <a:gd name="T6" fmla="*/ 23 w 55"/>
                <a:gd name="T7" fmla="*/ 28 h 39"/>
                <a:gd name="T8" fmla="*/ 5 w 55"/>
                <a:gd name="T9" fmla="*/ 26 h 39"/>
                <a:gd name="T10" fmla="*/ 4 w 55"/>
                <a:gd name="T11" fmla="*/ 26 h 39"/>
                <a:gd name="T12" fmla="*/ 0 w 55"/>
                <a:gd name="T13" fmla="*/ 10 h 39"/>
              </a:gdLst>
              <a:ahLst/>
              <a:cxnLst>
                <a:cxn ang="0">
                  <a:pos x="T0" y="T1"/>
                </a:cxn>
                <a:cxn ang="0">
                  <a:pos x="T2" y="T3"/>
                </a:cxn>
                <a:cxn ang="0">
                  <a:pos x="T4" y="T5"/>
                </a:cxn>
                <a:cxn ang="0">
                  <a:pos x="T6" y="T7"/>
                </a:cxn>
                <a:cxn ang="0">
                  <a:pos x="T8" y="T9"/>
                </a:cxn>
                <a:cxn ang="0">
                  <a:pos x="T10" y="T11"/>
                </a:cxn>
                <a:cxn ang="0">
                  <a:pos x="T12" y="T13"/>
                </a:cxn>
              </a:cxnLst>
              <a:rect l="0" t="0" r="r" b="b"/>
              <a:pathLst>
                <a:path w="55" h="39">
                  <a:moveTo>
                    <a:pt x="0" y="10"/>
                  </a:moveTo>
                  <a:cubicBezTo>
                    <a:pt x="0" y="10"/>
                    <a:pt x="17" y="1"/>
                    <a:pt x="25" y="0"/>
                  </a:cubicBezTo>
                  <a:cubicBezTo>
                    <a:pt x="33" y="0"/>
                    <a:pt x="54" y="15"/>
                    <a:pt x="54" y="18"/>
                  </a:cubicBezTo>
                  <a:cubicBezTo>
                    <a:pt x="55" y="20"/>
                    <a:pt x="47" y="39"/>
                    <a:pt x="23" y="28"/>
                  </a:cubicBezTo>
                  <a:cubicBezTo>
                    <a:pt x="17" y="25"/>
                    <a:pt x="11" y="25"/>
                    <a:pt x="5" y="26"/>
                  </a:cubicBezTo>
                  <a:cubicBezTo>
                    <a:pt x="4" y="26"/>
                    <a:pt x="4" y="26"/>
                    <a:pt x="4" y="26"/>
                  </a:cubicBezTo>
                  <a:lnTo>
                    <a:pt x="0" y="10"/>
                  </a:lnTo>
                  <a:close/>
                </a:path>
              </a:pathLst>
            </a:custGeom>
            <a:solidFill>
              <a:srgbClr val="FCCD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2" name="ïṣlíḍe"/>
            <p:cNvSpPr/>
            <p:nvPr/>
          </p:nvSpPr>
          <p:spPr bwMode="auto">
            <a:xfrm>
              <a:off x="5279002" y="3704383"/>
              <a:ext cx="780392" cy="279543"/>
            </a:xfrm>
            <a:custGeom>
              <a:avLst/>
              <a:gdLst>
                <a:gd name="T0" fmla="*/ 225 w 226"/>
                <a:gd name="T1" fmla="*/ 48 h 81"/>
                <a:gd name="T2" fmla="*/ 211 w 226"/>
                <a:gd name="T3" fmla="*/ 51 h 81"/>
                <a:gd name="T4" fmla="*/ 184 w 226"/>
                <a:gd name="T5" fmla="*/ 52 h 81"/>
                <a:gd name="T6" fmla="*/ 132 w 226"/>
                <a:gd name="T7" fmla="*/ 43 h 81"/>
                <a:gd name="T8" fmla="*/ 81 w 226"/>
                <a:gd name="T9" fmla="*/ 25 h 81"/>
                <a:gd name="T10" fmla="*/ 57 w 226"/>
                <a:gd name="T11" fmla="*/ 13 h 81"/>
                <a:gd name="T12" fmla="*/ 45 w 226"/>
                <a:gd name="T13" fmla="*/ 8 h 81"/>
                <a:gd name="T14" fmla="*/ 33 w 226"/>
                <a:gd name="T15" fmla="*/ 3 h 81"/>
                <a:gd name="T16" fmla="*/ 32 w 226"/>
                <a:gd name="T17" fmla="*/ 3 h 81"/>
                <a:gd name="T18" fmla="*/ 7 w 226"/>
                <a:gd name="T19" fmla="*/ 12 h 81"/>
                <a:gd name="T20" fmla="*/ 12 w 226"/>
                <a:gd name="T21" fmla="*/ 44 h 81"/>
                <a:gd name="T22" fmla="*/ 25 w 226"/>
                <a:gd name="T23" fmla="*/ 52 h 81"/>
                <a:gd name="T24" fmla="*/ 38 w 226"/>
                <a:gd name="T25" fmla="*/ 57 h 81"/>
                <a:gd name="T26" fmla="*/ 66 w 226"/>
                <a:gd name="T27" fmla="*/ 66 h 81"/>
                <a:gd name="T28" fmla="*/ 124 w 226"/>
                <a:gd name="T29" fmla="*/ 78 h 81"/>
                <a:gd name="T30" fmla="*/ 184 w 226"/>
                <a:gd name="T31" fmla="*/ 79 h 81"/>
                <a:gd name="T32" fmla="*/ 226 w 226"/>
                <a:gd name="T33" fmla="*/ 68 h 81"/>
                <a:gd name="T34" fmla="*/ 225 w 226"/>
                <a:gd name="T35" fmla="*/ 4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6" h="81">
                  <a:moveTo>
                    <a:pt x="225" y="48"/>
                  </a:moveTo>
                  <a:cubicBezTo>
                    <a:pt x="221" y="49"/>
                    <a:pt x="216" y="51"/>
                    <a:pt x="211" y="51"/>
                  </a:cubicBezTo>
                  <a:cubicBezTo>
                    <a:pt x="202" y="52"/>
                    <a:pt x="193" y="52"/>
                    <a:pt x="184" y="52"/>
                  </a:cubicBezTo>
                  <a:cubicBezTo>
                    <a:pt x="167" y="51"/>
                    <a:pt x="149" y="47"/>
                    <a:pt x="132" y="43"/>
                  </a:cubicBezTo>
                  <a:cubicBezTo>
                    <a:pt x="115" y="38"/>
                    <a:pt x="98" y="32"/>
                    <a:pt x="81" y="25"/>
                  </a:cubicBezTo>
                  <a:cubicBezTo>
                    <a:pt x="73" y="21"/>
                    <a:pt x="65" y="17"/>
                    <a:pt x="57" y="13"/>
                  </a:cubicBezTo>
                  <a:cubicBezTo>
                    <a:pt x="53" y="11"/>
                    <a:pt x="49" y="9"/>
                    <a:pt x="45" y="8"/>
                  </a:cubicBezTo>
                  <a:cubicBezTo>
                    <a:pt x="41" y="6"/>
                    <a:pt x="37" y="4"/>
                    <a:pt x="33" y="3"/>
                  </a:cubicBezTo>
                  <a:cubicBezTo>
                    <a:pt x="32" y="3"/>
                    <a:pt x="32" y="3"/>
                    <a:pt x="32" y="3"/>
                  </a:cubicBezTo>
                  <a:cubicBezTo>
                    <a:pt x="23" y="0"/>
                    <a:pt x="13" y="4"/>
                    <a:pt x="7" y="12"/>
                  </a:cubicBezTo>
                  <a:cubicBezTo>
                    <a:pt x="0" y="23"/>
                    <a:pt x="2" y="37"/>
                    <a:pt x="12" y="44"/>
                  </a:cubicBezTo>
                  <a:cubicBezTo>
                    <a:pt x="16" y="47"/>
                    <a:pt x="20" y="50"/>
                    <a:pt x="25" y="52"/>
                  </a:cubicBezTo>
                  <a:cubicBezTo>
                    <a:pt x="29" y="54"/>
                    <a:pt x="34" y="56"/>
                    <a:pt x="38" y="57"/>
                  </a:cubicBezTo>
                  <a:cubicBezTo>
                    <a:pt x="48" y="60"/>
                    <a:pt x="57" y="63"/>
                    <a:pt x="66" y="66"/>
                  </a:cubicBezTo>
                  <a:cubicBezTo>
                    <a:pt x="85" y="71"/>
                    <a:pt x="104" y="75"/>
                    <a:pt x="124" y="78"/>
                  </a:cubicBezTo>
                  <a:cubicBezTo>
                    <a:pt x="143" y="80"/>
                    <a:pt x="163" y="81"/>
                    <a:pt x="184" y="79"/>
                  </a:cubicBezTo>
                  <a:cubicBezTo>
                    <a:pt x="198" y="77"/>
                    <a:pt x="212" y="73"/>
                    <a:pt x="226" y="68"/>
                  </a:cubicBezTo>
                  <a:cubicBezTo>
                    <a:pt x="226" y="61"/>
                    <a:pt x="226" y="54"/>
                    <a:pt x="225" y="48"/>
                  </a:cubicBezTo>
                  <a:close/>
                </a:path>
              </a:pathLst>
            </a:custGeom>
            <a:solidFill>
              <a:srgbClr val="FCCD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3" name="ïŝ1îdé"/>
            <p:cNvSpPr/>
            <p:nvPr/>
          </p:nvSpPr>
          <p:spPr bwMode="auto">
            <a:xfrm>
              <a:off x="5267354" y="3679425"/>
              <a:ext cx="412659" cy="287864"/>
            </a:xfrm>
            <a:custGeom>
              <a:avLst/>
              <a:gdLst>
                <a:gd name="T0" fmla="*/ 7 w 119"/>
                <a:gd name="T1" fmla="*/ 19 h 83"/>
                <a:gd name="T2" fmla="*/ 8 w 119"/>
                <a:gd name="T3" fmla="*/ 18 h 83"/>
                <a:gd name="T4" fmla="*/ 43 w 119"/>
                <a:gd name="T5" fmla="*/ 6 h 83"/>
                <a:gd name="T6" fmla="*/ 119 w 119"/>
                <a:gd name="T7" fmla="*/ 43 h 83"/>
                <a:gd name="T8" fmla="*/ 95 w 119"/>
                <a:gd name="T9" fmla="*/ 83 h 83"/>
                <a:gd name="T10" fmla="*/ 27 w 119"/>
                <a:gd name="T11" fmla="*/ 62 h 83"/>
                <a:gd name="T12" fmla="*/ 7 w 119"/>
                <a:gd name="T13" fmla="*/ 19 h 83"/>
              </a:gdLst>
              <a:ahLst/>
              <a:cxnLst>
                <a:cxn ang="0">
                  <a:pos x="T0" y="T1"/>
                </a:cxn>
                <a:cxn ang="0">
                  <a:pos x="T2" y="T3"/>
                </a:cxn>
                <a:cxn ang="0">
                  <a:pos x="T4" y="T5"/>
                </a:cxn>
                <a:cxn ang="0">
                  <a:pos x="T6" y="T7"/>
                </a:cxn>
                <a:cxn ang="0">
                  <a:pos x="T8" y="T9"/>
                </a:cxn>
                <a:cxn ang="0">
                  <a:pos x="T10" y="T11"/>
                </a:cxn>
                <a:cxn ang="0">
                  <a:pos x="T12" y="T13"/>
                </a:cxn>
              </a:cxnLst>
              <a:rect l="0" t="0" r="r" b="b"/>
              <a:pathLst>
                <a:path w="119" h="83">
                  <a:moveTo>
                    <a:pt x="7" y="19"/>
                  </a:moveTo>
                  <a:cubicBezTo>
                    <a:pt x="8" y="18"/>
                    <a:pt x="8" y="18"/>
                    <a:pt x="8" y="18"/>
                  </a:cubicBezTo>
                  <a:cubicBezTo>
                    <a:pt x="14" y="5"/>
                    <a:pt x="30" y="0"/>
                    <a:pt x="43" y="6"/>
                  </a:cubicBezTo>
                  <a:cubicBezTo>
                    <a:pt x="119" y="43"/>
                    <a:pt x="119" y="43"/>
                    <a:pt x="119" y="43"/>
                  </a:cubicBezTo>
                  <a:cubicBezTo>
                    <a:pt x="95" y="83"/>
                    <a:pt x="95" y="83"/>
                    <a:pt x="95" y="83"/>
                  </a:cubicBezTo>
                  <a:cubicBezTo>
                    <a:pt x="95" y="83"/>
                    <a:pt x="58" y="72"/>
                    <a:pt x="27" y="62"/>
                  </a:cubicBezTo>
                  <a:cubicBezTo>
                    <a:pt x="9" y="56"/>
                    <a:pt x="0" y="36"/>
                    <a:pt x="7" y="19"/>
                  </a:cubicBezTo>
                  <a:close/>
                </a:path>
              </a:pathLst>
            </a:custGeom>
            <a:solidFill>
              <a:srgbClr val="FCA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4" name="îṣḷídê"/>
            <p:cNvSpPr/>
            <p:nvPr/>
          </p:nvSpPr>
          <p:spPr bwMode="auto">
            <a:xfrm>
              <a:off x="5315609" y="3687744"/>
              <a:ext cx="307831" cy="116476"/>
            </a:xfrm>
            <a:custGeom>
              <a:avLst/>
              <a:gdLst>
                <a:gd name="T0" fmla="*/ 0 w 89"/>
                <a:gd name="T1" fmla="*/ 8 h 34"/>
                <a:gd name="T2" fmla="*/ 23 w 89"/>
                <a:gd name="T3" fmla="*/ 1 h 34"/>
                <a:gd name="T4" fmla="*/ 35 w 89"/>
                <a:gd name="T5" fmla="*/ 5 h 34"/>
                <a:gd name="T6" fmla="*/ 46 w 89"/>
                <a:gd name="T7" fmla="*/ 10 h 34"/>
                <a:gd name="T8" fmla="*/ 68 w 89"/>
                <a:gd name="T9" fmla="*/ 21 h 34"/>
                <a:gd name="T10" fmla="*/ 89 w 89"/>
                <a:gd name="T11" fmla="*/ 34 h 34"/>
                <a:gd name="T12" fmla="*/ 67 w 89"/>
                <a:gd name="T13" fmla="*/ 23 h 34"/>
                <a:gd name="T14" fmla="*/ 45 w 89"/>
                <a:gd name="T15" fmla="*/ 13 h 34"/>
                <a:gd name="T16" fmla="*/ 34 w 89"/>
                <a:gd name="T17" fmla="*/ 7 h 34"/>
                <a:gd name="T18" fmla="*/ 23 w 89"/>
                <a:gd name="T19" fmla="*/ 3 h 34"/>
                <a:gd name="T20" fmla="*/ 0 w 89"/>
                <a:gd name="T21"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34">
                  <a:moveTo>
                    <a:pt x="0" y="8"/>
                  </a:moveTo>
                  <a:cubicBezTo>
                    <a:pt x="6" y="2"/>
                    <a:pt x="15" y="0"/>
                    <a:pt x="23" y="1"/>
                  </a:cubicBezTo>
                  <a:cubicBezTo>
                    <a:pt x="27" y="2"/>
                    <a:pt x="31" y="4"/>
                    <a:pt x="35" y="5"/>
                  </a:cubicBezTo>
                  <a:cubicBezTo>
                    <a:pt x="39" y="7"/>
                    <a:pt x="43" y="8"/>
                    <a:pt x="46" y="10"/>
                  </a:cubicBezTo>
                  <a:cubicBezTo>
                    <a:pt x="54" y="14"/>
                    <a:pt x="61" y="17"/>
                    <a:pt x="68" y="21"/>
                  </a:cubicBezTo>
                  <a:cubicBezTo>
                    <a:pt x="75" y="25"/>
                    <a:pt x="82" y="29"/>
                    <a:pt x="89" y="34"/>
                  </a:cubicBezTo>
                  <a:cubicBezTo>
                    <a:pt x="82" y="30"/>
                    <a:pt x="75" y="27"/>
                    <a:pt x="67" y="23"/>
                  </a:cubicBezTo>
                  <a:cubicBezTo>
                    <a:pt x="60" y="20"/>
                    <a:pt x="53" y="16"/>
                    <a:pt x="45" y="13"/>
                  </a:cubicBezTo>
                  <a:cubicBezTo>
                    <a:pt x="41" y="11"/>
                    <a:pt x="38" y="9"/>
                    <a:pt x="34" y="7"/>
                  </a:cubicBezTo>
                  <a:cubicBezTo>
                    <a:pt x="30" y="6"/>
                    <a:pt x="27" y="4"/>
                    <a:pt x="23" y="3"/>
                  </a:cubicBezTo>
                  <a:cubicBezTo>
                    <a:pt x="15" y="1"/>
                    <a:pt x="7" y="3"/>
                    <a:pt x="0" y="8"/>
                  </a:cubicBezTo>
                  <a:close/>
                </a:path>
              </a:pathLst>
            </a:custGeom>
            <a:solidFill>
              <a:srgbClr val="E67F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5" name="îṥļíḑé"/>
            <p:cNvSpPr/>
            <p:nvPr/>
          </p:nvSpPr>
          <p:spPr bwMode="auto">
            <a:xfrm>
              <a:off x="5288986" y="3839164"/>
              <a:ext cx="307831" cy="128125"/>
            </a:xfrm>
            <a:custGeom>
              <a:avLst/>
              <a:gdLst>
                <a:gd name="T0" fmla="*/ 0 w 89"/>
                <a:gd name="T1" fmla="*/ 0 h 37"/>
                <a:gd name="T2" fmla="*/ 20 w 89"/>
                <a:gd name="T3" fmla="*/ 14 h 37"/>
                <a:gd name="T4" fmla="*/ 31 w 89"/>
                <a:gd name="T5" fmla="*/ 18 h 37"/>
                <a:gd name="T6" fmla="*/ 43 w 89"/>
                <a:gd name="T7" fmla="*/ 21 h 37"/>
                <a:gd name="T8" fmla="*/ 66 w 89"/>
                <a:gd name="T9" fmla="*/ 29 h 37"/>
                <a:gd name="T10" fmla="*/ 89 w 89"/>
                <a:gd name="T11" fmla="*/ 37 h 37"/>
                <a:gd name="T12" fmla="*/ 65 w 89"/>
                <a:gd name="T13" fmla="*/ 31 h 37"/>
                <a:gd name="T14" fmla="*/ 42 w 89"/>
                <a:gd name="T15" fmla="*/ 24 h 37"/>
                <a:gd name="T16" fmla="*/ 30 w 89"/>
                <a:gd name="T17" fmla="*/ 20 h 37"/>
                <a:gd name="T18" fmla="*/ 19 w 89"/>
                <a:gd name="T19" fmla="*/ 15 h 37"/>
                <a:gd name="T20" fmla="*/ 0 w 89"/>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37">
                  <a:moveTo>
                    <a:pt x="0" y="0"/>
                  </a:moveTo>
                  <a:cubicBezTo>
                    <a:pt x="6" y="5"/>
                    <a:pt x="13" y="10"/>
                    <a:pt x="20" y="14"/>
                  </a:cubicBezTo>
                  <a:cubicBezTo>
                    <a:pt x="23" y="15"/>
                    <a:pt x="27" y="17"/>
                    <a:pt x="31" y="18"/>
                  </a:cubicBezTo>
                  <a:cubicBezTo>
                    <a:pt x="43" y="21"/>
                    <a:pt x="43" y="21"/>
                    <a:pt x="43" y="21"/>
                  </a:cubicBezTo>
                  <a:cubicBezTo>
                    <a:pt x="50" y="24"/>
                    <a:pt x="58" y="26"/>
                    <a:pt x="66" y="29"/>
                  </a:cubicBezTo>
                  <a:cubicBezTo>
                    <a:pt x="73" y="31"/>
                    <a:pt x="81" y="34"/>
                    <a:pt x="89" y="37"/>
                  </a:cubicBezTo>
                  <a:cubicBezTo>
                    <a:pt x="81" y="35"/>
                    <a:pt x="73" y="33"/>
                    <a:pt x="65" y="31"/>
                  </a:cubicBezTo>
                  <a:cubicBezTo>
                    <a:pt x="57" y="28"/>
                    <a:pt x="50" y="26"/>
                    <a:pt x="42" y="24"/>
                  </a:cubicBezTo>
                  <a:cubicBezTo>
                    <a:pt x="30" y="20"/>
                    <a:pt x="30" y="20"/>
                    <a:pt x="30" y="20"/>
                  </a:cubicBezTo>
                  <a:cubicBezTo>
                    <a:pt x="27" y="19"/>
                    <a:pt x="22" y="18"/>
                    <a:pt x="19" y="15"/>
                  </a:cubicBezTo>
                  <a:cubicBezTo>
                    <a:pt x="12" y="12"/>
                    <a:pt x="5" y="6"/>
                    <a:pt x="0" y="0"/>
                  </a:cubicBezTo>
                  <a:close/>
                </a:path>
              </a:pathLst>
            </a:custGeom>
            <a:solidFill>
              <a:srgbClr val="E67F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6" name="ïŝľíḓê"/>
            <p:cNvSpPr/>
            <p:nvPr/>
          </p:nvSpPr>
          <p:spPr bwMode="auto">
            <a:xfrm>
              <a:off x="5603471" y="3835836"/>
              <a:ext cx="106493" cy="119804"/>
            </a:xfrm>
            <a:custGeom>
              <a:avLst/>
              <a:gdLst>
                <a:gd name="T0" fmla="*/ 0 w 64"/>
                <a:gd name="T1" fmla="*/ 72 h 72"/>
                <a:gd name="T2" fmla="*/ 43 w 64"/>
                <a:gd name="T3" fmla="*/ 0 h 72"/>
                <a:gd name="T4" fmla="*/ 64 w 64"/>
                <a:gd name="T5" fmla="*/ 6 h 72"/>
                <a:gd name="T6" fmla="*/ 0 w 64"/>
                <a:gd name="T7" fmla="*/ 72 h 72"/>
              </a:gdLst>
              <a:ahLst/>
              <a:cxnLst>
                <a:cxn ang="0">
                  <a:pos x="T0" y="T1"/>
                </a:cxn>
                <a:cxn ang="0">
                  <a:pos x="T2" y="T3"/>
                </a:cxn>
                <a:cxn ang="0">
                  <a:pos x="T4" y="T5"/>
                </a:cxn>
                <a:cxn ang="0">
                  <a:pos x="T6" y="T7"/>
                </a:cxn>
              </a:cxnLst>
              <a:rect l="0" t="0" r="r" b="b"/>
              <a:pathLst>
                <a:path w="64" h="72">
                  <a:moveTo>
                    <a:pt x="0" y="72"/>
                  </a:moveTo>
                  <a:lnTo>
                    <a:pt x="43" y="0"/>
                  </a:lnTo>
                  <a:lnTo>
                    <a:pt x="64" y="6"/>
                  </a:lnTo>
                  <a:lnTo>
                    <a:pt x="0" y="72"/>
                  </a:lnTo>
                  <a:close/>
                </a:path>
              </a:pathLst>
            </a:custGeom>
            <a:solidFill>
              <a:srgbClr val="111B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7" name="ïṡ1íḑê"/>
            <p:cNvSpPr/>
            <p:nvPr/>
          </p:nvSpPr>
          <p:spPr bwMode="auto">
            <a:xfrm>
              <a:off x="6091009" y="3842491"/>
              <a:ext cx="103165" cy="51583"/>
            </a:xfrm>
            <a:custGeom>
              <a:avLst/>
              <a:gdLst>
                <a:gd name="T0" fmla="*/ 8 w 30"/>
                <a:gd name="T1" fmla="*/ 4 h 15"/>
                <a:gd name="T2" fmla="*/ 1 w 30"/>
                <a:gd name="T3" fmla="*/ 12 h 15"/>
                <a:gd name="T4" fmla="*/ 14 w 30"/>
                <a:gd name="T5" fmla="*/ 9 h 15"/>
                <a:gd name="T6" fmla="*/ 26 w 30"/>
                <a:gd name="T7" fmla="*/ 13 h 15"/>
                <a:gd name="T8" fmla="*/ 30 w 30"/>
                <a:gd name="T9" fmla="*/ 11 h 15"/>
                <a:gd name="T10" fmla="*/ 8 w 30"/>
                <a:gd name="T11" fmla="*/ 4 h 15"/>
              </a:gdLst>
              <a:ahLst/>
              <a:cxnLst>
                <a:cxn ang="0">
                  <a:pos x="T0" y="T1"/>
                </a:cxn>
                <a:cxn ang="0">
                  <a:pos x="T2" y="T3"/>
                </a:cxn>
                <a:cxn ang="0">
                  <a:pos x="T4" y="T5"/>
                </a:cxn>
                <a:cxn ang="0">
                  <a:pos x="T6" y="T7"/>
                </a:cxn>
                <a:cxn ang="0">
                  <a:pos x="T8" y="T9"/>
                </a:cxn>
                <a:cxn ang="0">
                  <a:pos x="T10" y="T11"/>
                </a:cxn>
              </a:cxnLst>
              <a:rect l="0" t="0" r="r" b="b"/>
              <a:pathLst>
                <a:path w="30" h="15">
                  <a:moveTo>
                    <a:pt x="8" y="4"/>
                  </a:moveTo>
                  <a:cubicBezTo>
                    <a:pt x="8" y="4"/>
                    <a:pt x="0" y="10"/>
                    <a:pt x="1" y="12"/>
                  </a:cubicBezTo>
                  <a:cubicBezTo>
                    <a:pt x="1" y="15"/>
                    <a:pt x="9" y="13"/>
                    <a:pt x="14" y="9"/>
                  </a:cubicBezTo>
                  <a:cubicBezTo>
                    <a:pt x="14" y="9"/>
                    <a:pt x="25" y="13"/>
                    <a:pt x="26" y="13"/>
                  </a:cubicBezTo>
                  <a:cubicBezTo>
                    <a:pt x="27" y="14"/>
                    <a:pt x="30" y="11"/>
                    <a:pt x="30" y="11"/>
                  </a:cubicBezTo>
                  <a:cubicBezTo>
                    <a:pt x="30" y="11"/>
                    <a:pt x="15" y="0"/>
                    <a:pt x="8" y="4"/>
                  </a:cubicBez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8" name="ïṣľiḓè"/>
            <p:cNvSpPr/>
            <p:nvPr/>
          </p:nvSpPr>
          <p:spPr bwMode="auto">
            <a:xfrm>
              <a:off x="6084353" y="3910713"/>
              <a:ext cx="64895" cy="59902"/>
            </a:xfrm>
            <a:custGeom>
              <a:avLst/>
              <a:gdLst>
                <a:gd name="T0" fmla="*/ 1 w 19"/>
                <a:gd name="T1" fmla="*/ 12 h 17"/>
                <a:gd name="T2" fmla="*/ 17 w 19"/>
                <a:gd name="T3" fmla="*/ 16 h 17"/>
                <a:gd name="T4" fmla="*/ 19 w 19"/>
                <a:gd name="T5" fmla="*/ 14 h 17"/>
                <a:gd name="T6" fmla="*/ 17 w 19"/>
                <a:gd name="T7" fmla="*/ 6 h 17"/>
                <a:gd name="T8" fmla="*/ 16 w 19"/>
                <a:gd name="T9" fmla="*/ 7 h 17"/>
                <a:gd name="T10" fmla="*/ 14 w 19"/>
                <a:gd name="T11" fmla="*/ 2 h 17"/>
                <a:gd name="T12" fmla="*/ 11 w 19"/>
                <a:gd name="T13" fmla="*/ 4 h 17"/>
                <a:gd name="T14" fmla="*/ 11 w 19"/>
                <a:gd name="T15" fmla="*/ 1 h 17"/>
                <a:gd name="T16" fmla="*/ 7 w 19"/>
                <a:gd name="T17" fmla="*/ 4 h 17"/>
                <a:gd name="T18" fmla="*/ 5 w 19"/>
                <a:gd name="T19" fmla="*/ 0 h 17"/>
                <a:gd name="T20" fmla="*/ 0 w 19"/>
                <a:gd name="T21" fmla="*/ 10 h 17"/>
                <a:gd name="T22" fmla="*/ 1 w 19"/>
                <a:gd name="T23"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7">
                  <a:moveTo>
                    <a:pt x="1" y="12"/>
                  </a:moveTo>
                  <a:cubicBezTo>
                    <a:pt x="3" y="14"/>
                    <a:pt x="8" y="17"/>
                    <a:pt x="17" y="16"/>
                  </a:cubicBezTo>
                  <a:cubicBezTo>
                    <a:pt x="18" y="16"/>
                    <a:pt x="19" y="15"/>
                    <a:pt x="19" y="14"/>
                  </a:cubicBezTo>
                  <a:cubicBezTo>
                    <a:pt x="19" y="12"/>
                    <a:pt x="19" y="7"/>
                    <a:pt x="17" y="6"/>
                  </a:cubicBezTo>
                  <a:cubicBezTo>
                    <a:pt x="17" y="6"/>
                    <a:pt x="16" y="5"/>
                    <a:pt x="16" y="7"/>
                  </a:cubicBezTo>
                  <a:cubicBezTo>
                    <a:pt x="16" y="7"/>
                    <a:pt x="16" y="3"/>
                    <a:pt x="14" y="2"/>
                  </a:cubicBezTo>
                  <a:cubicBezTo>
                    <a:pt x="12" y="1"/>
                    <a:pt x="11" y="4"/>
                    <a:pt x="11" y="4"/>
                  </a:cubicBezTo>
                  <a:cubicBezTo>
                    <a:pt x="11" y="4"/>
                    <a:pt x="12" y="2"/>
                    <a:pt x="11" y="1"/>
                  </a:cubicBezTo>
                  <a:cubicBezTo>
                    <a:pt x="9" y="1"/>
                    <a:pt x="8" y="2"/>
                    <a:pt x="7" y="4"/>
                  </a:cubicBezTo>
                  <a:cubicBezTo>
                    <a:pt x="7" y="4"/>
                    <a:pt x="7" y="0"/>
                    <a:pt x="5" y="0"/>
                  </a:cubicBezTo>
                  <a:cubicBezTo>
                    <a:pt x="3" y="0"/>
                    <a:pt x="1" y="4"/>
                    <a:pt x="0" y="10"/>
                  </a:cubicBezTo>
                  <a:cubicBezTo>
                    <a:pt x="0" y="11"/>
                    <a:pt x="1" y="11"/>
                    <a:pt x="1" y="12"/>
                  </a:cubicBezTo>
                  <a:close/>
                </a:path>
              </a:pathLst>
            </a:custGeom>
            <a:solidFill>
              <a:srgbClr val="FFD6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9" name="ïṩlîḍe"/>
            <p:cNvSpPr/>
            <p:nvPr/>
          </p:nvSpPr>
          <p:spPr bwMode="auto">
            <a:xfrm>
              <a:off x="5337240" y="3313356"/>
              <a:ext cx="234617" cy="369397"/>
            </a:xfrm>
            <a:custGeom>
              <a:avLst/>
              <a:gdLst>
                <a:gd name="T0" fmla="*/ 62 w 68"/>
                <a:gd name="T1" fmla="*/ 55 h 107"/>
                <a:gd name="T2" fmla="*/ 68 w 68"/>
                <a:gd name="T3" fmla="*/ 53 h 107"/>
                <a:gd name="T4" fmla="*/ 61 w 68"/>
                <a:gd name="T5" fmla="*/ 34 h 107"/>
                <a:gd name="T6" fmla="*/ 51 w 68"/>
                <a:gd name="T7" fmla="*/ 4 h 107"/>
                <a:gd name="T8" fmla="*/ 12 w 68"/>
                <a:gd name="T9" fmla="*/ 14 h 107"/>
                <a:gd name="T10" fmla="*/ 10 w 68"/>
                <a:gd name="T11" fmla="*/ 46 h 107"/>
                <a:gd name="T12" fmla="*/ 1 w 68"/>
                <a:gd name="T13" fmla="*/ 50 h 107"/>
                <a:gd name="T14" fmla="*/ 11 w 68"/>
                <a:gd name="T15" fmla="*/ 62 h 107"/>
                <a:gd name="T16" fmla="*/ 11 w 68"/>
                <a:gd name="T17" fmla="*/ 98 h 107"/>
                <a:gd name="T18" fmla="*/ 44 w 68"/>
                <a:gd name="T19" fmla="*/ 107 h 107"/>
                <a:gd name="T20" fmla="*/ 44 w 68"/>
                <a:gd name="T21" fmla="*/ 84 h 107"/>
                <a:gd name="T22" fmla="*/ 57 w 68"/>
                <a:gd name="T23" fmla="*/ 78 h 107"/>
                <a:gd name="T24" fmla="*/ 62 w 68"/>
                <a:gd name="T25" fmla="*/ 5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7">
                  <a:moveTo>
                    <a:pt x="62" y="55"/>
                  </a:moveTo>
                  <a:cubicBezTo>
                    <a:pt x="65" y="54"/>
                    <a:pt x="68" y="53"/>
                    <a:pt x="68" y="53"/>
                  </a:cubicBezTo>
                  <a:cubicBezTo>
                    <a:pt x="68" y="53"/>
                    <a:pt x="64" y="41"/>
                    <a:pt x="61" y="34"/>
                  </a:cubicBezTo>
                  <a:cubicBezTo>
                    <a:pt x="59" y="19"/>
                    <a:pt x="55" y="6"/>
                    <a:pt x="51" y="4"/>
                  </a:cubicBezTo>
                  <a:cubicBezTo>
                    <a:pt x="41" y="0"/>
                    <a:pt x="20" y="5"/>
                    <a:pt x="12" y="14"/>
                  </a:cubicBezTo>
                  <a:cubicBezTo>
                    <a:pt x="9" y="18"/>
                    <a:pt x="9" y="32"/>
                    <a:pt x="10" y="46"/>
                  </a:cubicBezTo>
                  <a:cubicBezTo>
                    <a:pt x="6" y="44"/>
                    <a:pt x="0" y="45"/>
                    <a:pt x="1" y="50"/>
                  </a:cubicBezTo>
                  <a:cubicBezTo>
                    <a:pt x="2" y="56"/>
                    <a:pt x="8" y="60"/>
                    <a:pt x="11" y="62"/>
                  </a:cubicBezTo>
                  <a:cubicBezTo>
                    <a:pt x="11" y="98"/>
                    <a:pt x="11" y="98"/>
                    <a:pt x="11" y="98"/>
                  </a:cubicBezTo>
                  <a:cubicBezTo>
                    <a:pt x="44" y="107"/>
                    <a:pt x="44" y="107"/>
                    <a:pt x="44" y="107"/>
                  </a:cubicBezTo>
                  <a:cubicBezTo>
                    <a:pt x="44" y="84"/>
                    <a:pt x="44" y="84"/>
                    <a:pt x="44" y="84"/>
                  </a:cubicBezTo>
                  <a:cubicBezTo>
                    <a:pt x="49" y="83"/>
                    <a:pt x="54" y="81"/>
                    <a:pt x="57" y="78"/>
                  </a:cubicBezTo>
                  <a:cubicBezTo>
                    <a:pt x="61" y="74"/>
                    <a:pt x="62" y="65"/>
                    <a:pt x="62" y="55"/>
                  </a:cubicBezTo>
                  <a:close/>
                </a:path>
              </a:pathLst>
            </a:custGeom>
            <a:solidFill>
              <a:srgbClr val="FCCD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0" name="îṣļîḍe"/>
            <p:cNvSpPr/>
            <p:nvPr/>
          </p:nvSpPr>
          <p:spPr bwMode="auto">
            <a:xfrm>
              <a:off x="5413781" y="3566276"/>
              <a:ext cx="74878" cy="71550"/>
            </a:xfrm>
            <a:custGeom>
              <a:avLst/>
              <a:gdLst>
                <a:gd name="T0" fmla="*/ 22 w 22"/>
                <a:gd name="T1" fmla="*/ 11 h 21"/>
                <a:gd name="T2" fmla="*/ 0 w 22"/>
                <a:gd name="T3" fmla="*/ 0 h 21"/>
                <a:gd name="T4" fmla="*/ 22 w 22"/>
                <a:gd name="T5" fmla="*/ 19 h 21"/>
                <a:gd name="T6" fmla="*/ 22 w 22"/>
                <a:gd name="T7" fmla="*/ 11 h 21"/>
              </a:gdLst>
              <a:ahLst/>
              <a:cxnLst>
                <a:cxn ang="0">
                  <a:pos x="T0" y="T1"/>
                </a:cxn>
                <a:cxn ang="0">
                  <a:pos x="T2" y="T3"/>
                </a:cxn>
                <a:cxn ang="0">
                  <a:pos x="T4" y="T5"/>
                </a:cxn>
                <a:cxn ang="0">
                  <a:pos x="T6" y="T7"/>
                </a:cxn>
              </a:cxnLst>
              <a:rect l="0" t="0" r="r" b="b"/>
              <a:pathLst>
                <a:path w="22" h="21">
                  <a:moveTo>
                    <a:pt x="22" y="11"/>
                  </a:moveTo>
                  <a:cubicBezTo>
                    <a:pt x="22" y="11"/>
                    <a:pt x="6" y="11"/>
                    <a:pt x="0" y="0"/>
                  </a:cubicBezTo>
                  <a:cubicBezTo>
                    <a:pt x="0" y="0"/>
                    <a:pt x="9" y="21"/>
                    <a:pt x="22" y="19"/>
                  </a:cubicBezTo>
                  <a:lnTo>
                    <a:pt x="22" y="11"/>
                  </a:lnTo>
                  <a:close/>
                </a:path>
              </a:pathLst>
            </a:custGeom>
            <a:solidFill>
              <a:srgbClr val="111B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1" name="ïṩ1îḑê"/>
            <p:cNvSpPr/>
            <p:nvPr/>
          </p:nvSpPr>
          <p:spPr bwMode="auto">
            <a:xfrm>
              <a:off x="5292313" y="3275085"/>
              <a:ext cx="324470" cy="287864"/>
            </a:xfrm>
            <a:custGeom>
              <a:avLst/>
              <a:gdLst>
                <a:gd name="T0" fmla="*/ 23 w 94"/>
                <a:gd name="T1" fmla="*/ 57 h 83"/>
                <a:gd name="T2" fmla="*/ 31 w 94"/>
                <a:gd name="T3" fmla="*/ 55 h 83"/>
                <a:gd name="T4" fmla="*/ 34 w 94"/>
                <a:gd name="T5" fmla="*/ 29 h 83"/>
                <a:gd name="T6" fmla="*/ 45 w 94"/>
                <a:gd name="T7" fmla="*/ 29 h 83"/>
                <a:gd name="T8" fmla="*/ 71 w 94"/>
                <a:gd name="T9" fmla="*/ 29 h 83"/>
                <a:gd name="T10" fmla="*/ 73 w 94"/>
                <a:gd name="T11" fmla="*/ 38 h 83"/>
                <a:gd name="T12" fmla="*/ 72 w 94"/>
                <a:gd name="T13" fmla="*/ 0 h 83"/>
                <a:gd name="T14" fmla="*/ 69 w 94"/>
                <a:gd name="T15" fmla="*/ 0 h 83"/>
                <a:gd name="T16" fmla="*/ 42 w 94"/>
                <a:gd name="T17" fmla="*/ 9 h 83"/>
                <a:gd name="T18" fmla="*/ 22 w 94"/>
                <a:gd name="T19" fmla="*/ 25 h 83"/>
                <a:gd name="T20" fmla="*/ 4 w 94"/>
                <a:gd name="T21" fmla="*/ 32 h 83"/>
                <a:gd name="T22" fmla="*/ 24 w 94"/>
                <a:gd name="T23" fmla="*/ 83 h 83"/>
                <a:gd name="T24" fmla="*/ 24 w 94"/>
                <a:gd name="T25" fmla="*/ 73 h 83"/>
                <a:gd name="T26" fmla="*/ 14 w 94"/>
                <a:gd name="T27" fmla="*/ 60 h 83"/>
                <a:gd name="T28" fmla="*/ 23 w 94"/>
                <a:gd name="T29"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83">
                  <a:moveTo>
                    <a:pt x="23" y="57"/>
                  </a:moveTo>
                  <a:cubicBezTo>
                    <a:pt x="23" y="57"/>
                    <a:pt x="29" y="60"/>
                    <a:pt x="31" y="55"/>
                  </a:cubicBezTo>
                  <a:cubicBezTo>
                    <a:pt x="35" y="48"/>
                    <a:pt x="35" y="34"/>
                    <a:pt x="34" y="29"/>
                  </a:cubicBezTo>
                  <a:cubicBezTo>
                    <a:pt x="34" y="29"/>
                    <a:pt x="36" y="26"/>
                    <a:pt x="45" y="29"/>
                  </a:cubicBezTo>
                  <a:cubicBezTo>
                    <a:pt x="55" y="33"/>
                    <a:pt x="68" y="36"/>
                    <a:pt x="71" y="29"/>
                  </a:cubicBezTo>
                  <a:cubicBezTo>
                    <a:pt x="71" y="29"/>
                    <a:pt x="73" y="37"/>
                    <a:pt x="73" y="38"/>
                  </a:cubicBezTo>
                  <a:cubicBezTo>
                    <a:pt x="73" y="38"/>
                    <a:pt x="94" y="22"/>
                    <a:pt x="72" y="0"/>
                  </a:cubicBezTo>
                  <a:cubicBezTo>
                    <a:pt x="71" y="0"/>
                    <a:pt x="70" y="0"/>
                    <a:pt x="69" y="0"/>
                  </a:cubicBezTo>
                  <a:cubicBezTo>
                    <a:pt x="66" y="3"/>
                    <a:pt x="57" y="8"/>
                    <a:pt x="42" y="9"/>
                  </a:cubicBezTo>
                  <a:cubicBezTo>
                    <a:pt x="23" y="9"/>
                    <a:pt x="22" y="25"/>
                    <a:pt x="22" y="25"/>
                  </a:cubicBezTo>
                  <a:cubicBezTo>
                    <a:pt x="22" y="25"/>
                    <a:pt x="8" y="21"/>
                    <a:pt x="4" y="32"/>
                  </a:cubicBezTo>
                  <a:cubicBezTo>
                    <a:pt x="1" y="44"/>
                    <a:pt x="0" y="73"/>
                    <a:pt x="24" y="83"/>
                  </a:cubicBezTo>
                  <a:cubicBezTo>
                    <a:pt x="24" y="73"/>
                    <a:pt x="24" y="73"/>
                    <a:pt x="24" y="73"/>
                  </a:cubicBezTo>
                  <a:cubicBezTo>
                    <a:pt x="24" y="73"/>
                    <a:pt x="14" y="68"/>
                    <a:pt x="14" y="60"/>
                  </a:cubicBezTo>
                  <a:cubicBezTo>
                    <a:pt x="14" y="60"/>
                    <a:pt x="14" y="54"/>
                    <a:pt x="23" y="57"/>
                  </a:cubicBezTo>
                  <a:close/>
                </a:path>
              </a:pathLst>
            </a:custGeom>
            <a:solidFill>
              <a:srgbClr val="111B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2" name="ïṥḻíḓé"/>
            <p:cNvSpPr/>
            <p:nvPr/>
          </p:nvSpPr>
          <p:spPr bwMode="auto">
            <a:xfrm>
              <a:off x="5285658" y="5597957"/>
              <a:ext cx="168059" cy="58239"/>
            </a:xfrm>
            <a:custGeom>
              <a:avLst/>
              <a:gdLst>
                <a:gd name="T0" fmla="*/ 4 w 49"/>
                <a:gd name="T1" fmla="*/ 0 h 17"/>
                <a:gd name="T2" fmla="*/ 1 w 49"/>
                <a:gd name="T3" fmla="*/ 16 h 17"/>
                <a:gd name="T4" fmla="*/ 47 w 49"/>
                <a:gd name="T5" fmla="*/ 16 h 17"/>
                <a:gd name="T6" fmla="*/ 22 w 49"/>
                <a:gd name="T7" fmla="*/ 0 h 17"/>
                <a:gd name="T8" fmla="*/ 4 w 49"/>
                <a:gd name="T9" fmla="*/ 0 h 17"/>
              </a:gdLst>
              <a:ahLst/>
              <a:cxnLst>
                <a:cxn ang="0">
                  <a:pos x="T0" y="T1"/>
                </a:cxn>
                <a:cxn ang="0">
                  <a:pos x="T2" y="T3"/>
                </a:cxn>
                <a:cxn ang="0">
                  <a:pos x="T4" y="T5"/>
                </a:cxn>
                <a:cxn ang="0">
                  <a:pos x="T6" y="T7"/>
                </a:cxn>
                <a:cxn ang="0">
                  <a:pos x="T8" y="T9"/>
                </a:cxn>
              </a:cxnLst>
              <a:rect l="0" t="0" r="r" b="b"/>
              <a:pathLst>
                <a:path w="49" h="17">
                  <a:moveTo>
                    <a:pt x="4" y="0"/>
                  </a:moveTo>
                  <a:cubicBezTo>
                    <a:pt x="4" y="0"/>
                    <a:pt x="0" y="12"/>
                    <a:pt x="1" y="16"/>
                  </a:cubicBezTo>
                  <a:cubicBezTo>
                    <a:pt x="1" y="16"/>
                    <a:pt x="44" y="17"/>
                    <a:pt x="47" y="16"/>
                  </a:cubicBezTo>
                  <a:cubicBezTo>
                    <a:pt x="49" y="15"/>
                    <a:pt x="30" y="2"/>
                    <a:pt x="22" y="0"/>
                  </a:cubicBezTo>
                  <a:lnTo>
                    <a:pt x="4"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3" name="îṡ1iḍè"/>
            <p:cNvSpPr/>
            <p:nvPr/>
          </p:nvSpPr>
          <p:spPr bwMode="auto">
            <a:xfrm>
              <a:off x="5282330" y="4205232"/>
              <a:ext cx="203002" cy="1402709"/>
            </a:xfrm>
            <a:custGeom>
              <a:avLst/>
              <a:gdLst>
                <a:gd name="T0" fmla="*/ 29 w 59"/>
                <a:gd name="T1" fmla="*/ 406 h 406"/>
                <a:gd name="T2" fmla="*/ 0 w 59"/>
                <a:gd name="T3" fmla="*/ 406 h 406"/>
                <a:gd name="T4" fmla="*/ 8 w 59"/>
                <a:gd name="T5" fmla="*/ 61 h 406"/>
                <a:gd name="T6" fmla="*/ 13 w 59"/>
                <a:gd name="T7" fmla="*/ 16 h 406"/>
                <a:gd name="T8" fmla="*/ 19 w 59"/>
                <a:gd name="T9" fmla="*/ 0 h 406"/>
                <a:gd name="T10" fmla="*/ 47 w 59"/>
                <a:gd name="T11" fmla="*/ 0 h 406"/>
                <a:gd name="T12" fmla="*/ 59 w 59"/>
                <a:gd name="T13" fmla="*/ 79 h 406"/>
                <a:gd name="T14" fmla="*/ 29 w 59"/>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06">
                  <a:moveTo>
                    <a:pt x="29" y="406"/>
                  </a:moveTo>
                  <a:cubicBezTo>
                    <a:pt x="0" y="406"/>
                    <a:pt x="0" y="406"/>
                    <a:pt x="0" y="406"/>
                  </a:cubicBezTo>
                  <a:cubicBezTo>
                    <a:pt x="8" y="61"/>
                    <a:pt x="8" y="61"/>
                    <a:pt x="8" y="61"/>
                  </a:cubicBezTo>
                  <a:cubicBezTo>
                    <a:pt x="8" y="61"/>
                    <a:pt x="8" y="31"/>
                    <a:pt x="13" y="16"/>
                  </a:cubicBezTo>
                  <a:cubicBezTo>
                    <a:pt x="19" y="0"/>
                    <a:pt x="19" y="0"/>
                    <a:pt x="19" y="0"/>
                  </a:cubicBezTo>
                  <a:cubicBezTo>
                    <a:pt x="47" y="0"/>
                    <a:pt x="47" y="0"/>
                    <a:pt x="47" y="0"/>
                  </a:cubicBezTo>
                  <a:cubicBezTo>
                    <a:pt x="59" y="79"/>
                    <a:pt x="59" y="79"/>
                    <a:pt x="59" y="79"/>
                  </a:cubicBezTo>
                  <a:lnTo>
                    <a:pt x="29" y="406"/>
                  </a:lnTo>
                  <a:close/>
                </a:path>
              </a:pathLst>
            </a:custGeom>
            <a:solidFill>
              <a:srgbClr val="0061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4" name="íṥḷiḍe"/>
            <p:cNvSpPr/>
            <p:nvPr/>
          </p:nvSpPr>
          <p:spPr bwMode="auto">
            <a:xfrm>
              <a:off x="5308953" y="4388267"/>
              <a:ext cx="159739" cy="266232"/>
            </a:xfrm>
            <a:custGeom>
              <a:avLst/>
              <a:gdLst>
                <a:gd name="T0" fmla="*/ 46 w 46"/>
                <a:gd name="T1" fmla="*/ 77 h 77"/>
                <a:gd name="T2" fmla="*/ 39 w 46"/>
                <a:gd name="T3" fmla="*/ 19 h 77"/>
                <a:gd name="T4" fmla="*/ 12 w 46"/>
                <a:gd name="T5" fmla="*/ 12 h 77"/>
                <a:gd name="T6" fmla="*/ 0 w 46"/>
                <a:gd name="T7" fmla="*/ 0 h 77"/>
                <a:gd name="T8" fmla="*/ 0 w 46"/>
                <a:gd name="T9" fmla="*/ 4 h 77"/>
                <a:gd name="T10" fmla="*/ 46 w 46"/>
                <a:gd name="T11" fmla="*/ 77 h 77"/>
              </a:gdLst>
              <a:ahLst/>
              <a:cxnLst>
                <a:cxn ang="0">
                  <a:pos x="T0" y="T1"/>
                </a:cxn>
                <a:cxn ang="0">
                  <a:pos x="T2" y="T3"/>
                </a:cxn>
                <a:cxn ang="0">
                  <a:pos x="T4" y="T5"/>
                </a:cxn>
                <a:cxn ang="0">
                  <a:pos x="T6" y="T7"/>
                </a:cxn>
                <a:cxn ang="0">
                  <a:pos x="T8" y="T9"/>
                </a:cxn>
                <a:cxn ang="0">
                  <a:pos x="T10" y="T11"/>
                </a:cxn>
              </a:cxnLst>
              <a:rect l="0" t="0" r="r" b="b"/>
              <a:pathLst>
                <a:path w="46" h="77">
                  <a:moveTo>
                    <a:pt x="46" y="77"/>
                  </a:moveTo>
                  <a:cubicBezTo>
                    <a:pt x="39" y="19"/>
                    <a:pt x="39" y="19"/>
                    <a:pt x="39" y="19"/>
                  </a:cubicBezTo>
                  <a:cubicBezTo>
                    <a:pt x="12" y="12"/>
                    <a:pt x="12" y="12"/>
                    <a:pt x="12" y="12"/>
                  </a:cubicBezTo>
                  <a:cubicBezTo>
                    <a:pt x="12" y="12"/>
                    <a:pt x="4" y="9"/>
                    <a:pt x="0" y="0"/>
                  </a:cubicBezTo>
                  <a:cubicBezTo>
                    <a:pt x="0" y="4"/>
                    <a:pt x="0" y="4"/>
                    <a:pt x="0" y="4"/>
                  </a:cubicBezTo>
                  <a:lnTo>
                    <a:pt x="46" y="77"/>
                  </a:lnTo>
                  <a:close/>
                </a:path>
              </a:pathLst>
            </a:custGeom>
            <a:solidFill>
              <a:srgbClr val="111B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5" name="í$liḓe"/>
            <p:cNvSpPr/>
            <p:nvPr/>
          </p:nvSpPr>
          <p:spPr bwMode="auto">
            <a:xfrm>
              <a:off x="5353879" y="4654498"/>
              <a:ext cx="54911" cy="915172"/>
            </a:xfrm>
            <a:custGeom>
              <a:avLst/>
              <a:gdLst>
                <a:gd name="T0" fmla="*/ 16 w 16"/>
                <a:gd name="T1" fmla="*/ 0 h 265"/>
                <a:gd name="T2" fmla="*/ 15 w 16"/>
                <a:gd name="T3" fmla="*/ 33 h 265"/>
                <a:gd name="T4" fmla="*/ 14 w 16"/>
                <a:gd name="T5" fmla="*/ 66 h 265"/>
                <a:gd name="T6" fmla="*/ 10 w 16"/>
                <a:gd name="T7" fmla="*/ 133 h 265"/>
                <a:gd name="T8" fmla="*/ 6 w 16"/>
                <a:gd name="T9" fmla="*/ 199 h 265"/>
                <a:gd name="T10" fmla="*/ 3 w 16"/>
                <a:gd name="T11" fmla="*/ 232 h 265"/>
                <a:gd name="T12" fmla="*/ 0 w 16"/>
                <a:gd name="T13" fmla="*/ 265 h 265"/>
                <a:gd name="T14" fmla="*/ 0 w 16"/>
                <a:gd name="T15" fmla="*/ 232 h 265"/>
                <a:gd name="T16" fmla="*/ 2 w 16"/>
                <a:gd name="T17" fmla="*/ 199 h 265"/>
                <a:gd name="T18" fmla="*/ 5 w 16"/>
                <a:gd name="T19" fmla="*/ 132 h 265"/>
                <a:gd name="T20" fmla="*/ 10 w 16"/>
                <a:gd name="T21" fmla="*/ 66 h 265"/>
                <a:gd name="T22" fmla="*/ 12 w 16"/>
                <a:gd name="T23" fmla="*/ 33 h 265"/>
                <a:gd name="T24" fmla="*/ 16 w 16"/>
                <a:gd name="T2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65">
                  <a:moveTo>
                    <a:pt x="16" y="0"/>
                  </a:moveTo>
                  <a:cubicBezTo>
                    <a:pt x="16" y="11"/>
                    <a:pt x="15" y="22"/>
                    <a:pt x="15" y="33"/>
                  </a:cubicBezTo>
                  <a:cubicBezTo>
                    <a:pt x="14" y="66"/>
                    <a:pt x="14" y="66"/>
                    <a:pt x="14" y="66"/>
                  </a:cubicBezTo>
                  <a:cubicBezTo>
                    <a:pt x="13" y="88"/>
                    <a:pt x="12" y="110"/>
                    <a:pt x="10" y="133"/>
                  </a:cubicBezTo>
                  <a:cubicBezTo>
                    <a:pt x="9" y="155"/>
                    <a:pt x="8" y="177"/>
                    <a:pt x="6" y="199"/>
                  </a:cubicBezTo>
                  <a:cubicBezTo>
                    <a:pt x="3" y="232"/>
                    <a:pt x="3" y="232"/>
                    <a:pt x="3" y="232"/>
                  </a:cubicBezTo>
                  <a:cubicBezTo>
                    <a:pt x="2" y="243"/>
                    <a:pt x="1" y="254"/>
                    <a:pt x="0" y="265"/>
                  </a:cubicBezTo>
                  <a:cubicBezTo>
                    <a:pt x="0" y="254"/>
                    <a:pt x="0" y="243"/>
                    <a:pt x="0" y="232"/>
                  </a:cubicBezTo>
                  <a:cubicBezTo>
                    <a:pt x="2" y="199"/>
                    <a:pt x="2" y="199"/>
                    <a:pt x="2" y="199"/>
                  </a:cubicBezTo>
                  <a:cubicBezTo>
                    <a:pt x="3" y="176"/>
                    <a:pt x="4" y="154"/>
                    <a:pt x="5" y="132"/>
                  </a:cubicBezTo>
                  <a:cubicBezTo>
                    <a:pt x="6" y="110"/>
                    <a:pt x="8" y="88"/>
                    <a:pt x="10" y="66"/>
                  </a:cubicBezTo>
                  <a:cubicBezTo>
                    <a:pt x="12" y="33"/>
                    <a:pt x="12" y="33"/>
                    <a:pt x="12" y="33"/>
                  </a:cubicBezTo>
                  <a:cubicBezTo>
                    <a:pt x="13" y="22"/>
                    <a:pt x="14" y="11"/>
                    <a:pt x="16" y="0"/>
                  </a:cubicBezTo>
                  <a:close/>
                </a:path>
              </a:pathLst>
            </a:custGeom>
            <a:solidFill>
              <a:srgbClr val="0077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6" name="isḻïḑe"/>
            <p:cNvSpPr/>
            <p:nvPr/>
          </p:nvSpPr>
          <p:spPr bwMode="auto">
            <a:xfrm>
              <a:off x="5571857" y="5597957"/>
              <a:ext cx="169723" cy="58239"/>
            </a:xfrm>
            <a:custGeom>
              <a:avLst/>
              <a:gdLst>
                <a:gd name="T0" fmla="*/ 4 w 49"/>
                <a:gd name="T1" fmla="*/ 0 h 17"/>
                <a:gd name="T2" fmla="*/ 1 w 49"/>
                <a:gd name="T3" fmla="*/ 16 h 17"/>
                <a:gd name="T4" fmla="*/ 47 w 49"/>
                <a:gd name="T5" fmla="*/ 16 h 17"/>
                <a:gd name="T6" fmla="*/ 22 w 49"/>
                <a:gd name="T7" fmla="*/ 0 h 17"/>
                <a:gd name="T8" fmla="*/ 4 w 49"/>
                <a:gd name="T9" fmla="*/ 0 h 17"/>
              </a:gdLst>
              <a:ahLst/>
              <a:cxnLst>
                <a:cxn ang="0">
                  <a:pos x="T0" y="T1"/>
                </a:cxn>
                <a:cxn ang="0">
                  <a:pos x="T2" y="T3"/>
                </a:cxn>
                <a:cxn ang="0">
                  <a:pos x="T4" y="T5"/>
                </a:cxn>
                <a:cxn ang="0">
                  <a:pos x="T6" y="T7"/>
                </a:cxn>
                <a:cxn ang="0">
                  <a:pos x="T8" y="T9"/>
                </a:cxn>
              </a:cxnLst>
              <a:rect l="0" t="0" r="r" b="b"/>
              <a:pathLst>
                <a:path w="49" h="17">
                  <a:moveTo>
                    <a:pt x="4" y="0"/>
                  </a:moveTo>
                  <a:cubicBezTo>
                    <a:pt x="4" y="0"/>
                    <a:pt x="0" y="12"/>
                    <a:pt x="1" y="16"/>
                  </a:cubicBezTo>
                  <a:cubicBezTo>
                    <a:pt x="1" y="16"/>
                    <a:pt x="44" y="17"/>
                    <a:pt x="47" y="16"/>
                  </a:cubicBezTo>
                  <a:cubicBezTo>
                    <a:pt x="49" y="15"/>
                    <a:pt x="29" y="2"/>
                    <a:pt x="22" y="0"/>
                  </a:cubicBezTo>
                  <a:lnTo>
                    <a:pt x="4" y="0"/>
                  </a:lnTo>
                  <a:close/>
                </a:path>
              </a:pathLst>
            </a:custGeom>
            <a:solidFill>
              <a:srgbClr val="142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7" name="î$1îḋè"/>
            <p:cNvSpPr/>
            <p:nvPr/>
          </p:nvSpPr>
          <p:spPr bwMode="auto">
            <a:xfrm>
              <a:off x="5308953" y="4205232"/>
              <a:ext cx="366069" cy="1402709"/>
            </a:xfrm>
            <a:custGeom>
              <a:avLst/>
              <a:gdLst>
                <a:gd name="T0" fmla="*/ 95 w 106"/>
                <a:gd name="T1" fmla="*/ 64 h 406"/>
                <a:gd name="T2" fmla="*/ 88 w 106"/>
                <a:gd name="T3" fmla="*/ 22 h 406"/>
                <a:gd name="T4" fmla="*/ 81 w 106"/>
                <a:gd name="T5" fmla="*/ 0 h 406"/>
                <a:gd name="T6" fmla="*/ 39 w 106"/>
                <a:gd name="T7" fmla="*/ 0 h 406"/>
                <a:gd name="T8" fmla="*/ 11 w 106"/>
                <a:gd name="T9" fmla="*/ 0 h 406"/>
                <a:gd name="T10" fmla="*/ 0 w 106"/>
                <a:gd name="T11" fmla="*/ 49 h 406"/>
                <a:gd name="T12" fmla="*/ 12 w 106"/>
                <a:gd name="T13" fmla="*/ 65 h 406"/>
                <a:gd name="T14" fmla="*/ 39 w 106"/>
                <a:gd name="T15" fmla="*/ 72 h 406"/>
                <a:gd name="T16" fmla="*/ 39 w 106"/>
                <a:gd name="T17" fmla="*/ 72 h 406"/>
                <a:gd name="T18" fmla="*/ 78 w 106"/>
                <a:gd name="T19" fmla="*/ 406 h 406"/>
                <a:gd name="T20" fmla="*/ 106 w 106"/>
                <a:gd name="T21" fmla="*/ 406 h 406"/>
                <a:gd name="T22" fmla="*/ 95 w 106"/>
                <a:gd name="T23" fmla="*/ 64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406">
                  <a:moveTo>
                    <a:pt x="95" y="64"/>
                  </a:moveTo>
                  <a:cubicBezTo>
                    <a:pt x="95" y="50"/>
                    <a:pt x="93" y="35"/>
                    <a:pt x="88" y="22"/>
                  </a:cubicBezTo>
                  <a:cubicBezTo>
                    <a:pt x="81" y="0"/>
                    <a:pt x="81" y="0"/>
                    <a:pt x="81" y="0"/>
                  </a:cubicBezTo>
                  <a:cubicBezTo>
                    <a:pt x="39" y="0"/>
                    <a:pt x="39" y="0"/>
                    <a:pt x="39" y="0"/>
                  </a:cubicBezTo>
                  <a:cubicBezTo>
                    <a:pt x="11" y="0"/>
                    <a:pt x="11" y="0"/>
                    <a:pt x="11" y="0"/>
                  </a:cubicBezTo>
                  <a:cubicBezTo>
                    <a:pt x="11" y="0"/>
                    <a:pt x="0" y="18"/>
                    <a:pt x="0" y="49"/>
                  </a:cubicBezTo>
                  <a:cubicBezTo>
                    <a:pt x="0" y="56"/>
                    <a:pt x="5" y="63"/>
                    <a:pt x="12" y="65"/>
                  </a:cubicBezTo>
                  <a:cubicBezTo>
                    <a:pt x="39" y="72"/>
                    <a:pt x="39" y="72"/>
                    <a:pt x="39" y="72"/>
                  </a:cubicBezTo>
                  <a:cubicBezTo>
                    <a:pt x="39" y="72"/>
                    <a:pt x="39" y="72"/>
                    <a:pt x="39" y="72"/>
                  </a:cubicBezTo>
                  <a:cubicBezTo>
                    <a:pt x="78" y="406"/>
                    <a:pt x="78" y="406"/>
                    <a:pt x="78" y="406"/>
                  </a:cubicBezTo>
                  <a:cubicBezTo>
                    <a:pt x="106" y="406"/>
                    <a:pt x="106" y="406"/>
                    <a:pt x="106" y="406"/>
                  </a:cubicBezTo>
                  <a:lnTo>
                    <a:pt x="95" y="64"/>
                  </a:lnTo>
                  <a:close/>
                </a:path>
              </a:pathLst>
            </a:custGeom>
            <a:solidFill>
              <a:srgbClr val="0061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8" name="íṣḷîde"/>
            <p:cNvSpPr/>
            <p:nvPr/>
          </p:nvSpPr>
          <p:spPr bwMode="auto">
            <a:xfrm>
              <a:off x="5491987" y="4233519"/>
              <a:ext cx="146427" cy="1352791"/>
            </a:xfrm>
            <a:custGeom>
              <a:avLst/>
              <a:gdLst>
                <a:gd name="T0" fmla="*/ 0 w 42"/>
                <a:gd name="T1" fmla="*/ 0 h 392"/>
                <a:gd name="T2" fmla="*/ 6 w 42"/>
                <a:gd name="T3" fmla="*/ 24 h 392"/>
                <a:gd name="T4" fmla="*/ 15 w 42"/>
                <a:gd name="T5" fmla="*/ 47 h 392"/>
                <a:gd name="T6" fmla="*/ 17 w 42"/>
                <a:gd name="T7" fmla="*/ 49 h 392"/>
                <a:gd name="T8" fmla="*/ 18 w 42"/>
                <a:gd name="T9" fmla="*/ 51 h 392"/>
                <a:gd name="T10" fmla="*/ 18 w 42"/>
                <a:gd name="T11" fmla="*/ 52 h 392"/>
                <a:gd name="T12" fmla="*/ 20 w 42"/>
                <a:gd name="T13" fmla="*/ 59 h 392"/>
                <a:gd name="T14" fmla="*/ 22 w 42"/>
                <a:gd name="T15" fmla="*/ 71 h 392"/>
                <a:gd name="T16" fmla="*/ 25 w 42"/>
                <a:gd name="T17" fmla="*/ 95 h 392"/>
                <a:gd name="T18" fmla="*/ 33 w 42"/>
                <a:gd name="T19" fmla="*/ 194 h 392"/>
                <a:gd name="T20" fmla="*/ 38 w 42"/>
                <a:gd name="T21" fmla="*/ 293 h 392"/>
                <a:gd name="T22" fmla="*/ 40 w 42"/>
                <a:gd name="T23" fmla="*/ 342 h 392"/>
                <a:gd name="T24" fmla="*/ 42 w 42"/>
                <a:gd name="T25" fmla="*/ 392 h 392"/>
                <a:gd name="T26" fmla="*/ 38 w 42"/>
                <a:gd name="T27" fmla="*/ 342 h 392"/>
                <a:gd name="T28" fmla="*/ 34 w 42"/>
                <a:gd name="T29" fmla="*/ 293 h 392"/>
                <a:gd name="T30" fmla="*/ 28 w 42"/>
                <a:gd name="T31" fmla="*/ 194 h 392"/>
                <a:gd name="T32" fmla="*/ 21 w 42"/>
                <a:gd name="T33" fmla="*/ 96 h 392"/>
                <a:gd name="T34" fmla="*/ 19 w 42"/>
                <a:gd name="T35" fmla="*/ 71 h 392"/>
                <a:gd name="T36" fmla="*/ 17 w 42"/>
                <a:gd name="T37" fmla="*/ 59 h 392"/>
                <a:gd name="T38" fmla="*/ 16 w 42"/>
                <a:gd name="T39" fmla="*/ 53 h 392"/>
                <a:gd name="T40" fmla="*/ 15 w 42"/>
                <a:gd name="T41" fmla="*/ 52 h 392"/>
                <a:gd name="T42" fmla="*/ 15 w 42"/>
                <a:gd name="T43" fmla="*/ 51 h 392"/>
                <a:gd name="T44" fmla="*/ 13 w 42"/>
                <a:gd name="T45" fmla="*/ 48 h 392"/>
                <a:gd name="T46" fmla="*/ 4 w 42"/>
                <a:gd name="T47" fmla="*/ 25 h 392"/>
                <a:gd name="T48" fmla="*/ 0 w 42"/>
                <a:gd name="T49"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392">
                  <a:moveTo>
                    <a:pt x="0" y="0"/>
                  </a:moveTo>
                  <a:cubicBezTo>
                    <a:pt x="1" y="8"/>
                    <a:pt x="3" y="16"/>
                    <a:pt x="6" y="24"/>
                  </a:cubicBezTo>
                  <a:cubicBezTo>
                    <a:pt x="8" y="32"/>
                    <a:pt x="11" y="40"/>
                    <a:pt x="15" y="47"/>
                  </a:cubicBezTo>
                  <a:cubicBezTo>
                    <a:pt x="15" y="48"/>
                    <a:pt x="16" y="48"/>
                    <a:pt x="17" y="49"/>
                  </a:cubicBezTo>
                  <a:cubicBezTo>
                    <a:pt x="17" y="49"/>
                    <a:pt x="17" y="50"/>
                    <a:pt x="18" y="51"/>
                  </a:cubicBezTo>
                  <a:cubicBezTo>
                    <a:pt x="18" y="51"/>
                    <a:pt x="18" y="52"/>
                    <a:pt x="18" y="52"/>
                  </a:cubicBezTo>
                  <a:cubicBezTo>
                    <a:pt x="19" y="54"/>
                    <a:pt x="19" y="56"/>
                    <a:pt x="20" y="59"/>
                  </a:cubicBezTo>
                  <a:cubicBezTo>
                    <a:pt x="21" y="63"/>
                    <a:pt x="21" y="67"/>
                    <a:pt x="22" y="71"/>
                  </a:cubicBezTo>
                  <a:cubicBezTo>
                    <a:pt x="23" y="79"/>
                    <a:pt x="24" y="87"/>
                    <a:pt x="25" y="95"/>
                  </a:cubicBezTo>
                  <a:cubicBezTo>
                    <a:pt x="28" y="128"/>
                    <a:pt x="31" y="161"/>
                    <a:pt x="33" y="194"/>
                  </a:cubicBezTo>
                  <a:cubicBezTo>
                    <a:pt x="35" y="227"/>
                    <a:pt x="37" y="260"/>
                    <a:pt x="38" y="293"/>
                  </a:cubicBezTo>
                  <a:cubicBezTo>
                    <a:pt x="40" y="342"/>
                    <a:pt x="40" y="342"/>
                    <a:pt x="40" y="342"/>
                  </a:cubicBezTo>
                  <a:cubicBezTo>
                    <a:pt x="41" y="359"/>
                    <a:pt x="41" y="375"/>
                    <a:pt x="42" y="392"/>
                  </a:cubicBezTo>
                  <a:cubicBezTo>
                    <a:pt x="38" y="342"/>
                    <a:pt x="38" y="342"/>
                    <a:pt x="38" y="342"/>
                  </a:cubicBezTo>
                  <a:cubicBezTo>
                    <a:pt x="34" y="293"/>
                    <a:pt x="34" y="293"/>
                    <a:pt x="34" y="293"/>
                  </a:cubicBezTo>
                  <a:cubicBezTo>
                    <a:pt x="28" y="194"/>
                    <a:pt x="28" y="194"/>
                    <a:pt x="28" y="194"/>
                  </a:cubicBezTo>
                  <a:cubicBezTo>
                    <a:pt x="26" y="161"/>
                    <a:pt x="24" y="129"/>
                    <a:pt x="21" y="96"/>
                  </a:cubicBezTo>
                  <a:cubicBezTo>
                    <a:pt x="20" y="88"/>
                    <a:pt x="19" y="79"/>
                    <a:pt x="19" y="71"/>
                  </a:cubicBezTo>
                  <a:cubicBezTo>
                    <a:pt x="18" y="67"/>
                    <a:pt x="18" y="63"/>
                    <a:pt x="17" y="59"/>
                  </a:cubicBezTo>
                  <a:cubicBezTo>
                    <a:pt x="16" y="57"/>
                    <a:pt x="16" y="55"/>
                    <a:pt x="16" y="53"/>
                  </a:cubicBezTo>
                  <a:cubicBezTo>
                    <a:pt x="15" y="53"/>
                    <a:pt x="15" y="52"/>
                    <a:pt x="15" y="52"/>
                  </a:cubicBezTo>
                  <a:cubicBezTo>
                    <a:pt x="15" y="52"/>
                    <a:pt x="15" y="51"/>
                    <a:pt x="15" y="51"/>
                  </a:cubicBezTo>
                  <a:cubicBezTo>
                    <a:pt x="14" y="50"/>
                    <a:pt x="13" y="49"/>
                    <a:pt x="13" y="48"/>
                  </a:cubicBezTo>
                  <a:cubicBezTo>
                    <a:pt x="9" y="41"/>
                    <a:pt x="6" y="33"/>
                    <a:pt x="4" y="25"/>
                  </a:cubicBezTo>
                  <a:cubicBezTo>
                    <a:pt x="2" y="17"/>
                    <a:pt x="1" y="8"/>
                    <a:pt x="0" y="0"/>
                  </a:cubicBezTo>
                  <a:close/>
                </a:path>
              </a:pathLst>
            </a:custGeom>
            <a:solidFill>
              <a:srgbClr val="0077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wipe(left)">
                                      <p:cBhvr>
                                        <p:cTn id="12" dur="500"/>
                                        <p:tgtEl>
                                          <p:spTgt spid="7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wipe(left)">
                                      <p:cBhvr>
                                        <p:cTn id="17" dur="500"/>
                                        <p:tgtEl>
                                          <p:spTgt spid="8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wipe(left)">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wipe(left)">
                                      <p:cBhvr>
                                        <p:cTn id="27" dur="500"/>
                                        <p:tgtEl>
                                          <p:spTgt spid="1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wipe(left)">
                                      <p:cBhvr>
                                        <p:cTn id="32" dur="500"/>
                                        <p:tgtEl>
                                          <p:spTgt spid="10">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
                                            <p:txEl>
                                              <p:pRg st="3" end="3"/>
                                            </p:txEl>
                                          </p:spTgt>
                                        </p:tgtEl>
                                        <p:attrNameLst>
                                          <p:attrName>style.visibility</p:attrName>
                                        </p:attrNameLst>
                                      </p:cBhvr>
                                      <p:to>
                                        <p:strVal val="visible"/>
                                      </p:to>
                                    </p:set>
                                    <p:animEffect transition="in" filter="wipe(left)">
                                      <p:cBhvr>
                                        <p:cTn id="37" dur="500"/>
                                        <p:tgtEl>
                                          <p:spTgt spid="10">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xEl>
                                              <p:pRg st="4" end="4"/>
                                            </p:txEl>
                                          </p:spTgt>
                                        </p:tgtEl>
                                        <p:attrNameLst>
                                          <p:attrName>style.visibility</p:attrName>
                                        </p:attrNameLst>
                                      </p:cBhvr>
                                      <p:to>
                                        <p:strVal val="visible"/>
                                      </p:to>
                                    </p:set>
                                    <p:animEffect transition="in" filter="wipe(left)">
                                      <p:cBhvr>
                                        <p:cTn id="42"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320114" y="284624"/>
            <a:ext cx="4536819"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2. </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营销人员绩效考核的意义</a:t>
            </a:r>
            <a:endPar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Rectangle: Rounded Corners 3"/>
          <p:cNvSpPr/>
          <p:nvPr/>
        </p:nvSpPr>
        <p:spPr>
          <a:xfrm>
            <a:off x="1128761" y="1600297"/>
            <a:ext cx="9883677" cy="3855623"/>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10" name="文本框 9"/>
          <p:cNvSpPr txBox="1"/>
          <p:nvPr/>
        </p:nvSpPr>
        <p:spPr>
          <a:xfrm>
            <a:off x="1600376" y="1897428"/>
            <a:ext cx="9201831" cy="3351046"/>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1</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保障销售目标的完成</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2</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为销售人员的奖酬提供依据</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3</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通过考评发掘销售人才</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4</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加强对销售活动的管理</a:t>
            </a:r>
          </a:p>
          <a:p>
            <a:pPr lvl="0">
              <a:lnSpc>
                <a:spcPct val="150000"/>
              </a:lnSpc>
              <a:buClr>
                <a:srgbClr val="5C9FEB"/>
              </a:buClr>
            </a:pPr>
            <a:r>
              <a:rPr lang="zh-CN" altLang="en-US" sz="2400">
                <a:solidFill>
                  <a:srgbClr val="5CA4EC"/>
                </a:solidFill>
                <a:latin typeface="微软雅黑" panose="020B0503020204020204" pitchFamily="34" charset="-122"/>
                <a:ea typeface="微软雅黑" panose="020B0503020204020204" pitchFamily="34" charset="-122"/>
              </a:rPr>
              <a:t>（</a:t>
            </a:r>
            <a:r>
              <a:rPr lang="en-US" altLang="zh-CN" sz="2400">
                <a:solidFill>
                  <a:srgbClr val="5CA4EC"/>
                </a:solidFill>
                <a:latin typeface="微软雅黑" panose="020B0503020204020204" pitchFamily="34" charset="-122"/>
                <a:ea typeface="微软雅黑" panose="020B0503020204020204" pitchFamily="34" charset="-122"/>
              </a:rPr>
              <a:t>5</a:t>
            </a:r>
            <a:r>
              <a:rPr lang="zh-CN" altLang="en-US" sz="2400">
                <a:solidFill>
                  <a:srgbClr val="5CA4EC"/>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让销售人员清楚企业对自己的评价和期望，引导销售  </a:t>
            </a:r>
            <a:endParaRPr lang="en-US" altLang="zh-CN" sz="2400">
              <a:latin typeface="微软雅黑" panose="020B0503020204020204" pitchFamily="34" charset="-122"/>
              <a:ea typeface="微软雅黑" panose="020B0503020204020204" pitchFamily="34" charset="-122"/>
            </a:endParaRPr>
          </a:p>
          <a:p>
            <a:pPr lvl="0">
              <a:lnSpc>
                <a:spcPct val="150000"/>
              </a:lnSpc>
              <a:buClr>
                <a:srgbClr val="5C9FEB"/>
              </a:buClr>
            </a:pP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人员的发展</a:t>
            </a:r>
          </a:p>
        </p:txBody>
      </p:sp>
      <p:grpSp>
        <p:nvGrpSpPr>
          <p:cNvPr id="79" name="36616922-28ac-4920-92ce-368fdc1ddbd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7440596" y="1917556"/>
            <a:ext cx="2754964" cy="2191432"/>
            <a:chOff x="3041650" y="984250"/>
            <a:chExt cx="6138863" cy="4883150"/>
          </a:xfrm>
        </p:grpSpPr>
        <p:sp>
          <p:nvSpPr>
            <p:cNvPr id="80" name="îŝḻïďê"/>
            <p:cNvSpPr/>
            <p:nvPr/>
          </p:nvSpPr>
          <p:spPr bwMode="auto">
            <a:xfrm>
              <a:off x="3041650" y="5264150"/>
              <a:ext cx="6115050" cy="603250"/>
            </a:xfrm>
            <a:prstGeom prst="ellipse">
              <a:avLst/>
            </a:prstGeom>
            <a:solidFill>
              <a:srgbClr val="EAF5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1" name="išļíḑè"/>
            <p:cNvSpPr/>
            <p:nvPr/>
          </p:nvSpPr>
          <p:spPr bwMode="auto">
            <a:xfrm>
              <a:off x="5422900" y="2489200"/>
              <a:ext cx="352425" cy="376238"/>
            </a:xfrm>
            <a:custGeom>
              <a:avLst/>
              <a:gdLst>
                <a:gd name="T0" fmla="*/ 166 w 222"/>
                <a:gd name="T1" fmla="*/ 0 h 237"/>
                <a:gd name="T2" fmla="*/ 112 w 222"/>
                <a:gd name="T3" fmla="*/ 0 h 237"/>
                <a:gd name="T4" fmla="*/ 56 w 222"/>
                <a:gd name="T5" fmla="*/ 0 h 237"/>
                <a:gd name="T6" fmla="*/ 0 w 222"/>
                <a:gd name="T7" fmla="*/ 144 h 237"/>
                <a:gd name="T8" fmla="*/ 112 w 222"/>
                <a:gd name="T9" fmla="*/ 237 h 237"/>
                <a:gd name="T10" fmla="*/ 222 w 222"/>
                <a:gd name="T11" fmla="*/ 133 h 237"/>
                <a:gd name="T12" fmla="*/ 166 w 222"/>
                <a:gd name="T13" fmla="*/ 0 h 237"/>
              </a:gdLst>
              <a:ahLst/>
              <a:cxnLst>
                <a:cxn ang="0">
                  <a:pos x="T0" y="T1"/>
                </a:cxn>
                <a:cxn ang="0">
                  <a:pos x="T2" y="T3"/>
                </a:cxn>
                <a:cxn ang="0">
                  <a:pos x="T4" y="T5"/>
                </a:cxn>
                <a:cxn ang="0">
                  <a:pos x="T6" y="T7"/>
                </a:cxn>
                <a:cxn ang="0">
                  <a:pos x="T8" y="T9"/>
                </a:cxn>
                <a:cxn ang="0">
                  <a:pos x="T10" y="T11"/>
                </a:cxn>
                <a:cxn ang="0">
                  <a:pos x="T12" y="T13"/>
                </a:cxn>
              </a:cxnLst>
              <a:rect l="0" t="0" r="r" b="b"/>
              <a:pathLst>
                <a:path w="222" h="237">
                  <a:moveTo>
                    <a:pt x="166" y="0"/>
                  </a:moveTo>
                  <a:lnTo>
                    <a:pt x="112" y="0"/>
                  </a:lnTo>
                  <a:lnTo>
                    <a:pt x="56" y="0"/>
                  </a:lnTo>
                  <a:lnTo>
                    <a:pt x="0" y="144"/>
                  </a:lnTo>
                  <a:lnTo>
                    <a:pt x="112" y="237"/>
                  </a:lnTo>
                  <a:lnTo>
                    <a:pt x="222" y="133"/>
                  </a:lnTo>
                  <a:lnTo>
                    <a:pt x="166" y="0"/>
                  </a:lnTo>
                  <a:close/>
                </a:path>
              </a:pathLst>
            </a:custGeom>
            <a:solidFill>
              <a:srgbClr val="FECE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2" name="işḷíḍe"/>
            <p:cNvSpPr/>
            <p:nvPr/>
          </p:nvSpPr>
          <p:spPr bwMode="auto">
            <a:xfrm>
              <a:off x="5287963" y="1838325"/>
              <a:ext cx="623888" cy="766763"/>
            </a:xfrm>
            <a:custGeom>
              <a:avLst/>
              <a:gdLst>
                <a:gd name="T0" fmla="*/ 189 w 189"/>
                <a:gd name="T1" fmla="*/ 105 h 233"/>
                <a:gd name="T2" fmla="*/ 94 w 189"/>
                <a:gd name="T3" fmla="*/ 6 h 233"/>
                <a:gd name="T4" fmla="*/ 0 w 189"/>
                <a:gd name="T5" fmla="*/ 105 h 233"/>
                <a:gd name="T6" fmla="*/ 15 w 189"/>
                <a:gd name="T7" fmla="*/ 188 h 233"/>
                <a:gd name="T8" fmla="*/ 94 w 189"/>
                <a:gd name="T9" fmla="*/ 233 h 233"/>
                <a:gd name="T10" fmla="*/ 174 w 189"/>
                <a:gd name="T11" fmla="*/ 188 h 233"/>
                <a:gd name="T12" fmla="*/ 189 w 189"/>
                <a:gd name="T13" fmla="*/ 105 h 233"/>
              </a:gdLst>
              <a:ahLst/>
              <a:cxnLst>
                <a:cxn ang="0">
                  <a:pos x="T0" y="T1"/>
                </a:cxn>
                <a:cxn ang="0">
                  <a:pos x="T2" y="T3"/>
                </a:cxn>
                <a:cxn ang="0">
                  <a:pos x="T4" y="T5"/>
                </a:cxn>
                <a:cxn ang="0">
                  <a:pos x="T6" y="T7"/>
                </a:cxn>
                <a:cxn ang="0">
                  <a:pos x="T8" y="T9"/>
                </a:cxn>
                <a:cxn ang="0">
                  <a:pos x="T10" y="T11"/>
                </a:cxn>
                <a:cxn ang="0">
                  <a:pos x="T12" y="T13"/>
                </a:cxn>
              </a:cxnLst>
              <a:rect l="0" t="0" r="r" b="b"/>
              <a:pathLst>
                <a:path w="189" h="233">
                  <a:moveTo>
                    <a:pt x="189" y="105"/>
                  </a:moveTo>
                  <a:cubicBezTo>
                    <a:pt x="189" y="2"/>
                    <a:pt x="94" y="6"/>
                    <a:pt x="94" y="6"/>
                  </a:cubicBezTo>
                  <a:cubicBezTo>
                    <a:pt x="94" y="6"/>
                    <a:pt x="0" y="0"/>
                    <a:pt x="0" y="105"/>
                  </a:cubicBezTo>
                  <a:cubicBezTo>
                    <a:pt x="0" y="105"/>
                    <a:pt x="0" y="165"/>
                    <a:pt x="15" y="188"/>
                  </a:cubicBezTo>
                  <a:cubicBezTo>
                    <a:pt x="34" y="218"/>
                    <a:pt x="70" y="233"/>
                    <a:pt x="94" y="233"/>
                  </a:cubicBezTo>
                  <a:cubicBezTo>
                    <a:pt x="119" y="233"/>
                    <a:pt x="155" y="220"/>
                    <a:pt x="174" y="188"/>
                  </a:cubicBezTo>
                  <a:cubicBezTo>
                    <a:pt x="189" y="163"/>
                    <a:pt x="189" y="105"/>
                    <a:pt x="189" y="105"/>
                  </a:cubicBezTo>
                  <a:close/>
                </a:path>
              </a:pathLst>
            </a:custGeom>
            <a:solidFill>
              <a:srgbClr val="FECE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3" name="îṥ1ïḍê"/>
            <p:cNvSpPr/>
            <p:nvPr/>
          </p:nvSpPr>
          <p:spPr bwMode="auto">
            <a:xfrm>
              <a:off x="5891213" y="2179638"/>
              <a:ext cx="73025" cy="171450"/>
            </a:xfrm>
            <a:custGeom>
              <a:avLst/>
              <a:gdLst>
                <a:gd name="T0" fmla="*/ 3 w 22"/>
                <a:gd name="T1" fmla="*/ 13 h 52"/>
                <a:gd name="T2" fmla="*/ 15 w 22"/>
                <a:gd name="T3" fmla="*/ 9 h 52"/>
                <a:gd name="T4" fmla="*/ 0 w 22"/>
                <a:gd name="T5" fmla="*/ 52 h 52"/>
                <a:gd name="T6" fmla="*/ 3 w 22"/>
                <a:gd name="T7" fmla="*/ 13 h 52"/>
              </a:gdLst>
              <a:ahLst/>
              <a:cxnLst>
                <a:cxn ang="0">
                  <a:pos x="T0" y="T1"/>
                </a:cxn>
                <a:cxn ang="0">
                  <a:pos x="T2" y="T3"/>
                </a:cxn>
                <a:cxn ang="0">
                  <a:pos x="T4" y="T5"/>
                </a:cxn>
                <a:cxn ang="0">
                  <a:pos x="T6" y="T7"/>
                </a:cxn>
              </a:cxnLst>
              <a:rect l="0" t="0" r="r" b="b"/>
              <a:pathLst>
                <a:path w="22" h="52">
                  <a:moveTo>
                    <a:pt x="3" y="13"/>
                  </a:moveTo>
                  <a:cubicBezTo>
                    <a:pt x="3" y="13"/>
                    <a:pt x="9" y="0"/>
                    <a:pt x="15" y="9"/>
                  </a:cubicBezTo>
                  <a:cubicBezTo>
                    <a:pt x="22" y="17"/>
                    <a:pt x="21" y="52"/>
                    <a:pt x="0" y="52"/>
                  </a:cubicBezTo>
                  <a:cubicBezTo>
                    <a:pt x="0" y="52"/>
                    <a:pt x="3" y="21"/>
                    <a:pt x="3" y="13"/>
                  </a:cubicBezTo>
                  <a:close/>
                </a:path>
              </a:pathLst>
            </a:custGeom>
            <a:solidFill>
              <a:srgbClr val="FECE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4" name="íṣ1îḍe"/>
            <p:cNvSpPr/>
            <p:nvPr/>
          </p:nvSpPr>
          <p:spPr bwMode="auto">
            <a:xfrm>
              <a:off x="5900738" y="2222500"/>
              <a:ext cx="42863" cy="88900"/>
            </a:xfrm>
            <a:custGeom>
              <a:avLst/>
              <a:gdLst>
                <a:gd name="T0" fmla="*/ 0 w 13"/>
                <a:gd name="T1" fmla="*/ 13 h 27"/>
                <a:gd name="T2" fmla="*/ 9 w 13"/>
                <a:gd name="T3" fmla="*/ 7 h 27"/>
                <a:gd name="T4" fmla="*/ 4 w 13"/>
                <a:gd name="T5" fmla="*/ 27 h 27"/>
                <a:gd name="T6" fmla="*/ 0 w 13"/>
                <a:gd name="T7" fmla="*/ 13 h 27"/>
              </a:gdLst>
              <a:ahLst/>
              <a:cxnLst>
                <a:cxn ang="0">
                  <a:pos x="T0" y="T1"/>
                </a:cxn>
                <a:cxn ang="0">
                  <a:pos x="T2" y="T3"/>
                </a:cxn>
                <a:cxn ang="0">
                  <a:pos x="T4" y="T5"/>
                </a:cxn>
                <a:cxn ang="0">
                  <a:pos x="T6" y="T7"/>
                </a:cxn>
              </a:cxnLst>
              <a:rect l="0" t="0" r="r" b="b"/>
              <a:pathLst>
                <a:path w="13" h="27">
                  <a:moveTo>
                    <a:pt x="0" y="13"/>
                  </a:moveTo>
                  <a:cubicBezTo>
                    <a:pt x="0" y="13"/>
                    <a:pt x="4" y="0"/>
                    <a:pt x="9" y="7"/>
                  </a:cubicBezTo>
                  <a:cubicBezTo>
                    <a:pt x="13" y="13"/>
                    <a:pt x="11" y="21"/>
                    <a:pt x="4" y="27"/>
                  </a:cubicBezTo>
                  <a:cubicBezTo>
                    <a:pt x="4" y="27"/>
                    <a:pt x="7" y="4"/>
                    <a:pt x="0" y="13"/>
                  </a:cubicBezTo>
                  <a:close/>
                </a:path>
              </a:pathLst>
            </a:custGeom>
            <a:solidFill>
              <a:srgbClr val="EEB88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5" name="ï$1iḓé"/>
            <p:cNvSpPr/>
            <p:nvPr/>
          </p:nvSpPr>
          <p:spPr bwMode="auto">
            <a:xfrm>
              <a:off x="5229225" y="2179638"/>
              <a:ext cx="74613" cy="171450"/>
            </a:xfrm>
            <a:custGeom>
              <a:avLst/>
              <a:gdLst>
                <a:gd name="T0" fmla="*/ 19 w 23"/>
                <a:gd name="T1" fmla="*/ 13 h 52"/>
                <a:gd name="T2" fmla="*/ 6 w 23"/>
                <a:gd name="T3" fmla="*/ 9 h 52"/>
                <a:gd name="T4" fmla="*/ 23 w 23"/>
                <a:gd name="T5" fmla="*/ 52 h 52"/>
                <a:gd name="T6" fmla="*/ 19 w 23"/>
                <a:gd name="T7" fmla="*/ 13 h 52"/>
              </a:gdLst>
              <a:ahLst/>
              <a:cxnLst>
                <a:cxn ang="0">
                  <a:pos x="T0" y="T1"/>
                </a:cxn>
                <a:cxn ang="0">
                  <a:pos x="T2" y="T3"/>
                </a:cxn>
                <a:cxn ang="0">
                  <a:pos x="T4" y="T5"/>
                </a:cxn>
                <a:cxn ang="0">
                  <a:pos x="T6" y="T7"/>
                </a:cxn>
              </a:cxnLst>
              <a:rect l="0" t="0" r="r" b="b"/>
              <a:pathLst>
                <a:path w="23" h="52">
                  <a:moveTo>
                    <a:pt x="19" y="13"/>
                  </a:moveTo>
                  <a:cubicBezTo>
                    <a:pt x="19" y="13"/>
                    <a:pt x="13" y="0"/>
                    <a:pt x="6" y="9"/>
                  </a:cubicBezTo>
                  <a:cubicBezTo>
                    <a:pt x="0" y="17"/>
                    <a:pt x="2" y="52"/>
                    <a:pt x="23" y="52"/>
                  </a:cubicBezTo>
                  <a:cubicBezTo>
                    <a:pt x="23" y="52"/>
                    <a:pt x="19" y="21"/>
                    <a:pt x="19" y="13"/>
                  </a:cubicBezTo>
                  <a:close/>
                </a:path>
              </a:pathLst>
            </a:custGeom>
            <a:solidFill>
              <a:srgbClr val="FECE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6" name="ï$liḓè"/>
            <p:cNvSpPr/>
            <p:nvPr/>
          </p:nvSpPr>
          <p:spPr bwMode="auto">
            <a:xfrm>
              <a:off x="5248275" y="2222500"/>
              <a:ext cx="42863" cy="88900"/>
            </a:xfrm>
            <a:custGeom>
              <a:avLst/>
              <a:gdLst>
                <a:gd name="T0" fmla="*/ 13 w 13"/>
                <a:gd name="T1" fmla="*/ 13 h 27"/>
                <a:gd name="T2" fmla="*/ 4 w 13"/>
                <a:gd name="T3" fmla="*/ 7 h 27"/>
                <a:gd name="T4" fmla="*/ 8 w 13"/>
                <a:gd name="T5" fmla="*/ 27 h 27"/>
                <a:gd name="T6" fmla="*/ 13 w 13"/>
                <a:gd name="T7" fmla="*/ 13 h 27"/>
              </a:gdLst>
              <a:ahLst/>
              <a:cxnLst>
                <a:cxn ang="0">
                  <a:pos x="T0" y="T1"/>
                </a:cxn>
                <a:cxn ang="0">
                  <a:pos x="T2" y="T3"/>
                </a:cxn>
                <a:cxn ang="0">
                  <a:pos x="T4" y="T5"/>
                </a:cxn>
                <a:cxn ang="0">
                  <a:pos x="T6" y="T7"/>
                </a:cxn>
              </a:cxnLst>
              <a:rect l="0" t="0" r="r" b="b"/>
              <a:pathLst>
                <a:path w="13" h="27">
                  <a:moveTo>
                    <a:pt x="13" y="13"/>
                  </a:moveTo>
                  <a:cubicBezTo>
                    <a:pt x="13" y="13"/>
                    <a:pt x="8" y="0"/>
                    <a:pt x="4" y="7"/>
                  </a:cubicBezTo>
                  <a:cubicBezTo>
                    <a:pt x="0" y="13"/>
                    <a:pt x="2" y="21"/>
                    <a:pt x="8" y="27"/>
                  </a:cubicBezTo>
                  <a:cubicBezTo>
                    <a:pt x="8" y="27"/>
                    <a:pt x="6" y="4"/>
                    <a:pt x="13" y="13"/>
                  </a:cubicBezTo>
                  <a:close/>
                </a:path>
              </a:pathLst>
            </a:custGeom>
            <a:solidFill>
              <a:srgbClr val="EEB88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7" name="iŝ1iďê"/>
            <p:cNvSpPr/>
            <p:nvPr/>
          </p:nvSpPr>
          <p:spPr bwMode="auto">
            <a:xfrm>
              <a:off x="5564188" y="2325688"/>
              <a:ext cx="73025" cy="46038"/>
            </a:xfrm>
            <a:prstGeom prst="ellipse">
              <a:avLst/>
            </a:prstGeom>
            <a:solidFill>
              <a:srgbClr val="EEB88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8" name="îṣḷïḑé"/>
            <p:cNvSpPr/>
            <p:nvPr/>
          </p:nvSpPr>
          <p:spPr bwMode="auto">
            <a:xfrm>
              <a:off x="5746750" y="2219325"/>
              <a:ext cx="58738" cy="79375"/>
            </a:xfrm>
            <a:prstGeom prst="ellipse">
              <a:avLst/>
            </a:prstGeom>
            <a:solidFill>
              <a:srgbClr val="6C3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9" name="íŝľiḑè"/>
            <p:cNvSpPr/>
            <p:nvPr/>
          </p:nvSpPr>
          <p:spPr bwMode="auto">
            <a:xfrm>
              <a:off x="5407025" y="2219325"/>
              <a:ext cx="55563" cy="79375"/>
            </a:xfrm>
            <a:prstGeom prst="ellipse">
              <a:avLst/>
            </a:prstGeom>
            <a:solidFill>
              <a:srgbClr val="6C3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0" name="îśľíḑè"/>
            <p:cNvSpPr/>
            <p:nvPr/>
          </p:nvSpPr>
          <p:spPr bwMode="auto">
            <a:xfrm>
              <a:off x="5722938" y="2147888"/>
              <a:ext cx="106363" cy="28575"/>
            </a:xfrm>
            <a:custGeom>
              <a:avLst/>
              <a:gdLst>
                <a:gd name="T0" fmla="*/ 0 w 32"/>
                <a:gd name="T1" fmla="*/ 6 h 9"/>
                <a:gd name="T2" fmla="*/ 4 w 32"/>
                <a:gd name="T3" fmla="*/ 2 h 9"/>
                <a:gd name="T4" fmla="*/ 10 w 32"/>
                <a:gd name="T5" fmla="*/ 0 h 9"/>
                <a:gd name="T6" fmla="*/ 16 w 32"/>
                <a:gd name="T7" fmla="*/ 0 h 9"/>
                <a:gd name="T8" fmla="*/ 23 w 32"/>
                <a:gd name="T9" fmla="*/ 1 h 9"/>
                <a:gd name="T10" fmla="*/ 28 w 32"/>
                <a:gd name="T11" fmla="*/ 5 h 9"/>
                <a:gd name="T12" fmla="*/ 32 w 32"/>
                <a:gd name="T13" fmla="*/ 9 h 9"/>
                <a:gd name="T14" fmla="*/ 26 w 32"/>
                <a:gd name="T15" fmla="*/ 8 h 9"/>
                <a:gd name="T16" fmla="*/ 22 w 32"/>
                <a:gd name="T17" fmla="*/ 7 h 9"/>
                <a:gd name="T18" fmla="*/ 19 w 32"/>
                <a:gd name="T19" fmla="*/ 7 h 9"/>
                <a:gd name="T20" fmla="*/ 16 w 32"/>
                <a:gd name="T21" fmla="*/ 6 h 9"/>
                <a:gd name="T22" fmla="*/ 5 w 32"/>
                <a:gd name="T23" fmla="*/ 6 h 9"/>
                <a:gd name="T24" fmla="*/ 0 w 32"/>
                <a:gd name="T25"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9">
                  <a:moveTo>
                    <a:pt x="0" y="6"/>
                  </a:moveTo>
                  <a:cubicBezTo>
                    <a:pt x="0" y="6"/>
                    <a:pt x="1" y="4"/>
                    <a:pt x="4" y="2"/>
                  </a:cubicBezTo>
                  <a:cubicBezTo>
                    <a:pt x="6" y="1"/>
                    <a:pt x="8" y="1"/>
                    <a:pt x="10" y="0"/>
                  </a:cubicBezTo>
                  <a:cubicBezTo>
                    <a:pt x="12" y="0"/>
                    <a:pt x="14" y="0"/>
                    <a:pt x="16" y="0"/>
                  </a:cubicBezTo>
                  <a:cubicBezTo>
                    <a:pt x="19" y="0"/>
                    <a:pt x="21" y="0"/>
                    <a:pt x="23" y="1"/>
                  </a:cubicBezTo>
                  <a:cubicBezTo>
                    <a:pt x="25" y="2"/>
                    <a:pt x="27" y="3"/>
                    <a:pt x="28" y="5"/>
                  </a:cubicBezTo>
                  <a:cubicBezTo>
                    <a:pt x="31" y="7"/>
                    <a:pt x="32" y="9"/>
                    <a:pt x="32" y="9"/>
                  </a:cubicBezTo>
                  <a:cubicBezTo>
                    <a:pt x="32" y="9"/>
                    <a:pt x="29" y="9"/>
                    <a:pt x="26" y="8"/>
                  </a:cubicBezTo>
                  <a:cubicBezTo>
                    <a:pt x="25" y="8"/>
                    <a:pt x="23" y="7"/>
                    <a:pt x="22" y="7"/>
                  </a:cubicBezTo>
                  <a:cubicBezTo>
                    <a:pt x="21" y="7"/>
                    <a:pt x="20" y="7"/>
                    <a:pt x="19" y="7"/>
                  </a:cubicBezTo>
                  <a:cubicBezTo>
                    <a:pt x="18" y="6"/>
                    <a:pt x="17" y="6"/>
                    <a:pt x="16" y="6"/>
                  </a:cubicBezTo>
                  <a:cubicBezTo>
                    <a:pt x="12" y="6"/>
                    <a:pt x="8" y="6"/>
                    <a:pt x="5" y="6"/>
                  </a:cubicBezTo>
                  <a:cubicBezTo>
                    <a:pt x="2" y="6"/>
                    <a:pt x="0" y="6"/>
                    <a:pt x="0" y="6"/>
                  </a:cubicBezTo>
                  <a:close/>
                </a:path>
              </a:pathLst>
            </a:custGeom>
            <a:solidFill>
              <a:srgbClr val="84351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1" name="iS1iḑè"/>
            <p:cNvSpPr/>
            <p:nvPr/>
          </p:nvSpPr>
          <p:spPr bwMode="auto">
            <a:xfrm>
              <a:off x="5373688" y="2147888"/>
              <a:ext cx="104775" cy="28575"/>
            </a:xfrm>
            <a:custGeom>
              <a:avLst/>
              <a:gdLst>
                <a:gd name="T0" fmla="*/ 32 w 32"/>
                <a:gd name="T1" fmla="*/ 6 h 9"/>
                <a:gd name="T2" fmla="*/ 27 w 32"/>
                <a:gd name="T3" fmla="*/ 2 h 9"/>
                <a:gd name="T4" fmla="*/ 21 w 32"/>
                <a:gd name="T5" fmla="*/ 0 h 9"/>
                <a:gd name="T6" fmla="*/ 15 w 32"/>
                <a:gd name="T7" fmla="*/ 0 h 9"/>
                <a:gd name="T8" fmla="*/ 8 w 32"/>
                <a:gd name="T9" fmla="*/ 1 h 9"/>
                <a:gd name="T10" fmla="*/ 3 w 32"/>
                <a:gd name="T11" fmla="*/ 5 h 9"/>
                <a:gd name="T12" fmla="*/ 0 w 32"/>
                <a:gd name="T13" fmla="*/ 9 h 9"/>
                <a:gd name="T14" fmla="*/ 5 w 32"/>
                <a:gd name="T15" fmla="*/ 8 h 9"/>
                <a:gd name="T16" fmla="*/ 10 w 32"/>
                <a:gd name="T17" fmla="*/ 7 h 9"/>
                <a:gd name="T18" fmla="*/ 12 w 32"/>
                <a:gd name="T19" fmla="*/ 7 h 9"/>
                <a:gd name="T20" fmla="*/ 15 w 32"/>
                <a:gd name="T21" fmla="*/ 6 h 9"/>
                <a:gd name="T22" fmla="*/ 26 w 32"/>
                <a:gd name="T23" fmla="*/ 6 h 9"/>
                <a:gd name="T24" fmla="*/ 32 w 32"/>
                <a:gd name="T25"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9">
                  <a:moveTo>
                    <a:pt x="32" y="6"/>
                  </a:moveTo>
                  <a:cubicBezTo>
                    <a:pt x="32" y="6"/>
                    <a:pt x="30" y="4"/>
                    <a:pt x="27" y="2"/>
                  </a:cubicBezTo>
                  <a:cubicBezTo>
                    <a:pt x="25" y="1"/>
                    <a:pt x="24" y="1"/>
                    <a:pt x="21" y="0"/>
                  </a:cubicBezTo>
                  <a:cubicBezTo>
                    <a:pt x="19" y="0"/>
                    <a:pt x="17" y="0"/>
                    <a:pt x="15" y="0"/>
                  </a:cubicBezTo>
                  <a:cubicBezTo>
                    <a:pt x="12" y="0"/>
                    <a:pt x="10" y="0"/>
                    <a:pt x="8" y="1"/>
                  </a:cubicBezTo>
                  <a:cubicBezTo>
                    <a:pt x="6" y="2"/>
                    <a:pt x="4" y="3"/>
                    <a:pt x="3" y="5"/>
                  </a:cubicBezTo>
                  <a:cubicBezTo>
                    <a:pt x="0" y="7"/>
                    <a:pt x="0" y="9"/>
                    <a:pt x="0" y="9"/>
                  </a:cubicBezTo>
                  <a:cubicBezTo>
                    <a:pt x="0" y="9"/>
                    <a:pt x="2" y="9"/>
                    <a:pt x="5" y="8"/>
                  </a:cubicBezTo>
                  <a:cubicBezTo>
                    <a:pt x="6" y="8"/>
                    <a:pt x="8" y="7"/>
                    <a:pt x="10" y="7"/>
                  </a:cubicBezTo>
                  <a:cubicBezTo>
                    <a:pt x="11" y="7"/>
                    <a:pt x="11" y="7"/>
                    <a:pt x="12" y="7"/>
                  </a:cubicBezTo>
                  <a:cubicBezTo>
                    <a:pt x="13" y="6"/>
                    <a:pt x="14" y="6"/>
                    <a:pt x="15" y="6"/>
                  </a:cubicBezTo>
                  <a:cubicBezTo>
                    <a:pt x="19" y="6"/>
                    <a:pt x="23" y="6"/>
                    <a:pt x="26" y="6"/>
                  </a:cubicBezTo>
                  <a:cubicBezTo>
                    <a:pt x="29" y="6"/>
                    <a:pt x="32" y="6"/>
                    <a:pt x="32" y="6"/>
                  </a:cubicBezTo>
                  <a:close/>
                </a:path>
              </a:pathLst>
            </a:custGeom>
            <a:solidFill>
              <a:srgbClr val="84351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3" name="ïṩḷïḓé"/>
            <p:cNvSpPr/>
            <p:nvPr/>
          </p:nvSpPr>
          <p:spPr bwMode="auto">
            <a:xfrm>
              <a:off x="5551488" y="2433638"/>
              <a:ext cx="95250" cy="17463"/>
            </a:xfrm>
            <a:custGeom>
              <a:avLst/>
              <a:gdLst>
                <a:gd name="T0" fmla="*/ 4 w 29"/>
                <a:gd name="T1" fmla="*/ 5 h 5"/>
                <a:gd name="T2" fmla="*/ 26 w 29"/>
                <a:gd name="T3" fmla="*/ 5 h 5"/>
                <a:gd name="T4" fmla="*/ 26 w 29"/>
                <a:gd name="T5" fmla="*/ 0 h 5"/>
                <a:gd name="T6" fmla="*/ 4 w 29"/>
                <a:gd name="T7" fmla="*/ 0 h 5"/>
                <a:gd name="T8" fmla="*/ 4 w 29"/>
                <a:gd name="T9" fmla="*/ 5 h 5"/>
              </a:gdLst>
              <a:ahLst/>
              <a:cxnLst>
                <a:cxn ang="0">
                  <a:pos x="T0" y="T1"/>
                </a:cxn>
                <a:cxn ang="0">
                  <a:pos x="T2" y="T3"/>
                </a:cxn>
                <a:cxn ang="0">
                  <a:pos x="T4" y="T5"/>
                </a:cxn>
                <a:cxn ang="0">
                  <a:pos x="T6" y="T7"/>
                </a:cxn>
                <a:cxn ang="0">
                  <a:pos x="T8" y="T9"/>
                </a:cxn>
              </a:cxnLst>
              <a:rect l="0" t="0" r="r" b="b"/>
              <a:pathLst>
                <a:path w="29" h="5">
                  <a:moveTo>
                    <a:pt x="4" y="5"/>
                  </a:moveTo>
                  <a:cubicBezTo>
                    <a:pt x="11" y="5"/>
                    <a:pt x="19" y="5"/>
                    <a:pt x="26" y="5"/>
                  </a:cubicBezTo>
                  <a:cubicBezTo>
                    <a:pt x="29" y="5"/>
                    <a:pt x="29" y="0"/>
                    <a:pt x="26" y="0"/>
                  </a:cubicBezTo>
                  <a:cubicBezTo>
                    <a:pt x="19" y="0"/>
                    <a:pt x="11" y="0"/>
                    <a:pt x="4" y="0"/>
                  </a:cubicBezTo>
                  <a:cubicBezTo>
                    <a:pt x="0" y="0"/>
                    <a:pt x="0" y="5"/>
                    <a:pt x="4" y="5"/>
                  </a:cubicBezTo>
                  <a:close/>
                </a:path>
              </a:pathLst>
            </a:custGeom>
            <a:solidFill>
              <a:srgbClr val="EEB88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6" name="î$ḷidê"/>
            <p:cNvSpPr/>
            <p:nvPr/>
          </p:nvSpPr>
          <p:spPr bwMode="auto">
            <a:xfrm>
              <a:off x="5997575" y="2825750"/>
              <a:ext cx="939800" cy="530225"/>
            </a:xfrm>
            <a:custGeom>
              <a:avLst/>
              <a:gdLst>
                <a:gd name="T0" fmla="*/ 6 w 285"/>
                <a:gd name="T1" fmla="*/ 38 h 161"/>
                <a:gd name="T2" fmla="*/ 51 w 285"/>
                <a:gd name="T3" fmla="*/ 105 h 161"/>
                <a:gd name="T4" fmla="*/ 258 w 285"/>
                <a:gd name="T5" fmla="*/ 156 h 161"/>
                <a:gd name="T6" fmla="*/ 258 w 285"/>
                <a:gd name="T7" fmla="*/ 114 h 161"/>
                <a:gd name="T8" fmla="*/ 81 w 285"/>
                <a:gd name="T9" fmla="*/ 75 h 161"/>
                <a:gd name="T10" fmla="*/ 52 w 285"/>
                <a:gd name="T11" fmla="*/ 41 h 161"/>
                <a:gd name="T12" fmla="*/ 49 w 285"/>
                <a:gd name="T13" fmla="*/ 34 h 161"/>
                <a:gd name="T14" fmla="*/ 49 w 285"/>
                <a:gd name="T15" fmla="*/ 35 h 161"/>
                <a:gd name="T16" fmla="*/ 48 w 285"/>
                <a:gd name="T17" fmla="*/ 32 h 161"/>
                <a:gd name="T18" fmla="*/ 47 w 285"/>
                <a:gd name="T19" fmla="*/ 27 h 161"/>
                <a:gd name="T20" fmla="*/ 6 w 285"/>
                <a:gd name="T21" fmla="*/ 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161">
                  <a:moveTo>
                    <a:pt x="6" y="38"/>
                  </a:moveTo>
                  <a:cubicBezTo>
                    <a:pt x="12" y="64"/>
                    <a:pt x="31" y="88"/>
                    <a:pt x="51" y="105"/>
                  </a:cubicBezTo>
                  <a:cubicBezTo>
                    <a:pt x="107" y="153"/>
                    <a:pt x="187" y="161"/>
                    <a:pt x="258" y="156"/>
                  </a:cubicBezTo>
                  <a:cubicBezTo>
                    <a:pt x="285" y="154"/>
                    <a:pt x="285" y="112"/>
                    <a:pt x="258" y="114"/>
                  </a:cubicBezTo>
                  <a:cubicBezTo>
                    <a:pt x="199" y="119"/>
                    <a:pt x="128" y="115"/>
                    <a:pt x="81" y="75"/>
                  </a:cubicBezTo>
                  <a:cubicBezTo>
                    <a:pt x="67" y="63"/>
                    <a:pt x="60" y="55"/>
                    <a:pt x="52" y="41"/>
                  </a:cubicBezTo>
                  <a:cubicBezTo>
                    <a:pt x="51" y="38"/>
                    <a:pt x="50" y="36"/>
                    <a:pt x="49" y="34"/>
                  </a:cubicBezTo>
                  <a:cubicBezTo>
                    <a:pt x="47" y="30"/>
                    <a:pt x="51" y="39"/>
                    <a:pt x="49" y="35"/>
                  </a:cubicBezTo>
                  <a:cubicBezTo>
                    <a:pt x="49" y="34"/>
                    <a:pt x="48" y="33"/>
                    <a:pt x="48" y="32"/>
                  </a:cubicBezTo>
                  <a:cubicBezTo>
                    <a:pt x="48" y="30"/>
                    <a:pt x="47" y="28"/>
                    <a:pt x="47" y="27"/>
                  </a:cubicBezTo>
                  <a:cubicBezTo>
                    <a:pt x="40" y="0"/>
                    <a:pt x="0" y="12"/>
                    <a:pt x="6" y="38"/>
                  </a:cubicBezTo>
                  <a:close/>
                </a:path>
              </a:pathLst>
            </a:custGeom>
            <a:solidFill>
              <a:srgbClr val="FECE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7" name="ísļíḓe"/>
            <p:cNvSpPr/>
            <p:nvPr/>
          </p:nvSpPr>
          <p:spPr bwMode="auto">
            <a:xfrm>
              <a:off x="5186363" y="2654300"/>
              <a:ext cx="830263" cy="1074738"/>
            </a:xfrm>
            <a:custGeom>
              <a:avLst/>
              <a:gdLst>
                <a:gd name="T0" fmla="*/ 173 w 252"/>
                <a:gd name="T1" fmla="*/ 0 h 326"/>
                <a:gd name="T2" fmla="*/ 126 w 252"/>
                <a:gd name="T3" fmla="*/ 32 h 326"/>
                <a:gd name="T4" fmla="*/ 126 w 252"/>
                <a:gd name="T5" fmla="*/ 32 h 326"/>
                <a:gd name="T6" fmla="*/ 126 w 252"/>
                <a:gd name="T7" fmla="*/ 32 h 326"/>
                <a:gd name="T8" fmla="*/ 126 w 252"/>
                <a:gd name="T9" fmla="*/ 32 h 326"/>
                <a:gd name="T10" fmla="*/ 126 w 252"/>
                <a:gd name="T11" fmla="*/ 32 h 326"/>
                <a:gd name="T12" fmla="*/ 125 w 252"/>
                <a:gd name="T13" fmla="*/ 32 h 326"/>
                <a:gd name="T14" fmla="*/ 125 w 252"/>
                <a:gd name="T15" fmla="*/ 32 h 326"/>
                <a:gd name="T16" fmla="*/ 79 w 252"/>
                <a:gd name="T17" fmla="*/ 0 h 326"/>
                <a:gd name="T18" fmla="*/ 0 w 252"/>
                <a:gd name="T19" fmla="*/ 16 h 326"/>
                <a:gd name="T20" fmla="*/ 6 w 252"/>
                <a:gd name="T21" fmla="*/ 326 h 326"/>
                <a:gd name="T22" fmla="*/ 245 w 252"/>
                <a:gd name="T23" fmla="*/ 326 h 326"/>
                <a:gd name="T24" fmla="*/ 252 w 252"/>
                <a:gd name="T25" fmla="*/ 16 h 326"/>
                <a:gd name="T26" fmla="*/ 173 w 252"/>
                <a:gd name="T27"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2" h="326">
                  <a:moveTo>
                    <a:pt x="173" y="0"/>
                  </a:moveTo>
                  <a:cubicBezTo>
                    <a:pt x="166" y="31"/>
                    <a:pt x="129" y="32"/>
                    <a:pt x="126" y="32"/>
                  </a:cubicBezTo>
                  <a:cubicBezTo>
                    <a:pt x="126" y="32"/>
                    <a:pt x="126" y="32"/>
                    <a:pt x="126" y="32"/>
                  </a:cubicBezTo>
                  <a:cubicBezTo>
                    <a:pt x="126" y="32"/>
                    <a:pt x="126" y="32"/>
                    <a:pt x="126" y="32"/>
                  </a:cubicBezTo>
                  <a:cubicBezTo>
                    <a:pt x="126" y="32"/>
                    <a:pt x="126" y="32"/>
                    <a:pt x="126" y="32"/>
                  </a:cubicBezTo>
                  <a:cubicBezTo>
                    <a:pt x="126" y="32"/>
                    <a:pt x="126" y="32"/>
                    <a:pt x="126" y="32"/>
                  </a:cubicBezTo>
                  <a:cubicBezTo>
                    <a:pt x="126" y="32"/>
                    <a:pt x="125" y="32"/>
                    <a:pt x="125" y="32"/>
                  </a:cubicBezTo>
                  <a:cubicBezTo>
                    <a:pt x="125" y="32"/>
                    <a:pt x="125" y="32"/>
                    <a:pt x="125" y="32"/>
                  </a:cubicBezTo>
                  <a:cubicBezTo>
                    <a:pt x="122" y="32"/>
                    <a:pt x="87" y="31"/>
                    <a:pt x="79" y="0"/>
                  </a:cubicBezTo>
                  <a:cubicBezTo>
                    <a:pt x="0" y="16"/>
                    <a:pt x="0" y="16"/>
                    <a:pt x="0" y="16"/>
                  </a:cubicBezTo>
                  <a:cubicBezTo>
                    <a:pt x="6" y="326"/>
                    <a:pt x="6" y="326"/>
                    <a:pt x="6" y="326"/>
                  </a:cubicBezTo>
                  <a:cubicBezTo>
                    <a:pt x="245" y="326"/>
                    <a:pt x="245" y="326"/>
                    <a:pt x="245" y="326"/>
                  </a:cubicBezTo>
                  <a:cubicBezTo>
                    <a:pt x="252" y="16"/>
                    <a:pt x="252" y="16"/>
                    <a:pt x="252" y="16"/>
                  </a:cubicBezTo>
                  <a:lnTo>
                    <a:pt x="173" y="0"/>
                  </a:lnTo>
                  <a:close/>
                </a:path>
              </a:pathLst>
            </a:custGeom>
            <a:solidFill>
              <a:srgbClr val="7FAE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8" name="iŝļiḍè"/>
            <p:cNvSpPr/>
            <p:nvPr/>
          </p:nvSpPr>
          <p:spPr bwMode="auto">
            <a:xfrm>
              <a:off x="4987925" y="5448300"/>
              <a:ext cx="404813" cy="155575"/>
            </a:xfrm>
            <a:custGeom>
              <a:avLst/>
              <a:gdLst>
                <a:gd name="T0" fmla="*/ 115 w 123"/>
                <a:gd name="T1" fmla="*/ 0 h 47"/>
                <a:gd name="T2" fmla="*/ 59 w 123"/>
                <a:gd name="T3" fmla="*/ 0 h 47"/>
                <a:gd name="T4" fmla="*/ 0 w 123"/>
                <a:gd name="T5" fmla="*/ 42 h 47"/>
                <a:gd name="T6" fmla="*/ 0 w 123"/>
                <a:gd name="T7" fmla="*/ 47 h 47"/>
                <a:gd name="T8" fmla="*/ 119 w 123"/>
                <a:gd name="T9" fmla="*/ 47 h 47"/>
                <a:gd name="T10" fmla="*/ 115 w 123"/>
                <a:gd name="T11" fmla="*/ 0 h 47"/>
              </a:gdLst>
              <a:ahLst/>
              <a:cxnLst>
                <a:cxn ang="0">
                  <a:pos x="T0" y="T1"/>
                </a:cxn>
                <a:cxn ang="0">
                  <a:pos x="T2" y="T3"/>
                </a:cxn>
                <a:cxn ang="0">
                  <a:pos x="T4" y="T5"/>
                </a:cxn>
                <a:cxn ang="0">
                  <a:pos x="T6" y="T7"/>
                </a:cxn>
                <a:cxn ang="0">
                  <a:pos x="T8" y="T9"/>
                </a:cxn>
                <a:cxn ang="0">
                  <a:pos x="T10" y="T11"/>
                </a:cxn>
              </a:cxnLst>
              <a:rect l="0" t="0" r="r" b="b"/>
              <a:pathLst>
                <a:path w="123" h="47">
                  <a:moveTo>
                    <a:pt x="115" y="0"/>
                  </a:moveTo>
                  <a:cubicBezTo>
                    <a:pt x="59" y="0"/>
                    <a:pt x="59" y="0"/>
                    <a:pt x="59" y="0"/>
                  </a:cubicBezTo>
                  <a:cubicBezTo>
                    <a:pt x="59" y="0"/>
                    <a:pt x="6" y="30"/>
                    <a:pt x="0" y="42"/>
                  </a:cubicBezTo>
                  <a:cubicBezTo>
                    <a:pt x="0" y="47"/>
                    <a:pt x="0" y="47"/>
                    <a:pt x="0" y="47"/>
                  </a:cubicBezTo>
                  <a:cubicBezTo>
                    <a:pt x="119" y="47"/>
                    <a:pt x="119" y="47"/>
                    <a:pt x="119" y="47"/>
                  </a:cubicBezTo>
                  <a:cubicBezTo>
                    <a:pt x="119" y="47"/>
                    <a:pt x="123" y="12"/>
                    <a:pt x="115" y="0"/>
                  </a:cubicBezTo>
                  <a:close/>
                </a:path>
              </a:pathLst>
            </a:custGeom>
            <a:solidFill>
              <a:srgbClr val="7FAE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9" name="ïṣlïďê"/>
            <p:cNvSpPr/>
            <p:nvPr/>
          </p:nvSpPr>
          <p:spPr bwMode="auto">
            <a:xfrm>
              <a:off x="4987925" y="5603875"/>
              <a:ext cx="392113" cy="25400"/>
            </a:xfrm>
            <a:prstGeom prst="rect">
              <a:avLst/>
            </a:prstGeom>
            <a:solidFill>
              <a:srgbClr val="37657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0" name="ïṩ1íďe"/>
            <p:cNvSpPr/>
            <p:nvPr/>
          </p:nvSpPr>
          <p:spPr bwMode="auto">
            <a:xfrm>
              <a:off x="5795963" y="5448300"/>
              <a:ext cx="404813" cy="155575"/>
            </a:xfrm>
            <a:custGeom>
              <a:avLst/>
              <a:gdLst>
                <a:gd name="T0" fmla="*/ 8 w 123"/>
                <a:gd name="T1" fmla="*/ 0 h 47"/>
                <a:gd name="T2" fmla="*/ 64 w 123"/>
                <a:gd name="T3" fmla="*/ 0 h 47"/>
                <a:gd name="T4" fmla="*/ 123 w 123"/>
                <a:gd name="T5" fmla="*/ 42 h 47"/>
                <a:gd name="T6" fmla="*/ 123 w 123"/>
                <a:gd name="T7" fmla="*/ 47 h 47"/>
                <a:gd name="T8" fmla="*/ 4 w 123"/>
                <a:gd name="T9" fmla="*/ 47 h 47"/>
                <a:gd name="T10" fmla="*/ 8 w 123"/>
                <a:gd name="T11" fmla="*/ 0 h 47"/>
              </a:gdLst>
              <a:ahLst/>
              <a:cxnLst>
                <a:cxn ang="0">
                  <a:pos x="T0" y="T1"/>
                </a:cxn>
                <a:cxn ang="0">
                  <a:pos x="T2" y="T3"/>
                </a:cxn>
                <a:cxn ang="0">
                  <a:pos x="T4" y="T5"/>
                </a:cxn>
                <a:cxn ang="0">
                  <a:pos x="T6" y="T7"/>
                </a:cxn>
                <a:cxn ang="0">
                  <a:pos x="T8" y="T9"/>
                </a:cxn>
                <a:cxn ang="0">
                  <a:pos x="T10" y="T11"/>
                </a:cxn>
              </a:cxnLst>
              <a:rect l="0" t="0" r="r" b="b"/>
              <a:pathLst>
                <a:path w="123" h="47">
                  <a:moveTo>
                    <a:pt x="8" y="0"/>
                  </a:moveTo>
                  <a:cubicBezTo>
                    <a:pt x="64" y="0"/>
                    <a:pt x="64" y="0"/>
                    <a:pt x="64" y="0"/>
                  </a:cubicBezTo>
                  <a:cubicBezTo>
                    <a:pt x="64" y="0"/>
                    <a:pt x="117" y="30"/>
                    <a:pt x="123" y="42"/>
                  </a:cubicBezTo>
                  <a:cubicBezTo>
                    <a:pt x="123" y="47"/>
                    <a:pt x="123" y="47"/>
                    <a:pt x="123" y="47"/>
                  </a:cubicBezTo>
                  <a:cubicBezTo>
                    <a:pt x="4" y="47"/>
                    <a:pt x="4" y="47"/>
                    <a:pt x="4" y="47"/>
                  </a:cubicBezTo>
                  <a:cubicBezTo>
                    <a:pt x="4" y="47"/>
                    <a:pt x="0" y="12"/>
                    <a:pt x="8" y="0"/>
                  </a:cubicBezTo>
                  <a:close/>
                </a:path>
              </a:pathLst>
            </a:custGeom>
            <a:solidFill>
              <a:srgbClr val="7FAE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1" name="ïṩḻîḍè"/>
            <p:cNvSpPr/>
            <p:nvPr/>
          </p:nvSpPr>
          <p:spPr bwMode="auto">
            <a:xfrm>
              <a:off x="5808663" y="5603875"/>
              <a:ext cx="392113" cy="25400"/>
            </a:xfrm>
            <a:prstGeom prst="rect">
              <a:avLst/>
            </a:prstGeom>
            <a:solidFill>
              <a:srgbClr val="37657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2" name="íṩlîďè"/>
            <p:cNvSpPr/>
            <p:nvPr/>
          </p:nvSpPr>
          <p:spPr bwMode="auto">
            <a:xfrm>
              <a:off x="5153025" y="3729038"/>
              <a:ext cx="887413" cy="1733550"/>
            </a:xfrm>
            <a:custGeom>
              <a:avLst/>
              <a:gdLst>
                <a:gd name="T0" fmla="*/ 255 w 269"/>
                <a:gd name="T1" fmla="*/ 0 h 526"/>
                <a:gd name="T2" fmla="*/ 136 w 269"/>
                <a:gd name="T3" fmla="*/ 0 h 526"/>
                <a:gd name="T4" fmla="*/ 133 w 269"/>
                <a:gd name="T5" fmla="*/ 0 h 526"/>
                <a:gd name="T6" fmla="*/ 15 w 269"/>
                <a:gd name="T7" fmla="*/ 0 h 526"/>
                <a:gd name="T8" fmla="*/ 0 w 269"/>
                <a:gd name="T9" fmla="*/ 526 h 526"/>
                <a:gd name="T10" fmla="*/ 72 w 269"/>
                <a:gd name="T11" fmla="*/ 526 h 526"/>
                <a:gd name="T12" fmla="*/ 134 w 269"/>
                <a:gd name="T13" fmla="*/ 79 h 526"/>
                <a:gd name="T14" fmla="*/ 197 w 269"/>
                <a:gd name="T15" fmla="*/ 526 h 526"/>
                <a:gd name="T16" fmla="*/ 269 w 269"/>
                <a:gd name="T17" fmla="*/ 526 h 526"/>
                <a:gd name="T18" fmla="*/ 255 w 269"/>
                <a:gd name="T19" fmla="*/ 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526">
                  <a:moveTo>
                    <a:pt x="255" y="0"/>
                  </a:moveTo>
                  <a:cubicBezTo>
                    <a:pt x="136" y="0"/>
                    <a:pt x="136" y="0"/>
                    <a:pt x="136" y="0"/>
                  </a:cubicBezTo>
                  <a:cubicBezTo>
                    <a:pt x="133" y="0"/>
                    <a:pt x="133" y="0"/>
                    <a:pt x="133" y="0"/>
                  </a:cubicBezTo>
                  <a:cubicBezTo>
                    <a:pt x="15" y="0"/>
                    <a:pt x="15" y="0"/>
                    <a:pt x="15" y="0"/>
                  </a:cubicBezTo>
                  <a:cubicBezTo>
                    <a:pt x="0" y="526"/>
                    <a:pt x="0" y="526"/>
                    <a:pt x="0" y="526"/>
                  </a:cubicBezTo>
                  <a:cubicBezTo>
                    <a:pt x="72" y="526"/>
                    <a:pt x="72" y="526"/>
                    <a:pt x="72" y="526"/>
                  </a:cubicBezTo>
                  <a:cubicBezTo>
                    <a:pt x="72" y="526"/>
                    <a:pt x="92" y="89"/>
                    <a:pt x="134" y="79"/>
                  </a:cubicBezTo>
                  <a:cubicBezTo>
                    <a:pt x="176" y="89"/>
                    <a:pt x="197" y="526"/>
                    <a:pt x="197" y="526"/>
                  </a:cubicBezTo>
                  <a:cubicBezTo>
                    <a:pt x="269" y="526"/>
                    <a:pt x="269" y="526"/>
                    <a:pt x="269" y="526"/>
                  </a:cubicBezTo>
                  <a:lnTo>
                    <a:pt x="255" y="0"/>
                  </a:lnTo>
                  <a:close/>
                </a:path>
              </a:pathLst>
            </a:custGeom>
            <a:solidFill>
              <a:srgbClr val="2426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3" name="îŝliďê"/>
            <p:cNvSpPr/>
            <p:nvPr/>
          </p:nvSpPr>
          <p:spPr bwMode="auto">
            <a:xfrm>
              <a:off x="5994400" y="2706688"/>
              <a:ext cx="711200" cy="709613"/>
            </a:xfrm>
            <a:custGeom>
              <a:avLst/>
              <a:gdLst>
                <a:gd name="T0" fmla="*/ 7 w 216"/>
                <a:gd name="T1" fmla="*/ 0 h 215"/>
                <a:gd name="T2" fmla="*/ 68 w 216"/>
                <a:gd name="T3" fmla="*/ 55 h 215"/>
                <a:gd name="T4" fmla="*/ 216 w 216"/>
                <a:gd name="T5" fmla="*/ 134 h 215"/>
                <a:gd name="T6" fmla="*/ 204 w 216"/>
                <a:gd name="T7" fmla="*/ 211 h 215"/>
                <a:gd name="T8" fmla="*/ 210 w 216"/>
                <a:gd name="T9" fmla="*/ 207 h 215"/>
                <a:gd name="T10" fmla="*/ 0 w 216"/>
                <a:gd name="T11" fmla="*/ 94 h 215"/>
                <a:gd name="T12" fmla="*/ 7 w 216"/>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216" h="215">
                  <a:moveTo>
                    <a:pt x="7" y="0"/>
                  </a:moveTo>
                  <a:cubicBezTo>
                    <a:pt x="7" y="0"/>
                    <a:pt x="46" y="16"/>
                    <a:pt x="68" y="55"/>
                  </a:cubicBezTo>
                  <a:cubicBezTo>
                    <a:pt x="90" y="93"/>
                    <a:pt x="161" y="138"/>
                    <a:pt x="216" y="134"/>
                  </a:cubicBezTo>
                  <a:cubicBezTo>
                    <a:pt x="216" y="134"/>
                    <a:pt x="210" y="207"/>
                    <a:pt x="204" y="211"/>
                  </a:cubicBezTo>
                  <a:cubicBezTo>
                    <a:pt x="199" y="215"/>
                    <a:pt x="210" y="207"/>
                    <a:pt x="210" y="207"/>
                  </a:cubicBezTo>
                  <a:cubicBezTo>
                    <a:pt x="210" y="207"/>
                    <a:pt x="61" y="203"/>
                    <a:pt x="0" y="94"/>
                  </a:cubicBezTo>
                  <a:lnTo>
                    <a:pt x="7" y="0"/>
                  </a:lnTo>
                  <a:close/>
                </a:path>
              </a:pathLst>
            </a:custGeom>
            <a:solidFill>
              <a:srgbClr val="7FAE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4" name="îš1íde"/>
            <p:cNvSpPr/>
            <p:nvPr/>
          </p:nvSpPr>
          <p:spPr bwMode="auto">
            <a:xfrm>
              <a:off x="6102350" y="984250"/>
              <a:ext cx="1319213" cy="2270125"/>
            </a:xfrm>
            <a:custGeom>
              <a:avLst/>
              <a:gdLst>
                <a:gd name="T0" fmla="*/ 241 w 400"/>
                <a:gd name="T1" fmla="*/ 407 h 689"/>
                <a:gd name="T2" fmla="*/ 241 w 400"/>
                <a:gd name="T3" fmla="*/ 472 h 689"/>
                <a:gd name="T4" fmla="*/ 192 w 400"/>
                <a:gd name="T5" fmla="*/ 520 h 689"/>
                <a:gd name="T6" fmla="*/ 144 w 400"/>
                <a:gd name="T7" fmla="*/ 472 h 689"/>
                <a:gd name="T8" fmla="*/ 144 w 400"/>
                <a:gd name="T9" fmla="*/ 369 h 689"/>
                <a:gd name="T10" fmla="*/ 145 w 400"/>
                <a:gd name="T11" fmla="*/ 367 h 689"/>
                <a:gd name="T12" fmla="*/ 144 w 400"/>
                <a:gd name="T13" fmla="*/ 365 h 689"/>
                <a:gd name="T14" fmla="*/ 192 w 400"/>
                <a:gd name="T15" fmla="*/ 317 h 689"/>
                <a:gd name="T16" fmla="*/ 305 w 400"/>
                <a:gd name="T17" fmla="*/ 207 h 689"/>
                <a:gd name="T18" fmla="*/ 192 w 400"/>
                <a:gd name="T19" fmla="*/ 96 h 689"/>
                <a:gd name="T20" fmla="*/ 98 w 400"/>
                <a:gd name="T21" fmla="*/ 150 h 689"/>
                <a:gd name="T22" fmla="*/ 31 w 400"/>
                <a:gd name="T23" fmla="*/ 168 h 689"/>
                <a:gd name="T24" fmla="*/ 14 w 400"/>
                <a:gd name="T25" fmla="*/ 102 h 689"/>
                <a:gd name="T26" fmla="*/ 192 w 400"/>
                <a:gd name="T27" fmla="*/ 0 h 689"/>
                <a:gd name="T28" fmla="*/ 400 w 400"/>
                <a:gd name="T29" fmla="*/ 207 h 689"/>
                <a:gd name="T30" fmla="*/ 241 w 400"/>
                <a:gd name="T31" fmla="*/ 407 h 689"/>
                <a:gd name="T32" fmla="*/ 241 w 400"/>
                <a:gd name="T33" fmla="*/ 623 h 689"/>
                <a:gd name="T34" fmla="*/ 241 w 400"/>
                <a:gd name="T35" fmla="*/ 641 h 689"/>
                <a:gd name="T36" fmla="*/ 192 w 400"/>
                <a:gd name="T37" fmla="*/ 689 h 689"/>
                <a:gd name="T38" fmla="*/ 144 w 400"/>
                <a:gd name="T39" fmla="*/ 641 h 689"/>
                <a:gd name="T40" fmla="*/ 144 w 400"/>
                <a:gd name="T41" fmla="*/ 623 h 689"/>
                <a:gd name="T42" fmla="*/ 192 w 400"/>
                <a:gd name="T43" fmla="*/ 575 h 689"/>
                <a:gd name="T44" fmla="*/ 241 w 400"/>
                <a:gd name="T45" fmla="*/ 623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0" h="689">
                  <a:moveTo>
                    <a:pt x="241" y="407"/>
                  </a:moveTo>
                  <a:cubicBezTo>
                    <a:pt x="241" y="472"/>
                    <a:pt x="241" y="472"/>
                    <a:pt x="241" y="472"/>
                  </a:cubicBezTo>
                  <a:cubicBezTo>
                    <a:pt x="241" y="499"/>
                    <a:pt x="220" y="520"/>
                    <a:pt x="192" y="520"/>
                  </a:cubicBezTo>
                  <a:cubicBezTo>
                    <a:pt x="167" y="520"/>
                    <a:pt x="144" y="499"/>
                    <a:pt x="144" y="472"/>
                  </a:cubicBezTo>
                  <a:cubicBezTo>
                    <a:pt x="144" y="369"/>
                    <a:pt x="144" y="369"/>
                    <a:pt x="144" y="369"/>
                  </a:cubicBezTo>
                  <a:cubicBezTo>
                    <a:pt x="144" y="368"/>
                    <a:pt x="145" y="368"/>
                    <a:pt x="145" y="367"/>
                  </a:cubicBezTo>
                  <a:cubicBezTo>
                    <a:pt x="144" y="366"/>
                    <a:pt x="144" y="366"/>
                    <a:pt x="144" y="365"/>
                  </a:cubicBezTo>
                  <a:cubicBezTo>
                    <a:pt x="144" y="340"/>
                    <a:pt x="167" y="317"/>
                    <a:pt x="192" y="317"/>
                  </a:cubicBezTo>
                  <a:cubicBezTo>
                    <a:pt x="254" y="317"/>
                    <a:pt x="305" y="268"/>
                    <a:pt x="305" y="207"/>
                  </a:cubicBezTo>
                  <a:cubicBezTo>
                    <a:pt x="305" y="144"/>
                    <a:pt x="254" y="96"/>
                    <a:pt x="192" y="96"/>
                  </a:cubicBezTo>
                  <a:cubicBezTo>
                    <a:pt x="152" y="96"/>
                    <a:pt x="116" y="118"/>
                    <a:pt x="98" y="150"/>
                  </a:cubicBezTo>
                  <a:cubicBezTo>
                    <a:pt x="84" y="174"/>
                    <a:pt x="54" y="182"/>
                    <a:pt x="31" y="168"/>
                  </a:cubicBezTo>
                  <a:cubicBezTo>
                    <a:pt x="8" y="154"/>
                    <a:pt x="0" y="126"/>
                    <a:pt x="14" y="102"/>
                  </a:cubicBezTo>
                  <a:cubicBezTo>
                    <a:pt x="49" y="41"/>
                    <a:pt x="116" y="0"/>
                    <a:pt x="192" y="0"/>
                  </a:cubicBezTo>
                  <a:cubicBezTo>
                    <a:pt x="307" y="0"/>
                    <a:pt x="400" y="92"/>
                    <a:pt x="400" y="207"/>
                  </a:cubicBezTo>
                  <a:cubicBezTo>
                    <a:pt x="400" y="304"/>
                    <a:pt x="332" y="386"/>
                    <a:pt x="241" y="407"/>
                  </a:cubicBezTo>
                  <a:close/>
                  <a:moveTo>
                    <a:pt x="241" y="623"/>
                  </a:moveTo>
                  <a:cubicBezTo>
                    <a:pt x="241" y="641"/>
                    <a:pt x="241" y="641"/>
                    <a:pt x="241" y="641"/>
                  </a:cubicBezTo>
                  <a:cubicBezTo>
                    <a:pt x="241" y="669"/>
                    <a:pt x="220" y="689"/>
                    <a:pt x="192" y="689"/>
                  </a:cubicBezTo>
                  <a:cubicBezTo>
                    <a:pt x="167" y="689"/>
                    <a:pt x="144" y="669"/>
                    <a:pt x="144" y="641"/>
                  </a:cubicBezTo>
                  <a:cubicBezTo>
                    <a:pt x="144" y="623"/>
                    <a:pt x="144" y="623"/>
                    <a:pt x="144" y="623"/>
                  </a:cubicBezTo>
                  <a:cubicBezTo>
                    <a:pt x="144" y="597"/>
                    <a:pt x="167" y="575"/>
                    <a:pt x="192" y="575"/>
                  </a:cubicBezTo>
                  <a:cubicBezTo>
                    <a:pt x="220" y="575"/>
                    <a:pt x="241" y="597"/>
                    <a:pt x="241" y="623"/>
                  </a:cubicBezTo>
                  <a:close/>
                </a:path>
              </a:pathLst>
            </a:custGeom>
            <a:solidFill>
              <a:srgbClr val="F4B52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5" name="íšľïḍé"/>
            <p:cNvSpPr/>
            <p:nvPr/>
          </p:nvSpPr>
          <p:spPr bwMode="auto">
            <a:xfrm>
              <a:off x="6016625" y="984250"/>
              <a:ext cx="1319213" cy="2270125"/>
            </a:xfrm>
            <a:custGeom>
              <a:avLst/>
              <a:gdLst>
                <a:gd name="T0" fmla="*/ 240 w 400"/>
                <a:gd name="T1" fmla="*/ 407 h 689"/>
                <a:gd name="T2" fmla="*/ 240 w 400"/>
                <a:gd name="T3" fmla="*/ 472 h 689"/>
                <a:gd name="T4" fmla="*/ 192 w 400"/>
                <a:gd name="T5" fmla="*/ 520 h 689"/>
                <a:gd name="T6" fmla="*/ 144 w 400"/>
                <a:gd name="T7" fmla="*/ 472 h 689"/>
                <a:gd name="T8" fmla="*/ 144 w 400"/>
                <a:gd name="T9" fmla="*/ 369 h 689"/>
                <a:gd name="T10" fmla="*/ 145 w 400"/>
                <a:gd name="T11" fmla="*/ 367 h 689"/>
                <a:gd name="T12" fmla="*/ 144 w 400"/>
                <a:gd name="T13" fmla="*/ 365 h 689"/>
                <a:gd name="T14" fmla="*/ 192 w 400"/>
                <a:gd name="T15" fmla="*/ 317 h 689"/>
                <a:gd name="T16" fmla="*/ 304 w 400"/>
                <a:gd name="T17" fmla="*/ 207 h 689"/>
                <a:gd name="T18" fmla="*/ 192 w 400"/>
                <a:gd name="T19" fmla="*/ 96 h 689"/>
                <a:gd name="T20" fmla="*/ 97 w 400"/>
                <a:gd name="T21" fmla="*/ 150 h 689"/>
                <a:gd name="T22" fmla="*/ 30 w 400"/>
                <a:gd name="T23" fmla="*/ 168 h 689"/>
                <a:gd name="T24" fmla="*/ 14 w 400"/>
                <a:gd name="T25" fmla="*/ 102 h 689"/>
                <a:gd name="T26" fmla="*/ 192 w 400"/>
                <a:gd name="T27" fmla="*/ 0 h 689"/>
                <a:gd name="T28" fmla="*/ 400 w 400"/>
                <a:gd name="T29" fmla="*/ 207 h 689"/>
                <a:gd name="T30" fmla="*/ 240 w 400"/>
                <a:gd name="T31" fmla="*/ 407 h 689"/>
                <a:gd name="T32" fmla="*/ 240 w 400"/>
                <a:gd name="T33" fmla="*/ 623 h 689"/>
                <a:gd name="T34" fmla="*/ 240 w 400"/>
                <a:gd name="T35" fmla="*/ 641 h 689"/>
                <a:gd name="T36" fmla="*/ 192 w 400"/>
                <a:gd name="T37" fmla="*/ 689 h 689"/>
                <a:gd name="T38" fmla="*/ 144 w 400"/>
                <a:gd name="T39" fmla="*/ 641 h 689"/>
                <a:gd name="T40" fmla="*/ 144 w 400"/>
                <a:gd name="T41" fmla="*/ 623 h 689"/>
                <a:gd name="T42" fmla="*/ 192 w 400"/>
                <a:gd name="T43" fmla="*/ 575 h 689"/>
                <a:gd name="T44" fmla="*/ 240 w 400"/>
                <a:gd name="T45" fmla="*/ 623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0" h="689">
                  <a:moveTo>
                    <a:pt x="240" y="407"/>
                  </a:moveTo>
                  <a:cubicBezTo>
                    <a:pt x="240" y="472"/>
                    <a:pt x="240" y="472"/>
                    <a:pt x="240" y="472"/>
                  </a:cubicBezTo>
                  <a:cubicBezTo>
                    <a:pt x="240" y="499"/>
                    <a:pt x="220" y="520"/>
                    <a:pt x="192" y="520"/>
                  </a:cubicBezTo>
                  <a:cubicBezTo>
                    <a:pt x="166" y="520"/>
                    <a:pt x="144" y="499"/>
                    <a:pt x="144" y="472"/>
                  </a:cubicBezTo>
                  <a:cubicBezTo>
                    <a:pt x="144" y="369"/>
                    <a:pt x="144" y="369"/>
                    <a:pt x="144" y="369"/>
                  </a:cubicBezTo>
                  <a:cubicBezTo>
                    <a:pt x="144" y="368"/>
                    <a:pt x="145" y="368"/>
                    <a:pt x="145" y="367"/>
                  </a:cubicBezTo>
                  <a:cubicBezTo>
                    <a:pt x="144" y="366"/>
                    <a:pt x="144" y="366"/>
                    <a:pt x="144" y="365"/>
                  </a:cubicBezTo>
                  <a:cubicBezTo>
                    <a:pt x="144" y="340"/>
                    <a:pt x="166" y="317"/>
                    <a:pt x="192" y="317"/>
                  </a:cubicBezTo>
                  <a:cubicBezTo>
                    <a:pt x="254" y="317"/>
                    <a:pt x="304" y="268"/>
                    <a:pt x="304" y="207"/>
                  </a:cubicBezTo>
                  <a:cubicBezTo>
                    <a:pt x="304" y="144"/>
                    <a:pt x="254" y="96"/>
                    <a:pt x="192" y="96"/>
                  </a:cubicBezTo>
                  <a:cubicBezTo>
                    <a:pt x="152" y="96"/>
                    <a:pt x="116" y="118"/>
                    <a:pt x="97" y="150"/>
                  </a:cubicBezTo>
                  <a:cubicBezTo>
                    <a:pt x="84" y="174"/>
                    <a:pt x="54" y="182"/>
                    <a:pt x="30" y="168"/>
                  </a:cubicBezTo>
                  <a:cubicBezTo>
                    <a:pt x="8" y="154"/>
                    <a:pt x="0" y="126"/>
                    <a:pt x="14" y="102"/>
                  </a:cubicBezTo>
                  <a:cubicBezTo>
                    <a:pt x="49" y="41"/>
                    <a:pt x="116" y="0"/>
                    <a:pt x="192" y="0"/>
                  </a:cubicBezTo>
                  <a:cubicBezTo>
                    <a:pt x="306" y="0"/>
                    <a:pt x="400" y="92"/>
                    <a:pt x="400" y="207"/>
                  </a:cubicBezTo>
                  <a:cubicBezTo>
                    <a:pt x="400" y="304"/>
                    <a:pt x="332" y="386"/>
                    <a:pt x="240" y="407"/>
                  </a:cubicBezTo>
                  <a:close/>
                  <a:moveTo>
                    <a:pt x="240" y="623"/>
                  </a:moveTo>
                  <a:cubicBezTo>
                    <a:pt x="240" y="641"/>
                    <a:pt x="240" y="641"/>
                    <a:pt x="240" y="641"/>
                  </a:cubicBezTo>
                  <a:cubicBezTo>
                    <a:pt x="240" y="669"/>
                    <a:pt x="220" y="689"/>
                    <a:pt x="192" y="689"/>
                  </a:cubicBezTo>
                  <a:cubicBezTo>
                    <a:pt x="166" y="689"/>
                    <a:pt x="144" y="669"/>
                    <a:pt x="144" y="641"/>
                  </a:cubicBezTo>
                  <a:cubicBezTo>
                    <a:pt x="144" y="623"/>
                    <a:pt x="144" y="623"/>
                    <a:pt x="144" y="623"/>
                  </a:cubicBezTo>
                  <a:cubicBezTo>
                    <a:pt x="144" y="597"/>
                    <a:pt x="166" y="575"/>
                    <a:pt x="192" y="575"/>
                  </a:cubicBezTo>
                  <a:cubicBezTo>
                    <a:pt x="220" y="575"/>
                    <a:pt x="240" y="597"/>
                    <a:pt x="240" y="623"/>
                  </a:cubicBezTo>
                  <a:close/>
                </a:path>
              </a:pathLst>
            </a:custGeom>
            <a:solidFill>
              <a:srgbClr val="FFD15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6" name="îSlîḓè"/>
            <p:cNvSpPr/>
            <p:nvPr/>
          </p:nvSpPr>
          <p:spPr bwMode="auto">
            <a:xfrm>
              <a:off x="5060950" y="2463800"/>
              <a:ext cx="636588" cy="903288"/>
            </a:xfrm>
            <a:custGeom>
              <a:avLst/>
              <a:gdLst>
                <a:gd name="T0" fmla="*/ 150 w 193"/>
                <a:gd name="T1" fmla="*/ 26 h 274"/>
                <a:gd name="T2" fmla="*/ 102 w 193"/>
                <a:gd name="T3" fmla="*/ 162 h 274"/>
                <a:gd name="T4" fmla="*/ 81 w 193"/>
                <a:gd name="T5" fmla="*/ 199 h 274"/>
                <a:gd name="T6" fmla="*/ 72 w 193"/>
                <a:gd name="T7" fmla="*/ 211 h 274"/>
                <a:gd name="T8" fmla="*/ 68 w 193"/>
                <a:gd name="T9" fmla="*/ 215 h 274"/>
                <a:gd name="T10" fmla="*/ 76 w 193"/>
                <a:gd name="T11" fmla="*/ 215 h 274"/>
                <a:gd name="T12" fmla="*/ 70 w 193"/>
                <a:gd name="T13" fmla="*/ 207 h 274"/>
                <a:gd name="T14" fmla="*/ 58 w 193"/>
                <a:gd name="T15" fmla="*/ 185 h 274"/>
                <a:gd name="T16" fmla="*/ 43 w 193"/>
                <a:gd name="T17" fmla="*/ 127 h 274"/>
                <a:gd name="T18" fmla="*/ 2 w 193"/>
                <a:gd name="T19" fmla="*/ 127 h 274"/>
                <a:gd name="T20" fmla="*/ 49 w 193"/>
                <a:gd name="T21" fmla="*/ 246 h 274"/>
                <a:gd name="T22" fmla="*/ 121 w 193"/>
                <a:gd name="T23" fmla="*/ 213 h 274"/>
                <a:gd name="T24" fmla="*/ 170 w 193"/>
                <a:gd name="T25" fmla="*/ 111 h 274"/>
                <a:gd name="T26" fmla="*/ 191 w 193"/>
                <a:gd name="T27" fmla="*/ 26 h 274"/>
                <a:gd name="T28" fmla="*/ 150 w 193"/>
                <a:gd name="T29" fmla="*/ 2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274">
                  <a:moveTo>
                    <a:pt x="150" y="26"/>
                  </a:moveTo>
                  <a:cubicBezTo>
                    <a:pt x="146" y="74"/>
                    <a:pt x="123" y="120"/>
                    <a:pt x="102" y="162"/>
                  </a:cubicBezTo>
                  <a:cubicBezTo>
                    <a:pt x="95" y="175"/>
                    <a:pt x="89" y="187"/>
                    <a:pt x="81" y="199"/>
                  </a:cubicBezTo>
                  <a:cubicBezTo>
                    <a:pt x="78" y="203"/>
                    <a:pt x="75" y="207"/>
                    <a:pt x="72" y="211"/>
                  </a:cubicBezTo>
                  <a:cubicBezTo>
                    <a:pt x="71" y="213"/>
                    <a:pt x="66" y="216"/>
                    <a:pt x="68" y="215"/>
                  </a:cubicBezTo>
                  <a:cubicBezTo>
                    <a:pt x="75" y="218"/>
                    <a:pt x="78" y="218"/>
                    <a:pt x="76" y="215"/>
                  </a:cubicBezTo>
                  <a:cubicBezTo>
                    <a:pt x="73" y="213"/>
                    <a:pt x="72" y="210"/>
                    <a:pt x="70" y="207"/>
                  </a:cubicBezTo>
                  <a:cubicBezTo>
                    <a:pt x="65" y="200"/>
                    <a:pt x="61" y="192"/>
                    <a:pt x="58" y="185"/>
                  </a:cubicBezTo>
                  <a:cubicBezTo>
                    <a:pt x="49" y="167"/>
                    <a:pt x="44" y="147"/>
                    <a:pt x="43" y="127"/>
                  </a:cubicBezTo>
                  <a:cubicBezTo>
                    <a:pt x="42" y="101"/>
                    <a:pt x="0" y="101"/>
                    <a:pt x="2" y="127"/>
                  </a:cubicBezTo>
                  <a:cubicBezTo>
                    <a:pt x="4" y="167"/>
                    <a:pt x="19" y="218"/>
                    <a:pt x="49" y="246"/>
                  </a:cubicBezTo>
                  <a:cubicBezTo>
                    <a:pt x="79" y="274"/>
                    <a:pt x="106" y="237"/>
                    <a:pt x="121" y="213"/>
                  </a:cubicBezTo>
                  <a:cubicBezTo>
                    <a:pt x="141" y="181"/>
                    <a:pt x="155" y="146"/>
                    <a:pt x="170" y="111"/>
                  </a:cubicBezTo>
                  <a:cubicBezTo>
                    <a:pt x="181" y="83"/>
                    <a:pt x="188" y="57"/>
                    <a:pt x="191" y="26"/>
                  </a:cubicBezTo>
                  <a:cubicBezTo>
                    <a:pt x="193" y="0"/>
                    <a:pt x="152" y="0"/>
                    <a:pt x="150" y="26"/>
                  </a:cubicBezTo>
                  <a:close/>
                </a:path>
              </a:pathLst>
            </a:custGeom>
            <a:solidFill>
              <a:srgbClr val="FFD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7" name="iṥliḑê"/>
            <p:cNvSpPr/>
            <p:nvPr/>
          </p:nvSpPr>
          <p:spPr bwMode="auto">
            <a:xfrm>
              <a:off x="5000625" y="2638425"/>
              <a:ext cx="688975" cy="735013"/>
            </a:xfrm>
            <a:custGeom>
              <a:avLst/>
              <a:gdLst>
                <a:gd name="T0" fmla="*/ 56 w 209"/>
                <a:gd name="T1" fmla="*/ 21 h 223"/>
                <a:gd name="T2" fmla="*/ 4 w 209"/>
                <a:gd name="T3" fmla="*/ 84 h 223"/>
                <a:gd name="T4" fmla="*/ 102 w 209"/>
                <a:gd name="T5" fmla="*/ 215 h 223"/>
                <a:gd name="T6" fmla="*/ 209 w 209"/>
                <a:gd name="T7" fmla="*/ 21 h 223"/>
                <a:gd name="T8" fmla="*/ 155 w 209"/>
                <a:gd name="T9" fmla="*/ 0 h 223"/>
                <a:gd name="T10" fmla="*/ 92 w 209"/>
                <a:gd name="T11" fmla="*/ 142 h 223"/>
                <a:gd name="T12" fmla="*/ 56 w 209"/>
                <a:gd name="T13" fmla="*/ 21 h 223"/>
              </a:gdLst>
              <a:ahLst/>
              <a:cxnLst>
                <a:cxn ang="0">
                  <a:pos x="T0" y="T1"/>
                </a:cxn>
                <a:cxn ang="0">
                  <a:pos x="T2" y="T3"/>
                </a:cxn>
                <a:cxn ang="0">
                  <a:pos x="T4" y="T5"/>
                </a:cxn>
                <a:cxn ang="0">
                  <a:pos x="T6" y="T7"/>
                </a:cxn>
                <a:cxn ang="0">
                  <a:pos x="T8" y="T9"/>
                </a:cxn>
                <a:cxn ang="0">
                  <a:pos x="T10" y="T11"/>
                </a:cxn>
                <a:cxn ang="0">
                  <a:pos x="T12" y="T13"/>
                </a:cxn>
              </a:cxnLst>
              <a:rect l="0" t="0" r="r" b="b"/>
              <a:pathLst>
                <a:path w="209" h="223">
                  <a:moveTo>
                    <a:pt x="56" y="21"/>
                  </a:moveTo>
                  <a:cubicBezTo>
                    <a:pt x="56" y="21"/>
                    <a:pt x="0" y="27"/>
                    <a:pt x="4" y="84"/>
                  </a:cubicBezTo>
                  <a:cubicBezTo>
                    <a:pt x="8" y="142"/>
                    <a:pt x="56" y="223"/>
                    <a:pt x="102" y="215"/>
                  </a:cubicBezTo>
                  <a:cubicBezTo>
                    <a:pt x="148" y="206"/>
                    <a:pt x="198" y="73"/>
                    <a:pt x="209" y="21"/>
                  </a:cubicBezTo>
                  <a:cubicBezTo>
                    <a:pt x="155" y="0"/>
                    <a:pt x="155" y="0"/>
                    <a:pt x="155" y="0"/>
                  </a:cubicBezTo>
                  <a:cubicBezTo>
                    <a:pt x="155" y="0"/>
                    <a:pt x="101" y="139"/>
                    <a:pt x="92" y="142"/>
                  </a:cubicBezTo>
                  <a:lnTo>
                    <a:pt x="56" y="21"/>
                  </a:lnTo>
                  <a:close/>
                </a:path>
              </a:pathLst>
            </a:custGeom>
            <a:solidFill>
              <a:srgbClr val="93C1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8" name="isḷîde"/>
            <p:cNvSpPr/>
            <p:nvPr/>
          </p:nvSpPr>
          <p:spPr bwMode="auto">
            <a:xfrm>
              <a:off x="5245100" y="1774825"/>
              <a:ext cx="706438" cy="514350"/>
            </a:xfrm>
            <a:custGeom>
              <a:avLst/>
              <a:gdLst>
                <a:gd name="T0" fmla="*/ 107 w 214"/>
                <a:gd name="T1" fmla="*/ 6 h 156"/>
                <a:gd name="T2" fmla="*/ 14 w 214"/>
                <a:gd name="T3" fmla="*/ 134 h 156"/>
                <a:gd name="T4" fmla="*/ 14 w 214"/>
                <a:gd name="T5" fmla="*/ 152 h 156"/>
                <a:gd name="T6" fmla="*/ 20 w 214"/>
                <a:gd name="T7" fmla="*/ 156 h 156"/>
                <a:gd name="T8" fmla="*/ 33 w 214"/>
                <a:gd name="T9" fmla="*/ 86 h 156"/>
                <a:gd name="T10" fmla="*/ 107 w 214"/>
                <a:gd name="T11" fmla="*/ 76 h 156"/>
                <a:gd name="T12" fmla="*/ 182 w 214"/>
                <a:gd name="T13" fmla="*/ 86 h 156"/>
                <a:gd name="T14" fmla="*/ 194 w 214"/>
                <a:gd name="T15" fmla="*/ 156 h 156"/>
                <a:gd name="T16" fmla="*/ 201 w 214"/>
                <a:gd name="T17" fmla="*/ 152 h 156"/>
                <a:gd name="T18" fmla="*/ 201 w 214"/>
                <a:gd name="T19" fmla="*/ 134 h 156"/>
                <a:gd name="T20" fmla="*/ 107 w 214"/>
                <a:gd name="T21" fmla="*/ 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56">
                  <a:moveTo>
                    <a:pt x="107" y="6"/>
                  </a:moveTo>
                  <a:cubicBezTo>
                    <a:pt x="107" y="6"/>
                    <a:pt x="0" y="0"/>
                    <a:pt x="14" y="134"/>
                  </a:cubicBezTo>
                  <a:cubicBezTo>
                    <a:pt x="14" y="152"/>
                    <a:pt x="14" y="152"/>
                    <a:pt x="14" y="152"/>
                  </a:cubicBezTo>
                  <a:cubicBezTo>
                    <a:pt x="20" y="156"/>
                    <a:pt x="20" y="156"/>
                    <a:pt x="20" y="156"/>
                  </a:cubicBezTo>
                  <a:cubicBezTo>
                    <a:pt x="20" y="156"/>
                    <a:pt x="22" y="105"/>
                    <a:pt x="33" y="86"/>
                  </a:cubicBezTo>
                  <a:cubicBezTo>
                    <a:pt x="43" y="68"/>
                    <a:pt x="55" y="76"/>
                    <a:pt x="107" y="76"/>
                  </a:cubicBezTo>
                  <a:cubicBezTo>
                    <a:pt x="159" y="76"/>
                    <a:pt x="171" y="68"/>
                    <a:pt x="182" y="86"/>
                  </a:cubicBezTo>
                  <a:cubicBezTo>
                    <a:pt x="193" y="105"/>
                    <a:pt x="194" y="156"/>
                    <a:pt x="194" y="156"/>
                  </a:cubicBezTo>
                  <a:cubicBezTo>
                    <a:pt x="201" y="152"/>
                    <a:pt x="201" y="152"/>
                    <a:pt x="201" y="152"/>
                  </a:cubicBezTo>
                  <a:cubicBezTo>
                    <a:pt x="201" y="134"/>
                    <a:pt x="201" y="134"/>
                    <a:pt x="201" y="134"/>
                  </a:cubicBezTo>
                  <a:cubicBezTo>
                    <a:pt x="214" y="0"/>
                    <a:pt x="107" y="6"/>
                    <a:pt x="107" y="6"/>
                  </a:cubicBezTo>
                  <a:close/>
                </a:path>
              </a:pathLst>
            </a:custGeom>
            <a:solidFill>
              <a:srgbClr val="84351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9" name="îŝļiḓê"/>
            <p:cNvSpPr/>
            <p:nvPr/>
          </p:nvSpPr>
          <p:spPr bwMode="auto">
            <a:xfrm>
              <a:off x="7899400" y="4151313"/>
              <a:ext cx="1098550" cy="763588"/>
            </a:xfrm>
            <a:custGeom>
              <a:avLst/>
              <a:gdLst>
                <a:gd name="T0" fmla="*/ 16 w 333"/>
                <a:gd name="T1" fmla="*/ 40 h 232"/>
                <a:gd name="T2" fmla="*/ 108 w 333"/>
                <a:gd name="T3" fmla="*/ 139 h 232"/>
                <a:gd name="T4" fmla="*/ 308 w 333"/>
                <a:gd name="T5" fmla="*/ 228 h 232"/>
                <a:gd name="T6" fmla="*/ 308 w 333"/>
                <a:gd name="T7" fmla="*/ 188 h 232"/>
                <a:gd name="T8" fmla="*/ 133 w 333"/>
                <a:gd name="T9" fmla="*/ 107 h 232"/>
                <a:gd name="T10" fmla="*/ 73 w 333"/>
                <a:gd name="T11" fmla="*/ 47 h 232"/>
                <a:gd name="T12" fmla="*/ 54 w 333"/>
                <a:gd name="T13" fmla="*/ 26 h 232"/>
                <a:gd name="T14" fmla="*/ 50 w 333"/>
                <a:gd name="T15" fmla="*/ 19 h 232"/>
                <a:gd name="T16" fmla="*/ 50 w 333"/>
                <a:gd name="T17" fmla="*/ 20 h 232"/>
                <a:gd name="T18" fmla="*/ 16 w 333"/>
                <a:gd name="T19" fmla="*/ 4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3" h="232">
                  <a:moveTo>
                    <a:pt x="16" y="40"/>
                  </a:moveTo>
                  <a:cubicBezTo>
                    <a:pt x="43" y="76"/>
                    <a:pt x="74" y="109"/>
                    <a:pt x="108" y="139"/>
                  </a:cubicBezTo>
                  <a:cubicBezTo>
                    <a:pt x="162" y="186"/>
                    <a:pt x="232" y="232"/>
                    <a:pt x="308" y="228"/>
                  </a:cubicBezTo>
                  <a:cubicBezTo>
                    <a:pt x="333" y="226"/>
                    <a:pt x="333" y="186"/>
                    <a:pt x="308" y="188"/>
                  </a:cubicBezTo>
                  <a:cubicBezTo>
                    <a:pt x="241" y="192"/>
                    <a:pt x="180" y="149"/>
                    <a:pt x="133" y="107"/>
                  </a:cubicBezTo>
                  <a:cubicBezTo>
                    <a:pt x="111" y="89"/>
                    <a:pt x="92" y="68"/>
                    <a:pt x="73" y="47"/>
                  </a:cubicBezTo>
                  <a:cubicBezTo>
                    <a:pt x="66" y="40"/>
                    <a:pt x="60" y="33"/>
                    <a:pt x="54" y="26"/>
                  </a:cubicBezTo>
                  <a:cubicBezTo>
                    <a:pt x="53" y="24"/>
                    <a:pt x="51" y="22"/>
                    <a:pt x="50" y="19"/>
                  </a:cubicBezTo>
                  <a:cubicBezTo>
                    <a:pt x="47" y="16"/>
                    <a:pt x="53" y="24"/>
                    <a:pt x="50" y="20"/>
                  </a:cubicBezTo>
                  <a:cubicBezTo>
                    <a:pt x="35" y="0"/>
                    <a:pt x="0" y="20"/>
                    <a:pt x="16" y="40"/>
                  </a:cubicBezTo>
                  <a:close/>
                </a:path>
              </a:pathLst>
            </a:custGeom>
            <a:solidFill>
              <a:srgbClr val="FECE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0" name="iṡľïḋé"/>
            <p:cNvSpPr/>
            <p:nvPr/>
          </p:nvSpPr>
          <p:spPr bwMode="auto">
            <a:xfrm>
              <a:off x="6537325" y="3940175"/>
              <a:ext cx="614363" cy="757238"/>
            </a:xfrm>
            <a:custGeom>
              <a:avLst/>
              <a:gdLst>
                <a:gd name="T0" fmla="*/ 142 w 186"/>
                <a:gd name="T1" fmla="*/ 65 h 230"/>
                <a:gd name="T2" fmla="*/ 121 w 186"/>
                <a:gd name="T3" fmla="*/ 150 h 230"/>
                <a:gd name="T4" fmla="*/ 118 w 186"/>
                <a:gd name="T5" fmla="*/ 160 h 230"/>
                <a:gd name="T6" fmla="*/ 92 w 186"/>
                <a:gd name="T7" fmla="*/ 60 h 230"/>
                <a:gd name="T8" fmla="*/ 79 w 186"/>
                <a:gd name="T9" fmla="*/ 24 h 230"/>
                <a:gd name="T10" fmla="*/ 25 w 186"/>
                <a:gd name="T11" fmla="*/ 3 h 230"/>
                <a:gd name="T12" fmla="*/ 25 w 186"/>
                <a:gd name="T13" fmla="*/ 43 h 230"/>
                <a:gd name="T14" fmla="*/ 37 w 186"/>
                <a:gd name="T15" fmla="*/ 45 h 230"/>
                <a:gd name="T16" fmla="*/ 47 w 186"/>
                <a:gd name="T17" fmla="*/ 48 h 230"/>
                <a:gd name="T18" fmla="*/ 50 w 186"/>
                <a:gd name="T19" fmla="*/ 56 h 230"/>
                <a:gd name="T20" fmla="*/ 64 w 186"/>
                <a:gd name="T21" fmla="*/ 110 h 230"/>
                <a:gd name="T22" fmla="*/ 96 w 186"/>
                <a:gd name="T23" fmla="*/ 213 h 230"/>
                <a:gd name="T24" fmla="*/ 135 w 186"/>
                <a:gd name="T25" fmla="*/ 218 h 230"/>
                <a:gd name="T26" fmla="*/ 156 w 186"/>
                <a:gd name="T27" fmla="*/ 172 h 230"/>
                <a:gd name="T28" fmla="*/ 181 w 186"/>
                <a:gd name="T29" fmla="*/ 75 h 230"/>
                <a:gd name="T30" fmla="*/ 142 w 186"/>
                <a:gd name="T31" fmla="*/ 6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6" h="230">
                  <a:moveTo>
                    <a:pt x="142" y="65"/>
                  </a:moveTo>
                  <a:cubicBezTo>
                    <a:pt x="136" y="94"/>
                    <a:pt x="129" y="122"/>
                    <a:pt x="121" y="150"/>
                  </a:cubicBezTo>
                  <a:cubicBezTo>
                    <a:pt x="120" y="154"/>
                    <a:pt x="119" y="157"/>
                    <a:pt x="118" y="160"/>
                  </a:cubicBezTo>
                  <a:cubicBezTo>
                    <a:pt x="108" y="127"/>
                    <a:pt x="102" y="93"/>
                    <a:pt x="92" y="60"/>
                  </a:cubicBezTo>
                  <a:cubicBezTo>
                    <a:pt x="89" y="48"/>
                    <a:pt x="86" y="35"/>
                    <a:pt x="79" y="24"/>
                  </a:cubicBezTo>
                  <a:cubicBezTo>
                    <a:pt x="69" y="7"/>
                    <a:pt x="43" y="5"/>
                    <a:pt x="25" y="3"/>
                  </a:cubicBezTo>
                  <a:cubicBezTo>
                    <a:pt x="0" y="0"/>
                    <a:pt x="0" y="40"/>
                    <a:pt x="25" y="43"/>
                  </a:cubicBezTo>
                  <a:cubicBezTo>
                    <a:pt x="20" y="42"/>
                    <a:pt x="35" y="45"/>
                    <a:pt x="37" y="45"/>
                  </a:cubicBezTo>
                  <a:cubicBezTo>
                    <a:pt x="42" y="46"/>
                    <a:pt x="47" y="50"/>
                    <a:pt x="47" y="48"/>
                  </a:cubicBezTo>
                  <a:cubicBezTo>
                    <a:pt x="48" y="50"/>
                    <a:pt x="48" y="52"/>
                    <a:pt x="50" y="56"/>
                  </a:cubicBezTo>
                  <a:cubicBezTo>
                    <a:pt x="55" y="74"/>
                    <a:pt x="60" y="92"/>
                    <a:pt x="64" y="110"/>
                  </a:cubicBezTo>
                  <a:cubicBezTo>
                    <a:pt x="72" y="142"/>
                    <a:pt x="77" y="185"/>
                    <a:pt x="96" y="213"/>
                  </a:cubicBezTo>
                  <a:cubicBezTo>
                    <a:pt x="105" y="227"/>
                    <a:pt x="122" y="230"/>
                    <a:pt x="135" y="218"/>
                  </a:cubicBezTo>
                  <a:cubicBezTo>
                    <a:pt x="146" y="206"/>
                    <a:pt x="151" y="187"/>
                    <a:pt x="156" y="172"/>
                  </a:cubicBezTo>
                  <a:cubicBezTo>
                    <a:pt x="166" y="141"/>
                    <a:pt x="174" y="108"/>
                    <a:pt x="181" y="75"/>
                  </a:cubicBezTo>
                  <a:cubicBezTo>
                    <a:pt x="186" y="50"/>
                    <a:pt x="148" y="40"/>
                    <a:pt x="142" y="65"/>
                  </a:cubicBezTo>
                  <a:close/>
                </a:path>
              </a:pathLst>
            </a:custGeom>
            <a:solidFill>
              <a:srgbClr val="FECE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1" name="iṣ1îdê"/>
            <p:cNvSpPr/>
            <p:nvPr/>
          </p:nvSpPr>
          <p:spPr bwMode="auto">
            <a:xfrm>
              <a:off x="7158038" y="3373438"/>
              <a:ext cx="762000" cy="873125"/>
            </a:xfrm>
            <a:custGeom>
              <a:avLst/>
              <a:gdLst>
                <a:gd name="T0" fmla="*/ 19 w 231"/>
                <a:gd name="T1" fmla="*/ 0 h 265"/>
                <a:gd name="T2" fmla="*/ 14 w 231"/>
                <a:gd name="T3" fmla="*/ 217 h 265"/>
                <a:gd name="T4" fmla="*/ 230 w 231"/>
                <a:gd name="T5" fmla="*/ 217 h 265"/>
                <a:gd name="T6" fmla="*/ 216 w 231"/>
                <a:gd name="T7" fmla="*/ 6 h 265"/>
                <a:gd name="T8" fmla="*/ 19 w 231"/>
                <a:gd name="T9" fmla="*/ 0 h 265"/>
              </a:gdLst>
              <a:ahLst/>
              <a:cxnLst>
                <a:cxn ang="0">
                  <a:pos x="T0" y="T1"/>
                </a:cxn>
                <a:cxn ang="0">
                  <a:pos x="T2" y="T3"/>
                </a:cxn>
                <a:cxn ang="0">
                  <a:pos x="T4" y="T5"/>
                </a:cxn>
                <a:cxn ang="0">
                  <a:pos x="T6" y="T7"/>
                </a:cxn>
                <a:cxn ang="0">
                  <a:pos x="T8" y="T9"/>
                </a:cxn>
              </a:cxnLst>
              <a:rect l="0" t="0" r="r" b="b"/>
              <a:pathLst>
                <a:path w="231" h="265">
                  <a:moveTo>
                    <a:pt x="19" y="0"/>
                  </a:moveTo>
                  <a:cubicBezTo>
                    <a:pt x="19" y="0"/>
                    <a:pt x="0" y="111"/>
                    <a:pt x="14" y="217"/>
                  </a:cubicBezTo>
                  <a:cubicBezTo>
                    <a:pt x="14" y="217"/>
                    <a:pt x="120" y="265"/>
                    <a:pt x="230" y="217"/>
                  </a:cubicBezTo>
                  <a:cubicBezTo>
                    <a:pt x="230" y="217"/>
                    <a:pt x="231" y="58"/>
                    <a:pt x="216" y="6"/>
                  </a:cubicBezTo>
                  <a:lnTo>
                    <a:pt x="19" y="0"/>
                  </a:lnTo>
                  <a:close/>
                </a:path>
              </a:pathLst>
            </a:custGeom>
            <a:solidFill>
              <a:srgbClr val="EA750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2" name="í$1ïdè"/>
            <p:cNvSpPr/>
            <p:nvPr/>
          </p:nvSpPr>
          <p:spPr bwMode="auto">
            <a:xfrm>
              <a:off x="7378700" y="3833813"/>
              <a:ext cx="342900" cy="363538"/>
            </a:xfrm>
            <a:custGeom>
              <a:avLst/>
              <a:gdLst>
                <a:gd name="T0" fmla="*/ 162 w 216"/>
                <a:gd name="T1" fmla="*/ 0 h 229"/>
                <a:gd name="T2" fmla="*/ 108 w 216"/>
                <a:gd name="T3" fmla="*/ 0 h 229"/>
                <a:gd name="T4" fmla="*/ 54 w 216"/>
                <a:gd name="T5" fmla="*/ 0 h 229"/>
                <a:gd name="T6" fmla="*/ 0 w 216"/>
                <a:gd name="T7" fmla="*/ 139 h 229"/>
                <a:gd name="T8" fmla="*/ 108 w 216"/>
                <a:gd name="T9" fmla="*/ 229 h 229"/>
                <a:gd name="T10" fmla="*/ 216 w 216"/>
                <a:gd name="T11" fmla="*/ 131 h 229"/>
                <a:gd name="T12" fmla="*/ 162 w 216"/>
                <a:gd name="T13" fmla="*/ 0 h 229"/>
              </a:gdLst>
              <a:ahLst/>
              <a:cxnLst>
                <a:cxn ang="0">
                  <a:pos x="T0" y="T1"/>
                </a:cxn>
                <a:cxn ang="0">
                  <a:pos x="T2" y="T3"/>
                </a:cxn>
                <a:cxn ang="0">
                  <a:pos x="T4" y="T5"/>
                </a:cxn>
                <a:cxn ang="0">
                  <a:pos x="T6" y="T7"/>
                </a:cxn>
                <a:cxn ang="0">
                  <a:pos x="T8" y="T9"/>
                </a:cxn>
                <a:cxn ang="0">
                  <a:pos x="T10" y="T11"/>
                </a:cxn>
                <a:cxn ang="0">
                  <a:pos x="T12" y="T13"/>
                </a:cxn>
              </a:cxnLst>
              <a:rect l="0" t="0" r="r" b="b"/>
              <a:pathLst>
                <a:path w="216" h="229">
                  <a:moveTo>
                    <a:pt x="162" y="0"/>
                  </a:moveTo>
                  <a:lnTo>
                    <a:pt x="108" y="0"/>
                  </a:lnTo>
                  <a:lnTo>
                    <a:pt x="54" y="0"/>
                  </a:lnTo>
                  <a:lnTo>
                    <a:pt x="0" y="139"/>
                  </a:lnTo>
                  <a:lnTo>
                    <a:pt x="108" y="229"/>
                  </a:lnTo>
                  <a:lnTo>
                    <a:pt x="216" y="131"/>
                  </a:lnTo>
                  <a:lnTo>
                    <a:pt x="162" y="0"/>
                  </a:lnTo>
                  <a:close/>
                </a:path>
              </a:pathLst>
            </a:custGeom>
            <a:solidFill>
              <a:srgbClr val="FECE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3" name="îṣľiḋê"/>
            <p:cNvSpPr/>
            <p:nvPr/>
          </p:nvSpPr>
          <p:spPr bwMode="auto">
            <a:xfrm>
              <a:off x="7250113" y="3208338"/>
              <a:ext cx="600075" cy="741363"/>
            </a:xfrm>
            <a:custGeom>
              <a:avLst/>
              <a:gdLst>
                <a:gd name="T0" fmla="*/ 181 w 182"/>
                <a:gd name="T1" fmla="*/ 101 h 225"/>
                <a:gd name="T2" fmla="*/ 91 w 182"/>
                <a:gd name="T3" fmla="*/ 6 h 225"/>
                <a:gd name="T4" fmla="*/ 0 w 182"/>
                <a:gd name="T5" fmla="*/ 101 h 225"/>
                <a:gd name="T6" fmla="*/ 14 w 182"/>
                <a:gd name="T7" fmla="*/ 181 h 225"/>
                <a:gd name="T8" fmla="*/ 91 w 182"/>
                <a:gd name="T9" fmla="*/ 225 h 225"/>
                <a:gd name="T10" fmla="*/ 167 w 182"/>
                <a:gd name="T11" fmla="*/ 181 h 225"/>
                <a:gd name="T12" fmla="*/ 181 w 182"/>
                <a:gd name="T13" fmla="*/ 101 h 225"/>
              </a:gdLst>
              <a:ahLst/>
              <a:cxnLst>
                <a:cxn ang="0">
                  <a:pos x="T0" y="T1"/>
                </a:cxn>
                <a:cxn ang="0">
                  <a:pos x="T2" y="T3"/>
                </a:cxn>
                <a:cxn ang="0">
                  <a:pos x="T4" y="T5"/>
                </a:cxn>
                <a:cxn ang="0">
                  <a:pos x="T6" y="T7"/>
                </a:cxn>
                <a:cxn ang="0">
                  <a:pos x="T8" y="T9"/>
                </a:cxn>
                <a:cxn ang="0">
                  <a:pos x="T10" y="T11"/>
                </a:cxn>
                <a:cxn ang="0">
                  <a:pos x="T12" y="T13"/>
                </a:cxn>
              </a:cxnLst>
              <a:rect l="0" t="0" r="r" b="b"/>
              <a:pathLst>
                <a:path w="182" h="225">
                  <a:moveTo>
                    <a:pt x="181" y="101"/>
                  </a:moveTo>
                  <a:cubicBezTo>
                    <a:pt x="181" y="2"/>
                    <a:pt x="91" y="6"/>
                    <a:pt x="91" y="6"/>
                  </a:cubicBezTo>
                  <a:cubicBezTo>
                    <a:pt x="91" y="6"/>
                    <a:pt x="0" y="0"/>
                    <a:pt x="0" y="101"/>
                  </a:cubicBezTo>
                  <a:cubicBezTo>
                    <a:pt x="0" y="101"/>
                    <a:pt x="0" y="159"/>
                    <a:pt x="14" y="181"/>
                  </a:cubicBezTo>
                  <a:cubicBezTo>
                    <a:pt x="33" y="210"/>
                    <a:pt x="67" y="225"/>
                    <a:pt x="91" y="225"/>
                  </a:cubicBezTo>
                  <a:cubicBezTo>
                    <a:pt x="114" y="225"/>
                    <a:pt x="149" y="212"/>
                    <a:pt x="167" y="181"/>
                  </a:cubicBezTo>
                  <a:cubicBezTo>
                    <a:pt x="182" y="157"/>
                    <a:pt x="181" y="101"/>
                    <a:pt x="181" y="101"/>
                  </a:cubicBezTo>
                  <a:close/>
                </a:path>
              </a:pathLst>
            </a:custGeom>
            <a:solidFill>
              <a:srgbClr val="FECE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4" name="íŝḷíḋé"/>
            <p:cNvSpPr/>
            <p:nvPr/>
          </p:nvSpPr>
          <p:spPr bwMode="auto">
            <a:xfrm>
              <a:off x="7831138" y="3541713"/>
              <a:ext cx="68263" cy="160338"/>
            </a:xfrm>
            <a:custGeom>
              <a:avLst/>
              <a:gdLst>
                <a:gd name="T0" fmla="*/ 3 w 21"/>
                <a:gd name="T1" fmla="*/ 12 h 49"/>
                <a:gd name="T2" fmla="*/ 15 w 21"/>
                <a:gd name="T3" fmla="*/ 8 h 49"/>
                <a:gd name="T4" fmla="*/ 0 w 21"/>
                <a:gd name="T5" fmla="*/ 49 h 49"/>
                <a:gd name="T6" fmla="*/ 3 w 21"/>
                <a:gd name="T7" fmla="*/ 12 h 49"/>
              </a:gdLst>
              <a:ahLst/>
              <a:cxnLst>
                <a:cxn ang="0">
                  <a:pos x="T0" y="T1"/>
                </a:cxn>
                <a:cxn ang="0">
                  <a:pos x="T2" y="T3"/>
                </a:cxn>
                <a:cxn ang="0">
                  <a:pos x="T4" y="T5"/>
                </a:cxn>
                <a:cxn ang="0">
                  <a:pos x="T6" y="T7"/>
                </a:cxn>
              </a:cxnLst>
              <a:rect l="0" t="0" r="r" b="b"/>
              <a:pathLst>
                <a:path w="21" h="49">
                  <a:moveTo>
                    <a:pt x="3" y="12"/>
                  </a:moveTo>
                  <a:cubicBezTo>
                    <a:pt x="3" y="12"/>
                    <a:pt x="9" y="0"/>
                    <a:pt x="15" y="8"/>
                  </a:cubicBezTo>
                  <a:cubicBezTo>
                    <a:pt x="21" y="16"/>
                    <a:pt x="20" y="49"/>
                    <a:pt x="0" y="49"/>
                  </a:cubicBezTo>
                  <a:cubicBezTo>
                    <a:pt x="0" y="49"/>
                    <a:pt x="3" y="20"/>
                    <a:pt x="3" y="12"/>
                  </a:cubicBezTo>
                  <a:close/>
                </a:path>
              </a:pathLst>
            </a:custGeom>
            <a:solidFill>
              <a:srgbClr val="FECE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5" name="iṩliḍè"/>
            <p:cNvSpPr/>
            <p:nvPr/>
          </p:nvSpPr>
          <p:spPr bwMode="auto">
            <a:xfrm>
              <a:off x="7840663" y="3579813"/>
              <a:ext cx="39688" cy="85725"/>
            </a:xfrm>
            <a:custGeom>
              <a:avLst/>
              <a:gdLst>
                <a:gd name="T0" fmla="*/ 0 w 12"/>
                <a:gd name="T1" fmla="*/ 12 h 26"/>
                <a:gd name="T2" fmla="*/ 8 w 12"/>
                <a:gd name="T3" fmla="*/ 6 h 26"/>
                <a:gd name="T4" fmla="*/ 4 w 12"/>
                <a:gd name="T5" fmla="*/ 26 h 26"/>
                <a:gd name="T6" fmla="*/ 0 w 12"/>
                <a:gd name="T7" fmla="*/ 12 h 26"/>
              </a:gdLst>
              <a:ahLst/>
              <a:cxnLst>
                <a:cxn ang="0">
                  <a:pos x="T0" y="T1"/>
                </a:cxn>
                <a:cxn ang="0">
                  <a:pos x="T2" y="T3"/>
                </a:cxn>
                <a:cxn ang="0">
                  <a:pos x="T4" y="T5"/>
                </a:cxn>
                <a:cxn ang="0">
                  <a:pos x="T6" y="T7"/>
                </a:cxn>
              </a:cxnLst>
              <a:rect l="0" t="0" r="r" b="b"/>
              <a:pathLst>
                <a:path w="12" h="26">
                  <a:moveTo>
                    <a:pt x="0" y="12"/>
                  </a:moveTo>
                  <a:cubicBezTo>
                    <a:pt x="0" y="12"/>
                    <a:pt x="4" y="0"/>
                    <a:pt x="8" y="6"/>
                  </a:cubicBezTo>
                  <a:cubicBezTo>
                    <a:pt x="12" y="12"/>
                    <a:pt x="10" y="20"/>
                    <a:pt x="4" y="26"/>
                  </a:cubicBezTo>
                  <a:cubicBezTo>
                    <a:pt x="4" y="26"/>
                    <a:pt x="7" y="4"/>
                    <a:pt x="0" y="12"/>
                  </a:cubicBezTo>
                  <a:close/>
                </a:path>
              </a:pathLst>
            </a:custGeom>
            <a:solidFill>
              <a:srgbClr val="EEB88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6" name="ï$lîdê"/>
            <p:cNvSpPr/>
            <p:nvPr/>
          </p:nvSpPr>
          <p:spPr bwMode="auto">
            <a:xfrm>
              <a:off x="7194550" y="3541713"/>
              <a:ext cx="73025" cy="160338"/>
            </a:xfrm>
            <a:custGeom>
              <a:avLst/>
              <a:gdLst>
                <a:gd name="T0" fmla="*/ 18 w 22"/>
                <a:gd name="T1" fmla="*/ 12 h 49"/>
                <a:gd name="T2" fmla="*/ 6 w 22"/>
                <a:gd name="T3" fmla="*/ 8 h 49"/>
                <a:gd name="T4" fmla="*/ 22 w 22"/>
                <a:gd name="T5" fmla="*/ 49 h 49"/>
                <a:gd name="T6" fmla="*/ 18 w 22"/>
                <a:gd name="T7" fmla="*/ 12 h 49"/>
              </a:gdLst>
              <a:ahLst/>
              <a:cxnLst>
                <a:cxn ang="0">
                  <a:pos x="T0" y="T1"/>
                </a:cxn>
                <a:cxn ang="0">
                  <a:pos x="T2" y="T3"/>
                </a:cxn>
                <a:cxn ang="0">
                  <a:pos x="T4" y="T5"/>
                </a:cxn>
                <a:cxn ang="0">
                  <a:pos x="T6" y="T7"/>
                </a:cxn>
              </a:cxnLst>
              <a:rect l="0" t="0" r="r" b="b"/>
              <a:pathLst>
                <a:path w="22" h="49">
                  <a:moveTo>
                    <a:pt x="18" y="12"/>
                  </a:moveTo>
                  <a:cubicBezTo>
                    <a:pt x="18" y="12"/>
                    <a:pt x="12" y="0"/>
                    <a:pt x="6" y="8"/>
                  </a:cubicBezTo>
                  <a:cubicBezTo>
                    <a:pt x="0" y="16"/>
                    <a:pt x="2" y="49"/>
                    <a:pt x="22" y="49"/>
                  </a:cubicBezTo>
                  <a:cubicBezTo>
                    <a:pt x="22" y="49"/>
                    <a:pt x="18" y="20"/>
                    <a:pt x="18" y="12"/>
                  </a:cubicBezTo>
                  <a:close/>
                </a:path>
              </a:pathLst>
            </a:custGeom>
            <a:solidFill>
              <a:srgbClr val="FECE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7" name="ïŝ1ïḍê"/>
            <p:cNvSpPr/>
            <p:nvPr/>
          </p:nvSpPr>
          <p:spPr bwMode="auto">
            <a:xfrm>
              <a:off x="7213600" y="3579813"/>
              <a:ext cx="39688" cy="85725"/>
            </a:xfrm>
            <a:custGeom>
              <a:avLst/>
              <a:gdLst>
                <a:gd name="T0" fmla="*/ 12 w 12"/>
                <a:gd name="T1" fmla="*/ 12 h 26"/>
                <a:gd name="T2" fmla="*/ 4 w 12"/>
                <a:gd name="T3" fmla="*/ 6 h 26"/>
                <a:gd name="T4" fmla="*/ 8 w 12"/>
                <a:gd name="T5" fmla="*/ 26 h 26"/>
                <a:gd name="T6" fmla="*/ 12 w 12"/>
                <a:gd name="T7" fmla="*/ 12 h 26"/>
              </a:gdLst>
              <a:ahLst/>
              <a:cxnLst>
                <a:cxn ang="0">
                  <a:pos x="T0" y="T1"/>
                </a:cxn>
                <a:cxn ang="0">
                  <a:pos x="T2" y="T3"/>
                </a:cxn>
                <a:cxn ang="0">
                  <a:pos x="T4" y="T5"/>
                </a:cxn>
                <a:cxn ang="0">
                  <a:pos x="T6" y="T7"/>
                </a:cxn>
              </a:cxnLst>
              <a:rect l="0" t="0" r="r" b="b"/>
              <a:pathLst>
                <a:path w="12" h="26">
                  <a:moveTo>
                    <a:pt x="12" y="12"/>
                  </a:moveTo>
                  <a:cubicBezTo>
                    <a:pt x="12" y="12"/>
                    <a:pt x="8" y="0"/>
                    <a:pt x="4" y="6"/>
                  </a:cubicBezTo>
                  <a:cubicBezTo>
                    <a:pt x="0" y="12"/>
                    <a:pt x="2" y="20"/>
                    <a:pt x="8" y="26"/>
                  </a:cubicBezTo>
                  <a:cubicBezTo>
                    <a:pt x="8" y="26"/>
                    <a:pt x="5" y="4"/>
                    <a:pt x="12" y="12"/>
                  </a:cubicBezTo>
                  <a:close/>
                </a:path>
              </a:pathLst>
            </a:custGeom>
            <a:solidFill>
              <a:srgbClr val="EEB88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8" name="iṧḷiḑe"/>
            <p:cNvSpPr/>
            <p:nvPr/>
          </p:nvSpPr>
          <p:spPr bwMode="auto">
            <a:xfrm>
              <a:off x="7516813" y="3679825"/>
              <a:ext cx="69850" cy="42863"/>
            </a:xfrm>
            <a:prstGeom prst="ellipse">
              <a:avLst/>
            </a:prstGeom>
            <a:solidFill>
              <a:srgbClr val="EEB88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9" name="îş1îḍé"/>
            <p:cNvSpPr/>
            <p:nvPr/>
          </p:nvSpPr>
          <p:spPr bwMode="auto">
            <a:xfrm>
              <a:off x="7693025" y="3576638"/>
              <a:ext cx="55563" cy="76200"/>
            </a:xfrm>
            <a:prstGeom prst="ellipse">
              <a:avLst/>
            </a:prstGeom>
            <a:solidFill>
              <a:srgbClr val="6C3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0" name="ïŝľíḍé"/>
            <p:cNvSpPr/>
            <p:nvPr/>
          </p:nvSpPr>
          <p:spPr bwMode="auto">
            <a:xfrm>
              <a:off x="7362825" y="3576638"/>
              <a:ext cx="55563" cy="76200"/>
            </a:xfrm>
            <a:prstGeom prst="ellipse">
              <a:avLst/>
            </a:prstGeom>
            <a:solidFill>
              <a:srgbClr val="6C3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1" name="îSḷîďê"/>
            <p:cNvSpPr/>
            <p:nvPr/>
          </p:nvSpPr>
          <p:spPr bwMode="auto">
            <a:xfrm>
              <a:off x="7669213" y="3505200"/>
              <a:ext cx="98425" cy="33338"/>
            </a:xfrm>
            <a:custGeom>
              <a:avLst/>
              <a:gdLst>
                <a:gd name="T0" fmla="*/ 0 w 30"/>
                <a:gd name="T1" fmla="*/ 6 h 10"/>
                <a:gd name="T2" fmla="*/ 4 w 30"/>
                <a:gd name="T3" fmla="*/ 3 h 10"/>
                <a:gd name="T4" fmla="*/ 9 w 30"/>
                <a:gd name="T5" fmla="*/ 1 h 10"/>
                <a:gd name="T6" fmla="*/ 16 w 30"/>
                <a:gd name="T7" fmla="*/ 0 h 10"/>
                <a:gd name="T8" fmla="*/ 22 w 30"/>
                <a:gd name="T9" fmla="*/ 2 h 10"/>
                <a:gd name="T10" fmla="*/ 27 w 30"/>
                <a:gd name="T11" fmla="*/ 5 h 10"/>
                <a:gd name="T12" fmla="*/ 30 w 30"/>
                <a:gd name="T13" fmla="*/ 10 h 10"/>
                <a:gd name="T14" fmla="*/ 25 w 30"/>
                <a:gd name="T15" fmla="*/ 8 h 10"/>
                <a:gd name="T16" fmla="*/ 21 w 30"/>
                <a:gd name="T17" fmla="*/ 7 h 10"/>
                <a:gd name="T18" fmla="*/ 18 w 30"/>
                <a:gd name="T19" fmla="*/ 7 h 10"/>
                <a:gd name="T20" fmla="*/ 15 w 30"/>
                <a:gd name="T21" fmla="*/ 7 h 10"/>
                <a:gd name="T22" fmla="*/ 5 w 30"/>
                <a:gd name="T23" fmla="*/ 6 h 10"/>
                <a:gd name="T24" fmla="*/ 0 w 30"/>
                <a:gd name="T25"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10">
                  <a:moveTo>
                    <a:pt x="0" y="6"/>
                  </a:moveTo>
                  <a:cubicBezTo>
                    <a:pt x="0" y="6"/>
                    <a:pt x="1" y="4"/>
                    <a:pt x="4" y="3"/>
                  </a:cubicBezTo>
                  <a:cubicBezTo>
                    <a:pt x="6" y="2"/>
                    <a:pt x="7" y="1"/>
                    <a:pt x="9" y="1"/>
                  </a:cubicBezTo>
                  <a:cubicBezTo>
                    <a:pt x="11" y="1"/>
                    <a:pt x="14" y="0"/>
                    <a:pt x="16" y="0"/>
                  </a:cubicBezTo>
                  <a:cubicBezTo>
                    <a:pt x="18" y="1"/>
                    <a:pt x="20" y="1"/>
                    <a:pt x="22" y="2"/>
                  </a:cubicBezTo>
                  <a:cubicBezTo>
                    <a:pt x="24" y="3"/>
                    <a:pt x="26" y="4"/>
                    <a:pt x="27" y="5"/>
                  </a:cubicBezTo>
                  <a:cubicBezTo>
                    <a:pt x="30" y="7"/>
                    <a:pt x="30" y="10"/>
                    <a:pt x="30" y="10"/>
                  </a:cubicBezTo>
                  <a:cubicBezTo>
                    <a:pt x="30" y="10"/>
                    <a:pt x="28" y="9"/>
                    <a:pt x="25" y="8"/>
                  </a:cubicBezTo>
                  <a:cubicBezTo>
                    <a:pt x="24" y="8"/>
                    <a:pt x="22" y="8"/>
                    <a:pt x="21" y="7"/>
                  </a:cubicBezTo>
                  <a:cubicBezTo>
                    <a:pt x="20" y="7"/>
                    <a:pt x="19" y="7"/>
                    <a:pt x="18" y="7"/>
                  </a:cubicBezTo>
                  <a:cubicBezTo>
                    <a:pt x="17" y="7"/>
                    <a:pt x="16" y="7"/>
                    <a:pt x="15" y="7"/>
                  </a:cubicBezTo>
                  <a:cubicBezTo>
                    <a:pt x="12" y="7"/>
                    <a:pt x="8" y="7"/>
                    <a:pt x="5" y="6"/>
                  </a:cubicBezTo>
                  <a:cubicBezTo>
                    <a:pt x="2" y="6"/>
                    <a:pt x="0" y="6"/>
                    <a:pt x="0" y="6"/>
                  </a:cubicBezTo>
                  <a:close/>
                </a:path>
              </a:pathLst>
            </a:custGeom>
            <a:solidFill>
              <a:srgbClr val="D3670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2" name="iSļíḋè"/>
            <p:cNvSpPr/>
            <p:nvPr/>
          </p:nvSpPr>
          <p:spPr bwMode="auto">
            <a:xfrm>
              <a:off x="7332663" y="3505200"/>
              <a:ext cx="101600" cy="33338"/>
            </a:xfrm>
            <a:custGeom>
              <a:avLst/>
              <a:gdLst>
                <a:gd name="T0" fmla="*/ 31 w 31"/>
                <a:gd name="T1" fmla="*/ 6 h 10"/>
                <a:gd name="T2" fmla="*/ 26 w 31"/>
                <a:gd name="T3" fmla="*/ 3 h 10"/>
                <a:gd name="T4" fmla="*/ 21 w 31"/>
                <a:gd name="T5" fmla="*/ 1 h 10"/>
                <a:gd name="T6" fmla="*/ 14 w 31"/>
                <a:gd name="T7" fmla="*/ 0 h 10"/>
                <a:gd name="T8" fmla="*/ 8 w 31"/>
                <a:gd name="T9" fmla="*/ 2 h 10"/>
                <a:gd name="T10" fmla="*/ 3 w 31"/>
                <a:gd name="T11" fmla="*/ 5 h 10"/>
                <a:gd name="T12" fmla="*/ 0 w 31"/>
                <a:gd name="T13" fmla="*/ 10 h 10"/>
                <a:gd name="T14" fmla="*/ 5 w 31"/>
                <a:gd name="T15" fmla="*/ 8 h 10"/>
                <a:gd name="T16" fmla="*/ 9 w 31"/>
                <a:gd name="T17" fmla="*/ 7 h 10"/>
                <a:gd name="T18" fmla="*/ 12 w 31"/>
                <a:gd name="T19" fmla="*/ 7 h 10"/>
                <a:gd name="T20" fmla="*/ 15 w 31"/>
                <a:gd name="T21" fmla="*/ 7 h 10"/>
                <a:gd name="T22" fmla="*/ 25 w 31"/>
                <a:gd name="T23" fmla="*/ 6 h 10"/>
                <a:gd name="T24" fmla="*/ 31 w 31"/>
                <a:gd name="T25"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10">
                  <a:moveTo>
                    <a:pt x="31" y="6"/>
                  </a:moveTo>
                  <a:cubicBezTo>
                    <a:pt x="31" y="6"/>
                    <a:pt x="29" y="4"/>
                    <a:pt x="26" y="3"/>
                  </a:cubicBezTo>
                  <a:cubicBezTo>
                    <a:pt x="25" y="2"/>
                    <a:pt x="23" y="1"/>
                    <a:pt x="21" y="1"/>
                  </a:cubicBezTo>
                  <a:cubicBezTo>
                    <a:pt x="19" y="1"/>
                    <a:pt x="17" y="0"/>
                    <a:pt x="14" y="0"/>
                  </a:cubicBezTo>
                  <a:cubicBezTo>
                    <a:pt x="12" y="1"/>
                    <a:pt x="10" y="1"/>
                    <a:pt x="8" y="2"/>
                  </a:cubicBezTo>
                  <a:cubicBezTo>
                    <a:pt x="6" y="3"/>
                    <a:pt x="4" y="4"/>
                    <a:pt x="3" y="5"/>
                  </a:cubicBezTo>
                  <a:cubicBezTo>
                    <a:pt x="0" y="7"/>
                    <a:pt x="0" y="10"/>
                    <a:pt x="0" y="10"/>
                  </a:cubicBezTo>
                  <a:cubicBezTo>
                    <a:pt x="0" y="10"/>
                    <a:pt x="2" y="9"/>
                    <a:pt x="5" y="8"/>
                  </a:cubicBezTo>
                  <a:cubicBezTo>
                    <a:pt x="6" y="8"/>
                    <a:pt x="8" y="8"/>
                    <a:pt x="9" y="7"/>
                  </a:cubicBezTo>
                  <a:cubicBezTo>
                    <a:pt x="10" y="7"/>
                    <a:pt x="11" y="7"/>
                    <a:pt x="12" y="7"/>
                  </a:cubicBezTo>
                  <a:cubicBezTo>
                    <a:pt x="13" y="7"/>
                    <a:pt x="14" y="7"/>
                    <a:pt x="15" y="7"/>
                  </a:cubicBezTo>
                  <a:cubicBezTo>
                    <a:pt x="18" y="7"/>
                    <a:pt x="22" y="7"/>
                    <a:pt x="25" y="6"/>
                  </a:cubicBezTo>
                  <a:cubicBezTo>
                    <a:pt x="28" y="6"/>
                    <a:pt x="31" y="6"/>
                    <a:pt x="31" y="6"/>
                  </a:cubicBezTo>
                  <a:close/>
                </a:path>
              </a:pathLst>
            </a:custGeom>
            <a:solidFill>
              <a:srgbClr val="D3670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3" name="ïṩlïḋè"/>
            <p:cNvSpPr/>
            <p:nvPr/>
          </p:nvSpPr>
          <p:spPr bwMode="auto">
            <a:xfrm>
              <a:off x="7504113" y="3781425"/>
              <a:ext cx="92075" cy="15875"/>
            </a:xfrm>
            <a:custGeom>
              <a:avLst/>
              <a:gdLst>
                <a:gd name="T0" fmla="*/ 4 w 28"/>
                <a:gd name="T1" fmla="*/ 5 h 5"/>
                <a:gd name="T2" fmla="*/ 25 w 28"/>
                <a:gd name="T3" fmla="*/ 5 h 5"/>
                <a:gd name="T4" fmla="*/ 25 w 28"/>
                <a:gd name="T5" fmla="*/ 0 h 5"/>
                <a:gd name="T6" fmla="*/ 4 w 28"/>
                <a:gd name="T7" fmla="*/ 0 h 5"/>
                <a:gd name="T8" fmla="*/ 4 w 28"/>
                <a:gd name="T9" fmla="*/ 5 h 5"/>
              </a:gdLst>
              <a:ahLst/>
              <a:cxnLst>
                <a:cxn ang="0">
                  <a:pos x="T0" y="T1"/>
                </a:cxn>
                <a:cxn ang="0">
                  <a:pos x="T2" y="T3"/>
                </a:cxn>
                <a:cxn ang="0">
                  <a:pos x="T4" y="T5"/>
                </a:cxn>
                <a:cxn ang="0">
                  <a:pos x="T6" y="T7"/>
                </a:cxn>
                <a:cxn ang="0">
                  <a:pos x="T8" y="T9"/>
                </a:cxn>
              </a:cxnLst>
              <a:rect l="0" t="0" r="r" b="b"/>
              <a:pathLst>
                <a:path w="28" h="5">
                  <a:moveTo>
                    <a:pt x="4" y="5"/>
                  </a:moveTo>
                  <a:cubicBezTo>
                    <a:pt x="11" y="5"/>
                    <a:pt x="18" y="5"/>
                    <a:pt x="25" y="5"/>
                  </a:cubicBezTo>
                  <a:cubicBezTo>
                    <a:pt x="28" y="5"/>
                    <a:pt x="28" y="0"/>
                    <a:pt x="25" y="0"/>
                  </a:cubicBezTo>
                  <a:cubicBezTo>
                    <a:pt x="18" y="0"/>
                    <a:pt x="11" y="0"/>
                    <a:pt x="4" y="0"/>
                  </a:cubicBezTo>
                  <a:cubicBezTo>
                    <a:pt x="0" y="0"/>
                    <a:pt x="0" y="5"/>
                    <a:pt x="4" y="5"/>
                  </a:cubicBezTo>
                  <a:close/>
                </a:path>
              </a:pathLst>
            </a:custGeom>
            <a:solidFill>
              <a:srgbClr val="EEB88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4" name="ïšḻiḑè"/>
            <p:cNvSpPr/>
            <p:nvPr/>
          </p:nvSpPr>
          <p:spPr bwMode="auto">
            <a:xfrm>
              <a:off x="7118350" y="3971925"/>
              <a:ext cx="857250" cy="1019175"/>
            </a:xfrm>
            <a:custGeom>
              <a:avLst/>
              <a:gdLst>
                <a:gd name="T0" fmla="*/ 260 w 260"/>
                <a:gd name="T1" fmla="*/ 24 h 309"/>
                <a:gd name="T2" fmla="*/ 174 w 260"/>
                <a:gd name="T3" fmla="*/ 0 h 309"/>
                <a:gd name="T4" fmla="*/ 131 w 260"/>
                <a:gd name="T5" fmla="*/ 34 h 309"/>
                <a:gd name="T6" fmla="*/ 131 w 260"/>
                <a:gd name="T7" fmla="*/ 34 h 309"/>
                <a:gd name="T8" fmla="*/ 130 w 260"/>
                <a:gd name="T9" fmla="*/ 34 h 309"/>
                <a:gd name="T10" fmla="*/ 130 w 260"/>
                <a:gd name="T11" fmla="*/ 34 h 309"/>
                <a:gd name="T12" fmla="*/ 130 w 260"/>
                <a:gd name="T13" fmla="*/ 34 h 309"/>
                <a:gd name="T14" fmla="*/ 89 w 260"/>
                <a:gd name="T15" fmla="*/ 0 h 309"/>
                <a:gd name="T16" fmla="*/ 0 w 260"/>
                <a:gd name="T17" fmla="*/ 8 h 309"/>
                <a:gd name="T18" fmla="*/ 11 w 260"/>
                <a:gd name="T19" fmla="*/ 130 h 309"/>
                <a:gd name="T20" fmla="*/ 20 w 260"/>
                <a:gd name="T21" fmla="*/ 183 h 309"/>
                <a:gd name="T22" fmla="*/ 8 w 260"/>
                <a:gd name="T23" fmla="*/ 309 h 309"/>
                <a:gd name="T24" fmla="*/ 252 w 260"/>
                <a:gd name="T25" fmla="*/ 309 h 309"/>
                <a:gd name="T26" fmla="*/ 240 w 260"/>
                <a:gd name="T27" fmla="*/ 183 h 309"/>
                <a:gd name="T28" fmla="*/ 249 w 260"/>
                <a:gd name="T29" fmla="*/ 130 h 309"/>
                <a:gd name="T30" fmla="*/ 260 w 260"/>
                <a:gd name="T31" fmla="*/ 24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0" h="309">
                  <a:moveTo>
                    <a:pt x="260" y="24"/>
                  </a:moveTo>
                  <a:cubicBezTo>
                    <a:pt x="174" y="0"/>
                    <a:pt x="174" y="0"/>
                    <a:pt x="174" y="0"/>
                  </a:cubicBezTo>
                  <a:cubicBezTo>
                    <a:pt x="168" y="27"/>
                    <a:pt x="136" y="34"/>
                    <a:pt x="131" y="34"/>
                  </a:cubicBezTo>
                  <a:cubicBezTo>
                    <a:pt x="131" y="34"/>
                    <a:pt x="131" y="34"/>
                    <a:pt x="131" y="34"/>
                  </a:cubicBezTo>
                  <a:cubicBezTo>
                    <a:pt x="131" y="34"/>
                    <a:pt x="130" y="34"/>
                    <a:pt x="130" y="34"/>
                  </a:cubicBezTo>
                  <a:cubicBezTo>
                    <a:pt x="130" y="34"/>
                    <a:pt x="130" y="34"/>
                    <a:pt x="130" y="34"/>
                  </a:cubicBezTo>
                  <a:cubicBezTo>
                    <a:pt x="130" y="34"/>
                    <a:pt x="130" y="34"/>
                    <a:pt x="130" y="34"/>
                  </a:cubicBezTo>
                  <a:cubicBezTo>
                    <a:pt x="124" y="34"/>
                    <a:pt x="95" y="27"/>
                    <a:pt x="89" y="0"/>
                  </a:cubicBezTo>
                  <a:cubicBezTo>
                    <a:pt x="0" y="8"/>
                    <a:pt x="0" y="8"/>
                    <a:pt x="0" y="8"/>
                  </a:cubicBezTo>
                  <a:cubicBezTo>
                    <a:pt x="11" y="130"/>
                    <a:pt x="11" y="130"/>
                    <a:pt x="11" y="130"/>
                  </a:cubicBezTo>
                  <a:cubicBezTo>
                    <a:pt x="11" y="130"/>
                    <a:pt x="5" y="161"/>
                    <a:pt x="20" y="183"/>
                  </a:cubicBezTo>
                  <a:cubicBezTo>
                    <a:pt x="36" y="206"/>
                    <a:pt x="8" y="309"/>
                    <a:pt x="8" y="309"/>
                  </a:cubicBezTo>
                  <a:cubicBezTo>
                    <a:pt x="252" y="309"/>
                    <a:pt x="252" y="309"/>
                    <a:pt x="252" y="309"/>
                  </a:cubicBezTo>
                  <a:cubicBezTo>
                    <a:pt x="252" y="309"/>
                    <a:pt x="225" y="206"/>
                    <a:pt x="240" y="183"/>
                  </a:cubicBezTo>
                  <a:cubicBezTo>
                    <a:pt x="256" y="161"/>
                    <a:pt x="249" y="130"/>
                    <a:pt x="249" y="130"/>
                  </a:cubicBezTo>
                  <a:lnTo>
                    <a:pt x="260" y="24"/>
                  </a:lnTo>
                  <a:close/>
                </a:path>
              </a:pathLst>
            </a:custGeom>
            <a:solidFill>
              <a:srgbClr val="F98A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5" name="iṩḷîḓè"/>
            <p:cNvSpPr/>
            <p:nvPr/>
          </p:nvSpPr>
          <p:spPr bwMode="auto">
            <a:xfrm>
              <a:off x="7088188" y="4991100"/>
              <a:ext cx="917575" cy="349250"/>
            </a:xfrm>
            <a:custGeom>
              <a:avLst/>
              <a:gdLst>
                <a:gd name="T0" fmla="*/ 261 w 278"/>
                <a:gd name="T1" fmla="*/ 0 h 106"/>
                <a:gd name="T2" fmla="*/ 137 w 278"/>
                <a:gd name="T3" fmla="*/ 0 h 106"/>
                <a:gd name="T4" fmla="*/ 17 w 278"/>
                <a:gd name="T5" fmla="*/ 0 h 106"/>
                <a:gd name="T6" fmla="*/ 54 w 278"/>
                <a:gd name="T7" fmla="*/ 106 h 106"/>
                <a:gd name="T8" fmla="*/ 137 w 278"/>
                <a:gd name="T9" fmla="*/ 106 h 106"/>
                <a:gd name="T10" fmla="*/ 224 w 278"/>
                <a:gd name="T11" fmla="*/ 106 h 106"/>
                <a:gd name="T12" fmla="*/ 261 w 278"/>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78" h="106">
                  <a:moveTo>
                    <a:pt x="261" y="0"/>
                  </a:moveTo>
                  <a:cubicBezTo>
                    <a:pt x="137" y="0"/>
                    <a:pt x="137" y="0"/>
                    <a:pt x="137" y="0"/>
                  </a:cubicBezTo>
                  <a:cubicBezTo>
                    <a:pt x="17" y="0"/>
                    <a:pt x="17" y="0"/>
                    <a:pt x="17" y="0"/>
                  </a:cubicBezTo>
                  <a:cubicBezTo>
                    <a:pt x="17" y="0"/>
                    <a:pt x="0" y="106"/>
                    <a:pt x="54" y="106"/>
                  </a:cubicBezTo>
                  <a:cubicBezTo>
                    <a:pt x="109" y="106"/>
                    <a:pt x="137" y="106"/>
                    <a:pt x="137" y="106"/>
                  </a:cubicBezTo>
                  <a:cubicBezTo>
                    <a:pt x="137" y="106"/>
                    <a:pt x="169" y="106"/>
                    <a:pt x="224" y="106"/>
                  </a:cubicBezTo>
                  <a:cubicBezTo>
                    <a:pt x="278" y="106"/>
                    <a:pt x="261" y="0"/>
                    <a:pt x="261" y="0"/>
                  </a:cubicBezTo>
                  <a:close/>
                </a:path>
              </a:pathLst>
            </a:custGeom>
            <a:solidFill>
              <a:srgbClr val="7FAE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6" name="íṩlîḋè"/>
            <p:cNvSpPr/>
            <p:nvPr/>
          </p:nvSpPr>
          <p:spPr bwMode="auto">
            <a:xfrm>
              <a:off x="6537325" y="5284788"/>
              <a:ext cx="268288" cy="227013"/>
            </a:xfrm>
            <a:custGeom>
              <a:avLst/>
              <a:gdLst>
                <a:gd name="T0" fmla="*/ 70 w 81"/>
                <a:gd name="T1" fmla="*/ 0 h 69"/>
                <a:gd name="T2" fmla="*/ 2 w 81"/>
                <a:gd name="T3" fmla="*/ 38 h 69"/>
                <a:gd name="T4" fmla="*/ 81 w 81"/>
                <a:gd name="T5" fmla="*/ 63 h 69"/>
                <a:gd name="T6" fmla="*/ 70 w 81"/>
                <a:gd name="T7" fmla="*/ 0 h 69"/>
              </a:gdLst>
              <a:ahLst/>
              <a:cxnLst>
                <a:cxn ang="0">
                  <a:pos x="T0" y="T1"/>
                </a:cxn>
                <a:cxn ang="0">
                  <a:pos x="T2" y="T3"/>
                </a:cxn>
                <a:cxn ang="0">
                  <a:pos x="T4" y="T5"/>
                </a:cxn>
                <a:cxn ang="0">
                  <a:pos x="T6" y="T7"/>
                </a:cxn>
              </a:cxnLst>
              <a:rect l="0" t="0" r="r" b="b"/>
              <a:pathLst>
                <a:path w="81" h="69">
                  <a:moveTo>
                    <a:pt x="70" y="0"/>
                  </a:moveTo>
                  <a:cubicBezTo>
                    <a:pt x="70" y="0"/>
                    <a:pt x="0" y="8"/>
                    <a:pt x="2" y="38"/>
                  </a:cubicBezTo>
                  <a:cubicBezTo>
                    <a:pt x="3" y="69"/>
                    <a:pt x="81" y="63"/>
                    <a:pt x="81" y="63"/>
                  </a:cubicBezTo>
                  <a:lnTo>
                    <a:pt x="70" y="0"/>
                  </a:lnTo>
                  <a:close/>
                </a:path>
              </a:pathLst>
            </a:custGeom>
            <a:solidFill>
              <a:srgbClr val="2426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7" name="iṡḻïdé"/>
            <p:cNvSpPr/>
            <p:nvPr/>
          </p:nvSpPr>
          <p:spPr bwMode="auto">
            <a:xfrm>
              <a:off x="6732588" y="4795838"/>
              <a:ext cx="1787525" cy="712788"/>
            </a:xfrm>
            <a:custGeom>
              <a:avLst/>
              <a:gdLst>
                <a:gd name="T0" fmla="*/ 0 w 542"/>
                <a:gd name="T1" fmla="*/ 147 h 216"/>
                <a:gd name="T2" fmla="*/ 511 w 542"/>
                <a:gd name="T3" fmla="*/ 101 h 216"/>
                <a:gd name="T4" fmla="*/ 8 w 542"/>
                <a:gd name="T5" fmla="*/ 216 h 216"/>
                <a:gd name="T6" fmla="*/ 0 w 542"/>
                <a:gd name="T7" fmla="*/ 147 h 216"/>
              </a:gdLst>
              <a:ahLst/>
              <a:cxnLst>
                <a:cxn ang="0">
                  <a:pos x="T0" y="T1"/>
                </a:cxn>
                <a:cxn ang="0">
                  <a:pos x="T2" y="T3"/>
                </a:cxn>
                <a:cxn ang="0">
                  <a:pos x="T4" y="T5"/>
                </a:cxn>
                <a:cxn ang="0">
                  <a:pos x="T6" y="T7"/>
                </a:cxn>
              </a:cxnLst>
              <a:rect l="0" t="0" r="r" b="b"/>
              <a:pathLst>
                <a:path w="542" h="216">
                  <a:moveTo>
                    <a:pt x="0" y="147"/>
                  </a:moveTo>
                  <a:cubicBezTo>
                    <a:pt x="0" y="147"/>
                    <a:pt x="480" y="0"/>
                    <a:pt x="511" y="101"/>
                  </a:cubicBezTo>
                  <a:cubicBezTo>
                    <a:pt x="542" y="201"/>
                    <a:pt x="8" y="216"/>
                    <a:pt x="8" y="216"/>
                  </a:cubicBezTo>
                  <a:lnTo>
                    <a:pt x="0" y="147"/>
                  </a:lnTo>
                  <a:close/>
                </a:path>
              </a:pathLst>
            </a:custGeom>
            <a:solidFill>
              <a:srgbClr val="5EA0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8" name="îsḷîḓe"/>
            <p:cNvSpPr/>
            <p:nvPr/>
          </p:nvSpPr>
          <p:spPr bwMode="auto">
            <a:xfrm>
              <a:off x="8266113" y="5330825"/>
              <a:ext cx="280988" cy="239713"/>
            </a:xfrm>
            <a:custGeom>
              <a:avLst/>
              <a:gdLst>
                <a:gd name="T0" fmla="*/ 15 w 85"/>
                <a:gd name="T1" fmla="*/ 0 h 73"/>
                <a:gd name="T2" fmla="*/ 81 w 85"/>
                <a:gd name="T3" fmla="*/ 43 h 73"/>
                <a:gd name="T4" fmla="*/ 0 w 85"/>
                <a:gd name="T5" fmla="*/ 62 h 73"/>
                <a:gd name="T6" fmla="*/ 15 w 85"/>
                <a:gd name="T7" fmla="*/ 0 h 73"/>
              </a:gdLst>
              <a:ahLst/>
              <a:cxnLst>
                <a:cxn ang="0">
                  <a:pos x="T0" y="T1"/>
                </a:cxn>
                <a:cxn ang="0">
                  <a:pos x="T2" y="T3"/>
                </a:cxn>
                <a:cxn ang="0">
                  <a:pos x="T4" y="T5"/>
                </a:cxn>
                <a:cxn ang="0">
                  <a:pos x="T6" y="T7"/>
                </a:cxn>
              </a:cxnLst>
              <a:rect l="0" t="0" r="r" b="b"/>
              <a:pathLst>
                <a:path w="85" h="73">
                  <a:moveTo>
                    <a:pt x="15" y="0"/>
                  </a:moveTo>
                  <a:cubicBezTo>
                    <a:pt x="15" y="0"/>
                    <a:pt x="85" y="13"/>
                    <a:pt x="81" y="43"/>
                  </a:cubicBezTo>
                  <a:cubicBezTo>
                    <a:pt x="77" y="73"/>
                    <a:pt x="0" y="62"/>
                    <a:pt x="0" y="62"/>
                  </a:cubicBezTo>
                  <a:lnTo>
                    <a:pt x="15" y="0"/>
                  </a:lnTo>
                  <a:close/>
                </a:path>
              </a:pathLst>
            </a:custGeom>
            <a:solidFill>
              <a:srgbClr val="2426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9" name="íṧļiḍé"/>
            <p:cNvSpPr/>
            <p:nvPr/>
          </p:nvSpPr>
          <p:spPr bwMode="auto">
            <a:xfrm>
              <a:off x="6557963" y="4730750"/>
              <a:ext cx="1793875" cy="823913"/>
            </a:xfrm>
            <a:custGeom>
              <a:avLst/>
              <a:gdLst>
                <a:gd name="T0" fmla="*/ 544 w 544"/>
                <a:gd name="T1" fmla="*/ 182 h 250"/>
                <a:gd name="T2" fmla="*/ 38 w 544"/>
                <a:gd name="T3" fmla="*/ 99 h 250"/>
                <a:gd name="T4" fmla="*/ 532 w 544"/>
                <a:gd name="T5" fmla="*/ 250 h 250"/>
                <a:gd name="T6" fmla="*/ 544 w 544"/>
                <a:gd name="T7" fmla="*/ 182 h 250"/>
              </a:gdLst>
              <a:ahLst/>
              <a:cxnLst>
                <a:cxn ang="0">
                  <a:pos x="T0" y="T1"/>
                </a:cxn>
                <a:cxn ang="0">
                  <a:pos x="T2" y="T3"/>
                </a:cxn>
                <a:cxn ang="0">
                  <a:pos x="T4" y="T5"/>
                </a:cxn>
                <a:cxn ang="0">
                  <a:pos x="T6" y="T7"/>
                </a:cxn>
              </a:cxnLst>
              <a:rect l="0" t="0" r="r" b="b"/>
              <a:pathLst>
                <a:path w="544" h="250">
                  <a:moveTo>
                    <a:pt x="544" y="182"/>
                  </a:moveTo>
                  <a:cubicBezTo>
                    <a:pt x="544" y="182"/>
                    <a:pt x="77" y="0"/>
                    <a:pt x="38" y="99"/>
                  </a:cubicBezTo>
                  <a:cubicBezTo>
                    <a:pt x="0" y="197"/>
                    <a:pt x="532" y="250"/>
                    <a:pt x="532" y="250"/>
                  </a:cubicBezTo>
                  <a:lnTo>
                    <a:pt x="544" y="182"/>
                  </a:lnTo>
                  <a:close/>
                </a:path>
              </a:pathLst>
            </a:custGeom>
            <a:solidFill>
              <a:srgbClr val="70B6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0" name="îṡľíḑè"/>
            <p:cNvSpPr/>
            <p:nvPr/>
          </p:nvSpPr>
          <p:spPr bwMode="auto">
            <a:xfrm>
              <a:off x="7115175" y="3198813"/>
              <a:ext cx="854075" cy="385763"/>
            </a:xfrm>
            <a:custGeom>
              <a:avLst/>
              <a:gdLst>
                <a:gd name="T0" fmla="*/ 43 w 259"/>
                <a:gd name="T1" fmla="*/ 117 h 117"/>
                <a:gd name="T2" fmla="*/ 66 w 259"/>
                <a:gd name="T3" fmla="*/ 74 h 117"/>
                <a:gd name="T4" fmla="*/ 135 w 259"/>
                <a:gd name="T5" fmla="*/ 95 h 117"/>
                <a:gd name="T6" fmla="*/ 119 w 259"/>
                <a:gd name="T7" fmla="*/ 64 h 117"/>
                <a:gd name="T8" fmla="*/ 220 w 259"/>
                <a:gd name="T9" fmla="*/ 113 h 117"/>
                <a:gd name="T10" fmla="*/ 230 w 259"/>
                <a:gd name="T11" fmla="*/ 110 h 117"/>
                <a:gd name="T12" fmla="*/ 129 w 259"/>
                <a:gd name="T13" fmla="*/ 0 h 117"/>
                <a:gd name="T14" fmla="*/ 30 w 259"/>
                <a:gd name="T15" fmla="*/ 112 h 117"/>
                <a:gd name="T16" fmla="*/ 43 w 259"/>
                <a:gd name="T17"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 h="117">
                  <a:moveTo>
                    <a:pt x="43" y="117"/>
                  </a:moveTo>
                  <a:cubicBezTo>
                    <a:pt x="43" y="117"/>
                    <a:pt x="58" y="84"/>
                    <a:pt x="66" y="74"/>
                  </a:cubicBezTo>
                  <a:cubicBezTo>
                    <a:pt x="66" y="74"/>
                    <a:pt x="92" y="93"/>
                    <a:pt x="135" y="95"/>
                  </a:cubicBezTo>
                  <a:cubicBezTo>
                    <a:pt x="135" y="95"/>
                    <a:pt x="123" y="69"/>
                    <a:pt x="119" y="64"/>
                  </a:cubicBezTo>
                  <a:cubicBezTo>
                    <a:pt x="119" y="64"/>
                    <a:pt x="178" y="110"/>
                    <a:pt x="220" y="113"/>
                  </a:cubicBezTo>
                  <a:cubicBezTo>
                    <a:pt x="230" y="110"/>
                    <a:pt x="230" y="110"/>
                    <a:pt x="230" y="110"/>
                  </a:cubicBezTo>
                  <a:cubicBezTo>
                    <a:pt x="230" y="110"/>
                    <a:pt x="259" y="0"/>
                    <a:pt x="129" y="0"/>
                  </a:cubicBezTo>
                  <a:cubicBezTo>
                    <a:pt x="0" y="0"/>
                    <a:pt x="30" y="112"/>
                    <a:pt x="30" y="112"/>
                  </a:cubicBezTo>
                  <a:lnTo>
                    <a:pt x="43" y="117"/>
                  </a:lnTo>
                  <a:close/>
                </a:path>
              </a:pathLst>
            </a:custGeom>
            <a:solidFill>
              <a:srgbClr val="EA750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1" name="iṥlíďé"/>
            <p:cNvSpPr/>
            <p:nvPr/>
          </p:nvSpPr>
          <p:spPr bwMode="auto">
            <a:xfrm>
              <a:off x="7378700" y="3600450"/>
              <a:ext cx="1801813" cy="2058988"/>
            </a:xfrm>
            <a:custGeom>
              <a:avLst/>
              <a:gdLst>
                <a:gd name="T0" fmla="*/ 232 w 546"/>
                <a:gd name="T1" fmla="*/ 409 h 625"/>
                <a:gd name="T2" fmla="*/ 194 w 546"/>
                <a:gd name="T3" fmla="*/ 461 h 625"/>
                <a:gd name="T4" fmla="*/ 127 w 546"/>
                <a:gd name="T5" fmla="*/ 471 h 625"/>
                <a:gd name="T6" fmla="*/ 116 w 546"/>
                <a:gd name="T7" fmla="*/ 404 h 625"/>
                <a:gd name="T8" fmla="*/ 176 w 546"/>
                <a:gd name="T9" fmla="*/ 321 h 625"/>
                <a:gd name="T10" fmla="*/ 178 w 546"/>
                <a:gd name="T11" fmla="*/ 320 h 625"/>
                <a:gd name="T12" fmla="*/ 179 w 546"/>
                <a:gd name="T13" fmla="*/ 318 h 625"/>
                <a:gd name="T14" fmla="*/ 246 w 546"/>
                <a:gd name="T15" fmla="*/ 307 h 625"/>
                <a:gd name="T16" fmla="*/ 402 w 546"/>
                <a:gd name="T17" fmla="*/ 284 h 625"/>
                <a:gd name="T18" fmla="*/ 376 w 546"/>
                <a:gd name="T19" fmla="*/ 129 h 625"/>
                <a:gd name="T20" fmla="*/ 268 w 546"/>
                <a:gd name="T21" fmla="*/ 117 h 625"/>
                <a:gd name="T22" fmla="*/ 203 w 546"/>
                <a:gd name="T23" fmla="*/ 92 h 625"/>
                <a:gd name="T24" fmla="*/ 228 w 546"/>
                <a:gd name="T25" fmla="*/ 29 h 625"/>
                <a:gd name="T26" fmla="*/ 433 w 546"/>
                <a:gd name="T27" fmla="*/ 51 h 625"/>
                <a:gd name="T28" fmla="*/ 479 w 546"/>
                <a:gd name="T29" fmla="*/ 341 h 625"/>
                <a:gd name="T30" fmla="*/ 232 w 546"/>
                <a:gd name="T31" fmla="*/ 409 h 625"/>
                <a:gd name="T32" fmla="*/ 105 w 546"/>
                <a:gd name="T33" fmla="*/ 583 h 625"/>
                <a:gd name="T34" fmla="*/ 94 w 546"/>
                <a:gd name="T35" fmla="*/ 598 h 625"/>
                <a:gd name="T36" fmla="*/ 27 w 546"/>
                <a:gd name="T37" fmla="*/ 608 h 625"/>
                <a:gd name="T38" fmla="*/ 16 w 546"/>
                <a:gd name="T39" fmla="*/ 541 h 625"/>
                <a:gd name="T40" fmla="*/ 27 w 546"/>
                <a:gd name="T41" fmla="*/ 527 h 625"/>
                <a:gd name="T42" fmla="*/ 94 w 546"/>
                <a:gd name="T43" fmla="*/ 516 h 625"/>
                <a:gd name="T44" fmla="*/ 105 w 546"/>
                <a:gd name="T45" fmla="*/ 58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6" h="625">
                  <a:moveTo>
                    <a:pt x="232" y="409"/>
                  </a:moveTo>
                  <a:cubicBezTo>
                    <a:pt x="194" y="461"/>
                    <a:pt x="194" y="461"/>
                    <a:pt x="194" y="461"/>
                  </a:cubicBezTo>
                  <a:cubicBezTo>
                    <a:pt x="178" y="483"/>
                    <a:pt x="149" y="488"/>
                    <a:pt x="127" y="471"/>
                  </a:cubicBezTo>
                  <a:cubicBezTo>
                    <a:pt x="106" y="456"/>
                    <a:pt x="100" y="426"/>
                    <a:pt x="116" y="404"/>
                  </a:cubicBezTo>
                  <a:cubicBezTo>
                    <a:pt x="176" y="321"/>
                    <a:pt x="176" y="321"/>
                    <a:pt x="176" y="321"/>
                  </a:cubicBezTo>
                  <a:cubicBezTo>
                    <a:pt x="177" y="320"/>
                    <a:pt x="178" y="321"/>
                    <a:pt x="178" y="320"/>
                  </a:cubicBezTo>
                  <a:cubicBezTo>
                    <a:pt x="178" y="319"/>
                    <a:pt x="178" y="319"/>
                    <a:pt x="179" y="318"/>
                  </a:cubicBezTo>
                  <a:cubicBezTo>
                    <a:pt x="194" y="297"/>
                    <a:pt x="225" y="292"/>
                    <a:pt x="246" y="307"/>
                  </a:cubicBezTo>
                  <a:cubicBezTo>
                    <a:pt x="296" y="344"/>
                    <a:pt x="366" y="334"/>
                    <a:pt x="402" y="284"/>
                  </a:cubicBezTo>
                  <a:cubicBezTo>
                    <a:pt x="438" y="234"/>
                    <a:pt x="426" y="165"/>
                    <a:pt x="376" y="129"/>
                  </a:cubicBezTo>
                  <a:cubicBezTo>
                    <a:pt x="343" y="105"/>
                    <a:pt x="302" y="102"/>
                    <a:pt x="268" y="117"/>
                  </a:cubicBezTo>
                  <a:cubicBezTo>
                    <a:pt x="243" y="128"/>
                    <a:pt x="214" y="117"/>
                    <a:pt x="203" y="92"/>
                  </a:cubicBezTo>
                  <a:cubicBezTo>
                    <a:pt x="193" y="67"/>
                    <a:pt x="203" y="40"/>
                    <a:pt x="228" y="29"/>
                  </a:cubicBezTo>
                  <a:cubicBezTo>
                    <a:pt x="293" y="0"/>
                    <a:pt x="372" y="6"/>
                    <a:pt x="433" y="51"/>
                  </a:cubicBezTo>
                  <a:cubicBezTo>
                    <a:pt x="525" y="118"/>
                    <a:pt x="546" y="248"/>
                    <a:pt x="479" y="341"/>
                  </a:cubicBezTo>
                  <a:cubicBezTo>
                    <a:pt x="422" y="419"/>
                    <a:pt x="319" y="445"/>
                    <a:pt x="232" y="409"/>
                  </a:cubicBezTo>
                  <a:close/>
                  <a:moveTo>
                    <a:pt x="105" y="583"/>
                  </a:moveTo>
                  <a:cubicBezTo>
                    <a:pt x="94" y="598"/>
                    <a:pt x="94" y="598"/>
                    <a:pt x="94" y="598"/>
                  </a:cubicBezTo>
                  <a:cubicBezTo>
                    <a:pt x="78" y="620"/>
                    <a:pt x="49" y="625"/>
                    <a:pt x="27" y="608"/>
                  </a:cubicBezTo>
                  <a:cubicBezTo>
                    <a:pt x="6" y="593"/>
                    <a:pt x="0" y="563"/>
                    <a:pt x="16" y="541"/>
                  </a:cubicBezTo>
                  <a:cubicBezTo>
                    <a:pt x="27" y="527"/>
                    <a:pt x="27" y="527"/>
                    <a:pt x="27" y="527"/>
                  </a:cubicBezTo>
                  <a:cubicBezTo>
                    <a:pt x="42" y="505"/>
                    <a:pt x="73" y="501"/>
                    <a:pt x="94" y="516"/>
                  </a:cubicBezTo>
                  <a:cubicBezTo>
                    <a:pt x="116" y="532"/>
                    <a:pt x="120" y="562"/>
                    <a:pt x="105" y="583"/>
                  </a:cubicBezTo>
                  <a:close/>
                </a:path>
              </a:pathLst>
            </a:custGeom>
            <a:solidFill>
              <a:srgbClr val="F4B52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2" name="i$lïďê"/>
            <p:cNvSpPr/>
            <p:nvPr/>
          </p:nvSpPr>
          <p:spPr bwMode="auto">
            <a:xfrm>
              <a:off x="7310438" y="3551238"/>
              <a:ext cx="1800225" cy="2055813"/>
            </a:xfrm>
            <a:custGeom>
              <a:avLst/>
              <a:gdLst>
                <a:gd name="T0" fmla="*/ 231 w 546"/>
                <a:gd name="T1" fmla="*/ 408 h 624"/>
                <a:gd name="T2" fmla="*/ 194 w 546"/>
                <a:gd name="T3" fmla="*/ 460 h 624"/>
                <a:gd name="T4" fmla="*/ 126 w 546"/>
                <a:gd name="T5" fmla="*/ 471 h 624"/>
                <a:gd name="T6" fmla="*/ 116 w 546"/>
                <a:gd name="T7" fmla="*/ 403 h 624"/>
                <a:gd name="T8" fmla="*/ 176 w 546"/>
                <a:gd name="T9" fmla="*/ 321 h 624"/>
                <a:gd name="T10" fmla="*/ 178 w 546"/>
                <a:gd name="T11" fmla="*/ 320 h 624"/>
                <a:gd name="T12" fmla="*/ 178 w 546"/>
                <a:gd name="T13" fmla="*/ 317 h 624"/>
                <a:gd name="T14" fmla="*/ 246 w 546"/>
                <a:gd name="T15" fmla="*/ 307 h 624"/>
                <a:gd name="T16" fmla="*/ 402 w 546"/>
                <a:gd name="T17" fmla="*/ 284 h 624"/>
                <a:gd name="T18" fmla="*/ 376 w 546"/>
                <a:gd name="T19" fmla="*/ 128 h 624"/>
                <a:gd name="T20" fmla="*/ 267 w 546"/>
                <a:gd name="T21" fmla="*/ 116 h 624"/>
                <a:gd name="T22" fmla="*/ 203 w 546"/>
                <a:gd name="T23" fmla="*/ 91 h 624"/>
                <a:gd name="T24" fmla="*/ 228 w 546"/>
                <a:gd name="T25" fmla="*/ 28 h 624"/>
                <a:gd name="T26" fmla="*/ 433 w 546"/>
                <a:gd name="T27" fmla="*/ 50 h 624"/>
                <a:gd name="T28" fmla="*/ 479 w 546"/>
                <a:gd name="T29" fmla="*/ 340 h 624"/>
                <a:gd name="T30" fmla="*/ 231 w 546"/>
                <a:gd name="T31" fmla="*/ 408 h 624"/>
                <a:gd name="T32" fmla="*/ 104 w 546"/>
                <a:gd name="T33" fmla="*/ 583 h 624"/>
                <a:gd name="T34" fmla="*/ 94 w 546"/>
                <a:gd name="T35" fmla="*/ 597 h 624"/>
                <a:gd name="T36" fmla="*/ 26 w 546"/>
                <a:gd name="T37" fmla="*/ 608 h 624"/>
                <a:gd name="T38" fmla="*/ 16 w 546"/>
                <a:gd name="T39" fmla="*/ 540 h 624"/>
                <a:gd name="T40" fmla="*/ 26 w 546"/>
                <a:gd name="T41" fmla="*/ 526 h 624"/>
                <a:gd name="T42" fmla="*/ 94 w 546"/>
                <a:gd name="T43" fmla="*/ 515 h 624"/>
                <a:gd name="T44" fmla="*/ 104 w 546"/>
                <a:gd name="T45" fmla="*/ 583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6" h="624">
                  <a:moveTo>
                    <a:pt x="231" y="408"/>
                  </a:moveTo>
                  <a:cubicBezTo>
                    <a:pt x="194" y="460"/>
                    <a:pt x="194" y="460"/>
                    <a:pt x="194" y="460"/>
                  </a:cubicBezTo>
                  <a:cubicBezTo>
                    <a:pt x="177" y="482"/>
                    <a:pt x="149" y="487"/>
                    <a:pt x="126" y="471"/>
                  </a:cubicBezTo>
                  <a:cubicBezTo>
                    <a:pt x="106" y="456"/>
                    <a:pt x="99" y="426"/>
                    <a:pt x="116" y="403"/>
                  </a:cubicBezTo>
                  <a:cubicBezTo>
                    <a:pt x="176" y="321"/>
                    <a:pt x="176" y="321"/>
                    <a:pt x="176" y="321"/>
                  </a:cubicBezTo>
                  <a:cubicBezTo>
                    <a:pt x="177" y="320"/>
                    <a:pt x="177" y="320"/>
                    <a:pt x="178" y="320"/>
                  </a:cubicBezTo>
                  <a:cubicBezTo>
                    <a:pt x="178" y="318"/>
                    <a:pt x="178" y="318"/>
                    <a:pt x="178" y="317"/>
                  </a:cubicBezTo>
                  <a:cubicBezTo>
                    <a:pt x="193" y="297"/>
                    <a:pt x="225" y="292"/>
                    <a:pt x="246" y="307"/>
                  </a:cubicBezTo>
                  <a:cubicBezTo>
                    <a:pt x="296" y="343"/>
                    <a:pt x="366" y="333"/>
                    <a:pt x="402" y="284"/>
                  </a:cubicBezTo>
                  <a:cubicBezTo>
                    <a:pt x="438" y="234"/>
                    <a:pt x="426" y="165"/>
                    <a:pt x="376" y="128"/>
                  </a:cubicBezTo>
                  <a:cubicBezTo>
                    <a:pt x="343" y="105"/>
                    <a:pt x="302" y="101"/>
                    <a:pt x="267" y="116"/>
                  </a:cubicBezTo>
                  <a:cubicBezTo>
                    <a:pt x="242" y="127"/>
                    <a:pt x="214" y="116"/>
                    <a:pt x="203" y="91"/>
                  </a:cubicBezTo>
                  <a:cubicBezTo>
                    <a:pt x="193" y="67"/>
                    <a:pt x="203" y="39"/>
                    <a:pt x="228" y="28"/>
                  </a:cubicBezTo>
                  <a:cubicBezTo>
                    <a:pt x="293" y="0"/>
                    <a:pt x="371" y="6"/>
                    <a:pt x="433" y="50"/>
                  </a:cubicBezTo>
                  <a:cubicBezTo>
                    <a:pt x="525" y="118"/>
                    <a:pt x="546" y="248"/>
                    <a:pt x="479" y="340"/>
                  </a:cubicBezTo>
                  <a:cubicBezTo>
                    <a:pt x="421" y="419"/>
                    <a:pt x="318" y="445"/>
                    <a:pt x="231" y="408"/>
                  </a:cubicBezTo>
                  <a:close/>
                  <a:moveTo>
                    <a:pt x="104" y="583"/>
                  </a:moveTo>
                  <a:cubicBezTo>
                    <a:pt x="94" y="597"/>
                    <a:pt x="94" y="597"/>
                    <a:pt x="94" y="597"/>
                  </a:cubicBezTo>
                  <a:cubicBezTo>
                    <a:pt x="78" y="619"/>
                    <a:pt x="49" y="624"/>
                    <a:pt x="26" y="608"/>
                  </a:cubicBezTo>
                  <a:cubicBezTo>
                    <a:pt x="6" y="593"/>
                    <a:pt x="0" y="563"/>
                    <a:pt x="16" y="540"/>
                  </a:cubicBezTo>
                  <a:cubicBezTo>
                    <a:pt x="26" y="526"/>
                    <a:pt x="26" y="526"/>
                    <a:pt x="26" y="526"/>
                  </a:cubicBezTo>
                  <a:cubicBezTo>
                    <a:pt x="42" y="504"/>
                    <a:pt x="73" y="500"/>
                    <a:pt x="94" y="515"/>
                  </a:cubicBezTo>
                  <a:cubicBezTo>
                    <a:pt x="116" y="532"/>
                    <a:pt x="120" y="561"/>
                    <a:pt x="104" y="583"/>
                  </a:cubicBezTo>
                  <a:close/>
                </a:path>
              </a:pathLst>
            </a:custGeom>
            <a:solidFill>
              <a:srgbClr val="FFD15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3" name="íSḷíḓè"/>
            <p:cNvSpPr/>
            <p:nvPr/>
          </p:nvSpPr>
          <p:spPr bwMode="auto">
            <a:xfrm>
              <a:off x="6931025" y="3998913"/>
              <a:ext cx="220663" cy="369888"/>
            </a:xfrm>
            <a:custGeom>
              <a:avLst/>
              <a:gdLst>
                <a:gd name="T0" fmla="*/ 57 w 67"/>
                <a:gd name="T1" fmla="*/ 0 h 112"/>
                <a:gd name="T2" fmla="*/ 0 w 67"/>
                <a:gd name="T3" fmla="*/ 48 h 112"/>
                <a:gd name="T4" fmla="*/ 67 w 67"/>
                <a:gd name="T5" fmla="*/ 112 h 112"/>
                <a:gd name="T6" fmla="*/ 57 w 67"/>
                <a:gd name="T7" fmla="*/ 0 h 112"/>
              </a:gdLst>
              <a:ahLst/>
              <a:cxnLst>
                <a:cxn ang="0">
                  <a:pos x="T0" y="T1"/>
                </a:cxn>
                <a:cxn ang="0">
                  <a:pos x="T2" y="T3"/>
                </a:cxn>
                <a:cxn ang="0">
                  <a:pos x="T4" y="T5"/>
                </a:cxn>
                <a:cxn ang="0">
                  <a:pos x="T6" y="T7"/>
                </a:cxn>
              </a:cxnLst>
              <a:rect l="0" t="0" r="r" b="b"/>
              <a:pathLst>
                <a:path w="67" h="112">
                  <a:moveTo>
                    <a:pt x="57" y="0"/>
                  </a:moveTo>
                  <a:cubicBezTo>
                    <a:pt x="57" y="0"/>
                    <a:pt x="19" y="11"/>
                    <a:pt x="0" y="48"/>
                  </a:cubicBezTo>
                  <a:cubicBezTo>
                    <a:pt x="67" y="112"/>
                    <a:pt x="67" y="112"/>
                    <a:pt x="67" y="112"/>
                  </a:cubicBezTo>
                  <a:lnTo>
                    <a:pt x="57" y="0"/>
                  </a:lnTo>
                  <a:close/>
                </a:path>
              </a:pathLst>
            </a:custGeom>
            <a:solidFill>
              <a:srgbClr val="FFA9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4" name="îṩḷîḋe"/>
            <p:cNvSpPr/>
            <p:nvPr/>
          </p:nvSpPr>
          <p:spPr bwMode="auto">
            <a:xfrm>
              <a:off x="7939088" y="4051300"/>
              <a:ext cx="234950" cy="349250"/>
            </a:xfrm>
            <a:custGeom>
              <a:avLst/>
              <a:gdLst>
                <a:gd name="T0" fmla="*/ 11 w 71"/>
                <a:gd name="T1" fmla="*/ 0 h 106"/>
                <a:gd name="T2" fmla="*/ 71 w 71"/>
                <a:gd name="T3" fmla="*/ 52 h 106"/>
                <a:gd name="T4" fmla="*/ 0 w 71"/>
                <a:gd name="T5" fmla="*/ 106 h 106"/>
                <a:gd name="T6" fmla="*/ 11 w 71"/>
                <a:gd name="T7" fmla="*/ 0 h 106"/>
              </a:gdLst>
              <a:ahLst/>
              <a:cxnLst>
                <a:cxn ang="0">
                  <a:pos x="T0" y="T1"/>
                </a:cxn>
                <a:cxn ang="0">
                  <a:pos x="T2" y="T3"/>
                </a:cxn>
                <a:cxn ang="0">
                  <a:pos x="T4" y="T5"/>
                </a:cxn>
                <a:cxn ang="0">
                  <a:pos x="T6" y="T7"/>
                </a:cxn>
              </a:cxnLst>
              <a:rect l="0" t="0" r="r" b="b"/>
              <a:pathLst>
                <a:path w="71" h="106">
                  <a:moveTo>
                    <a:pt x="11" y="0"/>
                  </a:moveTo>
                  <a:cubicBezTo>
                    <a:pt x="11" y="0"/>
                    <a:pt x="58" y="24"/>
                    <a:pt x="71" y="52"/>
                  </a:cubicBezTo>
                  <a:cubicBezTo>
                    <a:pt x="0" y="106"/>
                    <a:pt x="0" y="106"/>
                    <a:pt x="0" y="106"/>
                  </a:cubicBezTo>
                  <a:lnTo>
                    <a:pt x="11" y="0"/>
                  </a:lnTo>
                  <a:close/>
                </a:path>
              </a:pathLst>
            </a:custGeom>
            <a:solidFill>
              <a:srgbClr val="FFA9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5" name="ïṩḻïďê"/>
            <p:cNvSpPr/>
            <p:nvPr/>
          </p:nvSpPr>
          <p:spPr bwMode="auto">
            <a:xfrm>
              <a:off x="3668713" y="2147888"/>
              <a:ext cx="1001713" cy="503238"/>
            </a:xfrm>
            <a:custGeom>
              <a:avLst/>
              <a:gdLst>
                <a:gd name="T0" fmla="*/ 304 w 304"/>
                <a:gd name="T1" fmla="*/ 91 h 153"/>
                <a:gd name="T2" fmla="*/ 281 w 304"/>
                <a:gd name="T3" fmla="*/ 61 h 153"/>
                <a:gd name="T4" fmla="*/ 285 w 304"/>
                <a:gd name="T5" fmla="*/ 43 h 153"/>
                <a:gd name="T6" fmla="*/ 241 w 304"/>
                <a:gd name="T7" fmla="*/ 0 h 153"/>
                <a:gd name="T8" fmla="*/ 198 w 304"/>
                <a:gd name="T9" fmla="*/ 43 h 153"/>
                <a:gd name="T10" fmla="*/ 210 w 304"/>
                <a:gd name="T11" fmla="*/ 73 h 153"/>
                <a:gd name="T12" fmla="*/ 208 w 304"/>
                <a:gd name="T13" fmla="*/ 76 h 153"/>
                <a:gd name="T14" fmla="*/ 205 w 304"/>
                <a:gd name="T15" fmla="*/ 76 h 153"/>
                <a:gd name="T16" fmla="*/ 182 w 304"/>
                <a:gd name="T17" fmla="*/ 86 h 153"/>
                <a:gd name="T18" fmla="*/ 172 w 304"/>
                <a:gd name="T19" fmla="*/ 84 h 153"/>
                <a:gd name="T20" fmla="*/ 152 w 304"/>
                <a:gd name="T21" fmla="*/ 92 h 153"/>
                <a:gd name="T22" fmla="*/ 132 w 304"/>
                <a:gd name="T23" fmla="*/ 84 h 153"/>
                <a:gd name="T24" fmla="*/ 122 w 304"/>
                <a:gd name="T25" fmla="*/ 86 h 153"/>
                <a:gd name="T26" fmla="*/ 99 w 304"/>
                <a:gd name="T27" fmla="*/ 76 h 153"/>
                <a:gd name="T28" fmla="*/ 95 w 304"/>
                <a:gd name="T29" fmla="*/ 76 h 153"/>
                <a:gd name="T30" fmla="*/ 94 w 304"/>
                <a:gd name="T31" fmla="*/ 73 h 153"/>
                <a:gd name="T32" fmla="*/ 106 w 304"/>
                <a:gd name="T33" fmla="*/ 43 h 153"/>
                <a:gd name="T34" fmla="*/ 62 w 304"/>
                <a:gd name="T35" fmla="*/ 0 h 153"/>
                <a:gd name="T36" fmla="*/ 18 w 304"/>
                <a:gd name="T37" fmla="*/ 43 h 153"/>
                <a:gd name="T38" fmla="*/ 22 w 304"/>
                <a:gd name="T39" fmla="*/ 61 h 153"/>
                <a:gd name="T40" fmla="*/ 0 w 304"/>
                <a:gd name="T41" fmla="*/ 91 h 153"/>
                <a:gd name="T42" fmla="*/ 25 w 304"/>
                <a:gd name="T43" fmla="*/ 121 h 153"/>
                <a:gd name="T44" fmla="*/ 25 w 304"/>
                <a:gd name="T45" fmla="*/ 122 h 153"/>
                <a:gd name="T46" fmla="*/ 56 w 304"/>
                <a:gd name="T47" fmla="*/ 153 h 153"/>
                <a:gd name="T48" fmla="*/ 85 w 304"/>
                <a:gd name="T49" fmla="*/ 134 h 153"/>
                <a:gd name="T50" fmla="*/ 99 w 304"/>
                <a:gd name="T51" fmla="*/ 138 h 153"/>
                <a:gd name="T52" fmla="*/ 108 w 304"/>
                <a:gd name="T53" fmla="*/ 136 h 153"/>
                <a:gd name="T54" fmla="*/ 132 w 304"/>
                <a:gd name="T55" fmla="*/ 147 h 153"/>
                <a:gd name="T56" fmla="*/ 152 w 304"/>
                <a:gd name="T57" fmla="*/ 139 h 153"/>
                <a:gd name="T58" fmla="*/ 172 w 304"/>
                <a:gd name="T59" fmla="*/ 147 h 153"/>
                <a:gd name="T60" fmla="*/ 195 w 304"/>
                <a:gd name="T61" fmla="*/ 136 h 153"/>
                <a:gd name="T62" fmla="*/ 205 w 304"/>
                <a:gd name="T63" fmla="*/ 138 h 153"/>
                <a:gd name="T64" fmla="*/ 219 w 304"/>
                <a:gd name="T65" fmla="*/ 134 h 153"/>
                <a:gd name="T66" fmla="*/ 248 w 304"/>
                <a:gd name="T67" fmla="*/ 153 h 153"/>
                <a:gd name="T68" fmla="*/ 279 w 304"/>
                <a:gd name="T69" fmla="*/ 122 h 153"/>
                <a:gd name="T70" fmla="*/ 279 w 304"/>
                <a:gd name="T71" fmla="*/ 121 h 153"/>
                <a:gd name="T72" fmla="*/ 304 w 304"/>
                <a:gd name="T73" fmla="*/ 9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4" h="153">
                  <a:moveTo>
                    <a:pt x="304" y="91"/>
                  </a:moveTo>
                  <a:cubicBezTo>
                    <a:pt x="304" y="77"/>
                    <a:pt x="294" y="65"/>
                    <a:pt x="281" y="61"/>
                  </a:cubicBezTo>
                  <a:cubicBezTo>
                    <a:pt x="284" y="56"/>
                    <a:pt x="285" y="50"/>
                    <a:pt x="285" y="43"/>
                  </a:cubicBezTo>
                  <a:cubicBezTo>
                    <a:pt x="285" y="19"/>
                    <a:pt x="266" y="0"/>
                    <a:pt x="241" y="0"/>
                  </a:cubicBezTo>
                  <a:cubicBezTo>
                    <a:pt x="217" y="0"/>
                    <a:pt x="198" y="19"/>
                    <a:pt x="198" y="43"/>
                  </a:cubicBezTo>
                  <a:cubicBezTo>
                    <a:pt x="198" y="55"/>
                    <a:pt x="202" y="65"/>
                    <a:pt x="210" y="73"/>
                  </a:cubicBezTo>
                  <a:cubicBezTo>
                    <a:pt x="209" y="74"/>
                    <a:pt x="209" y="75"/>
                    <a:pt x="208" y="76"/>
                  </a:cubicBezTo>
                  <a:cubicBezTo>
                    <a:pt x="207" y="76"/>
                    <a:pt x="206" y="76"/>
                    <a:pt x="205" y="76"/>
                  </a:cubicBezTo>
                  <a:cubicBezTo>
                    <a:pt x="196" y="76"/>
                    <a:pt x="187" y="80"/>
                    <a:pt x="182" y="86"/>
                  </a:cubicBezTo>
                  <a:cubicBezTo>
                    <a:pt x="179" y="85"/>
                    <a:pt x="175" y="84"/>
                    <a:pt x="172" y="84"/>
                  </a:cubicBezTo>
                  <a:cubicBezTo>
                    <a:pt x="164" y="84"/>
                    <a:pt x="157" y="87"/>
                    <a:pt x="152" y="92"/>
                  </a:cubicBezTo>
                  <a:cubicBezTo>
                    <a:pt x="146" y="87"/>
                    <a:pt x="139" y="84"/>
                    <a:pt x="132" y="84"/>
                  </a:cubicBezTo>
                  <a:cubicBezTo>
                    <a:pt x="128" y="84"/>
                    <a:pt x="125" y="85"/>
                    <a:pt x="122" y="86"/>
                  </a:cubicBezTo>
                  <a:cubicBezTo>
                    <a:pt x="116" y="80"/>
                    <a:pt x="108" y="76"/>
                    <a:pt x="99" y="76"/>
                  </a:cubicBezTo>
                  <a:cubicBezTo>
                    <a:pt x="98" y="76"/>
                    <a:pt x="96" y="76"/>
                    <a:pt x="95" y="76"/>
                  </a:cubicBezTo>
                  <a:cubicBezTo>
                    <a:pt x="95" y="75"/>
                    <a:pt x="95" y="74"/>
                    <a:pt x="94" y="73"/>
                  </a:cubicBezTo>
                  <a:cubicBezTo>
                    <a:pt x="101" y="65"/>
                    <a:pt x="106" y="55"/>
                    <a:pt x="106" y="43"/>
                  </a:cubicBezTo>
                  <a:cubicBezTo>
                    <a:pt x="106" y="19"/>
                    <a:pt x="86" y="0"/>
                    <a:pt x="62" y="0"/>
                  </a:cubicBezTo>
                  <a:cubicBezTo>
                    <a:pt x="38" y="0"/>
                    <a:pt x="18" y="19"/>
                    <a:pt x="18" y="43"/>
                  </a:cubicBezTo>
                  <a:cubicBezTo>
                    <a:pt x="18" y="50"/>
                    <a:pt x="20" y="56"/>
                    <a:pt x="22" y="61"/>
                  </a:cubicBezTo>
                  <a:cubicBezTo>
                    <a:pt x="9" y="65"/>
                    <a:pt x="0" y="77"/>
                    <a:pt x="0" y="91"/>
                  </a:cubicBezTo>
                  <a:cubicBezTo>
                    <a:pt x="0" y="106"/>
                    <a:pt x="11" y="119"/>
                    <a:pt x="25" y="121"/>
                  </a:cubicBezTo>
                  <a:cubicBezTo>
                    <a:pt x="25" y="122"/>
                    <a:pt x="25" y="122"/>
                    <a:pt x="25" y="122"/>
                  </a:cubicBezTo>
                  <a:cubicBezTo>
                    <a:pt x="25" y="139"/>
                    <a:pt x="39" y="153"/>
                    <a:pt x="56" y="153"/>
                  </a:cubicBezTo>
                  <a:cubicBezTo>
                    <a:pt x="69" y="153"/>
                    <a:pt x="80" y="145"/>
                    <a:pt x="85" y="134"/>
                  </a:cubicBezTo>
                  <a:cubicBezTo>
                    <a:pt x="89" y="137"/>
                    <a:pt x="94" y="138"/>
                    <a:pt x="99" y="138"/>
                  </a:cubicBezTo>
                  <a:cubicBezTo>
                    <a:pt x="102" y="138"/>
                    <a:pt x="105" y="137"/>
                    <a:pt x="108" y="136"/>
                  </a:cubicBezTo>
                  <a:cubicBezTo>
                    <a:pt x="114" y="143"/>
                    <a:pt x="122" y="147"/>
                    <a:pt x="132" y="147"/>
                  </a:cubicBezTo>
                  <a:cubicBezTo>
                    <a:pt x="139" y="147"/>
                    <a:pt x="146" y="144"/>
                    <a:pt x="152" y="139"/>
                  </a:cubicBezTo>
                  <a:cubicBezTo>
                    <a:pt x="157" y="144"/>
                    <a:pt x="164" y="147"/>
                    <a:pt x="172" y="147"/>
                  </a:cubicBezTo>
                  <a:cubicBezTo>
                    <a:pt x="181" y="147"/>
                    <a:pt x="190" y="143"/>
                    <a:pt x="195" y="136"/>
                  </a:cubicBezTo>
                  <a:cubicBezTo>
                    <a:pt x="198" y="137"/>
                    <a:pt x="202" y="138"/>
                    <a:pt x="205" y="138"/>
                  </a:cubicBezTo>
                  <a:cubicBezTo>
                    <a:pt x="210" y="138"/>
                    <a:pt x="215" y="137"/>
                    <a:pt x="219" y="134"/>
                  </a:cubicBezTo>
                  <a:cubicBezTo>
                    <a:pt x="224" y="145"/>
                    <a:pt x="235" y="153"/>
                    <a:pt x="248" y="153"/>
                  </a:cubicBezTo>
                  <a:cubicBezTo>
                    <a:pt x="265" y="153"/>
                    <a:pt x="279" y="139"/>
                    <a:pt x="279" y="122"/>
                  </a:cubicBezTo>
                  <a:cubicBezTo>
                    <a:pt x="279" y="122"/>
                    <a:pt x="279" y="122"/>
                    <a:pt x="279" y="121"/>
                  </a:cubicBezTo>
                  <a:cubicBezTo>
                    <a:pt x="293" y="119"/>
                    <a:pt x="304" y="106"/>
                    <a:pt x="304" y="91"/>
                  </a:cubicBezTo>
                  <a:close/>
                </a:path>
              </a:pathLst>
            </a:custGeom>
            <a:solidFill>
              <a:srgbClr val="6825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6" name="ïṧḷíďè"/>
            <p:cNvSpPr/>
            <p:nvPr/>
          </p:nvSpPr>
          <p:spPr bwMode="auto">
            <a:xfrm>
              <a:off x="3995738" y="2436813"/>
              <a:ext cx="339725" cy="363538"/>
            </a:xfrm>
            <a:custGeom>
              <a:avLst/>
              <a:gdLst>
                <a:gd name="T0" fmla="*/ 160 w 214"/>
                <a:gd name="T1" fmla="*/ 0 h 229"/>
                <a:gd name="T2" fmla="*/ 108 w 214"/>
                <a:gd name="T3" fmla="*/ 0 h 229"/>
                <a:gd name="T4" fmla="*/ 54 w 214"/>
                <a:gd name="T5" fmla="*/ 0 h 229"/>
                <a:gd name="T6" fmla="*/ 0 w 214"/>
                <a:gd name="T7" fmla="*/ 137 h 229"/>
                <a:gd name="T8" fmla="*/ 108 w 214"/>
                <a:gd name="T9" fmla="*/ 229 h 229"/>
                <a:gd name="T10" fmla="*/ 214 w 214"/>
                <a:gd name="T11" fmla="*/ 129 h 229"/>
                <a:gd name="T12" fmla="*/ 160 w 214"/>
                <a:gd name="T13" fmla="*/ 0 h 229"/>
              </a:gdLst>
              <a:ahLst/>
              <a:cxnLst>
                <a:cxn ang="0">
                  <a:pos x="T0" y="T1"/>
                </a:cxn>
                <a:cxn ang="0">
                  <a:pos x="T2" y="T3"/>
                </a:cxn>
                <a:cxn ang="0">
                  <a:pos x="T4" y="T5"/>
                </a:cxn>
                <a:cxn ang="0">
                  <a:pos x="T6" y="T7"/>
                </a:cxn>
                <a:cxn ang="0">
                  <a:pos x="T8" y="T9"/>
                </a:cxn>
                <a:cxn ang="0">
                  <a:pos x="T10" y="T11"/>
                </a:cxn>
                <a:cxn ang="0">
                  <a:pos x="T12" y="T13"/>
                </a:cxn>
              </a:cxnLst>
              <a:rect l="0" t="0" r="r" b="b"/>
              <a:pathLst>
                <a:path w="214" h="229">
                  <a:moveTo>
                    <a:pt x="160" y="0"/>
                  </a:moveTo>
                  <a:lnTo>
                    <a:pt x="108" y="0"/>
                  </a:lnTo>
                  <a:lnTo>
                    <a:pt x="54" y="0"/>
                  </a:lnTo>
                  <a:lnTo>
                    <a:pt x="0" y="137"/>
                  </a:lnTo>
                  <a:lnTo>
                    <a:pt x="108" y="229"/>
                  </a:lnTo>
                  <a:lnTo>
                    <a:pt x="214" y="129"/>
                  </a:lnTo>
                  <a:lnTo>
                    <a:pt x="160" y="0"/>
                  </a:lnTo>
                  <a:close/>
                </a:path>
              </a:pathLst>
            </a:custGeom>
            <a:solidFill>
              <a:srgbClr val="B27E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7" name="íś1iḍè"/>
            <p:cNvSpPr/>
            <p:nvPr/>
          </p:nvSpPr>
          <p:spPr bwMode="auto">
            <a:xfrm>
              <a:off x="3879850" y="1768475"/>
              <a:ext cx="682625" cy="796925"/>
            </a:xfrm>
            <a:custGeom>
              <a:avLst/>
              <a:gdLst>
                <a:gd name="T0" fmla="*/ 189 w 207"/>
                <a:gd name="T1" fmla="*/ 132 h 242"/>
                <a:gd name="T2" fmla="*/ 117 w 207"/>
                <a:gd name="T3" fmla="*/ 23 h 242"/>
                <a:gd name="T4" fmla="*/ 11 w 207"/>
                <a:gd name="T5" fmla="*/ 100 h 242"/>
                <a:gd name="T6" fmla="*/ 10 w 207"/>
                <a:gd name="T7" fmla="*/ 181 h 242"/>
                <a:gd name="T8" fmla="*/ 78 w 207"/>
                <a:gd name="T9" fmla="*/ 238 h 242"/>
                <a:gd name="T10" fmla="*/ 161 w 207"/>
                <a:gd name="T11" fmla="*/ 209 h 242"/>
                <a:gd name="T12" fmla="*/ 189 w 207"/>
                <a:gd name="T13" fmla="*/ 132 h 242"/>
              </a:gdLst>
              <a:ahLst/>
              <a:cxnLst>
                <a:cxn ang="0">
                  <a:pos x="T0" y="T1"/>
                </a:cxn>
                <a:cxn ang="0">
                  <a:pos x="T2" y="T3"/>
                </a:cxn>
                <a:cxn ang="0">
                  <a:pos x="T4" y="T5"/>
                </a:cxn>
                <a:cxn ang="0">
                  <a:pos x="T6" y="T7"/>
                </a:cxn>
                <a:cxn ang="0">
                  <a:pos x="T8" y="T9"/>
                </a:cxn>
                <a:cxn ang="0">
                  <a:pos x="T10" y="T11"/>
                </a:cxn>
                <a:cxn ang="0">
                  <a:pos x="T12" y="T13"/>
                </a:cxn>
              </a:cxnLst>
              <a:rect l="0" t="0" r="r" b="b"/>
              <a:pathLst>
                <a:path w="207" h="242">
                  <a:moveTo>
                    <a:pt x="189" y="132"/>
                  </a:moveTo>
                  <a:cubicBezTo>
                    <a:pt x="207" y="35"/>
                    <a:pt x="117" y="23"/>
                    <a:pt x="117" y="23"/>
                  </a:cubicBezTo>
                  <a:cubicBezTo>
                    <a:pt x="117" y="23"/>
                    <a:pt x="29" y="0"/>
                    <a:pt x="11" y="100"/>
                  </a:cubicBezTo>
                  <a:cubicBezTo>
                    <a:pt x="11" y="100"/>
                    <a:pt x="0" y="157"/>
                    <a:pt x="10" y="181"/>
                  </a:cubicBezTo>
                  <a:cubicBezTo>
                    <a:pt x="23" y="213"/>
                    <a:pt x="54" y="233"/>
                    <a:pt x="78" y="238"/>
                  </a:cubicBezTo>
                  <a:cubicBezTo>
                    <a:pt x="101" y="242"/>
                    <a:pt x="137" y="235"/>
                    <a:pt x="161" y="209"/>
                  </a:cubicBezTo>
                  <a:cubicBezTo>
                    <a:pt x="179" y="188"/>
                    <a:pt x="189" y="132"/>
                    <a:pt x="189" y="132"/>
                  </a:cubicBezTo>
                  <a:close/>
                </a:path>
              </a:pathLst>
            </a:custGeom>
            <a:solidFill>
              <a:srgbClr val="B27E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8" name="ïṥḻîḑè"/>
            <p:cNvSpPr/>
            <p:nvPr/>
          </p:nvSpPr>
          <p:spPr bwMode="auto">
            <a:xfrm>
              <a:off x="4456113" y="2206625"/>
              <a:ext cx="88900" cy="168275"/>
            </a:xfrm>
            <a:custGeom>
              <a:avLst/>
              <a:gdLst>
                <a:gd name="T0" fmla="*/ 10 w 27"/>
                <a:gd name="T1" fmla="*/ 11 h 51"/>
                <a:gd name="T2" fmla="*/ 22 w 27"/>
                <a:gd name="T3" fmla="*/ 9 h 51"/>
                <a:gd name="T4" fmla="*/ 0 w 27"/>
                <a:gd name="T5" fmla="*/ 47 h 51"/>
                <a:gd name="T6" fmla="*/ 10 w 27"/>
                <a:gd name="T7" fmla="*/ 11 h 51"/>
              </a:gdLst>
              <a:ahLst/>
              <a:cxnLst>
                <a:cxn ang="0">
                  <a:pos x="T0" y="T1"/>
                </a:cxn>
                <a:cxn ang="0">
                  <a:pos x="T2" y="T3"/>
                </a:cxn>
                <a:cxn ang="0">
                  <a:pos x="T4" y="T5"/>
                </a:cxn>
                <a:cxn ang="0">
                  <a:pos x="T6" y="T7"/>
                </a:cxn>
              </a:cxnLst>
              <a:rect l="0" t="0" r="r" b="b"/>
              <a:pathLst>
                <a:path w="27" h="51">
                  <a:moveTo>
                    <a:pt x="10" y="11"/>
                  </a:moveTo>
                  <a:cubicBezTo>
                    <a:pt x="10" y="11"/>
                    <a:pt x="17" y="0"/>
                    <a:pt x="22" y="9"/>
                  </a:cubicBezTo>
                  <a:cubicBezTo>
                    <a:pt x="27" y="18"/>
                    <a:pt x="20" y="51"/>
                    <a:pt x="0" y="47"/>
                  </a:cubicBezTo>
                  <a:cubicBezTo>
                    <a:pt x="0" y="47"/>
                    <a:pt x="8" y="18"/>
                    <a:pt x="10" y="11"/>
                  </a:cubicBezTo>
                  <a:close/>
                </a:path>
              </a:pathLst>
            </a:custGeom>
            <a:solidFill>
              <a:srgbClr val="B27E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9" name="î$ḷïḑe"/>
            <p:cNvSpPr/>
            <p:nvPr/>
          </p:nvSpPr>
          <p:spPr bwMode="auto">
            <a:xfrm>
              <a:off x="4483100" y="2246313"/>
              <a:ext cx="36513" cy="82550"/>
            </a:xfrm>
            <a:custGeom>
              <a:avLst/>
              <a:gdLst>
                <a:gd name="T0" fmla="*/ 0 w 11"/>
                <a:gd name="T1" fmla="*/ 11 h 25"/>
                <a:gd name="T2" fmla="*/ 9 w 11"/>
                <a:gd name="T3" fmla="*/ 6 h 25"/>
                <a:gd name="T4" fmla="*/ 1 w 11"/>
                <a:gd name="T5" fmla="*/ 25 h 25"/>
                <a:gd name="T6" fmla="*/ 0 w 11"/>
                <a:gd name="T7" fmla="*/ 11 h 25"/>
              </a:gdLst>
              <a:ahLst/>
              <a:cxnLst>
                <a:cxn ang="0">
                  <a:pos x="T0" y="T1"/>
                </a:cxn>
                <a:cxn ang="0">
                  <a:pos x="T2" y="T3"/>
                </a:cxn>
                <a:cxn ang="0">
                  <a:pos x="T4" y="T5"/>
                </a:cxn>
                <a:cxn ang="0">
                  <a:pos x="T6" y="T7"/>
                </a:cxn>
              </a:cxnLst>
              <a:rect l="0" t="0" r="r" b="b"/>
              <a:pathLst>
                <a:path w="11" h="25">
                  <a:moveTo>
                    <a:pt x="0" y="11"/>
                  </a:moveTo>
                  <a:cubicBezTo>
                    <a:pt x="0" y="11"/>
                    <a:pt x="6" y="0"/>
                    <a:pt x="9" y="6"/>
                  </a:cubicBezTo>
                  <a:cubicBezTo>
                    <a:pt x="11" y="13"/>
                    <a:pt x="8" y="21"/>
                    <a:pt x="1" y="25"/>
                  </a:cubicBezTo>
                  <a:cubicBezTo>
                    <a:pt x="1" y="25"/>
                    <a:pt x="8" y="4"/>
                    <a:pt x="0" y="11"/>
                  </a:cubicBezTo>
                  <a:close/>
                </a:path>
              </a:pathLst>
            </a:custGeom>
            <a:solidFill>
              <a:srgbClr val="9348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0" name="ïśľiḍé"/>
            <p:cNvSpPr/>
            <p:nvPr/>
          </p:nvSpPr>
          <p:spPr bwMode="auto">
            <a:xfrm>
              <a:off x="3836988" y="2093913"/>
              <a:ext cx="73025" cy="165100"/>
            </a:xfrm>
            <a:custGeom>
              <a:avLst/>
              <a:gdLst>
                <a:gd name="T0" fmla="*/ 22 w 22"/>
                <a:gd name="T1" fmla="*/ 12 h 50"/>
                <a:gd name="T2" fmla="*/ 11 w 22"/>
                <a:gd name="T3" fmla="*/ 6 h 50"/>
                <a:gd name="T4" fmla="*/ 19 w 22"/>
                <a:gd name="T5" fmla="*/ 50 h 50"/>
                <a:gd name="T6" fmla="*/ 22 w 22"/>
                <a:gd name="T7" fmla="*/ 12 h 50"/>
              </a:gdLst>
              <a:ahLst/>
              <a:cxnLst>
                <a:cxn ang="0">
                  <a:pos x="T0" y="T1"/>
                </a:cxn>
                <a:cxn ang="0">
                  <a:pos x="T2" y="T3"/>
                </a:cxn>
                <a:cxn ang="0">
                  <a:pos x="T4" y="T5"/>
                </a:cxn>
                <a:cxn ang="0">
                  <a:pos x="T6" y="T7"/>
                </a:cxn>
              </a:cxnLst>
              <a:rect l="0" t="0" r="r" b="b"/>
              <a:pathLst>
                <a:path w="22" h="50">
                  <a:moveTo>
                    <a:pt x="22" y="12"/>
                  </a:moveTo>
                  <a:cubicBezTo>
                    <a:pt x="22" y="12"/>
                    <a:pt x="19" y="0"/>
                    <a:pt x="11" y="6"/>
                  </a:cubicBezTo>
                  <a:cubicBezTo>
                    <a:pt x="4" y="13"/>
                    <a:pt x="0" y="46"/>
                    <a:pt x="19" y="50"/>
                  </a:cubicBezTo>
                  <a:cubicBezTo>
                    <a:pt x="19" y="50"/>
                    <a:pt x="21" y="20"/>
                    <a:pt x="22" y="12"/>
                  </a:cubicBezTo>
                  <a:close/>
                </a:path>
              </a:pathLst>
            </a:custGeom>
            <a:solidFill>
              <a:srgbClr val="B27E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1" name="ïṡlíďe"/>
            <p:cNvSpPr/>
            <p:nvPr/>
          </p:nvSpPr>
          <p:spPr bwMode="auto">
            <a:xfrm>
              <a:off x="3862388" y="2133600"/>
              <a:ext cx="39688" cy="82550"/>
            </a:xfrm>
            <a:custGeom>
              <a:avLst/>
              <a:gdLst>
                <a:gd name="T0" fmla="*/ 12 w 12"/>
                <a:gd name="T1" fmla="*/ 12 h 25"/>
                <a:gd name="T2" fmla="*/ 5 w 12"/>
                <a:gd name="T3" fmla="*/ 5 h 25"/>
                <a:gd name="T4" fmla="*/ 6 w 12"/>
                <a:gd name="T5" fmla="*/ 25 h 25"/>
                <a:gd name="T6" fmla="*/ 12 w 12"/>
                <a:gd name="T7" fmla="*/ 12 h 25"/>
              </a:gdLst>
              <a:ahLst/>
              <a:cxnLst>
                <a:cxn ang="0">
                  <a:pos x="T0" y="T1"/>
                </a:cxn>
                <a:cxn ang="0">
                  <a:pos x="T2" y="T3"/>
                </a:cxn>
                <a:cxn ang="0">
                  <a:pos x="T4" y="T5"/>
                </a:cxn>
                <a:cxn ang="0">
                  <a:pos x="T6" y="T7"/>
                </a:cxn>
              </a:cxnLst>
              <a:rect l="0" t="0" r="r" b="b"/>
              <a:pathLst>
                <a:path w="12" h="25">
                  <a:moveTo>
                    <a:pt x="12" y="12"/>
                  </a:moveTo>
                  <a:cubicBezTo>
                    <a:pt x="12" y="12"/>
                    <a:pt x="10" y="0"/>
                    <a:pt x="5" y="5"/>
                  </a:cubicBezTo>
                  <a:cubicBezTo>
                    <a:pt x="0" y="11"/>
                    <a:pt x="1" y="19"/>
                    <a:pt x="6" y="25"/>
                  </a:cubicBezTo>
                  <a:cubicBezTo>
                    <a:pt x="6" y="25"/>
                    <a:pt x="7" y="3"/>
                    <a:pt x="12" y="12"/>
                  </a:cubicBezTo>
                  <a:close/>
                </a:path>
              </a:pathLst>
            </a:custGeom>
            <a:solidFill>
              <a:srgbClr val="9348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2" name="iS1ídè"/>
            <p:cNvSpPr/>
            <p:nvPr/>
          </p:nvSpPr>
          <p:spPr bwMode="auto">
            <a:xfrm>
              <a:off x="4143375" y="2295525"/>
              <a:ext cx="73025" cy="52388"/>
            </a:xfrm>
            <a:custGeom>
              <a:avLst/>
              <a:gdLst>
                <a:gd name="T0" fmla="*/ 22 w 22"/>
                <a:gd name="T1" fmla="*/ 10 h 16"/>
                <a:gd name="T2" fmla="*/ 10 w 22"/>
                <a:gd name="T3" fmla="*/ 14 h 16"/>
                <a:gd name="T4" fmla="*/ 1 w 22"/>
                <a:gd name="T5" fmla="*/ 6 h 16"/>
                <a:gd name="T6" fmla="*/ 12 w 22"/>
                <a:gd name="T7" fmla="*/ 1 h 16"/>
                <a:gd name="T8" fmla="*/ 22 w 22"/>
                <a:gd name="T9" fmla="*/ 10 h 16"/>
              </a:gdLst>
              <a:ahLst/>
              <a:cxnLst>
                <a:cxn ang="0">
                  <a:pos x="T0" y="T1"/>
                </a:cxn>
                <a:cxn ang="0">
                  <a:pos x="T2" y="T3"/>
                </a:cxn>
                <a:cxn ang="0">
                  <a:pos x="T4" y="T5"/>
                </a:cxn>
                <a:cxn ang="0">
                  <a:pos x="T6" y="T7"/>
                </a:cxn>
                <a:cxn ang="0">
                  <a:pos x="T8" y="T9"/>
                </a:cxn>
              </a:cxnLst>
              <a:rect l="0" t="0" r="r" b="b"/>
              <a:pathLst>
                <a:path w="22" h="16">
                  <a:moveTo>
                    <a:pt x="22" y="10"/>
                  </a:moveTo>
                  <a:cubicBezTo>
                    <a:pt x="21" y="13"/>
                    <a:pt x="16" y="16"/>
                    <a:pt x="10" y="14"/>
                  </a:cubicBezTo>
                  <a:cubicBezTo>
                    <a:pt x="4" y="13"/>
                    <a:pt x="0" y="10"/>
                    <a:pt x="1" y="6"/>
                  </a:cubicBezTo>
                  <a:cubicBezTo>
                    <a:pt x="1" y="2"/>
                    <a:pt x="7" y="0"/>
                    <a:pt x="12" y="1"/>
                  </a:cubicBezTo>
                  <a:cubicBezTo>
                    <a:pt x="18" y="2"/>
                    <a:pt x="22" y="6"/>
                    <a:pt x="22" y="10"/>
                  </a:cubicBezTo>
                  <a:close/>
                </a:path>
              </a:pathLst>
            </a:custGeom>
            <a:solidFill>
              <a:srgbClr val="9348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3" name="íŝ1iďé"/>
            <p:cNvSpPr/>
            <p:nvPr/>
          </p:nvSpPr>
          <p:spPr bwMode="auto">
            <a:xfrm>
              <a:off x="4330700" y="2225675"/>
              <a:ext cx="63500" cy="79375"/>
            </a:xfrm>
            <a:custGeom>
              <a:avLst/>
              <a:gdLst>
                <a:gd name="T0" fmla="*/ 18 w 19"/>
                <a:gd name="T1" fmla="*/ 14 h 24"/>
                <a:gd name="T2" fmla="*/ 7 w 19"/>
                <a:gd name="T3" fmla="*/ 23 h 24"/>
                <a:gd name="T4" fmla="*/ 1 w 19"/>
                <a:gd name="T5" fmla="*/ 11 h 24"/>
                <a:gd name="T6" fmla="*/ 11 w 19"/>
                <a:gd name="T7" fmla="*/ 1 h 24"/>
                <a:gd name="T8" fmla="*/ 18 w 19"/>
                <a:gd name="T9" fmla="*/ 14 h 24"/>
              </a:gdLst>
              <a:ahLst/>
              <a:cxnLst>
                <a:cxn ang="0">
                  <a:pos x="T0" y="T1"/>
                </a:cxn>
                <a:cxn ang="0">
                  <a:pos x="T2" y="T3"/>
                </a:cxn>
                <a:cxn ang="0">
                  <a:pos x="T4" y="T5"/>
                </a:cxn>
                <a:cxn ang="0">
                  <a:pos x="T6" y="T7"/>
                </a:cxn>
                <a:cxn ang="0">
                  <a:pos x="T8" y="T9"/>
                </a:cxn>
              </a:cxnLst>
              <a:rect l="0" t="0" r="r" b="b"/>
              <a:pathLst>
                <a:path w="19" h="24">
                  <a:moveTo>
                    <a:pt x="18" y="14"/>
                  </a:moveTo>
                  <a:cubicBezTo>
                    <a:pt x="16" y="20"/>
                    <a:pt x="12" y="24"/>
                    <a:pt x="7" y="23"/>
                  </a:cubicBezTo>
                  <a:cubicBezTo>
                    <a:pt x="2" y="23"/>
                    <a:pt x="0" y="17"/>
                    <a:pt x="1" y="11"/>
                  </a:cubicBezTo>
                  <a:cubicBezTo>
                    <a:pt x="2" y="5"/>
                    <a:pt x="7" y="0"/>
                    <a:pt x="11" y="1"/>
                  </a:cubicBezTo>
                  <a:cubicBezTo>
                    <a:pt x="16" y="2"/>
                    <a:pt x="19" y="8"/>
                    <a:pt x="18" y="14"/>
                  </a:cubicBezTo>
                  <a:close/>
                </a:path>
              </a:pathLst>
            </a:custGeom>
            <a:solidFill>
              <a:srgbClr val="6C3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4" name="isḷîdé"/>
            <p:cNvSpPr/>
            <p:nvPr/>
          </p:nvSpPr>
          <p:spPr bwMode="auto">
            <a:xfrm>
              <a:off x="4008438" y="2166938"/>
              <a:ext cx="61913" cy="79375"/>
            </a:xfrm>
            <a:custGeom>
              <a:avLst/>
              <a:gdLst>
                <a:gd name="T0" fmla="*/ 17 w 19"/>
                <a:gd name="T1" fmla="*/ 14 h 24"/>
                <a:gd name="T2" fmla="*/ 7 w 19"/>
                <a:gd name="T3" fmla="*/ 23 h 24"/>
                <a:gd name="T4" fmla="*/ 1 w 19"/>
                <a:gd name="T5" fmla="*/ 11 h 24"/>
                <a:gd name="T6" fmla="*/ 11 w 19"/>
                <a:gd name="T7" fmla="*/ 1 h 24"/>
                <a:gd name="T8" fmla="*/ 17 w 19"/>
                <a:gd name="T9" fmla="*/ 14 h 24"/>
              </a:gdLst>
              <a:ahLst/>
              <a:cxnLst>
                <a:cxn ang="0">
                  <a:pos x="T0" y="T1"/>
                </a:cxn>
                <a:cxn ang="0">
                  <a:pos x="T2" y="T3"/>
                </a:cxn>
                <a:cxn ang="0">
                  <a:pos x="T4" y="T5"/>
                </a:cxn>
                <a:cxn ang="0">
                  <a:pos x="T6" y="T7"/>
                </a:cxn>
                <a:cxn ang="0">
                  <a:pos x="T8" y="T9"/>
                </a:cxn>
              </a:cxnLst>
              <a:rect l="0" t="0" r="r" b="b"/>
              <a:pathLst>
                <a:path w="19" h="24">
                  <a:moveTo>
                    <a:pt x="17" y="14"/>
                  </a:moveTo>
                  <a:cubicBezTo>
                    <a:pt x="16" y="20"/>
                    <a:pt x="12" y="24"/>
                    <a:pt x="7" y="23"/>
                  </a:cubicBezTo>
                  <a:cubicBezTo>
                    <a:pt x="2" y="23"/>
                    <a:pt x="0" y="17"/>
                    <a:pt x="1" y="11"/>
                  </a:cubicBezTo>
                  <a:cubicBezTo>
                    <a:pt x="2" y="4"/>
                    <a:pt x="7" y="0"/>
                    <a:pt x="11" y="1"/>
                  </a:cubicBezTo>
                  <a:cubicBezTo>
                    <a:pt x="16" y="2"/>
                    <a:pt x="19" y="8"/>
                    <a:pt x="17" y="14"/>
                  </a:cubicBezTo>
                  <a:close/>
                </a:path>
              </a:pathLst>
            </a:custGeom>
            <a:solidFill>
              <a:srgbClr val="6C31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5" name="işlîḑé"/>
            <p:cNvSpPr/>
            <p:nvPr/>
          </p:nvSpPr>
          <p:spPr bwMode="auto">
            <a:xfrm>
              <a:off x="4324350" y="2157413"/>
              <a:ext cx="100013" cy="42863"/>
            </a:xfrm>
            <a:custGeom>
              <a:avLst/>
              <a:gdLst>
                <a:gd name="T0" fmla="*/ 0 w 30"/>
                <a:gd name="T1" fmla="*/ 4 h 13"/>
                <a:gd name="T2" fmla="*/ 5 w 30"/>
                <a:gd name="T3" fmla="*/ 1 h 13"/>
                <a:gd name="T4" fmla="*/ 11 w 30"/>
                <a:gd name="T5" fmla="*/ 0 h 13"/>
                <a:gd name="T6" fmla="*/ 17 w 30"/>
                <a:gd name="T7" fmla="*/ 1 h 13"/>
                <a:gd name="T8" fmla="*/ 24 w 30"/>
                <a:gd name="T9" fmla="*/ 4 h 13"/>
                <a:gd name="T10" fmla="*/ 28 w 30"/>
                <a:gd name="T11" fmla="*/ 8 h 13"/>
                <a:gd name="T12" fmla="*/ 30 w 30"/>
                <a:gd name="T13" fmla="*/ 13 h 13"/>
                <a:gd name="T14" fmla="*/ 25 w 30"/>
                <a:gd name="T15" fmla="*/ 11 h 13"/>
                <a:gd name="T16" fmla="*/ 21 w 30"/>
                <a:gd name="T17" fmla="*/ 9 h 13"/>
                <a:gd name="T18" fmla="*/ 18 w 30"/>
                <a:gd name="T19" fmla="*/ 8 h 13"/>
                <a:gd name="T20" fmla="*/ 16 w 30"/>
                <a:gd name="T21" fmla="*/ 7 h 13"/>
                <a:gd name="T22" fmla="*/ 6 w 30"/>
                <a:gd name="T23" fmla="*/ 5 h 13"/>
                <a:gd name="T24" fmla="*/ 0 w 30"/>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13">
                  <a:moveTo>
                    <a:pt x="0" y="4"/>
                  </a:moveTo>
                  <a:cubicBezTo>
                    <a:pt x="0" y="4"/>
                    <a:pt x="2" y="2"/>
                    <a:pt x="5" y="1"/>
                  </a:cubicBezTo>
                  <a:cubicBezTo>
                    <a:pt x="7" y="1"/>
                    <a:pt x="9" y="0"/>
                    <a:pt x="11" y="0"/>
                  </a:cubicBezTo>
                  <a:cubicBezTo>
                    <a:pt x="13" y="0"/>
                    <a:pt x="15" y="1"/>
                    <a:pt x="17" y="1"/>
                  </a:cubicBezTo>
                  <a:cubicBezTo>
                    <a:pt x="20" y="2"/>
                    <a:pt x="22" y="3"/>
                    <a:pt x="24" y="4"/>
                  </a:cubicBezTo>
                  <a:cubicBezTo>
                    <a:pt x="25" y="5"/>
                    <a:pt x="27" y="6"/>
                    <a:pt x="28" y="8"/>
                  </a:cubicBezTo>
                  <a:cubicBezTo>
                    <a:pt x="30" y="10"/>
                    <a:pt x="30" y="13"/>
                    <a:pt x="30" y="13"/>
                  </a:cubicBezTo>
                  <a:cubicBezTo>
                    <a:pt x="30" y="13"/>
                    <a:pt x="28" y="12"/>
                    <a:pt x="25" y="11"/>
                  </a:cubicBezTo>
                  <a:cubicBezTo>
                    <a:pt x="24" y="10"/>
                    <a:pt x="23" y="9"/>
                    <a:pt x="21" y="9"/>
                  </a:cubicBezTo>
                  <a:cubicBezTo>
                    <a:pt x="20" y="8"/>
                    <a:pt x="19" y="8"/>
                    <a:pt x="18" y="8"/>
                  </a:cubicBezTo>
                  <a:cubicBezTo>
                    <a:pt x="18" y="8"/>
                    <a:pt x="17" y="8"/>
                    <a:pt x="16" y="7"/>
                  </a:cubicBezTo>
                  <a:cubicBezTo>
                    <a:pt x="12" y="6"/>
                    <a:pt x="9" y="6"/>
                    <a:pt x="6" y="5"/>
                  </a:cubicBezTo>
                  <a:cubicBezTo>
                    <a:pt x="3" y="4"/>
                    <a:pt x="0" y="4"/>
                    <a:pt x="0" y="4"/>
                  </a:cubicBezTo>
                  <a:close/>
                </a:path>
              </a:pathLst>
            </a:custGeom>
            <a:solidFill>
              <a:srgbClr val="6825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6" name="isḷîḋe"/>
            <p:cNvSpPr/>
            <p:nvPr/>
          </p:nvSpPr>
          <p:spPr bwMode="auto">
            <a:xfrm>
              <a:off x="3990975" y="2098675"/>
              <a:ext cx="106363" cy="28575"/>
            </a:xfrm>
            <a:custGeom>
              <a:avLst/>
              <a:gdLst>
                <a:gd name="T0" fmla="*/ 32 w 32"/>
                <a:gd name="T1" fmla="*/ 9 h 9"/>
                <a:gd name="T2" fmla="*/ 28 w 32"/>
                <a:gd name="T3" fmla="*/ 5 h 9"/>
                <a:gd name="T4" fmla="*/ 23 w 32"/>
                <a:gd name="T5" fmla="*/ 2 h 9"/>
                <a:gd name="T6" fmla="*/ 17 w 32"/>
                <a:gd name="T7" fmla="*/ 0 h 9"/>
                <a:gd name="T8" fmla="*/ 10 w 32"/>
                <a:gd name="T9" fmla="*/ 1 h 9"/>
                <a:gd name="T10" fmla="*/ 4 w 32"/>
                <a:gd name="T11" fmla="*/ 3 h 9"/>
                <a:gd name="T12" fmla="*/ 0 w 32"/>
                <a:gd name="T13" fmla="*/ 7 h 9"/>
                <a:gd name="T14" fmla="*/ 6 w 32"/>
                <a:gd name="T15" fmla="*/ 6 h 9"/>
                <a:gd name="T16" fmla="*/ 10 w 32"/>
                <a:gd name="T17" fmla="*/ 6 h 9"/>
                <a:gd name="T18" fmla="*/ 13 w 32"/>
                <a:gd name="T19" fmla="*/ 6 h 9"/>
                <a:gd name="T20" fmla="*/ 16 w 32"/>
                <a:gd name="T21" fmla="*/ 7 h 9"/>
                <a:gd name="T22" fmla="*/ 26 w 32"/>
                <a:gd name="T23" fmla="*/ 8 h 9"/>
                <a:gd name="T24" fmla="*/ 32 w 32"/>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9">
                  <a:moveTo>
                    <a:pt x="32" y="9"/>
                  </a:moveTo>
                  <a:cubicBezTo>
                    <a:pt x="32" y="9"/>
                    <a:pt x="30" y="7"/>
                    <a:pt x="28" y="5"/>
                  </a:cubicBezTo>
                  <a:cubicBezTo>
                    <a:pt x="26" y="4"/>
                    <a:pt x="25" y="3"/>
                    <a:pt x="23" y="2"/>
                  </a:cubicBezTo>
                  <a:cubicBezTo>
                    <a:pt x="21" y="1"/>
                    <a:pt x="19" y="1"/>
                    <a:pt x="17" y="0"/>
                  </a:cubicBezTo>
                  <a:cubicBezTo>
                    <a:pt x="14" y="0"/>
                    <a:pt x="12" y="0"/>
                    <a:pt x="10" y="1"/>
                  </a:cubicBezTo>
                  <a:cubicBezTo>
                    <a:pt x="8" y="1"/>
                    <a:pt x="6" y="2"/>
                    <a:pt x="4" y="3"/>
                  </a:cubicBezTo>
                  <a:cubicBezTo>
                    <a:pt x="2" y="5"/>
                    <a:pt x="1" y="7"/>
                    <a:pt x="0" y="7"/>
                  </a:cubicBezTo>
                  <a:cubicBezTo>
                    <a:pt x="1" y="7"/>
                    <a:pt x="3" y="7"/>
                    <a:pt x="6" y="6"/>
                  </a:cubicBezTo>
                  <a:cubicBezTo>
                    <a:pt x="7" y="6"/>
                    <a:pt x="9" y="6"/>
                    <a:pt x="10" y="6"/>
                  </a:cubicBezTo>
                  <a:cubicBezTo>
                    <a:pt x="11" y="6"/>
                    <a:pt x="12" y="6"/>
                    <a:pt x="13" y="6"/>
                  </a:cubicBezTo>
                  <a:cubicBezTo>
                    <a:pt x="14" y="6"/>
                    <a:pt x="15" y="7"/>
                    <a:pt x="16" y="7"/>
                  </a:cubicBezTo>
                  <a:cubicBezTo>
                    <a:pt x="19" y="7"/>
                    <a:pt x="23" y="8"/>
                    <a:pt x="26" y="8"/>
                  </a:cubicBezTo>
                  <a:cubicBezTo>
                    <a:pt x="29" y="9"/>
                    <a:pt x="32" y="9"/>
                    <a:pt x="32" y="9"/>
                  </a:cubicBezTo>
                  <a:close/>
                </a:path>
              </a:pathLst>
            </a:custGeom>
            <a:solidFill>
              <a:srgbClr val="6825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7" name="iṥļïḑé"/>
            <p:cNvSpPr/>
            <p:nvPr/>
          </p:nvSpPr>
          <p:spPr bwMode="auto">
            <a:xfrm>
              <a:off x="4116388" y="2393950"/>
              <a:ext cx="93663" cy="33338"/>
            </a:xfrm>
            <a:custGeom>
              <a:avLst/>
              <a:gdLst>
                <a:gd name="T0" fmla="*/ 3 w 28"/>
                <a:gd name="T1" fmla="*/ 5 h 10"/>
                <a:gd name="T2" fmla="*/ 24 w 28"/>
                <a:gd name="T3" fmla="*/ 9 h 10"/>
                <a:gd name="T4" fmla="*/ 25 w 28"/>
                <a:gd name="T5" fmla="*/ 4 h 10"/>
                <a:gd name="T6" fmla="*/ 4 w 28"/>
                <a:gd name="T7" fmla="*/ 0 h 10"/>
                <a:gd name="T8" fmla="*/ 3 w 28"/>
                <a:gd name="T9" fmla="*/ 5 h 10"/>
              </a:gdLst>
              <a:ahLst/>
              <a:cxnLst>
                <a:cxn ang="0">
                  <a:pos x="T0" y="T1"/>
                </a:cxn>
                <a:cxn ang="0">
                  <a:pos x="T2" y="T3"/>
                </a:cxn>
                <a:cxn ang="0">
                  <a:pos x="T4" y="T5"/>
                </a:cxn>
                <a:cxn ang="0">
                  <a:pos x="T6" y="T7"/>
                </a:cxn>
                <a:cxn ang="0">
                  <a:pos x="T8" y="T9"/>
                </a:cxn>
              </a:cxnLst>
              <a:rect l="0" t="0" r="r" b="b"/>
              <a:pathLst>
                <a:path w="28" h="10">
                  <a:moveTo>
                    <a:pt x="3" y="5"/>
                  </a:moveTo>
                  <a:cubicBezTo>
                    <a:pt x="10" y="6"/>
                    <a:pt x="17" y="8"/>
                    <a:pt x="24" y="9"/>
                  </a:cubicBezTo>
                  <a:cubicBezTo>
                    <a:pt x="28" y="10"/>
                    <a:pt x="28" y="5"/>
                    <a:pt x="25" y="4"/>
                  </a:cubicBezTo>
                  <a:cubicBezTo>
                    <a:pt x="18" y="3"/>
                    <a:pt x="11" y="2"/>
                    <a:pt x="4" y="0"/>
                  </a:cubicBezTo>
                  <a:cubicBezTo>
                    <a:pt x="1" y="0"/>
                    <a:pt x="0" y="5"/>
                    <a:pt x="3" y="5"/>
                  </a:cubicBezTo>
                  <a:close/>
                </a:path>
              </a:pathLst>
            </a:custGeom>
            <a:solidFill>
              <a:srgbClr val="9348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8" name="íṡlíḑê"/>
            <p:cNvSpPr/>
            <p:nvPr/>
          </p:nvSpPr>
          <p:spPr bwMode="auto">
            <a:xfrm>
              <a:off x="3867150" y="1768475"/>
              <a:ext cx="708025" cy="487363"/>
            </a:xfrm>
            <a:custGeom>
              <a:avLst/>
              <a:gdLst>
                <a:gd name="T0" fmla="*/ 214 w 215"/>
                <a:gd name="T1" fmla="*/ 105 h 148"/>
                <a:gd name="T2" fmla="*/ 206 w 215"/>
                <a:gd name="T3" fmla="*/ 82 h 148"/>
                <a:gd name="T4" fmla="*/ 207 w 215"/>
                <a:gd name="T5" fmla="*/ 80 h 148"/>
                <a:gd name="T6" fmla="*/ 181 w 215"/>
                <a:gd name="T7" fmla="*/ 41 h 148"/>
                <a:gd name="T8" fmla="*/ 169 w 215"/>
                <a:gd name="T9" fmla="*/ 41 h 148"/>
                <a:gd name="T10" fmla="*/ 145 w 215"/>
                <a:gd name="T11" fmla="*/ 17 h 148"/>
                <a:gd name="T12" fmla="*/ 129 w 215"/>
                <a:gd name="T13" fmla="*/ 20 h 148"/>
                <a:gd name="T14" fmla="*/ 107 w 215"/>
                <a:gd name="T15" fmla="*/ 3 h 148"/>
                <a:gd name="T16" fmla="*/ 72 w 215"/>
                <a:gd name="T17" fmla="*/ 26 h 148"/>
                <a:gd name="T18" fmla="*/ 61 w 215"/>
                <a:gd name="T19" fmla="*/ 21 h 148"/>
                <a:gd name="T20" fmla="*/ 25 w 215"/>
                <a:gd name="T21" fmla="*/ 50 h 148"/>
                <a:gd name="T22" fmla="*/ 25 w 215"/>
                <a:gd name="T23" fmla="*/ 61 h 148"/>
                <a:gd name="T24" fmla="*/ 6 w 215"/>
                <a:gd name="T25" fmla="*/ 80 h 148"/>
                <a:gd name="T26" fmla="*/ 9 w 215"/>
                <a:gd name="T27" fmla="*/ 95 h 148"/>
                <a:gd name="T28" fmla="*/ 1 w 215"/>
                <a:gd name="T29" fmla="*/ 106 h 148"/>
                <a:gd name="T30" fmla="*/ 11 w 215"/>
                <a:gd name="T31" fmla="*/ 122 h 148"/>
                <a:gd name="T32" fmla="*/ 25 w 215"/>
                <a:gd name="T33" fmla="*/ 110 h 148"/>
                <a:gd name="T34" fmla="*/ 25 w 215"/>
                <a:gd name="T35" fmla="*/ 104 h 148"/>
                <a:gd name="T36" fmla="*/ 44 w 215"/>
                <a:gd name="T37" fmla="*/ 88 h 148"/>
                <a:gd name="T38" fmla="*/ 50 w 215"/>
                <a:gd name="T39" fmla="*/ 90 h 148"/>
                <a:gd name="T40" fmla="*/ 72 w 215"/>
                <a:gd name="T41" fmla="*/ 84 h 148"/>
                <a:gd name="T42" fmla="*/ 90 w 215"/>
                <a:gd name="T43" fmla="*/ 99 h 148"/>
                <a:gd name="T44" fmla="*/ 108 w 215"/>
                <a:gd name="T45" fmla="*/ 94 h 148"/>
                <a:gd name="T46" fmla="*/ 128 w 215"/>
                <a:gd name="T47" fmla="*/ 119 h 148"/>
                <a:gd name="T48" fmla="*/ 148 w 215"/>
                <a:gd name="T49" fmla="*/ 112 h 148"/>
                <a:gd name="T50" fmla="*/ 168 w 215"/>
                <a:gd name="T51" fmla="*/ 136 h 148"/>
                <a:gd name="T52" fmla="*/ 176 w 215"/>
                <a:gd name="T53" fmla="*/ 136 h 148"/>
                <a:gd name="T54" fmla="*/ 189 w 215"/>
                <a:gd name="T55" fmla="*/ 147 h 148"/>
                <a:gd name="T56" fmla="*/ 208 w 215"/>
                <a:gd name="T57" fmla="*/ 132 h 148"/>
                <a:gd name="T58" fmla="*/ 206 w 215"/>
                <a:gd name="T59" fmla="*/ 120 h 148"/>
                <a:gd name="T60" fmla="*/ 214 w 215"/>
                <a:gd name="T61" fmla="*/ 10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5" h="148">
                  <a:moveTo>
                    <a:pt x="214" y="105"/>
                  </a:moveTo>
                  <a:cubicBezTo>
                    <a:pt x="215" y="96"/>
                    <a:pt x="212" y="87"/>
                    <a:pt x="206" y="82"/>
                  </a:cubicBezTo>
                  <a:cubicBezTo>
                    <a:pt x="206" y="81"/>
                    <a:pt x="207" y="81"/>
                    <a:pt x="207" y="80"/>
                  </a:cubicBezTo>
                  <a:cubicBezTo>
                    <a:pt x="210" y="61"/>
                    <a:pt x="198" y="43"/>
                    <a:pt x="181" y="41"/>
                  </a:cubicBezTo>
                  <a:cubicBezTo>
                    <a:pt x="177" y="40"/>
                    <a:pt x="173" y="40"/>
                    <a:pt x="169" y="41"/>
                  </a:cubicBezTo>
                  <a:cubicBezTo>
                    <a:pt x="166" y="29"/>
                    <a:pt x="157" y="19"/>
                    <a:pt x="145" y="17"/>
                  </a:cubicBezTo>
                  <a:cubicBezTo>
                    <a:pt x="139" y="17"/>
                    <a:pt x="134" y="17"/>
                    <a:pt x="129" y="20"/>
                  </a:cubicBezTo>
                  <a:cubicBezTo>
                    <a:pt x="124" y="11"/>
                    <a:pt x="116" y="4"/>
                    <a:pt x="107" y="3"/>
                  </a:cubicBezTo>
                  <a:cubicBezTo>
                    <a:pt x="92" y="0"/>
                    <a:pt x="77" y="10"/>
                    <a:pt x="72" y="26"/>
                  </a:cubicBezTo>
                  <a:cubicBezTo>
                    <a:pt x="68" y="24"/>
                    <a:pt x="65" y="22"/>
                    <a:pt x="61" y="21"/>
                  </a:cubicBezTo>
                  <a:cubicBezTo>
                    <a:pt x="44" y="19"/>
                    <a:pt x="28" y="32"/>
                    <a:pt x="25" y="50"/>
                  </a:cubicBezTo>
                  <a:cubicBezTo>
                    <a:pt x="24" y="54"/>
                    <a:pt x="24" y="58"/>
                    <a:pt x="25" y="61"/>
                  </a:cubicBezTo>
                  <a:cubicBezTo>
                    <a:pt x="16" y="62"/>
                    <a:pt x="8" y="70"/>
                    <a:pt x="6" y="80"/>
                  </a:cubicBezTo>
                  <a:cubicBezTo>
                    <a:pt x="5" y="85"/>
                    <a:pt x="7" y="91"/>
                    <a:pt x="9" y="95"/>
                  </a:cubicBezTo>
                  <a:cubicBezTo>
                    <a:pt x="5" y="97"/>
                    <a:pt x="2" y="101"/>
                    <a:pt x="1" y="106"/>
                  </a:cubicBezTo>
                  <a:cubicBezTo>
                    <a:pt x="0" y="114"/>
                    <a:pt x="4" y="121"/>
                    <a:pt x="11" y="122"/>
                  </a:cubicBezTo>
                  <a:cubicBezTo>
                    <a:pt x="18" y="123"/>
                    <a:pt x="24" y="118"/>
                    <a:pt x="25" y="110"/>
                  </a:cubicBezTo>
                  <a:cubicBezTo>
                    <a:pt x="26" y="108"/>
                    <a:pt x="26" y="106"/>
                    <a:pt x="25" y="104"/>
                  </a:cubicBezTo>
                  <a:cubicBezTo>
                    <a:pt x="34" y="104"/>
                    <a:pt x="42" y="98"/>
                    <a:pt x="44" y="88"/>
                  </a:cubicBezTo>
                  <a:cubicBezTo>
                    <a:pt x="46" y="89"/>
                    <a:pt x="48" y="89"/>
                    <a:pt x="50" y="90"/>
                  </a:cubicBezTo>
                  <a:cubicBezTo>
                    <a:pt x="58" y="91"/>
                    <a:pt x="66" y="88"/>
                    <a:pt x="72" y="84"/>
                  </a:cubicBezTo>
                  <a:cubicBezTo>
                    <a:pt x="75" y="91"/>
                    <a:pt x="82" y="97"/>
                    <a:pt x="90" y="99"/>
                  </a:cubicBezTo>
                  <a:cubicBezTo>
                    <a:pt x="97" y="100"/>
                    <a:pt x="103" y="98"/>
                    <a:pt x="108" y="94"/>
                  </a:cubicBezTo>
                  <a:cubicBezTo>
                    <a:pt x="109" y="106"/>
                    <a:pt x="117" y="117"/>
                    <a:pt x="128" y="119"/>
                  </a:cubicBezTo>
                  <a:cubicBezTo>
                    <a:pt x="136" y="120"/>
                    <a:pt x="143" y="117"/>
                    <a:pt x="148" y="112"/>
                  </a:cubicBezTo>
                  <a:cubicBezTo>
                    <a:pt x="149" y="124"/>
                    <a:pt x="157" y="134"/>
                    <a:pt x="168" y="136"/>
                  </a:cubicBezTo>
                  <a:cubicBezTo>
                    <a:pt x="171" y="137"/>
                    <a:pt x="173" y="136"/>
                    <a:pt x="176" y="136"/>
                  </a:cubicBezTo>
                  <a:cubicBezTo>
                    <a:pt x="178" y="142"/>
                    <a:pt x="183" y="146"/>
                    <a:pt x="189" y="147"/>
                  </a:cubicBezTo>
                  <a:cubicBezTo>
                    <a:pt x="198" y="148"/>
                    <a:pt x="206" y="142"/>
                    <a:pt x="208" y="132"/>
                  </a:cubicBezTo>
                  <a:cubicBezTo>
                    <a:pt x="208" y="127"/>
                    <a:pt x="208" y="123"/>
                    <a:pt x="206" y="120"/>
                  </a:cubicBezTo>
                  <a:cubicBezTo>
                    <a:pt x="210" y="116"/>
                    <a:pt x="213" y="111"/>
                    <a:pt x="214" y="105"/>
                  </a:cubicBezTo>
                  <a:close/>
                </a:path>
              </a:pathLst>
            </a:custGeom>
            <a:solidFill>
              <a:srgbClr val="6825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9" name="iṥľîdè"/>
            <p:cNvSpPr/>
            <p:nvPr/>
          </p:nvSpPr>
          <p:spPr bwMode="auto">
            <a:xfrm>
              <a:off x="3773488" y="2574925"/>
              <a:ext cx="776288" cy="869950"/>
            </a:xfrm>
            <a:custGeom>
              <a:avLst/>
              <a:gdLst>
                <a:gd name="T0" fmla="*/ 235 w 235"/>
                <a:gd name="T1" fmla="*/ 24 h 264"/>
                <a:gd name="T2" fmla="*/ 162 w 235"/>
                <a:gd name="T3" fmla="*/ 0 h 264"/>
                <a:gd name="T4" fmla="*/ 118 w 235"/>
                <a:gd name="T5" fmla="*/ 34 h 264"/>
                <a:gd name="T6" fmla="*/ 118 w 235"/>
                <a:gd name="T7" fmla="*/ 34 h 264"/>
                <a:gd name="T8" fmla="*/ 118 w 235"/>
                <a:gd name="T9" fmla="*/ 34 h 264"/>
                <a:gd name="T10" fmla="*/ 117 w 235"/>
                <a:gd name="T11" fmla="*/ 34 h 264"/>
                <a:gd name="T12" fmla="*/ 117 w 235"/>
                <a:gd name="T13" fmla="*/ 34 h 264"/>
                <a:gd name="T14" fmla="*/ 77 w 235"/>
                <a:gd name="T15" fmla="*/ 0 h 264"/>
                <a:gd name="T16" fmla="*/ 0 w 235"/>
                <a:gd name="T17" fmla="*/ 24 h 264"/>
                <a:gd name="T18" fmla="*/ 10 w 235"/>
                <a:gd name="T19" fmla="*/ 105 h 264"/>
                <a:gd name="T20" fmla="*/ 20 w 235"/>
                <a:gd name="T21" fmla="*/ 159 h 264"/>
                <a:gd name="T22" fmla="*/ 35 w 235"/>
                <a:gd name="T23" fmla="*/ 264 h 264"/>
                <a:gd name="T24" fmla="*/ 200 w 235"/>
                <a:gd name="T25" fmla="*/ 264 h 264"/>
                <a:gd name="T26" fmla="*/ 216 w 235"/>
                <a:gd name="T27" fmla="*/ 159 h 264"/>
                <a:gd name="T28" fmla="*/ 225 w 235"/>
                <a:gd name="T29" fmla="*/ 105 h 264"/>
                <a:gd name="T30" fmla="*/ 235 w 235"/>
                <a:gd name="T31" fmla="*/ 2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64">
                  <a:moveTo>
                    <a:pt x="235" y="24"/>
                  </a:moveTo>
                  <a:cubicBezTo>
                    <a:pt x="162" y="0"/>
                    <a:pt x="162" y="0"/>
                    <a:pt x="162" y="0"/>
                  </a:cubicBezTo>
                  <a:cubicBezTo>
                    <a:pt x="156" y="26"/>
                    <a:pt x="123" y="34"/>
                    <a:pt x="118" y="34"/>
                  </a:cubicBezTo>
                  <a:cubicBezTo>
                    <a:pt x="118" y="34"/>
                    <a:pt x="118" y="34"/>
                    <a:pt x="118" y="34"/>
                  </a:cubicBezTo>
                  <a:cubicBezTo>
                    <a:pt x="118" y="34"/>
                    <a:pt x="118" y="34"/>
                    <a:pt x="118" y="34"/>
                  </a:cubicBezTo>
                  <a:cubicBezTo>
                    <a:pt x="117" y="34"/>
                    <a:pt x="117" y="34"/>
                    <a:pt x="117" y="34"/>
                  </a:cubicBezTo>
                  <a:cubicBezTo>
                    <a:pt x="117" y="34"/>
                    <a:pt x="117" y="34"/>
                    <a:pt x="117" y="34"/>
                  </a:cubicBezTo>
                  <a:cubicBezTo>
                    <a:pt x="112" y="34"/>
                    <a:pt x="83" y="26"/>
                    <a:pt x="77" y="0"/>
                  </a:cubicBezTo>
                  <a:cubicBezTo>
                    <a:pt x="0" y="24"/>
                    <a:pt x="0" y="24"/>
                    <a:pt x="0" y="24"/>
                  </a:cubicBezTo>
                  <a:cubicBezTo>
                    <a:pt x="10" y="105"/>
                    <a:pt x="10" y="105"/>
                    <a:pt x="10" y="105"/>
                  </a:cubicBezTo>
                  <a:cubicBezTo>
                    <a:pt x="10" y="105"/>
                    <a:pt x="4" y="136"/>
                    <a:pt x="20" y="159"/>
                  </a:cubicBezTo>
                  <a:cubicBezTo>
                    <a:pt x="35" y="181"/>
                    <a:pt x="35" y="264"/>
                    <a:pt x="35" y="264"/>
                  </a:cubicBezTo>
                  <a:cubicBezTo>
                    <a:pt x="200" y="264"/>
                    <a:pt x="200" y="264"/>
                    <a:pt x="200" y="264"/>
                  </a:cubicBezTo>
                  <a:cubicBezTo>
                    <a:pt x="200" y="264"/>
                    <a:pt x="200" y="181"/>
                    <a:pt x="216" y="159"/>
                  </a:cubicBezTo>
                  <a:cubicBezTo>
                    <a:pt x="231" y="136"/>
                    <a:pt x="225" y="105"/>
                    <a:pt x="225" y="105"/>
                  </a:cubicBezTo>
                  <a:lnTo>
                    <a:pt x="235" y="24"/>
                  </a:lnTo>
                  <a:close/>
                </a:path>
              </a:pathLst>
            </a:custGeom>
            <a:solidFill>
              <a:srgbClr val="F6D6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0" name="î$ľîdê"/>
            <p:cNvSpPr/>
            <p:nvPr/>
          </p:nvSpPr>
          <p:spPr bwMode="auto">
            <a:xfrm>
              <a:off x="3733800" y="1876425"/>
              <a:ext cx="254000" cy="195263"/>
            </a:xfrm>
            <a:custGeom>
              <a:avLst/>
              <a:gdLst>
                <a:gd name="T0" fmla="*/ 0 w 77"/>
                <a:gd name="T1" fmla="*/ 36 h 59"/>
                <a:gd name="T2" fmla="*/ 67 w 77"/>
                <a:gd name="T3" fmla="*/ 10 h 59"/>
                <a:gd name="T4" fmla="*/ 17 w 77"/>
                <a:gd name="T5" fmla="*/ 59 h 59"/>
                <a:gd name="T6" fmla="*/ 0 w 77"/>
                <a:gd name="T7" fmla="*/ 36 h 59"/>
              </a:gdLst>
              <a:ahLst/>
              <a:cxnLst>
                <a:cxn ang="0">
                  <a:pos x="T0" y="T1"/>
                </a:cxn>
                <a:cxn ang="0">
                  <a:pos x="T2" y="T3"/>
                </a:cxn>
                <a:cxn ang="0">
                  <a:pos x="T4" y="T5"/>
                </a:cxn>
                <a:cxn ang="0">
                  <a:pos x="T6" y="T7"/>
                </a:cxn>
              </a:cxnLst>
              <a:rect l="0" t="0" r="r" b="b"/>
              <a:pathLst>
                <a:path w="77" h="59">
                  <a:moveTo>
                    <a:pt x="0" y="36"/>
                  </a:moveTo>
                  <a:cubicBezTo>
                    <a:pt x="0" y="36"/>
                    <a:pt x="57" y="0"/>
                    <a:pt x="67" y="10"/>
                  </a:cubicBezTo>
                  <a:cubicBezTo>
                    <a:pt x="77" y="19"/>
                    <a:pt x="60" y="37"/>
                    <a:pt x="17" y="59"/>
                  </a:cubicBezTo>
                  <a:lnTo>
                    <a:pt x="0" y="36"/>
                  </a:lnTo>
                  <a:close/>
                </a:path>
              </a:pathLst>
            </a:custGeom>
            <a:solidFill>
              <a:srgbClr val="B27E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1" name="ïśľíḋê"/>
            <p:cNvSpPr/>
            <p:nvPr/>
          </p:nvSpPr>
          <p:spPr bwMode="auto">
            <a:xfrm>
              <a:off x="3209925" y="1933575"/>
              <a:ext cx="642938" cy="922338"/>
            </a:xfrm>
            <a:custGeom>
              <a:avLst/>
              <a:gdLst>
                <a:gd name="T0" fmla="*/ 171 w 195"/>
                <a:gd name="T1" fmla="*/ 219 h 280"/>
                <a:gd name="T2" fmla="*/ 74 w 195"/>
                <a:gd name="T3" fmla="*/ 140 h 280"/>
                <a:gd name="T4" fmla="*/ 195 w 195"/>
                <a:gd name="T5" fmla="*/ 42 h 280"/>
                <a:gd name="T6" fmla="*/ 176 w 195"/>
                <a:gd name="T7" fmla="*/ 0 h 280"/>
                <a:gd name="T8" fmla="*/ 18 w 195"/>
                <a:gd name="T9" fmla="*/ 136 h 280"/>
                <a:gd name="T10" fmla="*/ 179 w 195"/>
                <a:gd name="T11" fmla="*/ 280 h 280"/>
                <a:gd name="T12" fmla="*/ 171 w 195"/>
                <a:gd name="T13" fmla="*/ 219 h 280"/>
              </a:gdLst>
              <a:ahLst/>
              <a:cxnLst>
                <a:cxn ang="0">
                  <a:pos x="T0" y="T1"/>
                </a:cxn>
                <a:cxn ang="0">
                  <a:pos x="T2" y="T3"/>
                </a:cxn>
                <a:cxn ang="0">
                  <a:pos x="T4" y="T5"/>
                </a:cxn>
                <a:cxn ang="0">
                  <a:pos x="T6" y="T7"/>
                </a:cxn>
                <a:cxn ang="0">
                  <a:pos x="T8" y="T9"/>
                </a:cxn>
                <a:cxn ang="0">
                  <a:pos x="T10" y="T11"/>
                </a:cxn>
                <a:cxn ang="0">
                  <a:pos x="T12" y="T13"/>
                </a:cxn>
              </a:cxnLst>
              <a:rect l="0" t="0" r="r" b="b"/>
              <a:pathLst>
                <a:path w="195" h="280">
                  <a:moveTo>
                    <a:pt x="171" y="219"/>
                  </a:moveTo>
                  <a:cubicBezTo>
                    <a:pt x="171" y="219"/>
                    <a:pt x="78" y="156"/>
                    <a:pt x="74" y="140"/>
                  </a:cubicBezTo>
                  <a:cubicBezTo>
                    <a:pt x="70" y="125"/>
                    <a:pt x="195" y="42"/>
                    <a:pt x="195" y="42"/>
                  </a:cubicBezTo>
                  <a:cubicBezTo>
                    <a:pt x="176" y="0"/>
                    <a:pt x="176" y="0"/>
                    <a:pt x="176" y="0"/>
                  </a:cubicBezTo>
                  <a:cubicBezTo>
                    <a:pt x="176" y="0"/>
                    <a:pt x="35" y="90"/>
                    <a:pt x="18" y="136"/>
                  </a:cubicBezTo>
                  <a:cubicBezTo>
                    <a:pt x="0" y="182"/>
                    <a:pt x="116" y="272"/>
                    <a:pt x="179" y="280"/>
                  </a:cubicBezTo>
                  <a:lnTo>
                    <a:pt x="171" y="219"/>
                  </a:lnTo>
                  <a:close/>
                </a:path>
              </a:pathLst>
            </a:custGeom>
            <a:solidFill>
              <a:srgbClr val="F6D6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2" name="îŝľïdè"/>
            <p:cNvSpPr/>
            <p:nvPr/>
          </p:nvSpPr>
          <p:spPr bwMode="auto">
            <a:xfrm>
              <a:off x="3952875" y="4213225"/>
              <a:ext cx="174625" cy="1155700"/>
            </a:xfrm>
            <a:custGeom>
              <a:avLst/>
              <a:gdLst>
                <a:gd name="T0" fmla="*/ 103 w 110"/>
                <a:gd name="T1" fmla="*/ 728 h 728"/>
                <a:gd name="T2" fmla="*/ 0 w 110"/>
                <a:gd name="T3" fmla="*/ 728 h 728"/>
                <a:gd name="T4" fmla="*/ 0 w 110"/>
                <a:gd name="T5" fmla="*/ 0 h 728"/>
                <a:gd name="T6" fmla="*/ 110 w 110"/>
                <a:gd name="T7" fmla="*/ 0 h 728"/>
                <a:gd name="T8" fmla="*/ 103 w 110"/>
                <a:gd name="T9" fmla="*/ 728 h 728"/>
              </a:gdLst>
              <a:ahLst/>
              <a:cxnLst>
                <a:cxn ang="0">
                  <a:pos x="T0" y="T1"/>
                </a:cxn>
                <a:cxn ang="0">
                  <a:pos x="T2" y="T3"/>
                </a:cxn>
                <a:cxn ang="0">
                  <a:pos x="T4" y="T5"/>
                </a:cxn>
                <a:cxn ang="0">
                  <a:pos x="T6" y="T7"/>
                </a:cxn>
                <a:cxn ang="0">
                  <a:pos x="T8" y="T9"/>
                </a:cxn>
              </a:cxnLst>
              <a:rect l="0" t="0" r="r" b="b"/>
              <a:pathLst>
                <a:path w="110" h="728">
                  <a:moveTo>
                    <a:pt x="103" y="728"/>
                  </a:moveTo>
                  <a:lnTo>
                    <a:pt x="0" y="728"/>
                  </a:lnTo>
                  <a:lnTo>
                    <a:pt x="0" y="0"/>
                  </a:lnTo>
                  <a:lnTo>
                    <a:pt x="110" y="0"/>
                  </a:lnTo>
                  <a:lnTo>
                    <a:pt x="103" y="728"/>
                  </a:lnTo>
                  <a:close/>
                </a:path>
              </a:pathLst>
            </a:custGeom>
            <a:solidFill>
              <a:srgbClr val="B27E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3" name="ïśļídé"/>
            <p:cNvSpPr/>
            <p:nvPr/>
          </p:nvSpPr>
          <p:spPr bwMode="auto">
            <a:xfrm>
              <a:off x="3773488" y="5356225"/>
              <a:ext cx="366713" cy="141288"/>
            </a:xfrm>
            <a:custGeom>
              <a:avLst/>
              <a:gdLst>
                <a:gd name="T0" fmla="*/ 103 w 111"/>
                <a:gd name="T1" fmla="*/ 0 h 43"/>
                <a:gd name="T2" fmla="*/ 54 w 111"/>
                <a:gd name="T3" fmla="*/ 0 h 43"/>
                <a:gd name="T4" fmla="*/ 0 w 111"/>
                <a:gd name="T5" fmla="*/ 38 h 43"/>
                <a:gd name="T6" fmla="*/ 0 w 111"/>
                <a:gd name="T7" fmla="*/ 43 h 43"/>
                <a:gd name="T8" fmla="*/ 108 w 111"/>
                <a:gd name="T9" fmla="*/ 43 h 43"/>
                <a:gd name="T10" fmla="*/ 103 w 111"/>
                <a:gd name="T11" fmla="*/ 0 h 43"/>
              </a:gdLst>
              <a:ahLst/>
              <a:cxnLst>
                <a:cxn ang="0">
                  <a:pos x="T0" y="T1"/>
                </a:cxn>
                <a:cxn ang="0">
                  <a:pos x="T2" y="T3"/>
                </a:cxn>
                <a:cxn ang="0">
                  <a:pos x="T4" y="T5"/>
                </a:cxn>
                <a:cxn ang="0">
                  <a:pos x="T6" y="T7"/>
                </a:cxn>
                <a:cxn ang="0">
                  <a:pos x="T8" y="T9"/>
                </a:cxn>
                <a:cxn ang="0">
                  <a:pos x="T10" y="T11"/>
                </a:cxn>
              </a:cxnLst>
              <a:rect l="0" t="0" r="r" b="b"/>
              <a:pathLst>
                <a:path w="111" h="43">
                  <a:moveTo>
                    <a:pt x="103" y="0"/>
                  </a:moveTo>
                  <a:cubicBezTo>
                    <a:pt x="54" y="0"/>
                    <a:pt x="54" y="0"/>
                    <a:pt x="54" y="0"/>
                  </a:cubicBezTo>
                  <a:cubicBezTo>
                    <a:pt x="54" y="0"/>
                    <a:pt x="5" y="27"/>
                    <a:pt x="0" y="38"/>
                  </a:cubicBezTo>
                  <a:cubicBezTo>
                    <a:pt x="0" y="43"/>
                    <a:pt x="0" y="43"/>
                    <a:pt x="0" y="43"/>
                  </a:cubicBezTo>
                  <a:cubicBezTo>
                    <a:pt x="108" y="43"/>
                    <a:pt x="108" y="43"/>
                    <a:pt x="108" y="43"/>
                  </a:cubicBezTo>
                  <a:cubicBezTo>
                    <a:pt x="108" y="43"/>
                    <a:pt x="111" y="11"/>
                    <a:pt x="103" y="0"/>
                  </a:cubicBezTo>
                  <a:close/>
                </a:path>
              </a:pathLst>
            </a:custGeom>
            <a:solidFill>
              <a:srgbClr val="2426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4" name="îšlíḓe"/>
            <p:cNvSpPr/>
            <p:nvPr/>
          </p:nvSpPr>
          <p:spPr bwMode="auto">
            <a:xfrm>
              <a:off x="3773488" y="5497513"/>
              <a:ext cx="357188" cy="20638"/>
            </a:xfrm>
            <a:prstGeom prst="rect">
              <a:avLst/>
            </a:prstGeom>
            <a:solidFill>
              <a:srgbClr val="37657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5" name="íṡ1íďe"/>
            <p:cNvSpPr/>
            <p:nvPr/>
          </p:nvSpPr>
          <p:spPr bwMode="auto">
            <a:xfrm>
              <a:off x="4195763" y="4213225"/>
              <a:ext cx="174625" cy="1155700"/>
            </a:xfrm>
            <a:custGeom>
              <a:avLst/>
              <a:gdLst>
                <a:gd name="T0" fmla="*/ 7 w 110"/>
                <a:gd name="T1" fmla="*/ 728 h 728"/>
                <a:gd name="T2" fmla="*/ 110 w 110"/>
                <a:gd name="T3" fmla="*/ 728 h 728"/>
                <a:gd name="T4" fmla="*/ 110 w 110"/>
                <a:gd name="T5" fmla="*/ 0 h 728"/>
                <a:gd name="T6" fmla="*/ 0 w 110"/>
                <a:gd name="T7" fmla="*/ 0 h 728"/>
                <a:gd name="T8" fmla="*/ 7 w 110"/>
                <a:gd name="T9" fmla="*/ 728 h 728"/>
              </a:gdLst>
              <a:ahLst/>
              <a:cxnLst>
                <a:cxn ang="0">
                  <a:pos x="T0" y="T1"/>
                </a:cxn>
                <a:cxn ang="0">
                  <a:pos x="T2" y="T3"/>
                </a:cxn>
                <a:cxn ang="0">
                  <a:pos x="T4" y="T5"/>
                </a:cxn>
                <a:cxn ang="0">
                  <a:pos x="T6" y="T7"/>
                </a:cxn>
                <a:cxn ang="0">
                  <a:pos x="T8" y="T9"/>
                </a:cxn>
              </a:cxnLst>
              <a:rect l="0" t="0" r="r" b="b"/>
              <a:pathLst>
                <a:path w="110" h="728">
                  <a:moveTo>
                    <a:pt x="7" y="728"/>
                  </a:moveTo>
                  <a:lnTo>
                    <a:pt x="110" y="728"/>
                  </a:lnTo>
                  <a:lnTo>
                    <a:pt x="110" y="0"/>
                  </a:lnTo>
                  <a:lnTo>
                    <a:pt x="0" y="0"/>
                  </a:lnTo>
                  <a:lnTo>
                    <a:pt x="7" y="728"/>
                  </a:lnTo>
                  <a:close/>
                </a:path>
              </a:pathLst>
            </a:custGeom>
            <a:solidFill>
              <a:srgbClr val="B27E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6" name="îṣľîdè"/>
            <p:cNvSpPr/>
            <p:nvPr/>
          </p:nvSpPr>
          <p:spPr bwMode="auto">
            <a:xfrm>
              <a:off x="4186238" y="5356225"/>
              <a:ext cx="363538" cy="141288"/>
            </a:xfrm>
            <a:custGeom>
              <a:avLst/>
              <a:gdLst>
                <a:gd name="T0" fmla="*/ 7 w 110"/>
                <a:gd name="T1" fmla="*/ 0 h 43"/>
                <a:gd name="T2" fmla="*/ 57 w 110"/>
                <a:gd name="T3" fmla="*/ 0 h 43"/>
                <a:gd name="T4" fmla="*/ 110 w 110"/>
                <a:gd name="T5" fmla="*/ 38 h 43"/>
                <a:gd name="T6" fmla="*/ 110 w 110"/>
                <a:gd name="T7" fmla="*/ 43 h 43"/>
                <a:gd name="T8" fmla="*/ 3 w 110"/>
                <a:gd name="T9" fmla="*/ 43 h 43"/>
                <a:gd name="T10" fmla="*/ 7 w 110"/>
                <a:gd name="T11" fmla="*/ 0 h 43"/>
              </a:gdLst>
              <a:ahLst/>
              <a:cxnLst>
                <a:cxn ang="0">
                  <a:pos x="T0" y="T1"/>
                </a:cxn>
                <a:cxn ang="0">
                  <a:pos x="T2" y="T3"/>
                </a:cxn>
                <a:cxn ang="0">
                  <a:pos x="T4" y="T5"/>
                </a:cxn>
                <a:cxn ang="0">
                  <a:pos x="T6" y="T7"/>
                </a:cxn>
                <a:cxn ang="0">
                  <a:pos x="T8" y="T9"/>
                </a:cxn>
                <a:cxn ang="0">
                  <a:pos x="T10" y="T11"/>
                </a:cxn>
              </a:cxnLst>
              <a:rect l="0" t="0" r="r" b="b"/>
              <a:pathLst>
                <a:path w="110" h="43">
                  <a:moveTo>
                    <a:pt x="7" y="0"/>
                  </a:moveTo>
                  <a:cubicBezTo>
                    <a:pt x="57" y="0"/>
                    <a:pt x="57" y="0"/>
                    <a:pt x="57" y="0"/>
                  </a:cubicBezTo>
                  <a:cubicBezTo>
                    <a:pt x="57" y="0"/>
                    <a:pt x="105" y="27"/>
                    <a:pt x="110" y="38"/>
                  </a:cubicBezTo>
                  <a:cubicBezTo>
                    <a:pt x="110" y="43"/>
                    <a:pt x="110" y="43"/>
                    <a:pt x="110" y="43"/>
                  </a:cubicBezTo>
                  <a:cubicBezTo>
                    <a:pt x="3" y="43"/>
                    <a:pt x="3" y="43"/>
                    <a:pt x="3" y="43"/>
                  </a:cubicBezTo>
                  <a:cubicBezTo>
                    <a:pt x="3" y="43"/>
                    <a:pt x="0" y="11"/>
                    <a:pt x="7" y="0"/>
                  </a:cubicBezTo>
                  <a:close/>
                </a:path>
              </a:pathLst>
            </a:custGeom>
            <a:solidFill>
              <a:srgbClr val="2426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7" name="iş1iḑê"/>
            <p:cNvSpPr/>
            <p:nvPr/>
          </p:nvSpPr>
          <p:spPr bwMode="auto">
            <a:xfrm>
              <a:off x="4195763" y="5497513"/>
              <a:ext cx="354013" cy="20638"/>
            </a:xfrm>
            <a:prstGeom prst="rect">
              <a:avLst/>
            </a:prstGeom>
            <a:solidFill>
              <a:srgbClr val="37657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8" name="îsļiḓê"/>
            <p:cNvSpPr/>
            <p:nvPr/>
          </p:nvSpPr>
          <p:spPr bwMode="auto">
            <a:xfrm>
              <a:off x="3616325" y="3422650"/>
              <a:ext cx="1090613" cy="803275"/>
            </a:xfrm>
            <a:custGeom>
              <a:avLst/>
              <a:gdLst>
                <a:gd name="T0" fmla="*/ 248 w 331"/>
                <a:gd name="T1" fmla="*/ 0 h 244"/>
                <a:gd name="T2" fmla="*/ 167 w 331"/>
                <a:gd name="T3" fmla="*/ 0 h 244"/>
                <a:gd name="T4" fmla="*/ 164 w 331"/>
                <a:gd name="T5" fmla="*/ 0 h 244"/>
                <a:gd name="T6" fmla="*/ 83 w 331"/>
                <a:gd name="T7" fmla="*/ 0 h 244"/>
                <a:gd name="T8" fmla="*/ 0 w 331"/>
                <a:gd name="T9" fmla="*/ 244 h 244"/>
                <a:gd name="T10" fmla="*/ 331 w 331"/>
                <a:gd name="T11" fmla="*/ 244 h 244"/>
                <a:gd name="T12" fmla="*/ 248 w 331"/>
                <a:gd name="T13" fmla="*/ 0 h 244"/>
              </a:gdLst>
              <a:ahLst/>
              <a:cxnLst>
                <a:cxn ang="0">
                  <a:pos x="T0" y="T1"/>
                </a:cxn>
                <a:cxn ang="0">
                  <a:pos x="T2" y="T3"/>
                </a:cxn>
                <a:cxn ang="0">
                  <a:pos x="T4" y="T5"/>
                </a:cxn>
                <a:cxn ang="0">
                  <a:pos x="T6" y="T7"/>
                </a:cxn>
                <a:cxn ang="0">
                  <a:pos x="T8" y="T9"/>
                </a:cxn>
                <a:cxn ang="0">
                  <a:pos x="T10" y="T11"/>
                </a:cxn>
                <a:cxn ang="0">
                  <a:pos x="T12" y="T13"/>
                </a:cxn>
              </a:cxnLst>
              <a:rect l="0" t="0" r="r" b="b"/>
              <a:pathLst>
                <a:path w="331" h="244">
                  <a:moveTo>
                    <a:pt x="248" y="0"/>
                  </a:moveTo>
                  <a:cubicBezTo>
                    <a:pt x="167" y="0"/>
                    <a:pt x="167" y="0"/>
                    <a:pt x="167" y="0"/>
                  </a:cubicBezTo>
                  <a:cubicBezTo>
                    <a:pt x="164" y="0"/>
                    <a:pt x="164" y="0"/>
                    <a:pt x="164" y="0"/>
                  </a:cubicBezTo>
                  <a:cubicBezTo>
                    <a:pt x="83" y="0"/>
                    <a:pt x="83" y="0"/>
                    <a:pt x="83" y="0"/>
                  </a:cubicBezTo>
                  <a:cubicBezTo>
                    <a:pt x="5" y="99"/>
                    <a:pt x="0" y="244"/>
                    <a:pt x="0" y="244"/>
                  </a:cubicBezTo>
                  <a:cubicBezTo>
                    <a:pt x="331" y="244"/>
                    <a:pt x="331" y="244"/>
                    <a:pt x="331" y="244"/>
                  </a:cubicBezTo>
                  <a:cubicBezTo>
                    <a:pt x="331" y="244"/>
                    <a:pt x="327" y="99"/>
                    <a:pt x="248" y="0"/>
                  </a:cubicBezTo>
                  <a:close/>
                </a:path>
              </a:pathLst>
            </a:custGeom>
            <a:solidFill>
              <a:srgbClr val="434C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9" name="ïṩ1îde"/>
            <p:cNvSpPr/>
            <p:nvPr/>
          </p:nvSpPr>
          <p:spPr bwMode="auto">
            <a:xfrm>
              <a:off x="3163888" y="2711450"/>
              <a:ext cx="1704975" cy="2124075"/>
            </a:xfrm>
            <a:custGeom>
              <a:avLst/>
              <a:gdLst>
                <a:gd name="T0" fmla="*/ 367 w 517"/>
                <a:gd name="T1" fmla="*/ 372 h 645"/>
                <a:gd name="T2" fmla="*/ 404 w 517"/>
                <a:gd name="T3" fmla="*/ 425 h 645"/>
                <a:gd name="T4" fmla="*/ 392 w 517"/>
                <a:gd name="T5" fmla="*/ 492 h 645"/>
                <a:gd name="T6" fmla="*/ 325 w 517"/>
                <a:gd name="T7" fmla="*/ 480 h 645"/>
                <a:gd name="T8" fmla="*/ 266 w 517"/>
                <a:gd name="T9" fmla="*/ 396 h 645"/>
                <a:gd name="T10" fmla="*/ 265 w 517"/>
                <a:gd name="T11" fmla="*/ 394 h 645"/>
                <a:gd name="T12" fmla="*/ 263 w 517"/>
                <a:gd name="T13" fmla="*/ 393 h 645"/>
                <a:gd name="T14" fmla="*/ 275 w 517"/>
                <a:gd name="T15" fmla="*/ 326 h 645"/>
                <a:gd name="T16" fmla="*/ 304 w 517"/>
                <a:gd name="T17" fmla="*/ 171 h 645"/>
                <a:gd name="T18" fmla="*/ 148 w 517"/>
                <a:gd name="T19" fmla="*/ 145 h 645"/>
                <a:gd name="T20" fmla="*/ 102 w 517"/>
                <a:gd name="T21" fmla="*/ 244 h 645"/>
                <a:gd name="T22" fmla="*/ 57 w 517"/>
                <a:gd name="T23" fmla="*/ 297 h 645"/>
                <a:gd name="T24" fmla="*/ 6 w 517"/>
                <a:gd name="T25" fmla="*/ 252 h 645"/>
                <a:gd name="T26" fmla="*/ 93 w 517"/>
                <a:gd name="T27" fmla="*/ 66 h 645"/>
                <a:gd name="T28" fmla="*/ 382 w 517"/>
                <a:gd name="T29" fmla="*/ 116 h 645"/>
                <a:gd name="T30" fmla="*/ 367 w 517"/>
                <a:gd name="T31" fmla="*/ 372 h 645"/>
                <a:gd name="T32" fmla="*/ 491 w 517"/>
                <a:gd name="T33" fmla="*/ 549 h 645"/>
                <a:gd name="T34" fmla="*/ 501 w 517"/>
                <a:gd name="T35" fmla="*/ 563 h 645"/>
                <a:gd name="T36" fmla="*/ 489 w 517"/>
                <a:gd name="T37" fmla="*/ 631 h 645"/>
                <a:gd name="T38" fmla="*/ 422 w 517"/>
                <a:gd name="T39" fmla="*/ 619 h 645"/>
                <a:gd name="T40" fmla="*/ 412 w 517"/>
                <a:gd name="T41" fmla="*/ 604 h 645"/>
                <a:gd name="T42" fmla="*/ 424 w 517"/>
                <a:gd name="T43" fmla="*/ 537 h 645"/>
                <a:gd name="T44" fmla="*/ 491 w 517"/>
                <a:gd name="T45" fmla="*/ 54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7" h="645">
                  <a:moveTo>
                    <a:pt x="367" y="372"/>
                  </a:moveTo>
                  <a:cubicBezTo>
                    <a:pt x="404" y="425"/>
                    <a:pt x="404" y="425"/>
                    <a:pt x="404" y="425"/>
                  </a:cubicBezTo>
                  <a:cubicBezTo>
                    <a:pt x="419" y="447"/>
                    <a:pt x="414" y="476"/>
                    <a:pt x="392" y="492"/>
                  </a:cubicBezTo>
                  <a:cubicBezTo>
                    <a:pt x="371" y="507"/>
                    <a:pt x="340" y="503"/>
                    <a:pt x="325" y="480"/>
                  </a:cubicBezTo>
                  <a:cubicBezTo>
                    <a:pt x="266" y="396"/>
                    <a:pt x="266" y="396"/>
                    <a:pt x="266" y="396"/>
                  </a:cubicBezTo>
                  <a:cubicBezTo>
                    <a:pt x="265" y="395"/>
                    <a:pt x="266" y="395"/>
                    <a:pt x="265" y="394"/>
                  </a:cubicBezTo>
                  <a:cubicBezTo>
                    <a:pt x="264" y="394"/>
                    <a:pt x="264" y="394"/>
                    <a:pt x="263" y="393"/>
                  </a:cubicBezTo>
                  <a:cubicBezTo>
                    <a:pt x="249" y="372"/>
                    <a:pt x="254" y="340"/>
                    <a:pt x="275" y="326"/>
                  </a:cubicBezTo>
                  <a:cubicBezTo>
                    <a:pt x="326" y="290"/>
                    <a:pt x="339" y="221"/>
                    <a:pt x="304" y="171"/>
                  </a:cubicBezTo>
                  <a:cubicBezTo>
                    <a:pt x="268" y="120"/>
                    <a:pt x="199" y="109"/>
                    <a:pt x="148" y="145"/>
                  </a:cubicBezTo>
                  <a:cubicBezTo>
                    <a:pt x="115" y="168"/>
                    <a:pt x="99" y="206"/>
                    <a:pt x="102" y="244"/>
                  </a:cubicBezTo>
                  <a:cubicBezTo>
                    <a:pt x="104" y="271"/>
                    <a:pt x="85" y="295"/>
                    <a:pt x="57" y="297"/>
                  </a:cubicBezTo>
                  <a:cubicBezTo>
                    <a:pt x="31" y="299"/>
                    <a:pt x="8" y="280"/>
                    <a:pt x="6" y="252"/>
                  </a:cubicBezTo>
                  <a:cubicBezTo>
                    <a:pt x="0" y="182"/>
                    <a:pt x="31" y="110"/>
                    <a:pt x="93" y="66"/>
                  </a:cubicBezTo>
                  <a:cubicBezTo>
                    <a:pt x="186" y="0"/>
                    <a:pt x="316" y="22"/>
                    <a:pt x="382" y="116"/>
                  </a:cubicBezTo>
                  <a:cubicBezTo>
                    <a:pt x="438" y="196"/>
                    <a:pt x="429" y="302"/>
                    <a:pt x="367" y="372"/>
                  </a:cubicBezTo>
                  <a:close/>
                  <a:moveTo>
                    <a:pt x="491" y="549"/>
                  </a:moveTo>
                  <a:cubicBezTo>
                    <a:pt x="501" y="563"/>
                    <a:pt x="501" y="563"/>
                    <a:pt x="501" y="563"/>
                  </a:cubicBezTo>
                  <a:cubicBezTo>
                    <a:pt x="517" y="586"/>
                    <a:pt x="512" y="615"/>
                    <a:pt x="489" y="631"/>
                  </a:cubicBezTo>
                  <a:cubicBezTo>
                    <a:pt x="468" y="645"/>
                    <a:pt x="438" y="641"/>
                    <a:pt x="422" y="619"/>
                  </a:cubicBezTo>
                  <a:cubicBezTo>
                    <a:pt x="412" y="604"/>
                    <a:pt x="412" y="604"/>
                    <a:pt x="412" y="604"/>
                  </a:cubicBezTo>
                  <a:cubicBezTo>
                    <a:pt x="397" y="582"/>
                    <a:pt x="403" y="552"/>
                    <a:pt x="424" y="537"/>
                  </a:cubicBezTo>
                  <a:cubicBezTo>
                    <a:pt x="446" y="521"/>
                    <a:pt x="476" y="527"/>
                    <a:pt x="491" y="549"/>
                  </a:cubicBezTo>
                  <a:close/>
                </a:path>
              </a:pathLst>
            </a:custGeom>
            <a:solidFill>
              <a:srgbClr val="F4B52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0" name="îṥļídê"/>
            <p:cNvSpPr/>
            <p:nvPr/>
          </p:nvSpPr>
          <p:spPr bwMode="auto">
            <a:xfrm>
              <a:off x="3090863" y="2763838"/>
              <a:ext cx="1704975" cy="2120900"/>
            </a:xfrm>
            <a:custGeom>
              <a:avLst/>
              <a:gdLst>
                <a:gd name="T0" fmla="*/ 367 w 517"/>
                <a:gd name="T1" fmla="*/ 371 h 644"/>
                <a:gd name="T2" fmla="*/ 404 w 517"/>
                <a:gd name="T3" fmla="*/ 424 h 644"/>
                <a:gd name="T4" fmla="*/ 392 w 517"/>
                <a:gd name="T5" fmla="*/ 491 h 644"/>
                <a:gd name="T6" fmla="*/ 325 w 517"/>
                <a:gd name="T7" fmla="*/ 479 h 644"/>
                <a:gd name="T8" fmla="*/ 266 w 517"/>
                <a:gd name="T9" fmla="*/ 395 h 644"/>
                <a:gd name="T10" fmla="*/ 266 w 517"/>
                <a:gd name="T11" fmla="*/ 393 h 644"/>
                <a:gd name="T12" fmla="*/ 264 w 517"/>
                <a:gd name="T13" fmla="*/ 392 h 644"/>
                <a:gd name="T14" fmla="*/ 276 w 517"/>
                <a:gd name="T15" fmla="*/ 325 h 644"/>
                <a:gd name="T16" fmla="*/ 304 w 517"/>
                <a:gd name="T17" fmla="*/ 170 h 644"/>
                <a:gd name="T18" fmla="*/ 149 w 517"/>
                <a:gd name="T19" fmla="*/ 144 h 644"/>
                <a:gd name="T20" fmla="*/ 103 w 517"/>
                <a:gd name="T21" fmla="*/ 243 h 644"/>
                <a:gd name="T22" fmla="*/ 58 w 517"/>
                <a:gd name="T23" fmla="*/ 296 h 644"/>
                <a:gd name="T24" fmla="*/ 6 w 517"/>
                <a:gd name="T25" fmla="*/ 252 h 644"/>
                <a:gd name="T26" fmla="*/ 93 w 517"/>
                <a:gd name="T27" fmla="*/ 65 h 644"/>
                <a:gd name="T28" fmla="*/ 382 w 517"/>
                <a:gd name="T29" fmla="*/ 115 h 644"/>
                <a:gd name="T30" fmla="*/ 367 w 517"/>
                <a:gd name="T31" fmla="*/ 371 h 644"/>
                <a:gd name="T32" fmla="*/ 491 w 517"/>
                <a:gd name="T33" fmla="*/ 548 h 644"/>
                <a:gd name="T34" fmla="*/ 501 w 517"/>
                <a:gd name="T35" fmla="*/ 562 h 644"/>
                <a:gd name="T36" fmla="*/ 490 w 517"/>
                <a:gd name="T37" fmla="*/ 630 h 644"/>
                <a:gd name="T38" fmla="*/ 422 w 517"/>
                <a:gd name="T39" fmla="*/ 618 h 644"/>
                <a:gd name="T40" fmla="*/ 412 w 517"/>
                <a:gd name="T41" fmla="*/ 603 h 644"/>
                <a:gd name="T42" fmla="*/ 424 w 517"/>
                <a:gd name="T43" fmla="*/ 536 h 644"/>
                <a:gd name="T44" fmla="*/ 491 w 517"/>
                <a:gd name="T45" fmla="*/ 548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7" h="644">
                  <a:moveTo>
                    <a:pt x="367" y="371"/>
                  </a:moveTo>
                  <a:cubicBezTo>
                    <a:pt x="404" y="424"/>
                    <a:pt x="404" y="424"/>
                    <a:pt x="404" y="424"/>
                  </a:cubicBezTo>
                  <a:cubicBezTo>
                    <a:pt x="420" y="446"/>
                    <a:pt x="415" y="475"/>
                    <a:pt x="392" y="491"/>
                  </a:cubicBezTo>
                  <a:cubicBezTo>
                    <a:pt x="371" y="506"/>
                    <a:pt x="341" y="502"/>
                    <a:pt x="325" y="479"/>
                  </a:cubicBezTo>
                  <a:cubicBezTo>
                    <a:pt x="266" y="395"/>
                    <a:pt x="266" y="395"/>
                    <a:pt x="266" y="395"/>
                  </a:cubicBezTo>
                  <a:cubicBezTo>
                    <a:pt x="266" y="395"/>
                    <a:pt x="266" y="394"/>
                    <a:pt x="266" y="393"/>
                  </a:cubicBezTo>
                  <a:cubicBezTo>
                    <a:pt x="264" y="393"/>
                    <a:pt x="264" y="393"/>
                    <a:pt x="264" y="392"/>
                  </a:cubicBezTo>
                  <a:cubicBezTo>
                    <a:pt x="249" y="371"/>
                    <a:pt x="255" y="340"/>
                    <a:pt x="276" y="325"/>
                  </a:cubicBezTo>
                  <a:cubicBezTo>
                    <a:pt x="326" y="289"/>
                    <a:pt x="339" y="220"/>
                    <a:pt x="304" y="170"/>
                  </a:cubicBezTo>
                  <a:cubicBezTo>
                    <a:pt x="268" y="119"/>
                    <a:pt x="200" y="109"/>
                    <a:pt x="149" y="144"/>
                  </a:cubicBezTo>
                  <a:cubicBezTo>
                    <a:pt x="116" y="168"/>
                    <a:pt x="99" y="206"/>
                    <a:pt x="103" y="243"/>
                  </a:cubicBezTo>
                  <a:cubicBezTo>
                    <a:pt x="105" y="270"/>
                    <a:pt x="85" y="294"/>
                    <a:pt x="58" y="296"/>
                  </a:cubicBezTo>
                  <a:cubicBezTo>
                    <a:pt x="31" y="298"/>
                    <a:pt x="9" y="279"/>
                    <a:pt x="6" y="252"/>
                  </a:cubicBezTo>
                  <a:cubicBezTo>
                    <a:pt x="0" y="181"/>
                    <a:pt x="31" y="109"/>
                    <a:pt x="93" y="65"/>
                  </a:cubicBezTo>
                  <a:cubicBezTo>
                    <a:pt x="187" y="0"/>
                    <a:pt x="317" y="22"/>
                    <a:pt x="382" y="115"/>
                  </a:cubicBezTo>
                  <a:cubicBezTo>
                    <a:pt x="438" y="195"/>
                    <a:pt x="430" y="301"/>
                    <a:pt x="367" y="371"/>
                  </a:cubicBezTo>
                  <a:close/>
                  <a:moveTo>
                    <a:pt x="491" y="548"/>
                  </a:moveTo>
                  <a:cubicBezTo>
                    <a:pt x="501" y="562"/>
                    <a:pt x="501" y="562"/>
                    <a:pt x="501" y="562"/>
                  </a:cubicBezTo>
                  <a:cubicBezTo>
                    <a:pt x="517" y="585"/>
                    <a:pt x="512" y="614"/>
                    <a:pt x="490" y="630"/>
                  </a:cubicBezTo>
                  <a:cubicBezTo>
                    <a:pt x="469" y="644"/>
                    <a:pt x="438" y="640"/>
                    <a:pt x="422" y="618"/>
                  </a:cubicBezTo>
                  <a:cubicBezTo>
                    <a:pt x="412" y="603"/>
                    <a:pt x="412" y="603"/>
                    <a:pt x="412" y="603"/>
                  </a:cubicBezTo>
                  <a:cubicBezTo>
                    <a:pt x="397" y="582"/>
                    <a:pt x="403" y="551"/>
                    <a:pt x="424" y="536"/>
                  </a:cubicBezTo>
                  <a:cubicBezTo>
                    <a:pt x="447" y="520"/>
                    <a:pt x="476" y="526"/>
                    <a:pt x="491" y="548"/>
                  </a:cubicBezTo>
                  <a:close/>
                </a:path>
              </a:pathLst>
            </a:custGeom>
            <a:solidFill>
              <a:srgbClr val="FFD15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1" name="ï$ḻíḋè"/>
            <p:cNvSpPr/>
            <p:nvPr/>
          </p:nvSpPr>
          <p:spPr bwMode="auto">
            <a:xfrm>
              <a:off x="4195763" y="2654300"/>
              <a:ext cx="596900" cy="939800"/>
            </a:xfrm>
            <a:custGeom>
              <a:avLst/>
              <a:gdLst>
                <a:gd name="T0" fmla="*/ 107 w 181"/>
                <a:gd name="T1" fmla="*/ 0 h 285"/>
                <a:gd name="T2" fmla="*/ 176 w 181"/>
                <a:gd name="T3" fmla="*/ 149 h 285"/>
                <a:gd name="T4" fmla="*/ 17 w 181"/>
                <a:gd name="T5" fmla="*/ 285 h 285"/>
                <a:gd name="T6" fmla="*/ 0 w 181"/>
                <a:gd name="T7" fmla="*/ 218 h 285"/>
                <a:gd name="T8" fmla="*/ 123 w 181"/>
                <a:gd name="T9" fmla="*/ 143 h 285"/>
                <a:gd name="T10" fmla="*/ 97 w 181"/>
                <a:gd name="T11" fmla="*/ 81 h 285"/>
                <a:gd name="T12" fmla="*/ 107 w 181"/>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181" h="285">
                  <a:moveTo>
                    <a:pt x="107" y="0"/>
                  </a:moveTo>
                  <a:cubicBezTo>
                    <a:pt x="107" y="0"/>
                    <a:pt x="171" y="114"/>
                    <a:pt x="176" y="149"/>
                  </a:cubicBezTo>
                  <a:cubicBezTo>
                    <a:pt x="181" y="185"/>
                    <a:pt x="47" y="280"/>
                    <a:pt x="17" y="285"/>
                  </a:cubicBezTo>
                  <a:cubicBezTo>
                    <a:pt x="0" y="218"/>
                    <a:pt x="0" y="218"/>
                    <a:pt x="0" y="218"/>
                  </a:cubicBezTo>
                  <a:cubicBezTo>
                    <a:pt x="0" y="218"/>
                    <a:pt x="111" y="166"/>
                    <a:pt x="123" y="143"/>
                  </a:cubicBezTo>
                  <a:cubicBezTo>
                    <a:pt x="97" y="81"/>
                    <a:pt x="97" y="81"/>
                    <a:pt x="97" y="81"/>
                  </a:cubicBezTo>
                  <a:lnTo>
                    <a:pt x="107" y="0"/>
                  </a:lnTo>
                  <a:close/>
                </a:path>
              </a:pathLst>
            </a:custGeom>
            <a:solidFill>
              <a:srgbClr val="F6D6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2" name="ïślide"/>
            <p:cNvSpPr/>
            <p:nvPr/>
          </p:nvSpPr>
          <p:spPr bwMode="auto">
            <a:xfrm>
              <a:off x="4103688" y="3405188"/>
              <a:ext cx="131763" cy="174625"/>
            </a:xfrm>
            <a:custGeom>
              <a:avLst/>
              <a:gdLst>
                <a:gd name="T0" fmla="*/ 31 w 40"/>
                <a:gd name="T1" fmla="*/ 2 h 53"/>
                <a:gd name="T2" fmla="*/ 7 w 40"/>
                <a:gd name="T3" fmla="*/ 8 h 53"/>
                <a:gd name="T4" fmla="*/ 40 w 40"/>
                <a:gd name="T5" fmla="*/ 39 h 53"/>
                <a:gd name="T6" fmla="*/ 31 w 40"/>
                <a:gd name="T7" fmla="*/ 2 h 53"/>
              </a:gdLst>
              <a:ahLst/>
              <a:cxnLst>
                <a:cxn ang="0">
                  <a:pos x="T0" y="T1"/>
                </a:cxn>
                <a:cxn ang="0">
                  <a:pos x="T2" y="T3"/>
                </a:cxn>
                <a:cxn ang="0">
                  <a:pos x="T4" y="T5"/>
                </a:cxn>
                <a:cxn ang="0">
                  <a:pos x="T6" y="T7"/>
                </a:cxn>
              </a:cxnLst>
              <a:rect l="0" t="0" r="r" b="b"/>
              <a:pathLst>
                <a:path w="40" h="53">
                  <a:moveTo>
                    <a:pt x="31" y="2"/>
                  </a:moveTo>
                  <a:cubicBezTo>
                    <a:pt x="31" y="2"/>
                    <a:pt x="11" y="0"/>
                    <a:pt x="7" y="8"/>
                  </a:cubicBezTo>
                  <a:cubicBezTo>
                    <a:pt x="3" y="16"/>
                    <a:pt x="0" y="53"/>
                    <a:pt x="40" y="39"/>
                  </a:cubicBezTo>
                  <a:lnTo>
                    <a:pt x="31" y="2"/>
                  </a:lnTo>
                  <a:close/>
                </a:path>
              </a:pathLst>
            </a:custGeom>
            <a:solidFill>
              <a:srgbClr val="B27E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wipe(left)">
                                      <p:cBhvr>
                                        <p:cTn id="17" dur="500"/>
                                        <p:tgtEl>
                                          <p:spTgt spid="7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wipe(left)">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wipe(left)">
                                      <p:cBhvr>
                                        <p:cTn id="27" dur="500"/>
                                        <p:tgtEl>
                                          <p:spTgt spid="1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wipe(left)">
                                      <p:cBhvr>
                                        <p:cTn id="32" dur="500"/>
                                        <p:tgtEl>
                                          <p:spTgt spid="10">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
                                            <p:txEl>
                                              <p:pRg st="3" end="3"/>
                                            </p:txEl>
                                          </p:spTgt>
                                        </p:tgtEl>
                                        <p:attrNameLst>
                                          <p:attrName>style.visibility</p:attrName>
                                        </p:attrNameLst>
                                      </p:cBhvr>
                                      <p:to>
                                        <p:strVal val="visible"/>
                                      </p:to>
                                    </p:set>
                                    <p:animEffect transition="in" filter="wipe(left)">
                                      <p:cBhvr>
                                        <p:cTn id="37" dur="500"/>
                                        <p:tgtEl>
                                          <p:spTgt spid="10">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xEl>
                                              <p:pRg st="4" end="4"/>
                                            </p:txEl>
                                          </p:spTgt>
                                        </p:tgtEl>
                                        <p:attrNameLst>
                                          <p:attrName>style.visibility</p:attrName>
                                        </p:attrNameLst>
                                      </p:cBhvr>
                                      <p:to>
                                        <p:strVal val="visible"/>
                                      </p:to>
                                    </p:set>
                                    <p:animEffect transition="in" filter="wipe(left)">
                                      <p:cBhvr>
                                        <p:cTn id="42" dur="500"/>
                                        <p:tgtEl>
                                          <p:spTgt spid="10">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0">
                                            <p:txEl>
                                              <p:pRg st="5" end="5"/>
                                            </p:txEl>
                                          </p:spTgt>
                                        </p:tgtEl>
                                        <p:attrNameLst>
                                          <p:attrName>style.visibility</p:attrName>
                                        </p:attrNameLst>
                                      </p:cBhvr>
                                      <p:to>
                                        <p:strVal val="visible"/>
                                      </p:to>
                                    </p:set>
                                    <p:animEffect transition="in" filter="wipe(left)">
                                      <p:cBhvr>
                                        <p:cTn id="47"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3"/>
          <p:cNvSpPr/>
          <p:nvPr/>
        </p:nvSpPr>
        <p:spPr>
          <a:xfrm>
            <a:off x="1128761" y="1219201"/>
            <a:ext cx="9883677" cy="4968239"/>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5614037"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5. </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研发人员绩效考核方案设计实务</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p:cNvGrpSpPr/>
          <p:nvPr/>
        </p:nvGrpSpPr>
        <p:grpSpPr>
          <a:xfrm>
            <a:off x="1128761" y="1545142"/>
            <a:ext cx="5711046" cy="546411"/>
            <a:chOff x="1128761" y="1560382"/>
            <a:chExt cx="5711046" cy="546411"/>
          </a:xfrm>
        </p:grpSpPr>
        <p:sp>
          <p:nvSpPr>
            <p:cNvPr id="9" name="Freeform: Shape 13"/>
            <p:cNvSpPr/>
            <p:nvPr/>
          </p:nvSpPr>
          <p:spPr>
            <a:xfrm>
              <a:off x="1128761" y="1600124"/>
              <a:ext cx="24221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0" name="矩形 9"/>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1</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）目的</a:t>
              </a:r>
            </a:p>
          </p:txBody>
        </p:sp>
      </p:grpSp>
      <p:sp>
        <p:nvSpPr>
          <p:cNvPr id="11" name="文本框 10"/>
          <p:cNvSpPr txBox="1"/>
          <p:nvPr/>
        </p:nvSpPr>
        <p:spPr>
          <a:xfrm>
            <a:off x="1447976" y="2161077"/>
            <a:ext cx="9201831"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为了全面准确地评价企业研发人员的工作业绩，贯彻企业的发展战略，结合研发人员的业务特点和工作内容，特制定本方案。</a:t>
            </a:r>
          </a:p>
        </p:txBody>
      </p:sp>
      <p:grpSp>
        <p:nvGrpSpPr>
          <p:cNvPr id="5" name="组合 4"/>
          <p:cNvGrpSpPr/>
          <p:nvPr/>
        </p:nvGrpSpPr>
        <p:grpSpPr>
          <a:xfrm>
            <a:off x="1128761" y="3222370"/>
            <a:ext cx="5725036" cy="554379"/>
            <a:chOff x="1128761" y="4350061"/>
            <a:chExt cx="5725036" cy="554379"/>
          </a:xfrm>
        </p:grpSpPr>
        <p:sp>
          <p:nvSpPr>
            <p:cNvPr id="3" name="Freeform: Shape 13"/>
            <p:cNvSpPr/>
            <p:nvPr/>
          </p:nvSpPr>
          <p:spPr>
            <a:xfrm>
              <a:off x="1128761" y="4397771"/>
              <a:ext cx="255931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2" name="矩形 11"/>
            <p:cNvSpPr/>
            <p:nvPr/>
          </p:nvSpPr>
          <p:spPr>
            <a:xfrm>
              <a:off x="1179562" y="4350061"/>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2</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）适用范围</a:t>
              </a:r>
            </a:p>
          </p:txBody>
        </p:sp>
      </p:grpSp>
      <p:sp>
        <p:nvSpPr>
          <p:cNvPr id="13" name="文本框 12"/>
          <p:cNvSpPr txBox="1"/>
          <p:nvPr/>
        </p:nvSpPr>
        <p:spPr>
          <a:xfrm>
            <a:off x="1469683" y="3774270"/>
            <a:ext cx="920183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本方案适用于公司的产品研发人员和技术样的人员</a:t>
            </a:r>
          </a:p>
        </p:txBody>
      </p:sp>
      <p:grpSp>
        <p:nvGrpSpPr>
          <p:cNvPr id="18" name="组合 17"/>
          <p:cNvGrpSpPr/>
          <p:nvPr/>
        </p:nvGrpSpPr>
        <p:grpSpPr>
          <a:xfrm>
            <a:off x="1179564" y="4342484"/>
            <a:ext cx="5725036" cy="554379"/>
            <a:chOff x="1128761" y="4350061"/>
            <a:chExt cx="5725036" cy="554379"/>
          </a:xfrm>
        </p:grpSpPr>
        <p:sp>
          <p:nvSpPr>
            <p:cNvPr id="19" name="Freeform: Shape 13"/>
            <p:cNvSpPr/>
            <p:nvPr/>
          </p:nvSpPr>
          <p:spPr>
            <a:xfrm>
              <a:off x="1128761" y="4397771"/>
              <a:ext cx="255931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20" name="矩形 19"/>
            <p:cNvSpPr/>
            <p:nvPr/>
          </p:nvSpPr>
          <p:spPr>
            <a:xfrm>
              <a:off x="1179562" y="4350061"/>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3</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）考核内容</a:t>
              </a:r>
            </a:p>
          </p:txBody>
        </p:sp>
      </p:grpSp>
      <p:sp>
        <p:nvSpPr>
          <p:cNvPr id="16" name="文本框 15"/>
          <p:cNvSpPr txBox="1"/>
          <p:nvPr/>
        </p:nvSpPr>
        <p:spPr>
          <a:xfrm>
            <a:off x="1637323" y="4962671"/>
            <a:ext cx="9201831"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（一）产品研发人员业绩考核内容</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产品研发人员的业绩考核主要选取以下关键业绩指标，如下表：</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3" grpId="0"/>
      <p:bldP spid="1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内容占位符 5"/>
          <p:cNvGraphicFramePr/>
          <p:nvPr>
            <p:custDataLst>
              <p:tags r:id="rId1"/>
            </p:custDataLst>
          </p:nvPr>
        </p:nvGraphicFramePr>
        <p:xfrm>
          <a:off x="1066800" y="220464"/>
          <a:ext cx="10637520" cy="6417072"/>
        </p:xfrm>
        <a:graphic>
          <a:graphicData uri="http://schemas.openxmlformats.org/drawingml/2006/table">
            <a:tbl>
              <a:tblPr firstRow="1" bandRow="1">
                <a:tableStyleId>{7DF18680-E054-41AD-8BC1-D1AEF772440D}</a:tableStyleId>
              </a:tblPr>
              <a:tblGrid>
                <a:gridCol w="1995780">
                  <a:extLst>
                    <a:ext uri="{9D8B030D-6E8A-4147-A177-3AD203B41FA5}">
                      <a16:colId xmlns:a16="http://schemas.microsoft.com/office/drawing/2014/main" val="20000"/>
                    </a:ext>
                  </a:extLst>
                </a:gridCol>
                <a:gridCol w="1104963">
                  <a:extLst>
                    <a:ext uri="{9D8B030D-6E8A-4147-A177-3AD203B41FA5}">
                      <a16:colId xmlns:a16="http://schemas.microsoft.com/office/drawing/2014/main" val="20001"/>
                    </a:ext>
                  </a:extLst>
                </a:gridCol>
                <a:gridCol w="7536777">
                  <a:extLst>
                    <a:ext uri="{9D8B030D-6E8A-4147-A177-3AD203B41FA5}">
                      <a16:colId xmlns:a16="http://schemas.microsoft.com/office/drawing/2014/main" val="20002"/>
                    </a:ext>
                  </a:extLst>
                </a:gridCol>
              </a:tblGrid>
              <a:tr h="363779">
                <a:tc>
                  <a:txBody>
                    <a:bodyPr/>
                    <a:lstStyle/>
                    <a:p>
                      <a:pPr algn="ctr">
                        <a:buNone/>
                      </a:pPr>
                      <a:r>
                        <a:rPr lang="zh-CN" altLang="en-US" sz="1800" b="1">
                          <a:ea typeface="微软雅黑" panose="020B0503020204020204" pitchFamily="34" charset="-122"/>
                        </a:rPr>
                        <a:t>关键业绩指标</a:t>
                      </a:r>
                    </a:p>
                  </a:txBody>
                  <a:tcPr marL="87307" marR="87307" marT="43654" marB="43654" anchor="ctr">
                    <a:solidFill>
                      <a:srgbClr val="5CA4EC"/>
                    </a:solidFill>
                  </a:tcPr>
                </a:tc>
                <a:tc>
                  <a:txBody>
                    <a:bodyPr/>
                    <a:lstStyle/>
                    <a:p>
                      <a:pPr algn="ctr">
                        <a:buNone/>
                      </a:pPr>
                      <a:r>
                        <a:rPr lang="zh-CN" altLang="en-US" sz="1800" b="1">
                          <a:ea typeface="微软雅黑" panose="020B0503020204020204" pitchFamily="34" charset="-122"/>
                        </a:rPr>
                        <a:t>权重（</a:t>
                      </a:r>
                      <a:r>
                        <a:rPr lang="en-US" altLang="zh-CN" sz="1800" b="1">
                          <a:ea typeface="微软雅黑" panose="020B0503020204020204" pitchFamily="34" charset="-122"/>
                        </a:rPr>
                        <a:t>%</a:t>
                      </a:r>
                      <a:r>
                        <a:rPr lang="zh-CN" altLang="en-US" sz="1800" b="1">
                          <a:ea typeface="微软雅黑" panose="020B0503020204020204" pitchFamily="34" charset="-122"/>
                        </a:rPr>
                        <a:t>）</a:t>
                      </a:r>
                    </a:p>
                  </a:txBody>
                  <a:tcPr marL="87307" marR="87307" marT="43654" marB="43654" anchor="ctr">
                    <a:solidFill>
                      <a:srgbClr val="5CA4EC"/>
                    </a:solidFill>
                  </a:tcPr>
                </a:tc>
                <a:tc>
                  <a:txBody>
                    <a:bodyPr/>
                    <a:lstStyle/>
                    <a:p>
                      <a:pPr algn="ctr">
                        <a:buNone/>
                      </a:pPr>
                      <a:r>
                        <a:rPr lang="zh-CN" altLang="en-US" sz="1800" b="1">
                          <a:ea typeface="微软雅黑" panose="020B0503020204020204" pitchFamily="34" charset="-122"/>
                        </a:rPr>
                        <a:t>评分标准</a:t>
                      </a:r>
                    </a:p>
                  </a:txBody>
                  <a:tcPr marL="87307" marR="87307" marT="43654" marB="43654" anchor="ctr">
                    <a:solidFill>
                      <a:srgbClr val="5CA4EC"/>
                    </a:solidFill>
                  </a:tcPr>
                </a:tc>
                <a:extLst>
                  <a:ext uri="{0D108BD9-81ED-4DB2-BD59-A6C34878D82A}">
                    <a16:rowId xmlns:a16="http://schemas.microsoft.com/office/drawing/2014/main" val="10000"/>
                  </a:ext>
                </a:extLst>
              </a:tr>
              <a:tr h="785764">
                <a:tc>
                  <a:txBody>
                    <a:bodyPr/>
                    <a:lstStyle/>
                    <a:p>
                      <a:pPr algn="ctr">
                        <a:buNone/>
                      </a:pPr>
                      <a:r>
                        <a:rPr lang="zh-CN" altLang="en-US" sz="1700">
                          <a:ea typeface="微软雅黑" panose="020B0503020204020204" pitchFamily="34" charset="-122"/>
                        </a:rPr>
                        <a:t>研发项目阶段过达成率</a:t>
                      </a:r>
                    </a:p>
                  </a:txBody>
                  <a:tcPr marL="87307" marR="87307" marT="43654" marB="43654" anchor="ctr"/>
                </a:tc>
                <a:tc>
                  <a:txBody>
                    <a:bodyPr/>
                    <a:lstStyle/>
                    <a:p>
                      <a:pPr algn="ctr">
                        <a:buNone/>
                      </a:pPr>
                      <a:r>
                        <a:rPr lang="en-US" altLang="zh-CN" sz="1700">
                          <a:ea typeface="微软雅黑" panose="020B0503020204020204" pitchFamily="34" charset="-122"/>
                        </a:rPr>
                        <a:t>15</a:t>
                      </a:r>
                    </a:p>
                  </a:txBody>
                  <a:tcPr marL="87307" marR="87307" marT="43654" marB="43654" anchor="ctr"/>
                </a:tc>
                <a:tc>
                  <a:txBody>
                    <a:bodyPr/>
                    <a:lstStyle/>
                    <a:p>
                      <a:pPr>
                        <a:buNone/>
                      </a:pPr>
                      <a:r>
                        <a:rPr lang="zh-CN" altLang="en-US" sz="1500">
                          <a:ea typeface="微软雅黑" panose="020B0503020204020204" pitchFamily="34" charset="-122"/>
                        </a:rPr>
                        <a:t>（</a:t>
                      </a:r>
                      <a:r>
                        <a:rPr lang="en-US" altLang="zh-CN" sz="1500">
                          <a:ea typeface="微软雅黑" panose="020B0503020204020204" pitchFamily="34" charset="-122"/>
                        </a:rPr>
                        <a:t>1</a:t>
                      </a:r>
                      <a:r>
                        <a:rPr lang="zh-CN" altLang="en-US" sz="1500">
                          <a:ea typeface="微软雅黑" panose="020B0503020204020204" pitchFamily="34" charset="-122"/>
                        </a:rPr>
                        <a:t>）研发项目阶段成果达到 </a:t>
                      </a:r>
                      <a:r>
                        <a:rPr lang="zh-CN" altLang="en-US" sz="1500" u="sng">
                          <a:ea typeface="微软雅黑" panose="020B0503020204020204" pitchFamily="34" charset="-122"/>
                        </a:rPr>
                        <a:t>   </a:t>
                      </a:r>
                      <a:r>
                        <a:rPr lang="en-US" altLang="zh-CN" sz="1500">
                          <a:ea typeface="微软雅黑" panose="020B0503020204020204" pitchFamily="34" charset="-122"/>
                        </a:rPr>
                        <a:t>%</a:t>
                      </a:r>
                      <a:r>
                        <a:rPr lang="zh-CN" altLang="en-US" sz="1500">
                          <a:ea typeface="微软雅黑" panose="020B0503020204020204" pitchFamily="34" charset="-122"/>
                        </a:rPr>
                        <a:t>以上，该项得满分</a:t>
                      </a:r>
                    </a:p>
                    <a:p>
                      <a:pPr>
                        <a:buNone/>
                      </a:pPr>
                      <a:r>
                        <a:rPr lang="zh-CN" altLang="en-US" sz="1500">
                          <a:ea typeface="微软雅黑" panose="020B0503020204020204" pitchFamily="34" charset="-122"/>
                        </a:rPr>
                        <a:t>（</a:t>
                      </a:r>
                      <a:r>
                        <a:rPr lang="en-US" altLang="zh-CN" sz="1500">
                          <a:ea typeface="微软雅黑" panose="020B0503020204020204" pitchFamily="34" charset="-122"/>
                        </a:rPr>
                        <a:t>2</a:t>
                      </a:r>
                      <a:r>
                        <a:rPr lang="zh-CN" altLang="en-US" sz="1500">
                          <a:ea typeface="微软雅黑" panose="020B0503020204020204" pitchFamily="34" charset="-122"/>
                        </a:rPr>
                        <a:t>）</a:t>
                      </a:r>
                      <a:r>
                        <a:rPr lang="zh-CN" altLang="en-US" sz="1500">
                          <a:ea typeface="微软雅黑" panose="020B0503020204020204" pitchFamily="34" charset="-122"/>
                          <a:sym typeface="+mn-ea"/>
                        </a:rPr>
                        <a:t>研发项目阶段成果达到 </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zh-CN" altLang="en-US" sz="1500">
                          <a:ea typeface="微软雅黑" panose="020B0503020204020204" pitchFamily="34" charset="-122"/>
                          <a:sym typeface="+mn-ea"/>
                        </a:rPr>
                        <a:t>，得</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分</a:t>
                      </a:r>
                    </a:p>
                    <a:p>
                      <a:pPr>
                        <a:buNone/>
                      </a:pPr>
                      <a:r>
                        <a:rPr lang="zh-CN" altLang="en-US" sz="1500">
                          <a:ea typeface="微软雅黑" panose="020B0503020204020204" pitchFamily="34" charset="-122"/>
                          <a:sym typeface="+mn-ea"/>
                        </a:rPr>
                        <a:t>（</a:t>
                      </a:r>
                      <a:r>
                        <a:rPr lang="en-US" altLang="zh-CN" sz="1500">
                          <a:ea typeface="微软雅黑" panose="020B0503020204020204" pitchFamily="34" charset="-122"/>
                          <a:sym typeface="+mn-ea"/>
                        </a:rPr>
                        <a:t>3</a:t>
                      </a:r>
                      <a:r>
                        <a:rPr lang="zh-CN" altLang="en-US" sz="1500">
                          <a:ea typeface="微软雅黑" panose="020B0503020204020204" pitchFamily="34" charset="-122"/>
                          <a:sym typeface="+mn-ea"/>
                        </a:rPr>
                        <a:t>）研发项目阶段成果达到 </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zh-CN" altLang="en-US" sz="1500">
                          <a:ea typeface="微软雅黑" panose="020B0503020204020204" pitchFamily="34" charset="-122"/>
                          <a:sym typeface="+mn-ea"/>
                        </a:rPr>
                        <a:t>以下，得</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分</a:t>
                      </a:r>
                    </a:p>
                  </a:txBody>
                  <a:tcPr marL="87307" marR="87307" marT="43654" marB="43654"/>
                </a:tc>
                <a:extLst>
                  <a:ext uri="{0D108BD9-81ED-4DB2-BD59-A6C34878D82A}">
                    <a16:rowId xmlns:a16="http://schemas.microsoft.com/office/drawing/2014/main" val="10001"/>
                  </a:ext>
                </a:extLst>
              </a:tr>
              <a:tr h="785764">
                <a:tc>
                  <a:txBody>
                    <a:bodyPr/>
                    <a:lstStyle/>
                    <a:p>
                      <a:pPr algn="ctr">
                        <a:buNone/>
                      </a:pPr>
                      <a:r>
                        <a:rPr lang="zh-CN" altLang="en-US" sz="1700">
                          <a:ea typeface="微软雅黑" panose="020B0503020204020204" pitchFamily="34" charset="-122"/>
                        </a:rPr>
                        <a:t>研发课题完成量</a:t>
                      </a:r>
                    </a:p>
                  </a:txBody>
                  <a:tcPr marL="87307" marR="87307" marT="43654" marB="43654" anchor="ctr"/>
                </a:tc>
                <a:tc>
                  <a:txBody>
                    <a:bodyPr/>
                    <a:lstStyle/>
                    <a:p>
                      <a:pPr algn="ctr">
                        <a:buNone/>
                      </a:pPr>
                      <a:r>
                        <a:rPr lang="en-US" altLang="zh-CN" sz="1700">
                          <a:ea typeface="微软雅黑" panose="020B0503020204020204" pitchFamily="34" charset="-122"/>
                        </a:rPr>
                        <a:t>15</a:t>
                      </a:r>
                    </a:p>
                  </a:txBody>
                  <a:tcPr marL="87307" marR="87307" marT="43654" marB="43654" anchor="ctr"/>
                </a:tc>
                <a:tc>
                  <a:txBody>
                    <a:bodyPr/>
                    <a:lstStyle/>
                    <a:p>
                      <a:pPr>
                        <a:buNone/>
                      </a:pPr>
                      <a:r>
                        <a:rPr lang="zh-CN" altLang="en-US" sz="1500">
                          <a:ea typeface="微软雅黑" panose="020B0503020204020204" pitchFamily="34" charset="-122"/>
                        </a:rPr>
                        <a:t>（</a:t>
                      </a:r>
                      <a:r>
                        <a:rPr lang="en-US" altLang="zh-CN" sz="1500">
                          <a:ea typeface="微软雅黑" panose="020B0503020204020204" pitchFamily="34" charset="-122"/>
                        </a:rPr>
                        <a:t>1</a:t>
                      </a:r>
                      <a:r>
                        <a:rPr lang="zh-CN" altLang="en-US" sz="1500">
                          <a:ea typeface="微软雅黑" panose="020B0503020204020204" pitchFamily="34" charset="-122"/>
                        </a:rPr>
                        <a:t>）研发课题数量不少于</a:t>
                      </a:r>
                      <a:r>
                        <a:rPr lang="zh-CN" altLang="en-US" sz="1500" u="sng">
                          <a:ea typeface="微软雅黑" panose="020B0503020204020204" pitchFamily="34" charset="-122"/>
                        </a:rPr>
                        <a:t>    </a:t>
                      </a:r>
                      <a:r>
                        <a:rPr lang="zh-CN" altLang="en-US" sz="1500">
                          <a:ea typeface="微软雅黑" panose="020B0503020204020204" pitchFamily="34" charset="-122"/>
                        </a:rPr>
                        <a:t>个，该项得满分</a:t>
                      </a:r>
                    </a:p>
                    <a:p>
                      <a:pPr>
                        <a:buNone/>
                      </a:pPr>
                      <a:r>
                        <a:rPr lang="zh-CN" altLang="en-US" sz="1500">
                          <a:ea typeface="微软雅黑" panose="020B0503020204020204" pitchFamily="34" charset="-122"/>
                        </a:rPr>
                        <a:t>（</a:t>
                      </a:r>
                      <a:r>
                        <a:rPr lang="en-US" altLang="zh-CN" sz="1500">
                          <a:ea typeface="微软雅黑" panose="020B0503020204020204" pitchFamily="34" charset="-122"/>
                        </a:rPr>
                        <a:t>2</a:t>
                      </a:r>
                      <a:r>
                        <a:rPr lang="zh-CN" altLang="en-US" sz="1500">
                          <a:ea typeface="微软雅黑" panose="020B0503020204020204" pitchFamily="34" charset="-122"/>
                        </a:rPr>
                        <a:t>）</a:t>
                      </a:r>
                      <a:r>
                        <a:rPr lang="zh-CN" altLang="en-US" sz="1500">
                          <a:ea typeface="微软雅黑" panose="020B0503020204020204" pitchFamily="34" charset="-122"/>
                          <a:sym typeface="+mn-ea"/>
                        </a:rPr>
                        <a:t>研发课题数量达到</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个，该项得</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分</a:t>
                      </a:r>
                    </a:p>
                    <a:p>
                      <a:pPr>
                        <a:buNone/>
                      </a:pPr>
                      <a:r>
                        <a:rPr lang="zh-CN" altLang="en-US" sz="1500">
                          <a:ea typeface="微软雅黑" panose="020B0503020204020204" pitchFamily="34" charset="-122"/>
                          <a:sym typeface="+mn-ea"/>
                        </a:rPr>
                        <a:t>（</a:t>
                      </a:r>
                      <a:r>
                        <a:rPr lang="en-US" altLang="zh-CN" sz="1500">
                          <a:ea typeface="微软雅黑" panose="020B0503020204020204" pitchFamily="34" charset="-122"/>
                          <a:sym typeface="+mn-ea"/>
                        </a:rPr>
                        <a:t>3</a:t>
                      </a:r>
                      <a:r>
                        <a:rPr lang="zh-CN" altLang="en-US" sz="1500">
                          <a:ea typeface="微软雅黑" panose="020B0503020204020204" pitchFamily="34" charset="-122"/>
                          <a:sym typeface="+mn-ea"/>
                        </a:rPr>
                        <a:t>）研发课题数量低于</a:t>
                      </a:r>
                      <a:r>
                        <a:rPr lang="zh-CN" altLang="en-US" sz="1500" u="sng">
                          <a:ea typeface="微软雅黑" panose="020B0503020204020204" pitchFamily="34" charset="-122"/>
                          <a:sym typeface="+mn-ea"/>
                        </a:rPr>
                        <a:t>    </a:t>
                      </a:r>
                      <a:r>
                        <a:rPr lang="zh-CN" altLang="en-US" sz="1500">
                          <a:ea typeface="微软雅黑" panose="020B0503020204020204" pitchFamily="34" charset="-122"/>
                          <a:sym typeface="+mn-ea"/>
                        </a:rPr>
                        <a:t>个，该项得</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分</a:t>
                      </a:r>
                    </a:p>
                  </a:txBody>
                  <a:tcPr marL="87307" marR="87307" marT="43654" marB="43654"/>
                </a:tc>
                <a:extLst>
                  <a:ext uri="{0D108BD9-81ED-4DB2-BD59-A6C34878D82A}">
                    <a16:rowId xmlns:a16="http://schemas.microsoft.com/office/drawing/2014/main" val="10002"/>
                  </a:ext>
                </a:extLst>
              </a:tr>
              <a:tr h="785764">
                <a:tc>
                  <a:txBody>
                    <a:bodyPr/>
                    <a:lstStyle/>
                    <a:p>
                      <a:pPr algn="ctr">
                        <a:buNone/>
                      </a:pPr>
                      <a:r>
                        <a:rPr lang="zh-CN" altLang="en-US" sz="1700">
                          <a:ea typeface="微软雅黑" panose="020B0503020204020204" pitchFamily="34" charset="-122"/>
                        </a:rPr>
                        <a:t>新产品研发周期</a:t>
                      </a:r>
                    </a:p>
                  </a:txBody>
                  <a:tcPr marL="87307" marR="87307" marT="43654" marB="43654" anchor="ctr"/>
                </a:tc>
                <a:tc>
                  <a:txBody>
                    <a:bodyPr/>
                    <a:lstStyle/>
                    <a:p>
                      <a:pPr algn="ctr">
                        <a:buNone/>
                      </a:pPr>
                      <a:r>
                        <a:rPr lang="en-US" altLang="zh-CN" sz="1700">
                          <a:ea typeface="微软雅黑" panose="020B0503020204020204" pitchFamily="34" charset="-122"/>
                        </a:rPr>
                        <a:t>15</a:t>
                      </a:r>
                    </a:p>
                  </a:txBody>
                  <a:tcPr marL="87307" marR="87307" marT="43654" marB="43654" anchor="ctr"/>
                </a:tc>
                <a:tc>
                  <a:txBody>
                    <a:bodyPr/>
                    <a:lstStyle/>
                    <a:p>
                      <a:pPr>
                        <a:buNone/>
                      </a:pPr>
                      <a:r>
                        <a:rPr lang="zh-CN" altLang="en-US" sz="1500">
                          <a:ea typeface="微软雅黑" panose="020B0503020204020204" pitchFamily="34" charset="-122"/>
                        </a:rPr>
                        <a:t>（</a:t>
                      </a:r>
                      <a:r>
                        <a:rPr lang="en-US" altLang="zh-CN" sz="1500">
                          <a:ea typeface="微软雅黑" panose="020B0503020204020204" pitchFamily="34" charset="-122"/>
                        </a:rPr>
                        <a:t>1</a:t>
                      </a:r>
                      <a:r>
                        <a:rPr lang="zh-CN" altLang="en-US" sz="1500">
                          <a:ea typeface="微软雅黑" panose="020B0503020204020204" pitchFamily="34" charset="-122"/>
                        </a:rPr>
                        <a:t>）实际研发周期比计划周期提前</a:t>
                      </a:r>
                      <a:r>
                        <a:rPr lang="zh-CN" altLang="en-US" sz="1500" u="sng">
                          <a:ea typeface="微软雅黑" panose="020B0503020204020204" pitchFamily="34" charset="-122"/>
                        </a:rPr>
                        <a:t>    </a:t>
                      </a:r>
                      <a:r>
                        <a:rPr lang="zh-CN" altLang="en-US" sz="1500">
                          <a:ea typeface="微软雅黑" panose="020B0503020204020204" pitchFamily="34" charset="-122"/>
                        </a:rPr>
                        <a:t>天，该项得满分</a:t>
                      </a:r>
                    </a:p>
                    <a:p>
                      <a:pPr>
                        <a:buNone/>
                      </a:pPr>
                      <a:r>
                        <a:rPr lang="zh-CN" altLang="en-US" sz="1500">
                          <a:ea typeface="微软雅黑" panose="020B0503020204020204" pitchFamily="34" charset="-122"/>
                        </a:rPr>
                        <a:t>（</a:t>
                      </a:r>
                      <a:r>
                        <a:rPr lang="en-US" altLang="zh-CN" sz="1500">
                          <a:ea typeface="微软雅黑" panose="020B0503020204020204" pitchFamily="34" charset="-122"/>
                        </a:rPr>
                        <a:t>2</a:t>
                      </a:r>
                      <a:r>
                        <a:rPr lang="zh-CN" altLang="en-US" sz="1500">
                          <a:ea typeface="微软雅黑" panose="020B0503020204020204" pitchFamily="34" charset="-122"/>
                        </a:rPr>
                        <a:t>）</a:t>
                      </a:r>
                      <a:r>
                        <a:rPr lang="zh-CN" altLang="en-US" sz="1500">
                          <a:ea typeface="微软雅黑" panose="020B0503020204020204" pitchFamily="34" charset="-122"/>
                          <a:sym typeface="+mn-ea"/>
                        </a:rPr>
                        <a:t>实际研发周期比计划周期晚</a:t>
                      </a:r>
                      <a:r>
                        <a:rPr lang="zh-CN" altLang="en-US" sz="1500" u="sng">
                          <a:ea typeface="微软雅黑" panose="020B0503020204020204" pitchFamily="34" charset="-122"/>
                          <a:sym typeface="+mn-ea"/>
                        </a:rPr>
                        <a:t>    </a:t>
                      </a:r>
                      <a:r>
                        <a:rPr lang="zh-CN" altLang="en-US" sz="1500">
                          <a:ea typeface="微软雅黑" panose="020B0503020204020204" pitchFamily="34" charset="-122"/>
                          <a:sym typeface="+mn-ea"/>
                        </a:rPr>
                        <a:t>天以内，该项得</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分</a:t>
                      </a:r>
                    </a:p>
                    <a:p>
                      <a:pPr>
                        <a:buNone/>
                      </a:pPr>
                      <a:r>
                        <a:rPr lang="zh-CN" altLang="en-US" sz="1500">
                          <a:ea typeface="微软雅黑" panose="020B0503020204020204" pitchFamily="34" charset="-122"/>
                        </a:rPr>
                        <a:t>（</a:t>
                      </a:r>
                      <a:r>
                        <a:rPr lang="en-US" altLang="zh-CN" sz="1500">
                          <a:ea typeface="微软雅黑" panose="020B0503020204020204" pitchFamily="34" charset="-122"/>
                        </a:rPr>
                        <a:t>3</a:t>
                      </a:r>
                      <a:r>
                        <a:rPr lang="zh-CN" altLang="en-US" sz="1500">
                          <a:ea typeface="微软雅黑" panose="020B0503020204020204" pitchFamily="34" charset="-122"/>
                        </a:rPr>
                        <a:t>）</a:t>
                      </a:r>
                      <a:r>
                        <a:rPr lang="zh-CN" altLang="en-US" sz="1500">
                          <a:ea typeface="微软雅黑" panose="020B0503020204020204" pitchFamily="34" charset="-122"/>
                          <a:sym typeface="+mn-ea"/>
                        </a:rPr>
                        <a:t>实际研发周期比计划周期晚</a:t>
                      </a:r>
                      <a:r>
                        <a:rPr lang="zh-CN" altLang="en-US" sz="1500" u="sng">
                          <a:ea typeface="微软雅黑" panose="020B0503020204020204" pitchFamily="34" charset="-122"/>
                          <a:sym typeface="+mn-ea"/>
                        </a:rPr>
                        <a:t>    </a:t>
                      </a:r>
                      <a:r>
                        <a:rPr lang="zh-CN" altLang="en-US" sz="1500">
                          <a:ea typeface="微软雅黑" panose="020B0503020204020204" pitchFamily="34" charset="-122"/>
                          <a:sym typeface="+mn-ea"/>
                        </a:rPr>
                        <a:t>天以上，该项得</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分</a:t>
                      </a:r>
                      <a:endParaRPr lang="zh-CN" altLang="en-US" sz="1500">
                        <a:ea typeface="微软雅黑" panose="020B0503020204020204" pitchFamily="34" charset="-122"/>
                      </a:endParaRPr>
                    </a:p>
                  </a:txBody>
                  <a:tcPr marL="87307" marR="87307" marT="43654" marB="43654"/>
                </a:tc>
                <a:extLst>
                  <a:ext uri="{0D108BD9-81ED-4DB2-BD59-A6C34878D82A}">
                    <a16:rowId xmlns:a16="http://schemas.microsoft.com/office/drawing/2014/main" val="10003"/>
                  </a:ext>
                </a:extLst>
              </a:tr>
              <a:tr h="785764">
                <a:tc>
                  <a:txBody>
                    <a:bodyPr/>
                    <a:lstStyle/>
                    <a:p>
                      <a:pPr algn="ctr">
                        <a:buNone/>
                      </a:pPr>
                      <a:r>
                        <a:rPr lang="zh-CN" altLang="en-US" sz="1700">
                          <a:ea typeface="微软雅黑" panose="020B0503020204020204" pitchFamily="34" charset="-122"/>
                        </a:rPr>
                        <a:t>实验事故发生次数</a:t>
                      </a:r>
                    </a:p>
                  </a:txBody>
                  <a:tcPr marL="87307" marR="87307" marT="43654" marB="43654" anchor="ctr"/>
                </a:tc>
                <a:tc>
                  <a:txBody>
                    <a:bodyPr/>
                    <a:lstStyle/>
                    <a:p>
                      <a:pPr algn="ctr">
                        <a:buNone/>
                      </a:pPr>
                      <a:r>
                        <a:rPr lang="en-US" altLang="zh-CN" sz="1700">
                          <a:ea typeface="微软雅黑" panose="020B0503020204020204" pitchFamily="34" charset="-122"/>
                        </a:rPr>
                        <a:t>15</a:t>
                      </a:r>
                    </a:p>
                  </a:txBody>
                  <a:tcPr marL="87307" marR="87307" marT="43654" marB="43654" anchor="ctr"/>
                </a:tc>
                <a:tc>
                  <a:txBody>
                    <a:bodyPr/>
                    <a:lstStyle/>
                    <a:p>
                      <a:pPr>
                        <a:buNone/>
                      </a:pPr>
                      <a:r>
                        <a:rPr lang="zh-CN" altLang="en-US" sz="1500">
                          <a:ea typeface="微软雅黑" panose="020B0503020204020204" pitchFamily="34" charset="-122"/>
                        </a:rPr>
                        <a:t>（</a:t>
                      </a:r>
                      <a:r>
                        <a:rPr lang="en-US" altLang="zh-CN" sz="1500">
                          <a:ea typeface="微软雅黑" panose="020B0503020204020204" pitchFamily="34" charset="-122"/>
                        </a:rPr>
                        <a:t>1</a:t>
                      </a:r>
                      <a:r>
                        <a:rPr lang="zh-CN" altLang="en-US" sz="1500">
                          <a:ea typeface="微软雅黑" panose="020B0503020204020204" pitchFamily="34" charset="-122"/>
                        </a:rPr>
                        <a:t>）实际事故发生次数为</a:t>
                      </a:r>
                      <a:r>
                        <a:rPr lang="en-US" altLang="zh-CN" sz="1500">
                          <a:ea typeface="微软雅黑" panose="020B0503020204020204" pitchFamily="34" charset="-122"/>
                        </a:rPr>
                        <a:t>0</a:t>
                      </a:r>
                      <a:r>
                        <a:rPr lang="zh-CN" altLang="en-US" sz="1500">
                          <a:ea typeface="微软雅黑" panose="020B0503020204020204" pitchFamily="34" charset="-122"/>
                        </a:rPr>
                        <a:t>次，该项得满分</a:t>
                      </a:r>
                    </a:p>
                    <a:p>
                      <a:pPr>
                        <a:buNone/>
                      </a:pPr>
                      <a:r>
                        <a:rPr lang="zh-CN" altLang="en-US" sz="1500">
                          <a:ea typeface="微软雅黑" panose="020B0503020204020204" pitchFamily="34" charset="-122"/>
                        </a:rPr>
                        <a:t>（</a:t>
                      </a:r>
                      <a:r>
                        <a:rPr lang="en-US" altLang="zh-CN" sz="1500">
                          <a:ea typeface="微软雅黑" panose="020B0503020204020204" pitchFamily="34" charset="-122"/>
                        </a:rPr>
                        <a:t>2</a:t>
                      </a:r>
                      <a:r>
                        <a:rPr lang="zh-CN" altLang="en-US" sz="1500">
                          <a:ea typeface="微软雅黑" panose="020B0503020204020204" pitchFamily="34" charset="-122"/>
                        </a:rPr>
                        <a:t>）</a:t>
                      </a:r>
                      <a:r>
                        <a:rPr lang="zh-CN" altLang="en-US" sz="1500">
                          <a:ea typeface="微软雅黑" panose="020B0503020204020204" pitchFamily="34" charset="-122"/>
                          <a:sym typeface="+mn-ea"/>
                        </a:rPr>
                        <a:t>实际事故发生次数达到</a:t>
                      </a:r>
                      <a:r>
                        <a:rPr lang="en-US" altLang="zh-CN" sz="1500">
                          <a:ea typeface="微软雅黑" panose="020B0503020204020204" pitchFamily="34" charset="-122"/>
                          <a:sym typeface="+mn-ea"/>
                        </a:rPr>
                        <a:t>1~</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次以内，得</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分</a:t>
                      </a:r>
                    </a:p>
                    <a:p>
                      <a:pPr>
                        <a:buNone/>
                      </a:pPr>
                      <a:r>
                        <a:rPr lang="zh-CN" altLang="en-US" sz="1500">
                          <a:ea typeface="微软雅黑" panose="020B0503020204020204" pitchFamily="34" charset="-122"/>
                          <a:sym typeface="+mn-ea"/>
                        </a:rPr>
                        <a:t>（</a:t>
                      </a:r>
                      <a:r>
                        <a:rPr lang="en-US" altLang="zh-CN" sz="1500">
                          <a:ea typeface="微软雅黑" panose="020B0503020204020204" pitchFamily="34" charset="-122"/>
                          <a:sym typeface="+mn-ea"/>
                        </a:rPr>
                        <a:t>3</a:t>
                      </a:r>
                      <a:r>
                        <a:rPr lang="zh-CN" altLang="en-US" sz="1500">
                          <a:ea typeface="微软雅黑" panose="020B0503020204020204" pitchFamily="34" charset="-122"/>
                          <a:sym typeface="+mn-ea"/>
                        </a:rPr>
                        <a:t>）实际事故发生次数多于</a:t>
                      </a:r>
                      <a:r>
                        <a:rPr lang="zh-CN" altLang="en-US" sz="1500" u="sng">
                          <a:ea typeface="微软雅黑" panose="020B0503020204020204" pitchFamily="34" charset="-122"/>
                          <a:sym typeface="+mn-ea"/>
                        </a:rPr>
                        <a:t>   </a:t>
                      </a:r>
                      <a:r>
                        <a:rPr lang="zh-CN" altLang="en-US" sz="1500">
                          <a:ea typeface="微软雅黑" panose="020B0503020204020204" pitchFamily="34" charset="-122"/>
                          <a:sym typeface="+mn-ea"/>
                        </a:rPr>
                        <a:t>次，得</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分</a:t>
                      </a:r>
                    </a:p>
                  </a:txBody>
                  <a:tcPr marL="87307" marR="87307" marT="43654" marB="43654"/>
                </a:tc>
                <a:extLst>
                  <a:ext uri="{0D108BD9-81ED-4DB2-BD59-A6C34878D82A}">
                    <a16:rowId xmlns:a16="http://schemas.microsoft.com/office/drawing/2014/main" val="10004"/>
                  </a:ext>
                </a:extLst>
              </a:tr>
              <a:tr h="785764">
                <a:tc>
                  <a:txBody>
                    <a:bodyPr/>
                    <a:lstStyle/>
                    <a:p>
                      <a:pPr algn="ctr">
                        <a:buNone/>
                      </a:pPr>
                      <a:r>
                        <a:rPr lang="zh-CN" altLang="en-US" sz="1700">
                          <a:ea typeface="微软雅黑" panose="020B0503020204020204" pitchFamily="34" charset="-122"/>
                        </a:rPr>
                        <a:t>研发方案差错次数</a:t>
                      </a:r>
                    </a:p>
                  </a:txBody>
                  <a:tcPr marL="87307" marR="87307" marT="43654" marB="43654" anchor="ctr"/>
                </a:tc>
                <a:tc>
                  <a:txBody>
                    <a:bodyPr/>
                    <a:lstStyle/>
                    <a:p>
                      <a:pPr algn="ctr">
                        <a:buNone/>
                      </a:pPr>
                      <a:r>
                        <a:rPr lang="en-US" altLang="zh-CN" sz="1700">
                          <a:ea typeface="微软雅黑" panose="020B0503020204020204" pitchFamily="34" charset="-122"/>
                        </a:rPr>
                        <a:t>10</a:t>
                      </a:r>
                    </a:p>
                  </a:txBody>
                  <a:tcPr marL="87307" marR="87307" marT="43654" marB="43654" anchor="ctr"/>
                </a:tc>
                <a:tc>
                  <a:txBody>
                    <a:bodyPr/>
                    <a:lstStyle/>
                    <a:p>
                      <a:pPr>
                        <a:buNone/>
                      </a:pPr>
                      <a:r>
                        <a:rPr lang="zh-CN" altLang="en-US" sz="1500">
                          <a:ea typeface="微软雅黑" panose="020B0503020204020204" pitchFamily="34" charset="-122"/>
                        </a:rPr>
                        <a:t>（</a:t>
                      </a:r>
                      <a:r>
                        <a:rPr lang="en-US" altLang="zh-CN" sz="1500">
                          <a:ea typeface="微软雅黑" panose="020B0503020204020204" pitchFamily="34" charset="-122"/>
                        </a:rPr>
                        <a:t>1</a:t>
                      </a:r>
                      <a:r>
                        <a:rPr lang="zh-CN" altLang="en-US" sz="1500">
                          <a:ea typeface="微软雅黑" panose="020B0503020204020204" pitchFamily="34" charset="-122"/>
                        </a:rPr>
                        <a:t>）提交的研发方案差错次数控制在</a:t>
                      </a:r>
                      <a:r>
                        <a:rPr lang="zh-CN" altLang="en-US" sz="1500" u="sng">
                          <a:ea typeface="微软雅黑" panose="020B0503020204020204" pitchFamily="34" charset="-122"/>
                        </a:rPr>
                        <a:t>   </a:t>
                      </a:r>
                      <a:r>
                        <a:rPr lang="zh-CN" altLang="en-US" sz="1500">
                          <a:ea typeface="微软雅黑" panose="020B0503020204020204" pitchFamily="34" charset="-122"/>
                        </a:rPr>
                        <a:t>次以内，该项得满分</a:t>
                      </a:r>
                    </a:p>
                    <a:p>
                      <a:pPr>
                        <a:buNone/>
                      </a:pPr>
                      <a:r>
                        <a:rPr lang="zh-CN" altLang="en-US" sz="1500">
                          <a:ea typeface="微软雅黑" panose="020B0503020204020204" pitchFamily="34" charset="-122"/>
                        </a:rPr>
                        <a:t>（</a:t>
                      </a:r>
                      <a:r>
                        <a:rPr lang="en-US" altLang="zh-CN" sz="1500">
                          <a:ea typeface="微软雅黑" panose="020B0503020204020204" pitchFamily="34" charset="-122"/>
                        </a:rPr>
                        <a:t>2</a:t>
                      </a:r>
                      <a:r>
                        <a:rPr lang="zh-CN" altLang="en-US" sz="1500">
                          <a:ea typeface="微软雅黑" panose="020B0503020204020204" pitchFamily="34" charset="-122"/>
                        </a:rPr>
                        <a:t>）提交的研发方案差错次数达到 </a:t>
                      </a:r>
                      <a:r>
                        <a:rPr lang="zh-CN" altLang="en-US" sz="1500" u="sng">
                          <a:ea typeface="微软雅黑" panose="020B0503020204020204" pitchFamily="34" charset="-122"/>
                        </a:rPr>
                        <a:t>   </a:t>
                      </a:r>
                      <a:r>
                        <a:rPr lang="en-US" altLang="zh-CN" sz="1500">
                          <a:ea typeface="微软雅黑" panose="020B0503020204020204" pitchFamily="34" charset="-122"/>
                        </a:rPr>
                        <a:t>~</a:t>
                      </a:r>
                      <a:r>
                        <a:rPr lang="en-US" altLang="zh-CN" sz="1500" u="sng">
                          <a:ea typeface="微软雅黑" panose="020B0503020204020204" pitchFamily="34" charset="-122"/>
                        </a:rPr>
                        <a:t>    </a:t>
                      </a:r>
                      <a:r>
                        <a:rPr lang="zh-CN" altLang="en-US" sz="1500">
                          <a:ea typeface="微软雅黑" panose="020B0503020204020204" pitchFamily="34" charset="-122"/>
                        </a:rPr>
                        <a:t>次，</a:t>
                      </a:r>
                      <a:r>
                        <a:rPr lang="zh-CN" altLang="en-US" sz="1500">
                          <a:ea typeface="微软雅黑" panose="020B0503020204020204" pitchFamily="34" charset="-122"/>
                          <a:sym typeface="+mn-ea"/>
                        </a:rPr>
                        <a:t>得</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分</a:t>
                      </a:r>
                    </a:p>
                    <a:p>
                      <a:pPr>
                        <a:buNone/>
                      </a:pPr>
                      <a:r>
                        <a:rPr lang="zh-CN" altLang="en-US" sz="1500">
                          <a:ea typeface="微软雅黑" panose="020B0503020204020204" pitchFamily="34" charset="-122"/>
                        </a:rPr>
                        <a:t>（</a:t>
                      </a:r>
                      <a:r>
                        <a:rPr lang="en-US" altLang="zh-CN" sz="1500">
                          <a:ea typeface="微软雅黑" panose="020B0503020204020204" pitchFamily="34" charset="-122"/>
                        </a:rPr>
                        <a:t>3</a:t>
                      </a:r>
                      <a:r>
                        <a:rPr lang="zh-CN" altLang="en-US" sz="1500">
                          <a:ea typeface="微软雅黑" panose="020B0503020204020204" pitchFamily="34" charset="-122"/>
                        </a:rPr>
                        <a:t>）</a:t>
                      </a:r>
                      <a:r>
                        <a:rPr lang="zh-CN" altLang="en-US" sz="1500">
                          <a:ea typeface="微软雅黑" panose="020B0503020204020204" pitchFamily="34" charset="-122"/>
                          <a:sym typeface="+mn-ea"/>
                        </a:rPr>
                        <a:t>提交的研发方案差错次数低于</a:t>
                      </a:r>
                      <a:r>
                        <a:rPr lang="zh-CN" altLang="en-US" sz="1500" u="sng">
                          <a:ea typeface="微软雅黑" panose="020B0503020204020204" pitchFamily="34" charset="-122"/>
                          <a:sym typeface="+mn-ea"/>
                        </a:rPr>
                        <a:t>    </a:t>
                      </a:r>
                      <a:r>
                        <a:rPr lang="zh-CN" altLang="en-US" sz="1500">
                          <a:ea typeface="微软雅黑" panose="020B0503020204020204" pitchFamily="34" charset="-122"/>
                          <a:sym typeface="+mn-ea"/>
                        </a:rPr>
                        <a:t>次，得</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分</a:t>
                      </a:r>
                      <a:endParaRPr lang="zh-CN" altLang="en-US" sz="1500">
                        <a:ea typeface="微软雅黑" panose="020B0503020204020204" pitchFamily="34" charset="-122"/>
                      </a:endParaRPr>
                    </a:p>
                  </a:txBody>
                  <a:tcPr marL="87307" marR="87307" marT="43654" marB="43654"/>
                </a:tc>
                <a:extLst>
                  <a:ext uri="{0D108BD9-81ED-4DB2-BD59-A6C34878D82A}">
                    <a16:rowId xmlns:a16="http://schemas.microsoft.com/office/drawing/2014/main" val="10005"/>
                  </a:ext>
                </a:extLst>
              </a:tr>
              <a:tr h="552945">
                <a:tc>
                  <a:txBody>
                    <a:bodyPr/>
                    <a:lstStyle/>
                    <a:p>
                      <a:pPr algn="ctr">
                        <a:buNone/>
                      </a:pPr>
                      <a:r>
                        <a:rPr lang="zh-CN" altLang="en-US" sz="1700">
                          <a:ea typeface="微软雅黑" panose="020B0503020204020204" pitchFamily="34" charset="-122"/>
                        </a:rPr>
                        <a:t>研发成本超支率</a:t>
                      </a:r>
                    </a:p>
                  </a:txBody>
                  <a:tcPr marL="87307" marR="87307" marT="43654" marB="43654" anchor="ctr"/>
                </a:tc>
                <a:tc>
                  <a:txBody>
                    <a:bodyPr/>
                    <a:lstStyle/>
                    <a:p>
                      <a:pPr algn="ctr">
                        <a:buNone/>
                      </a:pPr>
                      <a:r>
                        <a:rPr lang="en-US" altLang="zh-CN" sz="1700">
                          <a:ea typeface="微软雅黑" panose="020B0503020204020204" pitchFamily="34" charset="-122"/>
                        </a:rPr>
                        <a:t>10</a:t>
                      </a:r>
                    </a:p>
                  </a:txBody>
                  <a:tcPr marL="87307" marR="87307" marT="43654" marB="43654" anchor="ctr"/>
                </a:tc>
                <a:tc>
                  <a:txBody>
                    <a:bodyPr/>
                    <a:lstStyle/>
                    <a:p>
                      <a:pPr>
                        <a:buNone/>
                      </a:pPr>
                      <a:r>
                        <a:rPr lang="zh-CN" altLang="en-US" sz="1500">
                          <a:ea typeface="微软雅黑" panose="020B0503020204020204" pitchFamily="34" charset="-122"/>
                        </a:rPr>
                        <a:t>（</a:t>
                      </a:r>
                      <a:r>
                        <a:rPr lang="en-US" altLang="zh-CN" sz="1500">
                          <a:ea typeface="微软雅黑" panose="020B0503020204020204" pitchFamily="34" charset="-122"/>
                        </a:rPr>
                        <a:t>1</a:t>
                      </a:r>
                      <a:r>
                        <a:rPr lang="zh-CN" altLang="en-US" sz="1500">
                          <a:ea typeface="微软雅黑" panose="020B0503020204020204" pitchFamily="34" charset="-122"/>
                        </a:rPr>
                        <a:t>）研发成本控制在预算范围之内，该项得满分</a:t>
                      </a:r>
                    </a:p>
                    <a:p>
                      <a:pPr>
                        <a:buNone/>
                      </a:pPr>
                      <a:r>
                        <a:rPr lang="zh-CN" altLang="en-US" sz="1500">
                          <a:ea typeface="微软雅黑" panose="020B0503020204020204" pitchFamily="34" charset="-122"/>
                        </a:rPr>
                        <a:t>（</a:t>
                      </a:r>
                      <a:r>
                        <a:rPr lang="en-US" altLang="zh-CN" sz="1500">
                          <a:ea typeface="微软雅黑" panose="020B0503020204020204" pitchFamily="34" charset="-122"/>
                        </a:rPr>
                        <a:t>2</a:t>
                      </a:r>
                      <a:r>
                        <a:rPr lang="zh-CN" altLang="en-US" sz="1500">
                          <a:ea typeface="微软雅黑" panose="020B0503020204020204" pitchFamily="34" charset="-122"/>
                        </a:rPr>
                        <a:t>）研发成本超支率达到</a:t>
                      </a:r>
                      <a:r>
                        <a:rPr lang="zh-CN" altLang="en-US" sz="1500">
                          <a:ea typeface="微软雅黑" panose="020B0503020204020204" pitchFamily="34" charset="-122"/>
                          <a:sym typeface="+mn-ea"/>
                        </a:rPr>
                        <a:t> </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zh-CN" altLang="en-US" sz="1500">
                          <a:ea typeface="微软雅黑" panose="020B0503020204020204" pitchFamily="34" charset="-122"/>
                          <a:sym typeface="+mn-ea"/>
                        </a:rPr>
                        <a:t>，得</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分</a:t>
                      </a:r>
                      <a:endParaRPr lang="zh-CN" altLang="en-US" sz="1500">
                        <a:ea typeface="微软雅黑" panose="020B0503020204020204" pitchFamily="34" charset="-122"/>
                      </a:endParaRPr>
                    </a:p>
                  </a:txBody>
                  <a:tcPr marL="87307" marR="87307" marT="43654" marB="43654"/>
                </a:tc>
                <a:extLst>
                  <a:ext uri="{0D108BD9-81ED-4DB2-BD59-A6C34878D82A}">
                    <a16:rowId xmlns:a16="http://schemas.microsoft.com/office/drawing/2014/main" val="10006"/>
                  </a:ext>
                </a:extLst>
              </a:tr>
              <a:tr h="785764">
                <a:tc>
                  <a:txBody>
                    <a:bodyPr/>
                    <a:lstStyle/>
                    <a:p>
                      <a:pPr algn="ctr">
                        <a:buNone/>
                      </a:pPr>
                      <a:r>
                        <a:rPr lang="zh-CN" altLang="en-US" sz="1700">
                          <a:ea typeface="微软雅黑" panose="020B0503020204020204" pitchFamily="34" charset="-122"/>
                        </a:rPr>
                        <a:t>科研成果转化率</a:t>
                      </a:r>
                    </a:p>
                  </a:txBody>
                  <a:tcPr marL="87307" marR="87307" marT="43654" marB="43654" anchor="ctr"/>
                </a:tc>
                <a:tc>
                  <a:txBody>
                    <a:bodyPr/>
                    <a:lstStyle/>
                    <a:p>
                      <a:pPr algn="ctr">
                        <a:buNone/>
                      </a:pPr>
                      <a:r>
                        <a:rPr lang="en-US" altLang="zh-CN" sz="1700">
                          <a:ea typeface="微软雅黑" panose="020B0503020204020204" pitchFamily="34" charset="-122"/>
                        </a:rPr>
                        <a:t>10</a:t>
                      </a:r>
                    </a:p>
                  </a:txBody>
                  <a:tcPr marL="87307" marR="87307" marT="43654" marB="43654" anchor="ctr"/>
                </a:tc>
                <a:tc>
                  <a:txBody>
                    <a:bodyPr/>
                    <a:lstStyle/>
                    <a:p>
                      <a:pPr>
                        <a:buNone/>
                      </a:pPr>
                      <a:r>
                        <a:rPr lang="zh-CN" altLang="en-US" sz="1500">
                          <a:ea typeface="微软雅黑" panose="020B0503020204020204" pitchFamily="34" charset="-122"/>
                        </a:rPr>
                        <a:t>（</a:t>
                      </a:r>
                      <a:r>
                        <a:rPr lang="en-US" altLang="zh-CN" sz="1500">
                          <a:ea typeface="微软雅黑" panose="020B0503020204020204" pitchFamily="34" charset="-122"/>
                        </a:rPr>
                        <a:t>1</a:t>
                      </a:r>
                      <a:r>
                        <a:rPr lang="zh-CN" altLang="en-US" sz="1500">
                          <a:ea typeface="微软雅黑" panose="020B0503020204020204" pitchFamily="34" charset="-122"/>
                        </a:rPr>
                        <a:t>）科研成果转化率高于</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zh-CN" altLang="en-US" sz="1500">
                          <a:ea typeface="微软雅黑" panose="020B0503020204020204" pitchFamily="34" charset="-122"/>
                          <a:sym typeface="+mn-ea"/>
                        </a:rPr>
                        <a:t>，该项得满分</a:t>
                      </a:r>
                    </a:p>
                    <a:p>
                      <a:pPr>
                        <a:buNone/>
                      </a:pPr>
                      <a:r>
                        <a:rPr lang="zh-CN" altLang="en-US" sz="1500">
                          <a:ea typeface="微软雅黑" panose="020B0503020204020204" pitchFamily="34" charset="-122"/>
                        </a:rPr>
                        <a:t>（</a:t>
                      </a:r>
                      <a:r>
                        <a:rPr lang="en-US" altLang="zh-CN" sz="1500">
                          <a:ea typeface="微软雅黑" panose="020B0503020204020204" pitchFamily="34" charset="-122"/>
                        </a:rPr>
                        <a:t>2</a:t>
                      </a:r>
                      <a:r>
                        <a:rPr lang="zh-CN" altLang="en-US" sz="1500">
                          <a:ea typeface="微软雅黑" panose="020B0503020204020204" pitchFamily="34" charset="-122"/>
                        </a:rPr>
                        <a:t>）</a:t>
                      </a:r>
                      <a:r>
                        <a:rPr lang="zh-CN" altLang="en-US" sz="1500">
                          <a:ea typeface="微软雅黑" panose="020B0503020204020204" pitchFamily="34" charset="-122"/>
                          <a:sym typeface="+mn-ea"/>
                        </a:rPr>
                        <a:t>科研成果转化率达到 </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zh-CN" altLang="en-US" sz="1500">
                          <a:ea typeface="微软雅黑" panose="020B0503020204020204" pitchFamily="34" charset="-122"/>
                          <a:sym typeface="+mn-ea"/>
                        </a:rPr>
                        <a:t>，得</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分</a:t>
                      </a:r>
                    </a:p>
                    <a:p>
                      <a:pPr>
                        <a:buNone/>
                      </a:pPr>
                      <a:r>
                        <a:rPr lang="zh-CN" altLang="en-US" sz="1500">
                          <a:ea typeface="微软雅黑" panose="020B0503020204020204" pitchFamily="34" charset="-122"/>
                        </a:rPr>
                        <a:t>（</a:t>
                      </a:r>
                      <a:r>
                        <a:rPr lang="en-US" altLang="zh-CN" sz="1500">
                          <a:ea typeface="微软雅黑" panose="020B0503020204020204" pitchFamily="34" charset="-122"/>
                        </a:rPr>
                        <a:t>3</a:t>
                      </a:r>
                      <a:r>
                        <a:rPr lang="zh-CN" altLang="en-US" sz="1500">
                          <a:ea typeface="微软雅黑" panose="020B0503020204020204" pitchFamily="34" charset="-122"/>
                        </a:rPr>
                        <a:t>）</a:t>
                      </a:r>
                      <a:r>
                        <a:rPr lang="zh-CN" altLang="en-US" sz="1500">
                          <a:ea typeface="微软雅黑" panose="020B0503020204020204" pitchFamily="34" charset="-122"/>
                          <a:sym typeface="+mn-ea"/>
                        </a:rPr>
                        <a:t>科研成果转化率低于</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zh-CN" altLang="en-US" sz="1500">
                          <a:ea typeface="微软雅黑" panose="020B0503020204020204" pitchFamily="34" charset="-122"/>
                          <a:sym typeface="+mn-ea"/>
                        </a:rPr>
                        <a:t>，得</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分</a:t>
                      </a:r>
                      <a:endParaRPr lang="zh-CN" altLang="en-US" sz="1500">
                        <a:ea typeface="微软雅黑" panose="020B0503020204020204" pitchFamily="34" charset="-122"/>
                      </a:endParaRPr>
                    </a:p>
                  </a:txBody>
                  <a:tcPr marL="87307" marR="87307" marT="43654" marB="43654"/>
                </a:tc>
                <a:extLst>
                  <a:ext uri="{0D108BD9-81ED-4DB2-BD59-A6C34878D82A}">
                    <a16:rowId xmlns:a16="http://schemas.microsoft.com/office/drawing/2014/main" val="10007"/>
                  </a:ext>
                </a:extLst>
              </a:tr>
              <a:tr h="785764">
                <a:tc>
                  <a:txBody>
                    <a:bodyPr/>
                    <a:lstStyle/>
                    <a:p>
                      <a:pPr algn="ctr">
                        <a:buNone/>
                      </a:pPr>
                      <a:r>
                        <a:rPr lang="zh-CN" altLang="en-US" sz="1700">
                          <a:ea typeface="微软雅黑" panose="020B0503020204020204" pitchFamily="34" charset="-122"/>
                        </a:rPr>
                        <a:t>研发产品相关文件、手册编写及时性</a:t>
                      </a:r>
                    </a:p>
                  </a:txBody>
                  <a:tcPr marL="87307" marR="87307" marT="43654" marB="43654" anchor="ctr"/>
                </a:tc>
                <a:tc>
                  <a:txBody>
                    <a:bodyPr/>
                    <a:lstStyle/>
                    <a:p>
                      <a:pPr algn="ctr">
                        <a:buNone/>
                      </a:pPr>
                      <a:r>
                        <a:rPr lang="en-US" altLang="zh-CN" sz="1700">
                          <a:ea typeface="微软雅黑" panose="020B0503020204020204" pitchFamily="34" charset="-122"/>
                        </a:rPr>
                        <a:t>10</a:t>
                      </a:r>
                    </a:p>
                  </a:txBody>
                  <a:tcPr marL="87307" marR="87307" marT="43654" marB="43654" anchor="ctr"/>
                </a:tc>
                <a:tc>
                  <a:txBody>
                    <a:bodyPr/>
                    <a:lstStyle/>
                    <a:p>
                      <a:pPr>
                        <a:buNone/>
                      </a:pPr>
                      <a:r>
                        <a:rPr lang="zh-CN" altLang="en-US" sz="1500">
                          <a:ea typeface="微软雅黑" panose="020B0503020204020204" pitchFamily="34" charset="-122"/>
                        </a:rPr>
                        <a:t>（</a:t>
                      </a:r>
                      <a:r>
                        <a:rPr lang="en-US" altLang="zh-CN" sz="1500">
                          <a:ea typeface="微软雅黑" panose="020B0503020204020204" pitchFamily="34" charset="-122"/>
                        </a:rPr>
                        <a:t>1</a:t>
                      </a:r>
                      <a:r>
                        <a:rPr lang="zh-CN" altLang="en-US" sz="1500">
                          <a:ea typeface="微软雅黑" panose="020B0503020204020204" pitchFamily="34" charset="-122"/>
                        </a:rPr>
                        <a:t>）所有文件，手册在规定的时间内编写完成，该项得满分</a:t>
                      </a:r>
                    </a:p>
                    <a:p>
                      <a:pPr>
                        <a:buNone/>
                      </a:pPr>
                      <a:r>
                        <a:rPr lang="zh-CN" altLang="en-US" sz="1500">
                          <a:ea typeface="微软雅黑" panose="020B0503020204020204" pitchFamily="34" charset="-122"/>
                        </a:rPr>
                        <a:t>（</a:t>
                      </a:r>
                      <a:r>
                        <a:rPr lang="en-US" altLang="zh-CN" sz="1500">
                          <a:ea typeface="微软雅黑" panose="020B0503020204020204" pitchFamily="34" charset="-122"/>
                        </a:rPr>
                        <a:t>2</a:t>
                      </a:r>
                      <a:r>
                        <a:rPr lang="zh-CN" altLang="en-US" sz="1500">
                          <a:ea typeface="微软雅黑" panose="020B0503020204020204" pitchFamily="34" charset="-122"/>
                        </a:rPr>
                        <a:t>）每有一份</a:t>
                      </a:r>
                      <a:r>
                        <a:rPr lang="zh-CN" altLang="en-US" sz="1500">
                          <a:ea typeface="微软雅黑" panose="020B0503020204020204" pitchFamily="34" charset="-122"/>
                          <a:sym typeface="+mn-ea"/>
                        </a:rPr>
                        <a:t>文件，手册未在规定的时间内完成编写，扣</a:t>
                      </a:r>
                      <a:r>
                        <a:rPr lang="zh-CN" altLang="en-US" sz="1500" u="sng">
                          <a:ea typeface="微软雅黑" panose="020B0503020204020204" pitchFamily="34" charset="-122"/>
                          <a:sym typeface="+mn-ea"/>
                        </a:rPr>
                        <a:t>     </a:t>
                      </a:r>
                      <a:r>
                        <a:rPr lang="zh-CN" altLang="en-US" sz="1500">
                          <a:ea typeface="微软雅黑" panose="020B0503020204020204" pitchFamily="34" charset="-122"/>
                          <a:sym typeface="+mn-ea"/>
                        </a:rPr>
                        <a:t>分；未在规定的时间内完成编写的文件、手册超过</a:t>
                      </a:r>
                      <a:r>
                        <a:rPr lang="zh-CN" altLang="en-US" sz="1500" u="sng">
                          <a:ea typeface="微软雅黑" panose="020B0503020204020204" pitchFamily="34" charset="-122"/>
                          <a:sym typeface="+mn-ea"/>
                        </a:rPr>
                        <a:t>    </a:t>
                      </a:r>
                      <a:r>
                        <a:rPr lang="zh-CN" altLang="en-US" sz="1500">
                          <a:ea typeface="微软雅黑" panose="020B0503020204020204" pitchFamily="34" charset="-122"/>
                          <a:sym typeface="+mn-ea"/>
                        </a:rPr>
                        <a:t>份，该项得分为</a:t>
                      </a:r>
                      <a:r>
                        <a:rPr lang="en-US" altLang="zh-CN" sz="1500">
                          <a:ea typeface="微软雅黑" panose="020B0503020204020204" pitchFamily="34" charset="-122"/>
                          <a:sym typeface="+mn-ea"/>
                        </a:rPr>
                        <a:t>0</a:t>
                      </a:r>
                    </a:p>
                  </a:txBody>
                  <a:tcPr marL="87307" marR="87307" marT="43654" marB="43654"/>
                </a:tc>
                <a:extLst>
                  <a:ext uri="{0D108BD9-81ED-4DB2-BD59-A6C34878D82A}">
                    <a16:rowId xmlns:a16="http://schemas.microsoft.com/office/drawing/2014/main" val="10008"/>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865166" y="389648"/>
            <a:ext cx="9201831"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lvl="0">
              <a:lnSpc>
                <a:spcPct val="150000"/>
              </a:lnSpc>
              <a:buClr>
                <a:srgbClr val="5C9FEB"/>
              </a:buCl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（二）软件研发人员业绩考核内容</a:t>
            </a:r>
          </a:p>
        </p:txBody>
      </p:sp>
      <p:sp>
        <p:nvSpPr>
          <p:cNvPr id="17" name="文本框 16"/>
          <p:cNvSpPr txBox="1"/>
          <p:nvPr/>
        </p:nvSpPr>
        <p:spPr>
          <a:xfrm>
            <a:off x="1063286" y="928276"/>
            <a:ext cx="9818074" cy="49962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对于软件研发人员的业绩考核主要选取以下指标</a:t>
            </a:r>
          </a:p>
        </p:txBody>
      </p:sp>
      <p:graphicFrame>
        <p:nvGraphicFramePr>
          <p:cNvPr id="3" name="表格 2"/>
          <p:cNvGraphicFramePr/>
          <p:nvPr>
            <p:custDataLst>
              <p:tags r:id="rId1"/>
            </p:custDataLst>
          </p:nvPr>
        </p:nvGraphicFramePr>
        <p:xfrm>
          <a:off x="865166" y="1619304"/>
          <a:ext cx="10701994" cy="4816225"/>
        </p:xfrm>
        <a:graphic>
          <a:graphicData uri="http://schemas.openxmlformats.org/drawingml/2006/table">
            <a:tbl>
              <a:tblPr firstRow="1" bandRow="1">
                <a:tableStyleId>{7DF18680-E054-41AD-8BC1-D1AEF772440D}</a:tableStyleId>
              </a:tblPr>
              <a:tblGrid>
                <a:gridCol w="2342367">
                  <a:extLst>
                    <a:ext uri="{9D8B030D-6E8A-4147-A177-3AD203B41FA5}">
                      <a16:colId xmlns:a16="http://schemas.microsoft.com/office/drawing/2014/main" val="20000"/>
                    </a:ext>
                  </a:extLst>
                </a:gridCol>
                <a:gridCol w="1134621">
                  <a:extLst>
                    <a:ext uri="{9D8B030D-6E8A-4147-A177-3AD203B41FA5}">
                      <a16:colId xmlns:a16="http://schemas.microsoft.com/office/drawing/2014/main" val="20001"/>
                    </a:ext>
                  </a:extLst>
                </a:gridCol>
                <a:gridCol w="1653469">
                  <a:extLst>
                    <a:ext uri="{9D8B030D-6E8A-4147-A177-3AD203B41FA5}">
                      <a16:colId xmlns:a16="http://schemas.microsoft.com/office/drawing/2014/main" val="20002"/>
                    </a:ext>
                  </a:extLst>
                </a:gridCol>
                <a:gridCol w="5571537">
                  <a:extLst>
                    <a:ext uri="{9D8B030D-6E8A-4147-A177-3AD203B41FA5}">
                      <a16:colId xmlns:a16="http://schemas.microsoft.com/office/drawing/2014/main" val="20003"/>
                    </a:ext>
                  </a:extLst>
                </a:gridCol>
              </a:tblGrid>
              <a:tr h="405085">
                <a:tc>
                  <a:txBody>
                    <a:bodyPr/>
                    <a:lstStyle/>
                    <a:p>
                      <a:pPr algn="ctr">
                        <a:buNone/>
                      </a:pPr>
                      <a:r>
                        <a:rPr lang="zh-CN" altLang="en-US" sz="1900" b="1">
                          <a:ea typeface="微软雅黑" panose="020B0503020204020204" pitchFamily="34" charset="-122"/>
                        </a:rPr>
                        <a:t>关键业绩指标</a:t>
                      </a:r>
                    </a:p>
                  </a:txBody>
                  <a:tcPr marL="88452" marR="88452" marT="44226" marB="44226" anchor="ctr">
                    <a:solidFill>
                      <a:srgbClr val="5CA4EC"/>
                    </a:solidFill>
                  </a:tcPr>
                </a:tc>
                <a:tc>
                  <a:txBody>
                    <a:bodyPr/>
                    <a:lstStyle/>
                    <a:p>
                      <a:pPr algn="ctr">
                        <a:buNone/>
                      </a:pPr>
                      <a:r>
                        <a:rPr lang="zh-CN" altLang="en-US" sz="1900" b="1">
                          <a:ea typeface="微软雅黑" panose="020B0503020204020204" pitchFamily="34" charset="-122"/>
                        </a:rPr>
                        <a:t>权重（</a:t>
                      </a:r>
                      <a:r>
                        <a:rPr lang="en-US" altLang="zh-CN" sz="1900" b="1">
                          <a:ea typeface="微软雅黑" panose="020B0503020204020204" pitchFamily="34" charset="-122"/>
                        </a:rPr>
                        <a:t>%</a:t>
                      </a:r>
                      <a:r>
                        <a:rPr lang="zh-CN" altLang="en-US" sz="1900" b="1">
                          <a:ea typeface="微软雅黑" panose="020B0503020204020204" pitchFamily="34" charset="-122"/>
                        </a:rPr>
                        <a:t>）</a:t>
                      </a:r>
                    </a:p>
                  </a:txBody>
                  <a:tcPr marL="88452" marR="88452" marT="44226" marB="44226" anchor="ctr">
                    <a:solidFill>
                      <a:srgbClr val="5CA4EC"/>
                    </a:solidFill>
                  </a:tcPr>
                </a:tc>
                <a:tc>
                  <a:txBody>
                    <a:bodyPr/>
                    <a:lstStyle/>
                    <a:p>
                      <a:pPr algn="ctr">
                        <a:buNone/>
                      </a:pPr>
                      <a:r>
                        <a:rPr lang="zh-CN" altLang="en-US" sz="1900" b="1">
                          <a:ea typeface="微软雅黑" panose="020B0503020204020204" pitchFamily="34" charset="-122"/>
                        </a:rPr>
                        <a:t>业绩目标</a:t>
                      </a:r>
                    </a:p>
                  </a:txBody>
                  <a:tcPr marL="88452" marR="88452" marT="44226" marB="44226" anchor="ctr">
                    <a:solidFill>
                      <a:srgbClr val="5CA4EC"/>
                    </a:solidFill>
                  </a:tcPr>
                </a:tc>
                <a:tc>
                  <a:txBody>
                    <a:bodyPr/>
                    <a:lstStyle/>
                    <a:p>
                      <a:pPr algn="ctr">
                        <a:buNone/>
                      </a:pPr>
                      <a:r>
                        <a:rPr lang="zh-CN" altLang="en-US" sz="1900" b="1">
                          <a:ea typeface="微软雅黑" panose="020B0503020204020204" pitchFamily="34" charset="-122"/>
                        </a:rPr>
                        <a:t>评分标准</a:t>
                      </a:r>
                    </a:p>
                  </a:txBody>
                  <a:tcPr marL="88452" marR="88452" marT="44226" marB="44226">
                    <a:solidFill>
                      <a:srgbClr val="5CA4EC"/>
                    </a:solidFill>
                  </a:tcPr>
                </a:tc>
                <a:extLst>
                  <a:ext uri="{0D108BD9-81ED-4DB2-BD59-A6C34878D82A}">
                    <a16:rowId xmlns:a16="http://schemas.microsoft.com/office/drawing/2014/main" val="10000"/>
                  </a:ext>
                </a:extLst>
              </a:tr>
              <a:tr h="640735">
                <a:tc>
                  <a:txBody>
                    <a:bodyPr/>
                    <a:lstStyle/>
                    <a:p>
                      <a:pPr algn="ctr">
                        <a:buNone/>
                      </a:pPr>
                      <a:r>
                        <a:rPr lang="zh-CN" altLang="en-US" sz="1700">
                          <a:ea typeface="微软雅黑" panose="020B0503020204020204" pitchFamily="34" charset="-122"/>
                        </a:rPr>
                        <a:t>编码计划完成率</a:t>
                      </a:r>
                    </a:p>
                  </a:txBody>
                  <a:tcPr marL="88452" marR="88452" marT="44226" marB="44226" anchor="ctr"/>
                </a:tc>
                <a:tc>
                  <a:txBody>
                    <a:bodyPr/>
                    <a:lstStyle/>
                    <a:p>
                      <a:pPr algn="ctr">
                        <a:buNone/>
                      </a:pPr>
                      <a:r>
                        <a:rPr lang="en-US" altLang="zh-CN" sz="1700">
                          <a:ea typeface="微软雅黑" panose="020B0503020204020204" pitchFamily="34" charset="-122"/>
                        </a:rPr>
                        <a:t>20</a:t>
                      </a:r>
                    </a:p>
                  </a:txBody>
                  <a:tcPr marL="88452" marR="88452" marT="44226" marB="44226" anchor="ctr"/>
                </a:tc>
                <a:tc>
                  <a:txBody>
                    <a:bodyPr/>
                    <a:lstStyle/>
                    <a:p>
                      <a:pPr algn="ctr">
                        <a:buNone/>
                      </a:pPr>
                      <a:r>
                        <a:rPr lang="en-US" altLang="zh-CN" sz="1700">
                          <a:ea typeface="微软雅黑" panose="020B0503020204020204" pitchFamily="34" charset="-122"/>
                        </a:rPr>
                        <a:t> </a:t>
                      </a:r>
                      <a:r>
                        <a:rPr lang="en-US" altLang="zh-CN" sz="1700" u="sng">
                          <a:ea typeface="微软雅黑" panose="020B0503020204020204" pitchFamily="34" charset="-122"/>
                        </a:rPr>
                        <a:t>   </a:t>
                      </a:r>
                      <a:r>
                        <a:rPr lang="en-US" altLang="zh-CN" sz="1700">
                          <a:ea typeface="微软雅黑" panose="020B0503020204020204" pitchFamily="34" charset="-122"/>
                        </a:rPr>
                        <a:t>%</a:t>
                      </a:r>
                      <a:r>
                        <a:rPr lang="zh-CN" altLang="en-US" sz="1700">
                          <a:ea typeface="微软雅黑" panose="020B0503020204020204" pitchFamily="34" charset="-122"/>
                        </a:rPr>
                        <a:t>以上</a:t>
                      </a:r>
                    </a:p>
                  </a:txBody>
                  <a:tcPr marL="88452" marR="88452" marT="44226" marB="44226" anchor="ctr"/>
                </a:tc>
                <a:tc>
                  <a:txBody>
                    <a:bodyPr/>
                    <a:lstStyle/>
                    <a:p>
                      <a:pPr>
                        <a:buNone/>
                      </a:pPr>
                      <a:r>
                        <a:rPr lang="zh-CN" altLang="en-US" sz="1500">
                          <a:ea typeface="微软雅黑" panose="020B0503020204020204" pitchFamily="34" charset="-122"/>
                        </a:rPr>
                        <a:t>（</a:t>
                      </a:r>
                      <a:r>
                        <a:rPr lang="en-US" altLang="zh-CN" sz="1500">
                          <a:ea typeface="微软雅黑" panose="020B0503020204020204" pitchFamily="34" charset="-122"/>
                        </a:rPr>
                        <a:t>1</a:t>
                      </a:r>
                      <a:r>
                        <a:rPr lang="zh-CN" altLang="en-US" sz="1500">
                          <a:ea typeface="微软雅黑" panose="020B0503020204020204" pitchFamily="34" charset="-122"/>
                        </a:rPr>
                        <a:t>）编码计划完成率达到</a:t>
                      </a:r>
                      <a:r>
                        <a:rPr lang="zh-CN" altLang="en-US" sz="1500" u="sng">
                          <a:ea typeface="微软雅黑" panose="020B0503020204020204" pitchFamily="34" charset="-122"/>
                        </a:rPr>
                        <a:t>   </a:t>
                      </a:r>
                      <a:r>
                        <a:rPr lang="en-US" altLang="zh-CN" sz="1500">
                          <a:ea typeface="微软雅黑" panose="020B0503020204020204" pitchFamily="34" charset="-122"/>
                        </a:rPr>
                        <a:t>%</a:t>
                      </a:r>
                      <a:r>
                        <a:rPr lang="zh-CN" altLang="en-US" sz="1500">
                          <a:ea typeface="微软雅黑" panose="020B0503020204020204" pitchFamily="34" charset="-122"/>
                        </a:rPr>
                        <a:t>以上，该项得满分</a:t>
                      </a:r>
                    </a:p>
                    <a:p>
                      <a:pPr>
                        <a:buNone/>
                      </a:pPr>
                      <a:r>
                        <a:rPr lang="zh-CN" altLang="en-US" sz="1500">
                          <a:ea typeface="微软雅黑" panose="020B0503020204020204" pitchFamily="34" charset="-122"/>
                        </a:rPr>
                        <a:t>（</a:t>
                      </a:r>
                      <a:r>
                        <a:rPr lang="en-US" altLang="zh-CN" sz="1500">
                          <a:ea typeface="微软雅黑" panose="020B0503020204020204" pitchFamily="34" charset="-122"/>
                        </a:rPr>
                        <a:t>2</a:t>
                      </a:r>
                      <a:r>
                        <a:rPr lang="zh-CN" altLang="en-US" sz="1500">
                          <a:ea typeface="微软雅黑" panose="020B0503020204020204" pitchFamily="34" charset="-122"/>
                        </a:rPr>
                        <a:t>）每降低</a:t>
                      </a:r>
                      <a:r>
                        <a:rPr lang="zh-CN" altLang="en-US" sz="1500" u="sng">
                          <a:ea typeface="微软雅黑" panose="020B0503020204020204" pitchFamily="34" charset="-122"/>
                        </a:rPr>
                        <a:t>    </a:t>
                      </a:r>
                      <a:r>
                        <a:rPr lang="zh-CN" altLang="en-US" sz="1500">
                          <a:ea typeface="微软雅黑" panose="020B0503020204020204" pitchFamily="34" charset="-122"/>
                        </a:rPr>
                        <a:t>个百分点，扣</a:t>
                      </a:r>
                      <a:r>
                        <a:rPr lang="zh-CN" altLang="en-US" sz="1500" u="sng">
                          <a:ea typeface="微软雅黑" panose="020B0503020204020204" pitchFamily="34" charset="-122"/>
                        </a:rPr>
                        <a:t>    </a:t>
                      </a:r>
                      <a:r>
                        <a:rPr lang="zh-CN" altLang="en-US" sz="1500">
                          <a:ea typeface="微软雅黑" panose="020B0503020204020204" pitchFamily="34" charset="-122"/>
                        </a:rPr>
                        <a:t>分，扣完为止</a:t>
                      </a:r>
                    </a:p>
                  </a:txBody>
                  <a:tcPr marL="88452" marR="88452" marT="44226" marB="44226"/>
                </a:tc>
                <a:extLst>
                  <a:ext uri="{0D108BD9-81ED-4DB2-BD59-A6C34878D82A}">
                    <a16:rowId xmlns:a16="http://schemas.microsoft.com/office/drawing/2014/main" val="10001"/>
                  </a:ext>
                </a:extLst>
              </a:tr>
              <a:tr h="592047">
                <a:tc>
                  <a:txBody>
                    <a:bodyPr/>
                    <a:lstStyle/>
                    <a:p>
                      <a:pPr algn="ctr">
                        <a:buNone/>
                      </a:pPr>
                      <a:r>
                        <a:rPr lang="zh-CN" altLang="en-US" sz="1700">
                          <a:ea typeface="微软雅黑" panose="020B0503020204020204" pitchFamily="34" charset="-122"/>
                        </a:rPr>
                        <a:t>缺陷率</a:t>
                      </a:r>
                    </a:p>
                  </a:txBody>
                  <a:tcPr marL="88452" marR="88452" marT="44226" marB="44226" anchor="ctr"/>
                </a:tc>
                <a:tc>
                  <a:txBody>
                    <a:bodyPr/>
                    <a:lstStyle/>
                    <a:p>
                      <a:pPr algn="ctr">
                        <a:buNone/>
                      </a:pPr>
                      <a:r>
                        <a:rPr lang="en-US" altLang="zh-CN" sz="1700">
                          <a:ea typeface="微软雅黑" panose="020B0503020204020204" pitchFamily="34" charset="-122"/>
                        </a:rPr>
                        <a:t>20</a:t>
                      </a:r>
                    </a:p>
                  </a:txBody>
                  <a:tcPr marL="88452" marR="88452" marT="44226" marB="44226" anchor="ctr"/>
                </a:tc>
                <a:tc>
                  <a:txBody>
                    <a:bodyPr/>
                    <a:lstStyle/>
                    <a:p>
                      <a:pPr algn="ctr">
                        <a:buNone/>
                      </a:pPr>
                      <a:r>
                        <a:rPr lang="en-US" altLang="zh-CN" sz="1700" u="sng">
                          <a:ea typeface="微软雅黑" panose="020B0503020204020204" pitchFamily="34" charset="-122"/>
                          <a:sym typeface="+mn-ea"/>
                        </a:rPr>
                        <a:t>   </a:t>
                      </a:r>
                      <a:r>
                        <a:rPr lang="en-US" altLang="zh-CN" sz="1700">
                          <a:ea typeface="微软雅黑" panose="020B0503020204020204" pitchFamily="34" charset="-122"/>
                          <a:sym typeface="+mn-ea"/>
                        </a:rPr>
                        <a:t>%</a:t>
                      </a:r>
                      <a:r>
                        <a:rPr lang="zh-CN" altLang="en-US" sz="1700">
                          <a:ea typeface="微软雅黑" panose="020B0503020204020204" pitchFamily="34" charset="-122"/>
                          <a:sym typeface="+mn-ea"/>
                        </a:rPr>
                        <a:t>以内</a:t>
                      </a:r>
                      <a:endParaRPr lang="zh-CN" altLang="en-US" sz="1700">
                        <a:ea typeface="微软雅黑" panose="020B0503020204020204" pitchFamily="34" charset="-122"/>
                      </a:endParaRPr>
                    </a:p>
                  </a:txBody>
                  <a:tcPr marL="88452" marR="88452" marT="44226" marB="44226" anchor="ctr"/>
                </a:tc>
                <a:tc>
                  <a:txBody>
                    <a:bodyPr/>
                    <a:lstStyle/>
                    <a:p>
                      <a:pPr>
                        <a:buNone/>
                      </a:pPr>
                      <a:r>
                        <a:rPr lang="zh-CN" altLang="en-US" sz="1500">
                          <a:ea typeface="微软雅黑" panose="020B0503020204020204" pitchFamily="34" charset="-122"/>
                        </a:rPr>
                        <a:t>（</a:t>
                      </a:r>
                      <a:r>
                        <a:rPr lang="en-US" altLang="zh-CN" sz="1500">
                          <a:ea typeface="微软雅黑" panose="020B0503020204020204" pitchFamily="34" charset="-122"/>
                        </a:rPr>
                        <a:t>1</a:t>
                      </a:r>
                      <a:r>
                        <a:rPr lang="zh-CN" altLang="en-US" sz="1500">
                          <a:ea typeface="微软雅黑" panose="020B0503020204020204" pitchFamily="34" charset="-122"/>
                        </a:rPr>
                        <a:t>）缺陷率控制在</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zh-CN" altLang="en-US" sz="1500">
                          <a:ea typeface="微软雅黑" panose="020B0503020204020204" pitchFamily="34" charset="-122"/>
                          <a:sym typeface="+mn-ea"/>
                        </a:rPr>
                        <a:t>以内，该项得满分</a:t>
                      </a:r>
                    </a:p>
                    <a:p>
                      <a:pPr>
                        <a:buNone/>
                      </a:pPr>
                      <a:r>
                        <a:rPr lang="zh-CN" altLang="en-US" sz="1500">
                          <a:ea typeface="微软雅黑" panose="020B0503020204020204" pitchFamily="34" charset="-122"/>
                          <a:sym typeface="+mn-ea"/>
                        </a:rPr>
                        <a:t>（</a:t>
                      </a:r>
                      <a:r>
                        <a:rPr lang="en-US" altLang="zh-CN" sz="1500">
                          <a:ea typeface="微软雅黑" panose="020B0503020204020204" pitchFamily="34" charset="-122"/>
                          <a:sym typeface="+mn-ea"/>
                        </a:rPr>
                        <a:t>2</a:t>
                      </a:r>
                      <a:r>
                        <a:rPr lang="zh-CN" altLang="en-US" sz="1500">
                          <a:ea typeface="微软雅黑" panose="020B0503020204020204" pitchFamily="34" charset="-122"/>
                          <a:sym typeface="+mn-ea"/>
                        </a:rPr>
                        <a:t>）每增加</a:t>
                      </a:r>
                      <a:r>
                        <a:rPr lang="zh-CN" altLang="en-US" sz="1500" u="sng">
                          <a:ea typeface="微软雅黑" panose="020B0503020204020204" pitchFamily="34" charset="-122"/>
                          <a:sym typeface="+mn-ea"/>
                        </a:rPr>
                        <a:t>    </a:t>
                      </a:r>
                      <a:r>
                        <a:rPr lang="zh-CN" altLang="en-US" sz="1500">
                          <a:ea typeface="微软雅黑" panose="020B0503020204020204" pitchFamily="34" charset="-122"/>
                          <a:sym typeface="+mn-ea"/>
                        </a:rPr>
                        <a:t>个单位，扣</a:t>
                      </a:r>
                      <a:r>
                        <a:rPr lang="zh-CN" altLang="en-US" sz="1500" u="sng">
                          <a:ea typeface="微软雅黑" panose="020B0503020204020204" pitchFamily="34" charset="-122"/>
                          <a:sym typeface="+mn-ea"/>
                        </a:rPr>
                        <a:t>   </a:t>
                      </a:r>
                      <a:r>
                        <a:rPr lang="zh-CN" altLang="en-US" sz="1500">
                          <a:ea typeface="微软雅黑" panose="020B0503020204020204" pitchFamily="34" charset="-122"/>
                          <a:sym typeface="+mn-ea"/>
                        </a:rPr>
                        <a:t>分，扣完为止</a:t>
                      </a:r>
                      <a:endParaRPr lang="zh-CN" altLang="en-US" sz="1500">
                        <a:ea typeface="微软雅黑" panose="020B0503020204020204" pitchFamily="34" charset="-122"/>
                      </a:endParaRPr>
                    </a:p>
                  </a:txBody>
                  <a:tcPr marL="88452" marR="88452" marT="44226" marB="44226"/>
                </a:tc>
                <a:extLst>
                  <a:ext uri="{0D108BD9-81ED-4DB2-BD59-A6C34878D82A}">
                    <a16:rowId xmlns:a16="http://schemas.microsoft.com/office/drawing/2014/main" val="10002"/>
                  </a:ext>
                </a:extLst>
              </a:tr>
              <a:tr h="841330">
                <a:tc>
                  <a:txBody>
                    <a:bodyPr/>
                    <a:lstStyle/>
                    <a:p>
                      <a:pPr algn="ctr">
                        <a:buNone/>
                      </a:pPr>
                      <a:r>
                        <a:rPr lang="zh-CN" altLang="en-US" sz="1700">
                          <a:ea typeface="微软雅黑" panose="020B0503020204020204" pitchFamily="34" charset="-122"/>
                        </a:rPr>
                        <a:t>研发任务难易度</a:t>
                      </a:r>
                    </a:p>
                  </a:txBody>
                  <a:tcPr marL="88452" marR="88452" marT="44226" marB="44226" anchor="ctr"/>
                </a:tc>
                <a:tc>
                  <a:txBody>
                    <a:bodyPr/>
                    <a:lstStyle/>
                    <a:p>
                      <a:pPr algn="ctr">
                        <a:buNone/>
                      </a:pPr>
                      <a:r>
                        <a:rPr lang="en-US" altLang="zh-CN" sz="1700">
                          <a:ea typeface="微软雅黑" panose="020B0503020204020204" pitchFamily="34" charset="-122"/>
                        </a:rPr>
                        <a:t>15</a:t>
                      </a:r>
                    </a:p>
                  </a:txBody>
                  <a:tcPr marL="88452" marR="88452" marT="44226" marB="44226" anchor="ctr"/>
                </a:tc>
                <a:tc>
                  <a:txBody>
                    <a:bodyPr/>
                    <a:lstStyle/>
                    <a:p>
                      <a:pPr indent="0" algn="ctr">
                        <a:buNone/>
                      </a:pPr>
                      <a:r>
                        <a:rPr lang="en-US" altLang="zh-CN" sz="1700">
                          <a:ea typeface="微软雅黑" panose="020B0503020204020204" pitchFamily="34" charset="-122"/>
                        </a:rPr>
                        <a:t>—</a:t>
                      </a:r>
                    </a:p>
                  </a:txBody>
                  <a:tcPr marL="88452" marR="88452" marT="44226" marB="44226" anchor="ctr"/>
                </a:tc>
                <a:tc>
                  <a:txBody>
                    <a:bodyPr/>
                    <a:lstStyle/>
                    <a:p>
                      <a:pPr>
                        <a:buNone/>
                      </a:pPr>
                      <a:r>
                        <a:rPr lang="zh-CN" altLang="en-US" sz="1500">
                          <a:ea typeface="微软雅黑" panose="020B0503020204020204" pitchFamily="34" charset="-122"/>
                        </a:rPr>
                        <a:t>（</a:t>
                      </a:r>
                      <a:r>
                        <a:rPr lang="en-US" altLang="zh-CN" sz="1500">
                          <a:ea typeface="微软雅黑" panose="020B0503020204020204" pitchFamily="34" charset="-122"/>
                        </a:rPr>
                        <a:t>1</a:t>
                      </a:r>
                      <a:r>
                        <a:rPr lang="zh-CN" altLang="en-US" sz="1500">
                          <a:ea typeface="微软雅黑" panose="020B0503020204020204" pitchFamily="34" charset="-122"/>
                        </a:rPr>
                        <a:t>）任务艰难，团队内无人能替代，得</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分</a:t>
                      </a:r>
                    </a:p>
                    <a:p>
                      <a:pPr>
                        <a:buNone/>
                      </a:pPr>
                      <a:r>
                        <a:rPr lang="zh-CN" altLang="en-US" sz="1500">
                          <a:ea typeface="微软雅黑" panose="020B0503020204020204" pitchFamily="34" charset="-122"/>
                        </a:rPr>
                        <a:t>（</a:t>
                      </a:r>
                      <a:r>
                        <a:rPr lang="en-US" altLang="zh-CN" sz="1500">
                          <a:ea typeface="微软雅黑" panose="020B0503020204020204" pitchFamily="34" charset="-122"/>
                        </a:rPr>
                        <a:t>2</a:t>
                      </a:r>
                      <a:r>
                        <a:rPr lang="zh-CN" altLang="en-US" sz="1500">
                          <a:ea typeface="微软雅黑" panose="020B0503020204020204" pitchFamily="34" charset="-122"/>
                        </a:rPr>
                        <a:t>）任务有一定的挑战性，部分研发人员能替代，</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分</a:t>
                      </a:r>
                    </a:p>
                    <a:p>
                      <a:pPr>
                        <a:buNone/>
                      </a:pPr>
                      <a:r>
                        <a:rPr lang="zh-CN" altLang="en-US" sz="1500">
                          <a:ea typeface="微软雅黑" panose="020B0503020204020204" pitchFamily="34" charset="-122"/>
                        </a:rPr>
                        <a:t>（</a:t>
                      </a:r>
                      <a:r>
                        <a:rPr lang="en-US" altLang="zh-CN" sz="1500">
                          <a:ea typeface="微软雅黑" panose="020B0503020204020204" pitchFamily="34" charset="-122"/>
                        </a:rPr>
                        <a:t>3</a:t>
                      </a:r>
                      <a:r>
                        <a:rPr lang="zh-CN" altLang="en-US" sz="1500">
                          <a:ea typeface="微软雅黑" panose="020B0503020204020204" pitchFamily="34" charset="-122"/>
                        </a:rPr>
                        <a:t>）开发难度低，普通研发人员均能胜任，</a:t>
                      </a:r>
                      <a:r>
                        <a:rPr lang="zh-CN" altLang="en-US" sz="1500" u="sng">
                          <a:ea typeface="微软雅黑" panose="020B0503020204020204" pitchFamily="34" charset="-122"/>
                          <a:sym typeface="+mn-ea"/>
                        </a:rPr>
                        <a:t>     </a:t>
                      </a:r>
                      <a:r>
                        <a:rPr lang="en-US" altLang="zh-CN" sz="1500">
                          <a:ea typeface="微软雅黑" panose="020B0503020204020204" pitchFamily="34" charset="-122"/>
                          <a:sym typeface="+mn-ea"/>
                        </a:rPr>
                        <a:t>~</a:t>
                      </a:r>
                      <a:r>
                        <a:rPr lang="en-US" altLang="zh-CN" sz="1500" u="sng">
                          <a:ea typeface="微软雅黑" panose="020B0503020204020204" pitchFamily="34" charset="-122"/>
                          <a:sym typeface="+mn-ea"/>
                        </a:rPr>
                        <a:t>    </a:t>
                      </a:r>
                      <a:r>
                        <a:rPr lang="zh-CN" altLang="en-US" sz="1500">
                          <a:ea typeface="微软雅黑" panose="020B0503020204020204" pitchFamily="34" charset="-122"/>
                          <a:sym typeface="+mn-ea"/>
                        </a:rPr>
                        <a:t>分</a:t>
                      </a:r>
                      <a:endParaRPr lang="zh-CN" altLang="en-US" sz="1500">
                        <a:ea typeface="微软雅黑" panose="020B0503020204020204" pitchFamily="34" charset="-122"/>
                      </a:endParaRPr>
                    </a:p>
                  </a:txBody>
                  <a:tcPr marL="88452" marR="88452" marT="44226" marB="44226"/>
                </a:tc>
                <a:extLst>
                  <a:ext uri="{0D108BD9-81ED-4DB2-BD59-A6C34878D82A}">
                    <a16:rowId xmlns:a16="http://schemas.microsoft.com/office/drawing/2014/main" val="10003"/>
                  </a:ext>
                </a:extLst>
              </a:tr>
              <a:tr h="841330">
                <a:tc>
                  <a:txBody>
                    <a:bodyPr/>
                    <a:lstStyle/>
                    <a:p>
                      <a:pPr algn="ctr">
                        <a:buNone/>
                      </a:pPr>
                      <a:r>
                        <a:rPr lang="zh-CN" altLang="en-US" sz="1700">
                          <a:ea typeface="微软雅黑" panose="020B0503020204020204" pitchFamily="34" charset="-122"/>
                        </a:rPr>
                        <a:t>编码规范性</a:t>
                      </a:r>
                    </a:p>
                  </a:txBody>
                  <a:tcPr marL="88452" marR="88452" marT="44226" marB="44226" anchor="ctr"/>
                </a:tc>
                <a:tc>
                  <a:txBody>
                    <a:bodyPr/>
                    <a:lstStyle/>
                    <a:p>
                      <a:pPr algn="ctr">
                        <a:buNone/>
                      </a:pPr>
                      <a:r>
                        <a:rPr lang="en-US" altLang="zh-CN" sz="1700">
                          <a:ea typeface="微软雅黑" panose="020B0503020204020204" pitchFamily="34" charset="-122"/>
                        </a:rPr>
                        <a:t>15</a:t>
                      </a:r>
                    </a:p>
                  </a:txBody>
                  <a:tcPr marL="88452" marR="88452" marT="44226" marB="44226" anchor="ctr"/>
                </a:tc>
                <a:tc>
                  <a:txBody>
                    <a:bodyPr/>
                    <a:lstStyle/>
                    <a:p>
                      <a:pPr algn="ctr">
                        <a:buNone/>
                      </a:pPr>
                      <a:r>
                        <a:rPr lang="zh-CN" altLang="en-US" sz="1700">
                          <a:ea typeface="微软雅黑" panose="020B0503020204020204" pitchFamily="34" charset="-122"/>
                        </a:rPr>
                        <a:t>遵守代码规范性</a:t>
                      </a:r>
                    </a:p>
                  </a:txBody>
                  <a:tcPr marL="88452" marR="88452" marT="44226" marB="44226" anchor="ctr"/>
                </a:tc>
                <a:tc>
                  <a:txBody>
                    <a:bodyPr/>
                    <a:lstStyle/>
                    <a:p>
                      <a:pPr>
                        <a:buNone/>
                      </a:pPr>
                      <a:r>
                        <a:rPr lang="zh-CN" altLang="en-US" sz="1500">
                          <a:ea typeface="微软雅黑" panose="020B0503020204020204" pitchFamily="34" charset="-122"/>
                        </a:rPr>
                        <a:t>（</a:t>
                      </a:r>
                      <a:r>
                        <a:rPr lang="en-US" altLang="zh-CN" sz="1500">
                          <a:ea typeface="微软雅黑" panose="020B0503020204020204" pitchFamily="34" charset="-122"/>
                        </a:rPr>
                        <a:t>1</a:t>
                      </a:r>
                      <a:r>
                        <a:rPr lang="zh-CN" altLang="en-US" sz="1500">
                          <a:ea typeface="微软雅黑" panose="020B0503020204020204" pitchFamily="34" charset="-122"/>
                        </a:rPr>
                        <a:t>）编码严格遵守代码规范性，该项得满分</a:t>
                      </a:r>
                    </a:p>
                    <a:p>
                      <a:pPr>
                        <a:buNone/>
                      </a:pPr>
                      <a:r>
                        <a:rPr lang="zh-CN" altLang="en-US" sz="1500">
                          <a:ea typeface="微软雅黑" panose="020B0503020204020204" pitchFamily="34" charset="-122"/>
                        </a:rPr>
                        <a:t>（</a:t>
                      </a:r>
                      <a:r>
                        <a:rPr lang="en-US" altLang="zh-CN" sz="1500">
                          <a:ea typeface="微软雅黑" panose="020B0503020204020204" pitchFamily="34" charset="-122"/>
                        </a:rPr>
                        <a:t>2</a:t>
                      </a:r>
                      <a:r>
                        <a:rPr lang="zh-CN" altLang="en-US" sz="1500">
                          <a:ea typeface="微软雅黑" panose="020B0503020204020204" pitchFamily="34" charset="-122"/>
                        </a:rPr>
                        <a:t>）每发现</a:t>
                      </a:r>
                      <a:r>
                        <a:rPr lang="en-US" altLang="zh-CN" sz="1500">
                          <a:ea typeface="微软雅黑" panose="020B0503020204020204" pitchFamily="34" charset="-122"/>
                        </a:rPr>
                        <a:t>1</a:t>
                      </a:r>
                      <a:r>
                        <a:rPr lang="zh-CN" altLang="en-US" sz="1500">
                          <a:ea typeface="微软雅黑" panose="020B0503020204020204" pitchFamily="34" charset="-122"/>
                        </a:rPr>
                        <a:t>处代码不符合代码规范，扣</a:t>
                      </a:r>
                      <a:r>
                        <a:rPr lang="zh-CN" altLang="en-US" sz="1500" u="sng">
                          <a:ea typeface="微软雅黑" panose="020B0503020204020204" pitchFamily="34" charset="-122"/>
                          <a:sym typeface="+mn-ea"/>
                        </a:rPr>
                        <a:t>   </a:t>
                      </a:r>
                      <a:r>
                        <a:rPr lang="zh-CN" altLang="en-US" sz="1500">
                          <a:ea typeface="微软雅黑" panose="020B0503020204020204" pitchFamily="34" charset="-122"/>
                          <a:sym typeface="+mn-ea"/>
                        </a:rPr>
                        <a:t>分；不符合代码规范处数超过</a:t>
                      </a:r>
                      <a:r>
                        <a:rPr lang="zh-CN" altLang="en-US" sz="1500" u="sng">
                          <a:ea typeface="微软雅黑" panose="020B0503020204020204" pitchFamily="34" charset="-122"/>
                          <a:sym typeface="+mn-ea"/>
                        </a:rPr>
                        <a:t>    </a:t>
                      </a:r>
                      <a:r>
                        <a:rPr lang="zh-CN" altLang="en-US" sz="1500">
                          <a:ea typeface="微软雅黑" panose="020B0503020204020204" pitchFamily="34" charset="-122"/>
                          <a:sym typeface="+mn-ea"/>
                        </a:rPr>
                        <a:t>次，该项得分为</a:t>
                      </a:r>
                      <a:r>
                        <a:rPr lang="en-US" altLang="zh-CN" sz="1500">
                          <a:ea typeface="微软雅黑" panose="020B0503020204020204" pitchFamily="34" charset="-122"/>
                          <a:sym typeface="+mn-ea"/>
                        </a:rPr>
                        <a:t>0</a:t>
                      </a:r>
                    </a:p>
                  </a:txBody>
                  <a:tcPr marL="88452" marR="88452" marT="44226" marB="44226"/>
                </a:tc>
                <a:extLst>
                  <a:ext uri="{0D108BD9-81ED-4DB2-BD59-A6C34878D82A}">
                    <a16:rowId xmlns:a16="http://schemas.microsoft.com/office/drawing/2014/main" val="10004"/>
                  </a:ext>
                </a:extLst>
              </a:tr>
              <a:tr h="841330">
                <a:tc>
                  <a:txBody>
                    <a:bodyPr/>
                    <a:lstStyle/>
                    <a:p>
                      <a:pPr algn="ctr">
                        <a:buNone/>
                      </a:pPr>
                      <a:r>
                        <a:rPr lang="zh-CN" altLang="en-US" sz="1700">
                          <a:ea typeface="微软雅黑" panose="020B0503020204020204" pitchFamily="34" charset="-122"/>
                        </a:rPr>
                        <a:t>原程序备份及时性</a:t>
                      </a:r>
                    </a:p>
                  </a:txBody>
                  <a:tcPr marL="88452" marR="88452" marT="44226" marB="44226" anchor="ctr"/>
                </a:tc>
                <a:tc>
                  <a:txBody>
                    <a:bodyPr/>
                    <a:lstStyle/>
                    <a:p>
                      <a:pPr algn="ctr">
                        <a:buNone/>
                      </a:pPr>
                      <a:r>
                        <a:rPr lang="en-US" altLang="zh-CN" sz="1700">
                          <a:ea typeface="微软雅黑" panose="020B0503020204020204" pitchFamily="34" charset="-122"/>
                        </a:rPr>
                        <a:t>15</a:t>
                      </a:r>
                    </a:p>
                  </a:txBody>
                  <a:tcPr marL="88452" marR="88452" marT="44226" marB="44226" anchor="ctr"/>
                </a:tc>
                <a:tc>
                  <a:txBody>
                    <a:bodyPr/>
                    <a:lstStyle/>
                    <a:p>
                      <a:pPr algn="ctr">
                        <a:buNone/>
                      </a:pPr>
                      <a:r>
                        <a:rPr lang="zh-CN" altLang="en-US" sz="1700">
                          <a:ea typeface="微软雅黑" panose="020B0503020204020204" pitchFamily="34" charset="-122"/>
                        </a:rPr>
                        <a:t>从不拖延</a:t>
                      </a:r>
                    </a:p>
                  </a:txBody>
                  <a:tcPr marL="88452" marR="88452" marT="44226" marB="44226" anchor="ctr"/>
                </a:tc>
                <a:tc>
                  <a:txBody>
                    <a:bodyPr/>
                    <a:lstStyle/>
                    <a:p>
                      <a:pPr>
                        <a:buNone/>
                      </a:pPr>
                      <a:r>
                        <a:rPr lang="zh-CN" altLang="en-US" sz="1500">
                          <a:ea typeface="微软雅黑" panose="020B0503020204020204" pitchFamily="34" charset="-122"/>
                        </a:rPr>
                        <a:t>（</a:t>
                      </a:r>
                      <a:r>
                        <a:rPr lang="en-US" altLang="zh-CN" sz="1500">
                          <a:ea typeface="微软雅黑" panose="020B0503020204020204" pitchFamily="34" charset="-122"/>
                        </a:rPr>
                        <a:t>1</a:t>
                      </a:r>
                      <a:r>
                        <a:rPr lang="zh-CN" altLang="en-US" sz="1500">
                          <a:ea typeface="微软雅黑" panose="020B0503020204020204" pitchFamily="34" charset="-122"/>
                        </a:rPr>
                        <a:t>）在规定的时间内备份源代码程序，该项得满分</a:t>
                      </a:r>
                    </a:p>
                    <a:p>
                      <a:pPr>
                        <a:buNone/>
                      </a:pPr>
                      <a:r>
                        <a:rPr lang="zh-CN" altLang="en-US" sz="1500">
                          <a:ea typeface="微软雅黑" panose="020B0503020204020204" pitchFamily="34" charset="-122"/>
                        </a:rPr>
                        <a:t>（</a:t>
                      </a:r>
                      <a:r>
                        <a:rPr lang="en-US" altLang="zh-CN" sz="1500">
                          <a:ea typeface="微软雅黑" panose="020B0503020204020204" pitchFamily="34" charset="-122"/>
                        </a:rPr>
                        <a:t>2</a:t>
                      </a:r>
                      <a:r>
                        <a:rPr lang="zh-CN" altLang="en-US" sz="1500">
                          <a:ea typeface="微软雅黑" panose="020B0503020204020204" pitchFamily="34" charset="-122"/>
                        </a:rPr>
                        <a:t>）每发现</a:t>
                      </a:r>
                      <a:r>
                        <a:rPr lang="en-US" altLang="zh-CN" sz="1500">
                          <a:ea typeface="微软雅黑" panose="020B0503020204020204" pitchFamily="34" charset="-122"/>
                        </a:rPr>
                        <a:t>1</a:t>
                      </a:r>
                      <a:r>
                        <a:rPr lang="zh-CN" altLang="en-US" sz="1500">
                          <a:ea typeface="微软雅黑" panose="020B0503020204020204" pitchFamily="34" charset="-122"/>
                        </a:rPr>
                        <a:t>次延迟，扣</a:t>
                      </a:r>
                      <a:r>
                        <a:rPr lang="zh-CN" altLang="en-US" sz="1500" u="sng">
                          <a:ea typeface="微软雅黑" panose="020B0503020204020204" pitchFamily="34" charset="-122"/>
                        </a:rPr>
                        <a:t>    </a:t>
                      </a:r>
                      <a:r>
                        <a:rPr lang="zh-CN" altLang="en-US" sz="1500">
                          <a:ea typeface="微软雅黑" panose="020B0503020204020204" pitchFamily="34" charset="-122"/>
                        </a:rPr>
                        <a:t>分，因备份不及时造成重大影响的，该项为</a:t>
                      </a:r>
                      <a:r>
                        <a:rPr lang="en-US" altLang="zh-CN" sz="1500">
                          <a:ea typeface="微软雅黑" panose="020B0503020204020204" pitchFamily="34" charset="-122"/>
                        </a:rPr>
                        <a:t>0</a:t>
                      </a:r>
                      <a:r>
                        <a:rPr lang="zh-CN" altLang="en-US" sz="1500">
                          <a:ea typeface="微软雅黑" panose="020B0503020204020204" pitchFamily="34" charset="-122"/>
                        </a:rPr>
                        <a:t>分</a:t>
                      </a:r>
                    </a:p>
                  </a:txBody>
                  <a:tcPr marL="88452" marR="88452" marT="44226" marB="44226"/>
                </a:tc>
                <a:extLst>
                  <a:ext uri="{0D108BD9-81ED-4DB2-BD59-A6C34878D82A}">
                    <a16:rowId xmlns:a16="http://schemas.microsoft.com/office/drawing/2014/main" val="10005"/>
                  </a:ext>
                </a:extLst>
              </a:tr>
              <a:tr h="654368">
                <a:tc>
                  <a:txBody>
                    <a:bodyPr/>
                    <a:lstStyle/>
                    <a:p>
                      <a:pPr algn="ctr">
                        <a:buNone/>
                      </a:pPr>
                      <a:r>
                        <a:rPr lang="zh-CN" altLang="en-US" sz="1700">
                          <a:ea typeface="微软雅黑" panose="020B0503020204020204" pitchFamily="34" charset="-122"/>
                        </a:rPr>
                        <a:t>泄密造成的经济损失额</a:t>
                      </a:r>
                    </a:p>
                  </a:txBody>
                  <a:tcPr marL="88452" marR="88452" marT="44226" marB="44226" anchor="ctr"/>
                </a:tc>
                <a:tc>
                  <a:txBody>
                    <a:bodyPr/>
                    <a:lstStyle/>
                    <a:p>
                      <a:pPr algn="ctr">
                        <a:buNone/>
                      </a:pPr>
                      <a:r>
                        <a:rPr lang="en-US" altLang="zh-CN" sz="1700">
                          <a:ea typeface="微软雅黑" panose="020B0503020204020204" pitchFamily="34" charset="-122"/>
                        </a:rPr>
                        <a:t>15</a:t>
                      </a:r>
                    </a:p>
                  </a:txBody>
                  <a:tcPr marL="88452" marR="88452" marT="44226" marB="44226" anchor="ctr"/>
                </a:tc>
                <a:tc>
                  <a:txBody>
                    <a:bodyPr/>
                    <a:lstStyle/>
                    <a:p>
                      <a:pPr algn="ctr">
                        <a:buNone/>
                      </a:pPr>
                      <a:r>
                        <a:rPr lang="en-US" altLang="zh-CN" sz="1700">
                          <a:ea typeface="微软雅黑" panose="020B0503020204020204" pitchFamily="34" charset="-122"/>
                        </a:rPr>
                        <a:t>0</a:t>
                      </a:r>
                    </a:p>
                  </a:txBody>
                  <a:tcPr marL="88452" marR="88452" marT="44226" marB="44226" anchor="ctr"/>
                </a:tc>
                <a:tc>
                  <a:txBody>
                    <a:bodyPr/>
                    <a:lstStyle/>
                    <a:p>
                      <a:pPr>
                        <a:buNone/>
                      </a:pPr>
                      <a:r>
                        <a:rPr lang="zh-CN" altLang="en-US" sz="1500">
                          <a:ea typeface="微软雅黑" panose="020B0503020204020204" pitchFamily="34" charset="-122"/>
                        </a:rPr>
                        <a:t>（</a:t>
                      </a:r>
                      <a:r>
                        <a:rPr lang="en-US" altLang="zh-CN" sz="1500">
                          <a:ea typeface="微软雅黑" panose="020B0503020204020204" pitchFamily="34" charset="-122"/>
                        </a:rPr>
                        <a:t>1</a:t>
                      </a:r>
                      <a:r>
                        <a:rPr lang="zh-CN" altLang="en-US" sz="1500">
                          <a:ea typeface="微软雅黑" panose="020B0503020204020204" pitchFamily="34" charset="-122"/>
                        </a:rPr>
                        <a:t>）泄密造成经济损失额为</a:t>
                      </a:r>
                      <a:r>
                        <a:rPr lang="en-US" altLang="zh-CN" sz="1500">
                          <a:ea typeface="微软雅黑" panose="020B0503020204020204" pitchFamily="34" charset="-122"/>
                        </a:rPr>
                        <a:t>0</a:t>
                      </a:r>
                      <a:r>
                        <a:rPr lang="zh-CN" altLang="en-US" sz="1500">
                          <a:ea typeface="微软雅黑" panose="020B0503020204020204" pitchFamily="34" charset="-122"/>
                        </a:rPr>
                        <a:t>，该项得满分</a:t>
                      </a:r>
                    </a:p>
                    <a:p>
                      <a:pPr>
                        <a:buNone/>
                      </a:pPr>
                      <a:r>
                        <a:rPr lang="zh-CN" altLang="en-US" sz="1500">
                          <a:ea typeface="微软雅黑" panose="020B0503020204020204" pitchFamily="34" charset="-122"/>
                        </a:rPr>
                        <a:t>（</a:t>
                      </a:r>
                      <a:r>
                        <a:rPr lang="en-US" altLang="zh-CN" sz="1500">
                          <a:ea typeface="微软雅黑" panose="020B0503020204020204" pitchFamily="34" charset="-122"/>
                        </a:rPr>
                        <a:t>2</a:t>
                      </a:r>
                      <a:r>
                        <a:rPr lang="zh-CN" altLang="en-US" sz="1500">
                          <a:ea typeface="微软雅黑" panose="020B0503020204020204" pitchFamily="34" charset="-122"/>
                        </a:rPr>
                        <a:t>）泄密损失额增加</a:t>
                      </a:r>
                      <a:r>
                        <a:rPr lang="zh-CN" altLang="en-US" sz="1500" u="sng">
                          <a:ea typeface="微软雅黑" panose="020B0503020204020204" pitchFamily="34" charset="-122"/>
                        </a:rPr>
                        <a:t>    </a:t>
                      </a:r>
                      <a:r>
                        <a:rPr lang="zh-CN" altLang="en-US" sz="1500">
                          <a:ea typeface="微软雅黑" panose="020B0503020204020204" pitchFamily="34" charset="-122"/>
                        </a:rPr>
                        <a:t>万元，扣</a:t>
                      </a:r>
                      <a:r>
                        <a:rPr lang="zh-CN" altLang="en-US" sz="1500" u="sng">
                          <a:ea typeface="微软雅黑" panose="020B0503020204020204" pitchFamily="34" charset="-122"/>
                        </a:rPr>
                        <a:t>    </a:t>
                      </a:r>
                      <a:r>
                        <a:rPr lang="zh-CN" altLang="en-US" sz="1500">
                          <a:ea typeface="微软雅黑" panose="020B0503020204020204" pitchFamily="34" charset="-122"/>
                        </a:rPr>
                        <a:t> 分</a:t>
                      </a:r>
                    </a:p>
                  </a:txBody>
                  <a:tcPr marL="88452" marR="88452" marT="44226" marB="44226"/>
                </a:tc>
                <a:extLst>
                  <a:ext uri="{0D108BD9-81ED-4DB2-BD59-A6C34878D82A}">
                    <a16:rowId xmlns:a16="http://schemas.microsoft.com/office/drawing/2014/main" val="10006"/>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3"/>
          <p:cNvSpPr/>
          <p:nvPr/>
        </p:nvSpPr>
        <p:spPr>
          <a:xfrm>
            <a:off x="1128761" y="1127761"/>
            <a:ext cx="10240279" cy="5181599"/>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5614037"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5. </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研发人员绩效考核方案设计实务</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p:cNvGrpSpPr/>
          <p:nvPr/>
        </p:nvGrpSpPr>
        <p:grpSpPr>
          <a:xfrm>
            <a:off x="1128761" y="1453702"/>
            <a:ext cx="5711046" cy="546411"/>
            <a:chOff x="1128761" y="1560382"/>
            <a:chExt cx="5711046" cy="546411"/>
          </a:xfrm>
        </p:grpSpPr>
        <p:sp>
          <p:nvSpPr>
            <p:cNvPr id="9" name="Freeform: Shape 13"/>
            <p:cNvSpPr/>
            <p:nvPr/>
          </p:nvSpPr>
          <p:spPr>
            <a:xfrm>
              <a:off x="1128761" y="1600124"/>
              <a:ext cx="24221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0" name="矩形 9"/>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4</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）考核周期</a:t>
              </a:r>
            </a:p>
          </p:txBody>
        </p:sp>
      </p:grpSp>
      <p:sp>
        <p:nvSpPr>
          <p:cNvPr id="11" name="文本框 10"/>
          <p:cNvSpPr txBox="1"/>
          <p:nvPr/>
        </p:nvSpPr>
        <p:spPr>
          <a:xfrm>
            <a:off x="1447976" y="2069637"/>
            <a:ext cx="9391178"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产品研发人员的考核周期以项目为标准；软件开发人员实施季度考核，即每一季度最后一个月的后</a:t>
            </a:r>
            <a:r>
              <a:rPr lang="en-US" altLang="zh-CN" sz="2000">
                <a:solidFill>
                  <a:prstClr val="black">
                    <a:lumMod val="75000"/>
                    <a:lumOff val="25000"/>
                  </a:prstClr>
                </a:solidFill>
                <a:latin typeface="微软雅黑" panose="020B0503020204020204" pitchFamily="34" charset="-122"/>
                <a:ea typeface="微软雅黑" panose="020B0503020204020204" pitchFamily="34" charset="-122"/>
              </a:rPr>
              <a:t>10</a:t>
            </a: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日完成对软件开发人员的考核工作。</a:t>
            </a:r>
          </a:p>
        </p:txBody>
      </p:sp>
      <p:grpSp>
        <p:nvGrpSpPr>
          <p:cNvPr id="5" name="组合 4"/>
          <p:cNvGrpSpPr/>
          <p:nvPr/>
        </p:nvGrpSpPr>
        <p:grpSpPr>
          <a:xfrm>
            <a:off x="1128761" y="3146170"/>
            <a:ext cx="5725036" cy="554379"/>
            <a:chOff x="1128761" y="4350061"/>
            <a:chExt cx="5725036" cy="554379"/>
          </a:xfrm>
        </p:grpSpPr>
        <p:sp>
          <p:nvSpPr>
            <p:cNvPr id="3" name="Freeform: Shape 13"/>
            <p:cNvSpPr/>
            <p:nvPr/>
          </p:nvSpPr>
          <p:spPr>
            <a:xfrm>
              <a:off x="1128761" y="4397771"/>
              <a:ext cx="315367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2" name="矩形 11"/>
            <p:cNvSpPr/>
            <p:nvPr/>
          </p:nvSpPr>
          <p:spPr>
            <a:xfrm>
              <a:off x="1179562" y="4350061"/>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5</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）考核实施管理</a:t>
              </a:r>
            </a:p>
          </p:txBody>
        </p:sp>
      </p:grpSp>
      <p:sp>
        <p:nvSpPr>
          <p:cNvPr id="13" name="文本框 12"/>
          <p:cNvSpPr txBox="1"/>
          <p:nvPr/>
        </p:nvSpPr>
        <p:spPr>
          <a:xfrm>
            <a:off x="1447976" y="3698070"/>
            <a:ext cx="9593556" cy="2346283"/>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由人力资源部、研发部门参加，对研发人员安置业绩考核内容进行评价</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人力资源部将汇总的统计结果呈交给相关负责人审核，确认其考核结果</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被确认考核结果即为研发人员的考核结果</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针对考核结果，考核者应及时与被考核者进行沟通，指出工作中表现优异及需要改进的地方。</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0" grpId="0"/>
      <p:bldP spid="11" grpId="0"/>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3"/>
          <p:cNvSpPr/>
          <p:nvPr/>
        </p:nvSpPr>
        <p:spPr>
          <a:xfrm>
            <a:off x="1128761" y="1493520"/>
            <a:ext cx="10240279" cy="4099560"/>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5614037" cy="523220"/>
          </a:xfrm>
          <a:prstGeom prst="rect">
            <a:avLst/>
          </a:prstGeom>
        </p:spPr>
        <p:txBody>
          <a:bodyPr wrap="none">
            <a:spAutoFit/>
          </a:bodyPr>
          <a:lstStyle/>
          <a:p>
            <a:pPr lvl="0"/>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5. </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研发人员绩效考核方案设计实务</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5" name="组合 4"/>
          <p:cNvGrpSpPr/>
          <p:nvPr/>
        </p:nvGrpSpPr>
        <p:grpSpPr>
          <a:xfrm>
            <a:off x="1128761" y="2018410"/>
            <a:ext cx="5725036" cy="554379"/>
            <a:chOff x="1128761" y="4350061"/>
            <a:chExt cx="5725036" cy="554379"/>
          </a:xfrm>
        </p:grpSpPr>
        <p:sp>
          <p:nvSpPr>
            <p:cNvPr id="3" name="Freeform: Shape 13"/>
            <p:cNvSpPr/>
            <p:nvPr/>
          </p:nvSpPr>
          <p:spPr>
            <a:xfrm>
              <a:off x="1128761" y="4397771"/>
              <a:ext cx="315367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2" name="矩形 11"/>
            <p:cNvSpPr/>
            <p:nvPr/>
          </p:nvSpPr>
          <p:spPr>
            <a:xfrm>
              <a:off x="1179562" y="4350061"/>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6</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）考核结果应用</a:t>
              </a:r>
            </a:p>
          </p:txBody>
        </p:sp>
      </p:grpSp>
      <p:sp>
        <p:nvSpPr>
          <p:cNvPr id="13" name="文本框 12"/>
          <p:cNvSpPr txBox="1"/>
          <p:nvPr/>
        </p:nvSpPr>
        <p:spPr>
          <a:xfrm>
            <a:off x="1447976" y="2836284"/>
            <a:ext cx="9593556" cy="2243050"/>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研发人员的考核结果主要有两种应用途径：</a:t>
            </a:r>
          </a:p>
          <a:p>
            <a:pPr lvl="0">
              <a:lnSpc>
                <a:spcPct val="150000"/>
              </a:lnSpc>
              <a:buClr>
                <a:srgbClr val="5C9FEB"/>
              </a:buClr>
            </a:pP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一，绩效改进。制定绩效改进的目标和行动计划，并将需要绩效改进的内容纳入下一阶段的绩效考核</a:t>
            </a:r>
          </a:p>
          <a:p>
            <a:pPr lvl="0">
              <a:lnSpc>
                <a:spcPct val="150000"/>
              </a:lnSpc>
              <a:buClr>
                <a:srgbClr val="5C9FEB"/>
              </a:buClr>
            </a:pPr>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二，考核结果作为研发人员评级、薪酬调整的主要依据。</a:t>
            </a: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6788" y="1464889"/>
            <a:ext cx="2956006" cy="17091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17416"/>
            <a:ext cx="12201236" cy="6884220"/>
          </a:xfrm>
          <a:prstGeom prst="rect">
            <a:avLst/>
          </a:prstGeom>
          <a:pattFill prst="wdUpDiag">
            <a:fgClr>
              <a:srgbClr val="F7F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任意多边形: 形状 10"/>
          <p:cNvSpPr/>
          <p:nvPr/>
        </p:nvSpPr>
        <p:spPr>
          <a:xfrm>
            <a:off x="4993953" y="2409366"/>
            <a:ext cx="7207283" cy="4457438"/>
          </a:xfrm>
          <a:custGeom>
            <a:avLst/>
            <a:gdLst>
              <a:gd name="connsiteX0" fmla="*/ 25400 w 7200900"/>
              <a:gd name="connsiteY0" fmla="*/ 4432300 h 4432300"/>
              <a:gd name="connsiteX1" fmla="*/ 7200900 w 7200900"/>
              <a:gd name="connsiteY1" fmla="*/ 4432300 h 4432300"/>
              <a:gd name="connsiteX2" fmla="*/ 7200900 w 7200900"/>
              <a:gd name="connsiteY2" fmla="*/ 1511300 h 4432300"/>
              <a:gd name="connsiteX3" fmla="*/ 6743700 w 7200900"/>
              <a:gd name="connsiteY3" fmla="*/ 1600200 h 4432300"/>
              <a:gd name="connsiteX4" fmla="*/ 6096000 w 7200900"/>
              <a:gd name="connsiteY4" fmla="*/ 1638300 h 4432300"/>
              <a:gd name="connsiteX5" fmla="*/ 5880100 w 7200900"/>
              <a:gd name="connsiteY5" fmla="*/ 1066800 h 4432300"/>
              <a:gd name="connsiteX6" fmla="*/ 5575300 w 7200900"/>
              <a:gd name="connsiteY6" fmla="*/ 355600 h 4432300"/>
              <a:gd name="connsiteX7" fmla="*/ 4826000 w 7200900"/>
              <a:gd name="connsiteY7" fmla="*/ 0 h 4432300"/>
              <a:gd name="connsiteX8" fmla="*/ 4038600 w 7200900"/>
              <a:gd name="connsiteY8" fmla="*/ 114300 h 4432300"/>
              <a:gd name="connsiteX9" fmla="*/ 3556000 w 7200900"/>
              <a:gd name="connsiteY9" fmla="*/ 571500 h 4432300"/>
              <a:gd name="connsiteX10" fmla="*/ 3187700 w 7200900"/>
              <a:gd name="connsiteY10" fmla="*/ 1244600 h 4432300"/>
              <a:gd name="connsiteX11" fmla="*/ 2794000 w 7200900"/>
              <a:gd name="connsiteY11" fmla="*/ 1511300 h 4432300"/>
              <a:gd name="connsiteX12" fmla="*/ 2019300 w 7200900"/>
              <a:gd name="connsiteY12" fmla="*/ 1498600 h 4432300"/>
              <a:gd name="connsiteX13" fmla="*/ 1308100 w 7200900"/>
              <a:gd name="connsiteY13" fmla="*/ 1752600 h 4432300"/>
              <a:gd name="connsiteX14" fmla="*/ 660400 w 7200900"/>
              <a:gd name="connsiteY14" fmla="*/ 2298700 h 4432300"/>
              <a:gd name="connsiteX15" fmla="*/ 101600 w 7200900"/>
              <a:gd name="connsiteY15" fmla="*/ 3238500 h 4432300"/>
              <a:gd name="connsiteX16" fmla="*/ 0 w 7200900"/>
              <a:gd name="connsiteY16" fmla="*/ 4038600 h 4432300"/>
              <a:gd name="connsiteX17" fmla="*/ 25400 w 7200900"/>
              <a:gd name="connsiteY17" fmla="*/ 4432300 h 4432300"/>
              <a:gd name="connsiteX0-1" fmla="*/ 27614 w 7203114"/>
              <a:gd name="connsiteY0-2" fmla="*/ 4432300 h 4432300"/>
              <a:gd name="connsiteX1-3" fmla="*/ 7203114 w 7203114"/>
              <a:gd name="connsiteY1-4" fmla="*/ 4432300 h 4432300"/>
              <a:gd name="connsiteX2-5" fmla="*/ 7203114 w 7203114"/>
              <a:gd name="connsiteY2-6" fmla="*/ 1511300 h 4432300"/>
              <a:gd name="connsiteX3-7" fmla="*/ 6745914 w 7203114"/>
              <a:gd name="connsiteY3-8" fmla="*/ 1600200 h 4432300"/>
              <a:gd name="connsiteX4-9" fmla="*/ 6098214 w 7203114"/>
              <a:gd name="connsiteY4-10" fmla="*/ 1638300 h 4432300"/>
              <a:gd name="connsiteX5-11" fmla="*/ 5882314 w 7203114"/>
              <a:gd name="connsiteY5-12" fmla="*/ 1066800 h 4432300"/>
              <a:gd name="connsiteX6-13" fmla="*/ 5577514 w 7203114"/>
              <a:gd name="connsiteY6-14" fmla="*/ 355600 h 4432300"/>
              <a:gd name="connsiteX7-15" fmla="*/ 4828214 w 7203114"/>
              <a:gd name="connsiteY7-16" fmla="*/ 0 h 4432300"/>
              <a:gd name="connsiteX8-17" fmla="*/ 4040814 w 7203114"/>
              <a:gd name="connsiteY8-18" fmla="*/ 114300 h 4432300"/>
              <a:gd name="connsiteX9-19" fmla="*/ 3558214 w 7203114"/>
              <a:gd name="connsiteY9-20" fmla="*/ 571500 h 4432300"/>
              <a:gd name="connsiteX10-21" fmla="*/ 3189914 w 7203114"/>
              <a:gd name="connsiteY10-22" fmla="*/ 1244600 h 4432300"/>
              <a:gd name="connsiteX11-23" fmla="*/ 2796214 w 7203114"/>
              <a:gd name="connsiteY11-24" fmla="*/ 1511300 h 4432300"/>
              <a:gd name="connsiteX12-25" fmla="*/ 2021514 w 7203114"/>
              <a:gd name="connsiteY12-26" fmla="*/ 1498600 h 4432300"/>
              <a:gd name="connsiteX13-27" fmla="*/ 1310314 w 7203114"/>
              <a:gd name="connsiteY13-28" fmla="*/ 1752600 h 4432300"/>
              <a:gd name="connsiteX14-29" fmla="*/ 662614 w 7203114"/>
              <a:gd name="connsiteY14-30" fmla="*/ 2298700 h 4432300"/>
              <a:gd name="connsiteX15-31" fmla="*/ 103814 w 7203114"/>
              <a:gd name="connsiteY15-32" fmla="*/ 3238500 h 4432300"/>
              <a:gd name="connsiteX16-33" fmla="*/ 2214 w 7203114"/>
              <a:gd name="connsiteY16-34" fmla="*/ 4038600 h 4432300"/>
              <a:gd name="connsiteX17-35" fmla="*/ 27614 w 7203114"/>
              <a:gd name="connsiteY17-36" fmla="*/ 4432300 h 4432300"/>
              <a:gd name="connsiteX0-37" fmla="*/ 30075 w 7205575"/>
              <a:gd name="connsiteY0-38" fmla="*/ 4432300 h 4432300"/>
              <a:gd name="connsiteX1-39" fmla="*/ 7205575 w 7205575"/>
              <a:gd name="connsiteY1-40" fmla="*/ 4432300 h 4432300"/>
              <a:gd name="connsiteX2-41" fmla="*/ 7205575 w 7205575"/>
              <a:gd name="connsiteY2-42" fmla="*/ 1511300 h 4432300"/>
              <a:gd name="connsiteX3-43" fmla="*/ 6748375 w 7205575"/>
              <a:gd name="connsiteY3-44" fmla="*/ 1600200 h 4432300"/>
              <a:gd name="connsiteX4-45" fmla="*/ 6100675 w 7205575"/>
              <a:gd name="connsiteY4-46" fmla="*/ 1638300 h 4432300"/>
              <a:gd name="connsiteX5-47" fmla="*/ 5884775 w 7205575"/>
              <a:gd name="connsiteY5-48" fmla="*/ 1066800 h 4432300"/>
              <a:gd name="connsiteX6-49" fmla="*/ 5579975 w 7205575"/>
              <a:gd name="connsiteY6-50" fmla="*/ 355600 h 4432300"/>
              <a:gd name="connsiteX7-51" fmla="*/ 4830675 w 7205575"/>
              <a:gd name="connsiteY7-52" fmla="*/ 0 h 4432300"/>
              <a:gd name="connsiteX8-53" fmla="*/ 4043275 w 7205575"/>
              <a:gd name="connsiteY8-54" fmla="*/ 114300 h 4432300"/>
              <a:gd name="connsiteX9-55" fmla="*/ 3560675 w 7205575"/>
              <a:gd name="connsiteY9-56" fmla="*/ 571500 h 4432300"/>
              <a:gd name="connsiteX10-57" fmla="*/ 3192375 w 7205575"/>
              <a:gd name="connsiteY10-58" fmla="*/ 1244600 h 4432300"/>
              <a:gd name="connsiteX11-59" fmla="*/ 2798675 w 7205575"/>
              <a:gd name="connsiteY11-60" fmla="*/ 1511300 h 4432300"/>
              <a:gd name="connsiteX12-61" fmla="*/ 2023975 w 7205575"/>
              <a:gd name="connsiteY12-62" fmla="*/ 1498600 h 4432300"/>
              <a:gd name="connsiteX13-63" fmla="*/ 1312775 w 7205575"/>
              <a:gd name="connsiteY13-64" fmla="*/ 1752600 h 4432300"/>
              <a:gd name="connsiteX14-65" fmla="*/ 665075 w 7205575"/>
              <a:gd name="connsiteY14-66" fmla="*/ 2298700 h 4432300"/>
              <a:gd name="connsiteX15-67" fmla="*/ 106275 w 7205575"/>
              <a:gd name="connsiteY15-68" fmla="*/ 3238500 h 4432300"/>
              <a:gd name="connsiteX16-69" fmla="*/ 4675 w 7205575"/>
              <a:gd name="connsiteY16-70" fmla="*/ 4038600 h 4432300"/>
              <a:gd name="connsiteX17-71" fmla="*/ 30075 w 7205575"/>
              <a:gd name="connsiteY17-72" fmla="*/ 4432300 h 4432300"/>
              <a:gd name="connsiteX0-73" fmla="*/ 41778 w 7204578"/>
              <a:gd name="connsiteY0-74" fmla="*/ 4451350 h 4451350"/>
              <a:gd name="connsiteX1-75" fmla="*/ 7204578 w 7204578"/>
              <a:gd name="connsiteY1-76" fmla="*/ 4432300 h 4451350"/>
              <a:gd name="connsiteX2-77" fmla="*/ 7204578 w 7204578"/>
              <a:gd name="connsiteY2-78" fmla="*/ 1511300 h 4451350"/>
              <a:gd name="connsiteX3-79" fmla="*/ 6747378 w 7204578"/>
              <a:gd name="connsiteY3-80" fmla="*/ 1600200 h 4451350"/>
              <a:gd name="connsiteX4-81" fmla="*/ 6099678 w 7204578"/>
              <a:gd name="connsiteY4-82" fmla="*/ 1638300 h 4451350"/>
              <a:gd name="connsiteX5-83" fmla="*/ 5883778 w 7204578"/>
              <a:gd name="connsiteY5-84" fmla="*/ 1066800 h 4451350"/>
              <a:gd name="connsiteX6-85" fmla="*/ 5578978 w 7204578"/>
              <a:gd name="connsiteY6-86" fmla="*/ 355600 h 4451350"/>
              <a:gd name="connsiteX7-87" fmla="*/ 4829678 w 7204578"/>
              <a:gd name="connsiteY7-88" fmla="*/ 0 h 4451350"/>
              <a:gd name="connsiteX8-89" fmla="*/ 4042278 w 7204578"/>
              <a:gd name="connsiteY8-90" fmla="*/ 114300 h 4451350"/>
              <a:gd name="connsiteX9-91" fmla="*/ 3559678 w 7204578"/>
              <a:gd name="connsiteY9-92" fmla="*/ 571500 h 4451350"/>
              <a:gd name="connsiteX10-93" fmla="*/ 3191378 w 7204578"/>
              <a:gd name="connsiteY10-94" fmla="*/ 1244600 h 4451350"/>
              <a:gd name="connsiteX11-95" fmla="*/ 2797678 w 7204578"/>
              <a:gd name="connsiteY11-96" fmla="*/ 1511300 h 4451350"/>
              <a:gd name="connsiteX12-97" fmla="*/ 2022978 w 7204578"/>
              <a:gd name="connsiteY12-98" fmla="*/ 1498600 h 4451350"/>
              <a:gd name="connsiteX13-99" fmla="*/ 1311778 w 7204578"/>
              <a:gd name="connsiteY13-100" fmla="*/ 1752600 h 4451350"/>
              <a:gd name="connsiteX14-101" fmla="*/ 664078 w 7204578"/>
              <a:gd name="connsiteY14-102" fmla="*/ 2298700 h 4451350"/>
              <a:gd name="connsiteX15-103" fmla="*/ 105278 w 7204578"/>
              <a:gd name="connsiteY15-104" fmla="*/ 3238500 h 4451350"/>
              <a:gd name="connsiteX16-105" fmla="*/ 3678 w 7204578"/>
              <a:gd name="connsiteY16-106" fmla="*/ 4038600 h 4451350"/>
              <a:gd name="connsiteX17-107" fmla="*/ 41778 w 7204578"/>
              <a:gd name="connsiteY17-108" fmla="*/ 4451350 h 4451350"/>
              <a:gd name="connsiteX0-109" fmla="*/ 19083 w 7207283"/>
              <a:gd name="connsiteY0-110" fmla="*/ 4451350 h 4451350"/>
              <a:gd name="connsiteX1-111" fmla="*/ 7207283 w 7207283"/>
              <a:gd name="connsiteY1-112" fmla="*/ 4432300 h 4451350"/>
              <a:gd name="connsiteX2-113" fmla="*/ 7207283 w 7207283"/>
              <a:gd name="connsiteY2-114" fmla="*/ 1511300 h 4451350"/>
              <a:gd name="connsiteX3-115" fmla="*/ 6750083 w 7207283"/>
              <a:gd name="connsiteY3-116" fmla="*/ 1600200 h 4451350"/>
              <a:gd name="connsiteX4-117" fmla="*/ 6102383 w 7207283"/>
              <a:gd name="connsiteY4-118" fmla="*/ 1638300 h 4451350"/>
              <a:gd name="connsiteX5-119" fmla="*/ 5886483 w 7207283"/>
              <a:gd name="connsiteY5-120" fmla="*/ 1066800 h 4451350"/>
              <a:gd name="connsiteX6-121" fmla="*/ 5581683 w 7207283"/>
              <a:gd name="connsiteY6-122" fmla="*/ 355600 h 4451350"/>
              <a:gd name="connsiteX7-123" fmla="*/ 4832383 w 7207283"/>
              <a:gd name="connsiteY7-124" fmla="*/ 0 h 4451350"/>
              <a:gd name="connsiteX8-125" fmla="*/ 4044983 w 7207283"/>
              <a:gd name="connsiteY8-126" fmla="*/ 114300 h 4451350"/>
              <a:gd name="connsiteX9-127" fmla="*/ 3562383 w 7207283"/>
              <a:gd name="connsiteY9-128" fmla="*/ 571500 h 4451350"/>
              <a:gd name="connsiteX10-129" fmla="*/ 3194083 w 7207283"/>
              <a:gd name="connsiteY10-130" fmla="*/ 1244600 h 4451350"/>
              <a:gd name="connsiteX11-131" fmla="*/ 2800383 w 7207283"/>
              <a:gd name="connsiteY11-132" fmla="*/ 1511300 h 4451350"/>
              <a:gd name="connsiteX12-133" fmla="*/ 2025683 w 7207283"/>
              <a:gd name="connsiteY12-134" fmla="*/ 1498600 h 4451350"/>
              <a:gd name="connsiteX13-135" fmla="*/ 1314483 w 7207283"/>
              <a:gd name="connsiteY13-136" fmla="*/ 1752600 h 4451350"/>
              <a:gd name="connsiteX14-137" fmla="*/ 666783 w 7207283"/>
              <a:gd name="connsiteY14-138" fmla="*/ 2298700 h 4451350"/>
              <a:gd name="connsiteX15-139" fmla="*/ 107983 w 7207283"/>
              <a:gd name="connsiteY15-140" fmla="*/ 3238500 h 4451350"/>
              <a:gd name="connsiteX16-141" fmla="*/ 6383 w 7207283"/>
              <a:gd name="connsiteY16-142" fmla="*/ 4038600 h 4451350"/>
              <a:gd name="connsiteX17-143" fmla="*/ 19083 w 7207283"/>
              <a:gd name="connsiteY17-144" fmla="*/ 4451350 h 4451350"/>
              <a:gd name="connsiteX0-145" fmla="*/ 19083 w 7207283"/>
              <a:gd name="connsiteY0-146" fmla="*/ 4451350 h 4451350"/>
              <a:gd name="connsiteX1-147" fmla="*/ 7207283 w 7207283"/>
              <a:gd name="connsiteY1-148" fmla="*/ 4432300 h 4451350"/>
              <a:gd name="connsiteX2-149" fmla="*/ 7207283 w 7207283"/>
              <a:gd name="connsiteY2-150" fmla="*/ 1511300 h 4451350"/>
              <a:gd name="connsiteX3-151" fmla="*/ 6750083 w 7207283"/>
              <a:gd name="connsiteY3-152" fmla="*/ 1600200 h 4451350"/>
              <a:gd name="connsiteX4-153" fmla="*/ 6102383 w 7207283"/>
              <a:gd name="connsiteY4-154" fmla="*/ 1638300 h 4451350"/>
              <a:gd name="connsiteX5-155" fmla="*/ 5886483 w 7207283"/>
              <a:gd name="connsiteY5-156" fmla="*/ 1066800 h 4451350"/>
              <a:gd name="connsiteX6-157" fmla="*/ 5581683 w 7207283"/>
              <a:gd name="connsiteY6-158" fmla="*/ 355600 h 4451350"/>
              <a:gd name="connsiteX7-159" fmla="*/ 4832383 w 7207283"/>
              <a:gd name="connsiteY7-160" fmla="*/ 0 h 4451350"/>
              <a:gd name="connsiteX8-161" fmla="*/ 4044983 w 7207283"/>
              <a:gd name="connsiteY8-162" fmla="*/ 114300 h 4451350"/>
              <a:gd name="connsiteX9-163" fmla="*/ 3562383 w 7207283"/>
              <a:gd name="connsiteY9-164" fmla="*/ 571500 h 4451350"/>
              <a:gd name="connsiteX10-165" fmla="*/ 3194083 w 7207283"/>
              <a:gd name="connsiteY10-166" fmla="*/ 1244600 h 4451350"/>
              <a:gd name="connsiteX11-167" fmla="*/ 2800383 w 7207283"/>
              <a:gd name="connsiteY11-168" fmla="*/ 1511300 h 4451350"/>
              <a:gd name="connsiteX12-169" fmla="*/ 2025683 w 7207283"/>
              <a:gd name="connsiteY12-170" fmla="*/ 1498600 h 4451350"/>
              <a:gd name="connsiteX13-171" fmla="*/ 1314483 w 7207283"/>
              <a:gd name="connsiteY13-172" fmla="*/ 1752600 h 4451350"/>
              <a:gd name="connsiteX14-173" fmla="*/ 666783 w 7207283"/>
              <a:gd name="connsiteY14-174" fmla="*/ 2298700 h 4451350"/>
              <a:gd name="connsiteX15-175" fmla="*/ 107983 w 7207283"/>
              <a:gd name="connsiteY15-176" fmla="*/ 3238500 h 4451350"/>
              <a:gd name="connsiteX16-177" fmla="*/ 6383 w 7207283"/>
              <a:gd name="connsiteY16-178" fmla="*/ 4038600 h 4451350"/>
              <a:gd name="connsiteX17-179" fmla="*/ 19083 w 7207283"/>
              <a:gd name="connsiteY17-180" fmla="*/ 4451350 h 4451350"/>
              <a:gd name="connsiteX0-181" fmla="*/ 19083 w 7207283"/>
              <a:gd name="connsiteY0-182" fmla="*/ 4451350 h 4451350"/>
              <a:gd name="connsiteX1-183" fmla="*/ 7207283 w 7207283"/>
              <a:gd name="connsiteY1-184" fmla="*/ 4432300 h 4451350"/>
              <a:gd name="connsiteX2-185" fmla="*/ 7207283 w 7207283"/>
              <a:gd name="connsiteY2-186" fmla="*/ 1511300 h 4451350"/>
              <a:gd name="connsiteX3-187" fmla="*/ 6750083 w 7207283"/>
              <a:gd name="connsiteY3-188" fmla="*/ 1600200 h 4451350"/>
              <a:gd name="connsiteX4-189" fmla="*/ 6102383 w 7207283"/>
              <a:gd name="connsiteY4-190" fmla="*/ 1638300 h 4451350"/>
              <a:gd name="connsiteX5-191" fmla="*/ 5886483 w 7207283"/>
              <a:gd name="connsiteY5-192" fmla="*/ 1066800 h 4451350"/>
              <a:gd name="connsiteX6-193" fmla="*/ 5581683 w 7207283"/>
              <a:gd name="connsiteY6-194" fmla="*/ 355600 h 4451350"/>
              <a:gd name="connsiteX7-195" fmla="*/ 4832383 w 7207283"/>
              <a:gd name="connsiteY7-196" fmla="*/ 0 h 4451350"/>
              <a:gd name="connsiteX8-197" fmla="*/ 4044983 w 7207283"/>
              <a:gd name="connsiteY8-198" fmla="*/ 114300 h 4451350"/>
              <a:gd name="connsiteX9-199" fmla="*/ 3562383 w 7207283"/>
              <a:gd name="connsiteY9-200" fmla="*/ 571500 h 4451350"/>
              <a:gd name="connsiteX10-201" fmla="*/ 3194083 w 7207283"/>
              <a:gd name="connsiteY10-202" fmla="*/ 1244600 h 4451350"/>
              <a:gd name="connsiteX11-203" fmla="*/ 2800383 w 7207283"/>
              <a:gd name="connsiteY11-204" fmla="*/ 1511300 h 4451350"/>
              <a:gd name="connsiteX12-205" fmla="*/ 2025683 w 7207283"/>
              <a:gd name="connsiteY12-206" fmla="*/ 1498600 h 4451350"/>
              <a:gd name="connsiteX13-207" fmla="*/ 1314483 w 7207283"/>
              <a:gd name="connsiteY13-208" fmla="*/ 1752600 h 4451350"/>
              <a:gd name="connsiteX14-209" fmla="*/ 666783 w 7207283"/>
              <a:gd name="connsiteY14-210" fmla="*/ 2298700 h 4451350"/>
              <a:gd name="connsiteX15-211" fmla="*/ 107983 w 7207283"/>
              <a:gd name="connsiteY15-212" fmla="*/ 3238500 h 4451350"/>
              <a:gd name="connsiteX16-213" fmla="*/ 6383 w 7207283"/>
              <a:gd name="connsiteY16-214" fmla="*/ 4038600 h 4451350"/>
              <a:gd name="connsiteX17-215" fmla="*/ 19083 w 7207283"/>
              <a:gd name="connsiteY17-216" fmla="*/ 4451350 h 4451350"/>
              <a:gd name="connsiteX0-217" fmla="*/ 19083 w 7207283"/>
              <a:gd name="connsiteY0-218" fmla="*/ 4451350 h 4451350"/>
              <a:gd name="connsiteX1-219" fmla="*/ 7207283 w 7207283"/>
              <a:gd name="connsiteY1-220" fmla="*/ 4432300 h 4451350"/>
              <a:gd name="connsiteX2-221" fmla="*/ 7207283 w 7207283"/>
              <a:gd name="connsiteY2-222" fmla="*/ 1511300 h 4451350"/>
              <a:gd name="connsiteX3-223" fmla="*/ 6750083 w 7207283"/>
              <a:gd name="connsiteY3-224" fmla="*/ 1600200 h 4451350"/>
              <a:gd name="connsiteX4-225" fmla="*/ 6102383 w 7207283"/>
              <a:gd name="connsiteY4-226" fmla="*/ 1638300 h 4451350"/>
              <a:gd name="connsiteX5-227" fmla="*/ 5886483 w 7207283"/>
              <a:gd name="connsiteY5-228" fmla="*/ 1066800 h 4451350"/>
              <a:gd name="connsiteX6-229" fmla="*/ 5581683 w 7207283"/>
              <a:gd name="connsiteY6-230" fmla="*/ 355600 h 4451350"/>
              <a:gd name="connsiteX7-231" fmla="*/ 4832383 w 7207283"/>
              <a:gd name="connsiteY7-232" fmla="*/ 0 h 4451350"/>
              <a:gd name="connsiteX8-233" fmla="*/ 4044983 w 7207283"/>
              <a:gd name="connsiteY8-234" fmla="*/ 114300 h 4451350"/>
              <a:gd name="connsiteX9-235" fmla="*/ 3562383 w 7207283"/>
              <a:gd name="connsiteY9-236" fmla="*/ 571500 h 4451350"/>
              <a:gd name="connsiteX10-237" fmla="*/ 3194083 w 7207283"/>
              <a:gd name="connsiteY10-238" fmla="*/ 1244600 h 4451350"/>
              <a:gd name="connsiteX11-239" fmla="*/ 2800383 w 7207283"/>
              <a:gd name="connsiteY11-240" fmla="*/ 1511300 h 4451350"/>
              <a:gd name="connsiteX12-241" fmla="*/ 2025683 w 7207283"/>
              <a:gd name="connsiteY12-242" fmla="*/ 1498600 h 4451350"/>
              <a:gd name="connsiteX13-243" fmla="*/ 1314483 w 7207283"/>
              <a:gd name="connsiteY13-244" fmla="*/ 1752600 h 4451350"/>
              <a:gd name="connsiteX14-245" fmla="*/ 660433 w 7207283"/>
              <a:gd name="connsiteY14-246" fmla="*/ 2286000 h 4451350"/>
              <a:gd name="connsiteX15-247" fmla="*/ 107983 w 7207283"/>
              <a:gd name="connsiteY15-248" fmla="*/ 3238500 h 4451350"/>
              <a:gd name="connsiteX16-249" fmla="*/ 6383 w 7207283"/>
              <a:gd name="connsiteY16-250" fmla="*/ 4038600 h 4451350"/>
              <a:gd name="connsiteX17-251" fmla="*/ 19083 w 7207283"/>
              <a:gd name="connsiteY17-252" fmla="*/ 4451350 h 4451350"/>
              <a:gd name="connsiteX0-253" fmla="*/ 19083 w 7207283"/>
              <a:gd name="connsiteY0-254" fmla="*/ 4451350 h 4451350"/>
              <a:gd name="connsiteX1-255" fmla="*/ 7207283 w 7207283"/>
              <a:gd name="connsiteY1-256" fmla="*/ 4432300 h 4451350"/>
              <a:gd name="connsiteX2-257" fmla="*/ 7207283 w 7207283"/>
              <a:gd name="connsiteY2-258" fmla="*/ 1511300 h 4451350"/>
              <a:gd name="connsiteX3-259" fmla="*/ 6750083 w 7207283"/>
              <a:gd name="connsiteY3-260" fmla="*/ 1600200 h 4451350"/>
              <a:gd name="connsiteX4-261" fmla="*/ 6102383 w 7207283"/>
              <a:gd name="connsiteY4-262" fmla="*/ 1638300 h 4451350"/>
              <a:gd name="connsiteX5-263" fmla="*/ 5886483 w 7207283"/>
              <a:gd name="connsiteY5-264" fmla="*/ 1066800 h 4451350"/>
              <a:gd name="connsiteX6-265" fmla="*/ 5581683 w 7207283"/>
              <a:gd name="connsiteY6-266" fmla="*/ 355600 h 4451350"/>
              <a:gd name="connsiteX7-267" fmla="*/ 4832383 w 7207283"/>
              <a:gd name="connsiteY7-268" fmla="*/ 0 h 4451350"/>
              <a:gd name="connsiteX8-269" fmla="*/ 4044983 w 7207283"/>
              <a:gd name="connsiteY8-270" fmla="*/ 114300 h 4451350"/>
              <a:gd name="connsiteX9-271" fmla="*/ 3562383 w 7207283"/>
              <a:gd name="connsiteY9-272" fmla="*/ 571500 h 4451350"/>
              <a:gd name="connsiteX10-273" fmla="*/ 3194083 w 7207283"/>
              <a:gd name="connsiteY10-274" fmla="*/ 1244600 h 4451350"/>
              <a:gd name="connsiteX11-275" fmla="*/ 2800383 w 7207283"/>
              <a:gd name="connsiteY11-276" fmla="*/ 1511300 h 4451350"/>
              <a:gd name="connsiteX12-277" fmla="*/ 2025683 w 7207283"/>
              <a:gd name="connsiteY12-278" fmla="*/ 1498600 h 4451350"/>
              <a:gd name="connsiteX13-279" fmla="*/ 1314483 w 7207283"/>
              <a:gd name="connsiteY13-280" fmla="*/ 1752600 h 4451350"/>
              <a:gd name="connsiteX14-281" fmla="*/ 660433 w 7207283"/>
              <a:gd name="connsiteY14-282" fmla="*/ 2286000 h 4451350"/>
              <a:gd name="connsiteX15-283" fmla="*/ 107983 w 7207283"/>
              <a:gd name="connsiteY15-284" fmla="*/ 3238500 h 4451350"/>
              <a:gd name="connsiteX16-285" fmla="*/ 6383 w 7207283"/>
              <a:gd name="connsiteY16-286" fmla="*/ 4038600 h 4451350"/>
              <a:gd name="connsiteX17-287" fmla="*/ 19083 w 7207283"/>
              <a:gd name="connsiteY17-288" fmla="*/ 4451350 h 4451350"/>
              <a:gd name="connsiteX0-289" fmla="*/ 19083 w 7207283"/>
              <a:gd name="connsiteY0-290" fmla="*/ 4451350 h 4451350"/>
              <a:gd name="connsiteX1-291" fmla="*/ 7207283 w 7207283"/>
              <a:gd name="connsiteY1-292" fmla="*/ 4432300 h 4451350"/>
              <a:gd name="connsiteX2-293" fmla="*/ 7207283 w 7207283"/>
              <a:gd name="connsiteY2-294" fmla="*/ 1511300 h 4451350"/>
              <a:gd name="connsiteX3-295" fmla="*/ 6750083 w 7207283"/>
              <a:gd name="connsiteY3-296" fmla="*/ 1600200 h 4451350"/>
              <a:gd name="connsiteX4-297" fmla="*/ 6102383 w 7207283"/>
              <a:gd name="connsiteY4-298" fmla="*/ 1638300 h 4451350"/>
              <a:gd name="connsiteX5-299" fmla="*/ 5886483 w 7207283"/>
              <a:gd name="connsiteY5-300" fmla="*/ 1066800 h 4451350"/>
              <a:gd name="connsiteX6-301" fmla="*/ 5581683 w 7207283"/>
              <a:gd name="connsiteY6-302" fmla="*/ 355600 h 4451350"/>
              <a:gd name="connsiteX7-303" fmla="*/ 4832383 w 7207283"/>
              <a:gd name="connsiteY7-304" fmla="*/ 0 h 4451350"/>
              <a:gd name="connsiteX8-305" fmla="*/ 4044983 w 7207283"/>
              <a:gd name="connsiteY8-306" fmla="*/ 114300 h 4451350"/>
              <a:gd name="connsiteX9-307" fmla="*/ 3562383 w 7207283"/>
              <a:gd name="connsiteY9-308" fmla="*/ 571500 h 4451350"/>
              <a:gd name="connsiteX10-309" fmla="*/ 3194083 w 7207283"/>
              <a:gd name="connsiteY10-310" fmla="*/ 1244600 h 4451350"/>
              <a:gd name="connsiteX11-311" fmla="*/ 2800383 w 7207283"/>
              <a:gd name="connsiteY11-312" fmla="*/ 1511300 h 4451350"/>
              <a:gd name="connsiteX12-313" fmla="*/ 2025683 w 7207283"/>
              <a:gd name="connsiteY12-314" fmla="*/ 1498600 h 4451350"/>
              <a:gd name="connsiteX13-315" fmla="*/ 1314483 w 7207283"/>
              <a:gd name="connsiteY13-316" fmla="*/ 1752600 h 4451350"/>
              <a:gd name="connsiteX14-317" fmla="*/ 660433 w 7207283"/>
              <a:gd name="connsiteY14-318" fmla="*/ 2286000 h 4451350"/>
              <a:gd name="connsiteX15-319" fmla="*/ 107983 w 7207283"/>
              <a:gd name="connsiteY15-320" fmla="*/ 3238500 h 4451350"/>
              <a:gd name="connsiteX16-321" fmla="*/ 6383 w 7207283"/>
              <a:gd name="connsiteY16-322" fmla="*/ 4038600 h 4451350"/>
              <a:gd name="connsiteX17-323" fmla="*/ 19083 w 7207283"/>
              <a:gd name="connsiteY17-324" fmla="*/ 4451350 h 4451350"/>
              <a:gd name="connsiteX0-325" fmla="*/ 19083 w 7207283"/>
              <a:gd name="connsiteY0-326" fmla="*/ 4451350 h 4451350"/>
              <a:gd name="connsiteX1-327" fmla="*/ 7207283 w 7207283"/>
              <a:gd name="connsiteY1-328" fmla="*/ 4432300 h 4451350"/>
              <a:gd name="connsiteX2-329" fmla="*/ 7207283 w 7207283"/>
              <a:gd name="connsiteY2-330" fmla="*/ 1511300 h 4451350"/>
              <a:gd name="connsiteX3-331" fmla="*/ 6750083 w 7207283"/>
              <a:gd name="connsiteY3-332" fmla="*/ 1600200 h 4451350"/>
              <a:gd name="connsiteX4-333" fmla="*/ 6102383 w 7207283"/>
              <a:gd name="connsiteY4-334" fmla="*/ 1638300 h 4451350"/>
              <a:gd name="connsiteX5-335" fmla="*/ 5886483 w 7207283"/>
              <a:gd name="connsiteY5-336" fmla="*/ 1066800 h 4451350"/>
              <a:gd name="connsiteX6-337" fmla="*/ 5581683 w 7207283"/>
              <a:gd name="connsiteY6-338" fmla="*/ 355600 h 4451350"/>
              <a:gd name="connsiteX7-339" fmla="*/ 4832383 w 7207283"/>
              <a:gd name="connsiteY7-340" fmla="*/ 0 h 4451350"/>
              <a:gd name="connsiteX8-341" fmla="*/ 4044983 w 7207283"/>
              <a:gd name="connsiteY8-342" fmla="*/ 114300 h 4451350"/>
              <a:gd name="connsiteX9-343" fmla="*/ 3562383 w 7207283"/>
              <a:gd name="connsiteY9-344" fmla="*/ 571500 h 4451350"/>
              <a:gd name="connsiteX10-345" fmla="*/ 3194083 w 7207283"/>
              <a:gd name="connsiteY10-346" fmla="*/ 1244600 h 4451350"/>
              <a:gd name="connsiteX11-347" fmla="*/ 2800383 w 7207283"/>
              <a:gd name="connsiteY11-348" fmla="*/ 1511300 h 4451350"/>
              <a:gd name="connsiteX12-349" fmla="*/ 2025683 w 7207283"/>
              <a:gd name="connsiteY12-350" fmla="*/ 1498600 h 4451350"/>
              <a:gd name="connsiteX13-351" fmla="*/ 1314483 w 7207283"/>
              <a:gd name="connsiteY13-352" fmla="*/ 1752600 h 4451350"/>
              <a:gd name="connsiteX14-353" fmla="*/ 660433 w 7207283"/>
              <a:gd name="connsiteY14-354" fmla="*/ 2286000 h 4451350"/>
              <a:gd name="connsiteX15-355" fmla="*/ 107983 w 7207283"/>
              <a:gd name="connsiteY15-356" fmla="*/ 3238500 h 4451350"/>
              <a:gd name="connsiteX16-357" fmla="*/ 6383 w 7207283"/>
              <a:gd name="connsiteY16-358" fmla="*/ 4038600 h 4451350"/>
              <a:gd name="connsiteX17-359" fmla="*/ 19083 w 7207283"/>
              <a:gd name="connsiteY17-360" fmla="*/ 4451350 h 4451350"/>
              <a:gd name="connsiteX0-361" fmla="*/ 19083 w 7207283"/>
              <a:gd name="connsiteY0-362" fmla="*/ 4451350 h 4451350"/>
              <a:gd name="connsiteX1-363" fmla="*/ 7207283 w 7207283"/>
              <a:gd name="connsiteY1-364" fmla="*/ 4432300 h 4451350"/>
              <a:gd name="connsiteX2-365" fmla="*/ 7207283 w 7207283"/>
              <a:gd name="connsiteY2-366" fmla="*/ 1511300 h 4451350"/>
              <a:gd name="connsiteX3-367" fmla="*/ 6750083 w 7207283"/>
              <a:gd name="connsiteY3-368" fmla="*/ 1600200 h 4451350"/>
              <a:gd name="connsiteX4-369" fmla="*/ 6102383 w 7207283"/>
              <a:gd name="connsiteY4-370" fmla="*/ 1638300 h 4451350"/>
              <a:gd name="connsiteX5-371" fmla="*/ 5886483 w 7207283"/>
              <a:gd name="connsiteY5-372" fmla="*/ 1066800 h 4451350"/>
              <a:gd name="connsiteX6-373" fmla="*/ 5581683 w 7207283"/>
              <a:gd name="connsiteY6-374" fmla="*/ 355600 h 4451350"/>
              <a:gd name="connsiteX7-375" fmla="*/ 4832383 w 7207283"/>
              <a:gd name="connsiteY7-376" fmla="*/ 0 h 4451350"/>
              <a:gd name="connsiteX8-377" fmla="*/ 4044983 w 7207283"/>
              <a:gd name="connsiteY8-378" fmla="*/ 114300 h 4451350"/>
              <a:gd name="connsiteX9-379" fmla="*/ 3562383 w 7207283"/>
              <a:gd name="connsiteY9-380" fmla="*/ 571500 h 4451350"/>
              <a:gd name="connsiteX10-381" fmla="*/ 3194083 w 7207283"/>
              <a:gd name="connsiteY10-382" fmla="*/ 1244600 h 4451350"/>
              <a:gd name="connsiteX11-383" fmla="*/ 2800383 w 7207283"/>
              <a:gd name="connsiteY11-384" fmla="*/ 1511300 h 4451350"/>
              <a:gd name="connsiteX12-385" fmla="*/ 2025683 w 7207283"/>
              <a:gd name="connsiteY12-386" fmla="*/ 1498600 h 4451350"/>
              <a:gd name="connsiteX13-387" fmla="*/ 1314483 w 7207283"/>
              <a:gd name="connsiteY13-388" fmla="*/ 1752600 h 4451350"/>
              <a:gd name="connsiteX14-389" fmla="*/ 660433 w 7207283"/>
              <a:gd name="connsiteY14-390" fmla="*/ 2286000 h 4451350"/>
              <a:gd name="connsiteX15-391" fmla="*/ 107983 w 7207283"/>
              <a:gd name="connsiteY15-392" fmla="*/ 3238500 h 4451350"/>
              <a:gd name="connsiteX16-393" fmla="*/ 6383 w 7207283"/>
              <a:gd name="connsiteY16-394" fmla="*/ 4038600 h 4451350"/>
              <a:gd name="connsiteX17-395" fmla="*/ 19083 w 7207283"/>
              <a:gd name="connsiteY17-396" fmla="*/ 4451350 h 4451350"/>
              <a:gd name="connsiteX0-397" fmla="*/ 19083 w 7207283"/>
              <a:gd name="connsiteY0-398" fmla="*/ 4451350 h 4451350"/>
              <a:gd name="connsiteX1-399" fmla="*/ 7207283 w 7207283"/>
              <a:gd name="connsiteY1-400" fmla="*/ 4432300 h 4451350"/>
              <a:gd name="connsiteX2-401" fmla="*/ 7207283 w 7207283"/>
              <a:gd name="connsiteY2-402" fmla="*/ 1511300 h 4451350"/>
              <a:gd name="connsiteX3-403" fmla="*/ 6750083 w 7207283"/>
              <a:gd name="connsiteY3-404" fmla="*/ 1600200 h 4451350"/>
              <a:gd name="connsiteX4-405" fmla="*/ 6102383 w 7207283"/>
              <a:gd name="connsiteY4-406" fmla="*/ 1638300 h 4451350"/>
              <a:gd name="connsiteX5-407" fmla="*/ 5886483 w 7207283"/>
              <a:gd name="connsiteY5-408" fmla="*/ 1066800 h 4451350"/>
              <a:gd name="connsiteX6-409" fmla="*/ 5581683 w 7207283"/>
              <a:gd name="connsiteY6-410" fmla="*/ 355600 h 4451350"/>
              <a:gd name="connsiteX7-411" fmla="*/ 4832383 w 7207283"/>
              <a:gd name="connsiteY7-412" fmla="*/ 0 h 4451350"/>
              <a:gd name="connsiteX8-413" fmla="*/ 4044983 w 7207283"/>
              <a:gd name="connsiteY8-414" fmla="*/ 114300 h 4451350"/>
              <a:gd name="connsiteX9-415" fmla="*/ 3562383 w 7207283"/>
              <a:gd name="connsiteY9-416" fmla="*/ 571500 h 4451350"/>
              <a:gd name="connsiteX10-417" fmla="*/ 3194083 w 7207283"/>
              <a:gd name="connsiteY10-418" fmla="*/ 1244600 h 4451350"/>
              <a:gd name="connsiteX11-419" fmla="*/ 2800383 w 7207283"/>
              <a:gd name="connsiteY11-420" fmla="*/ 1511300 h 4451350"/>
              <a:gd name="connsiteX12-421" fmla="*/ 2025683 w 7207283"/>
              <a:gd name="connsiteY12-422" fmla="*/ 1498600 h 4451350"/>
              <a:gd name="connsiteX13-423" fmla="*/ 1314483 w 7207283"/>
              <a:gd name="connsiteY13-424" fmla="*/ 1752600 h 4451350"/>
              <a:gd name="connsiteX14-425" fmla="*/ 660433 w 7207283"/>
              <a:gd name="connsiteY14-426" fmla="*/ 2286000 h 4451350"/>
              <a:gd name="connsiteX15-427" fmla="*/ 107983 w 7207283"/>
              <a:gd name="connsiteY15-428" fmla="*/ 3238500 h 4451350"/>
              <a:gd name="connsiteX16-429" fmla="*/ 6383 w 7207283"/>
              <a:gd name="connsiteY16-430" fmla="*/ 4038600 h 4451350"/>
              <a:gd name="connsiteX17-431" fmla="*/ 19083 w 7207283"/>
              <a:gd name="connsiteY17-432" fmla="*/ 4451350 h 4451350"/>
              <a:gd name="connsiteX0-433" fmla="*/ 19083 w 7207283"/>
              <a:gd name="connsiteY0-434" fmla="*/ 4451350 h 4451350"/>
              <a:gd name="connsiteX1-435" fmla="*/ 7207283 w 7207283"/>
              <a:gd name="connsiteY1-436" fmla="*/ 4432300 h 4451350"/>
              <a:gd name="connsiteX2-437" fmla="*/ 7207283 w 7207283"/>
              <a:gd name="connsiteY2-438" fmla="*/ 1511300 h 4451350"/>
              <a:gd name="connsiteX3-439" fmla="*/ 6750083 w 7207283"/>
              <a:gd name="connsiteY3-440" fmla="*/ 1600200 h 4451350"/>
              <a:gd name="connsiteX4-441" fmla="*/ 6102383 w 7207283"/>
              <a:gd name="connsiteY4-442" fmla="*/ 1638300 h 4451350"/>
              <a:gd name="connsiteX5-443" fmla="*/ 5886483 w 7207283"/>
              <a:gd name="connsiteY5-444" fmla="*/ 1066800 h 4451350"/>
              <a:gd name="connsiteX6-445" fmla="*/ 5581683 w 7207283"/>
              <a:gd name="connsiteY6-446" fmla="*/ 355600 h 4451350"/>
              <a:gd name="connsiteX7-447" fmla="*/ 4832383 w 7207283"/>
              <a:gd name="connsiteY7-448" fmla="*/ 0 h 4451350"/>
              <a:gd name="connsiteX8-449" fmla="*/ 4044983 w 7207283"/>
              <a:gd name="connsiteY8-450" fmla="*/ 114300 h 4451350"/>
              <a:gd name="connsiteX9-451" fmla="*/ 3562383 w 7207283"/>
              <a:gd name="connsiteY9-452" fmla="*/ 571500 h 4451350"/>
              <a:gd name="connsiteX10-453" fmla="*/ 3194083 w 7207283"/>
              <a:gd name="connsiteY10-454" fmla="*/ 1244600 h 4451350"/>
              <a:gd name="connsiteX11-455" fmla="*/ 2800383 w 7207283"/>
              <a:gd name="connsiteY11-456" fmla="*/ 1511300 h 4451350"/>
              <a:gd name="connsiteX12-457" fmla="*/ 2025683 w 7207283"/>
              <a:gd name="connsiteY12-458" fmla="*/ 1498600 h 4451350"/>
              <a:gd name="connsiteX13-459" fmla="*/ 1314483 w 7207283"/>
              <a:gd name="connsiteY13-460" fmla="*/ 1752600 h 4451350"/>
              <a:gd name="connsiteX14-461" fmla="*/ 660433 w 7207283"/>
              <a:gd name="connsiteY14-462" fmla="*/ 2286000 h 4451350"/>
              <a:gd name="connsiteX15-463" fmla="*/ 107983 w 7207283"/>
              <a:gd name="connsiteY15-464" fmla="*/ 3238500 h 4451350"/>
              <a:gd name="connsiteX16-465" fmla="*/ 6383 w 7207283"/>
              <a:gd name="connsiteY16-466" fmla="*/ 4038600 h 4451350"/>
              <a:gd name="connsiteX17-467" fmla="*/ 19083 w 7207283"/>
              <a:gd name="connsiteY17-468" fmla="*/ 4451350 h 4451350"/>
              <a:gd name="connsiteX0-469" fmla="*/ 19083 w 7207283"/>
              <a:gd name="connsiteY0-470" fmla="*/ 4451350 h 4451350"/>
              <a:gd name="connsiteX1-471" fmla="*/ 7207283 w 7207283"/>
              <a:gd name="connsiteY1-472" fmla="*/ 4432300 h 4451350"/>
              <a:gd name="connsiteX2-473" fmla="*/ 7207283 w 7207283"/>
              <a:gd name="connsiteY2-474" fmla="*/ 1511300 h 4451350"/>
              <a:gd name="connsiteX3-475" fmla="*/ 6750083 w 7207283"/>
              <a:gd name="connsiteY3-476" fmla="*/ 1600200 h 4451350"/>
              <a:gd name="connsiteX4-477" fmla="*/ 6102383 w 7207283"/>
              <a:gd name="connsiteY4-478" fmla="*/ 1638300 h 4451350"/>
              <a:gd name="connsiteX5-479" fmla="*/ 5886483 w 7207283"/>
              <a:gd name="connsiteY5-480" fmla="*/ 1066800 h 4451350"/>
              <a:gd name="connsiteX6-481" fmla="*/ 5581683 w 7207283"/>
              <a:gd name="connsiteY6-482" fmla="*/ 355600 h 4451350"/>
              <a:gd name="connsiteX7-483" fmla="*/ 4832383 w 7207283"/>
              <a:gd name="connsiteY7-484" fmla="*/ 0 h 4451350"/>
              <a:gd name="connsiteX8-485" fmla="*/ 4044983 w 7207283"/>
              <a:gd name="connsiteY8-486" fmla="*/ 114300 h 4451350"/>
              <a:gd name="connsiteX9-487" fmla="*/ 3562383 w 7207283"/>
              <a:gd name="connsiteY9-488" fmla="*/ 571500 h 4451350"/>
              <a:gd name="connsiteX10-489" fmla="*/ 3194083 w 7207283"/>
              <a:gd name="connsiteY10-490" fmla="*/ 1244600 h 4451350"/>
              <a:gd name="connsiteX11-491" fmla="*/ 2800383 w 7207283"/>
              <a:gd name="connsiteY11-492" fmla="*/ 1511300 h 4451350"/>
              <a:gd name="connsiteX12-493" fmla="*/ 2025683 w 7207283"/>
              <a:gd name="connsiteY12-494" fmla="*/ 1498600 h 4451350"/>
              <a:gd name="connsiteX13-495" fmla="*/ 1314483 w 7207283"/>
              <a:gd name="connsiteY13-496" fmla="*/ 1752600 h 4451350"/>
              <a:gd name="connsiteX14-497" fmla="*/ 660433 w 7207283"/>
              <a:gd name="connsiteY14-498" fmla="*/ 2286000 h 4451350"/>
              <a:gd name="connsiteX15-499" fmla="*/ 107983 w 7207283"/>
              <a:gd name="connsiteY15-500" fmla="*/ 3238500 h 4451350"/>
              <a:gd name="connsiteX16-501" fmla="*/ 6383 w 7207283"/>
              <a:gd name="connsiteY16-502" fmla="*/ 4038600 h 4451350"/>
              <a:gd name="connsiteX17-503" fmla="*/ 19083 w 7207283"/>
              <a:gd name="connsiteY17-504" fmla="*/ 4451350 h 4451350"/>
              <a:gd name="connsiteX0-505" fmla="*/ 19083 w 7207283"/>
              <a:gd name="connsiteY0-506" fmla="*/ 4451350 h 4451350"/>
              <a:gd name="connsiteX1-507" fmla="*/ 7207283 w 7207283"/>
              <a:gd name="connsiteY1-508" fmla="*/ 4432300 h 4451350"/>
              <a:gd name="connsiteX2-509" fmla="*/ 7207283 w 7207283"/>
              <a:gd name="connsiteY2-510" fmla="*/ 1511300 h 4451350"/>
              <a:gd name="connsiteX3-511" fmla="*/ 6750083 w 7207283"/>
              <a:gd name="connsiteY3-512" fmla="*/ 1600200 h 4451350"/>
              <a:gd name="connsiteX4-513" fmla="*/ 6102383 w 7207283"/>
              <a:gd name="connsiteY4-514" fmla="*/ 1638300 h 4451350"/>
              <a:gd name="connsiteX5-515" fmla="*/ 5886483 w 7207283"/>
              <a:gd name="connsiteY5-516" fmla="*/ 1066800 h 4451350"/>
              <a:gd name="connsiteX6-517" fmla="*/ 5581683 w 7207283"/>
              <a:gd name="connsiteY6-518" fmla="*/ 355600 h 4451350"/>
              <a:gd name="connsiteX7-519" fmla="*/ 4832383 w 7207283"/>
              <a:gd name="connsiteY7-520" fmla="*/ 0 h 4451350"/>
              <a:gd name="connsiteX8-521" fmla="*/ 4044983 w 7207283"/>
              <a:gd name="connsiteY8-522" fmla="*/ 114300 h 4451350"/>
              <a:gd name="connsiteX9-523" fmla="*/ 3562383 w 7207283"/>
              <a:gd name="connsiteY9-524" fmla="*/ 571500 h 4451350"/>
              <a:gd name="connsiteX10-525" fmla="*/ 3194083 w 7207283"/>
              <a:gd name="connsiteY10-526" fmla="*/ 1244600 h 4451350"/>
              <a:gd name="connsiteX11-527" fmla="*/ 2800383 w 7207283"/>
              <a:gd name="connsiteY11-528" fmla="*/ 1511300 h 4451350"/>
              <a:gd name="connsiteX12-529" fmla="*/ 2025683 w 7207283"/>
              <a:gd name="connsiteY12-530" fmla="*/ 1498600 h 4451350"/>
              <a:gd name="connsiteX13-531" fmla="*/ 1314483 w 7207283"/>
              <a:gd name="connsiteY13-532" fmla="*/ 1752600 h 4451350"/>
              <a:gd name="connsiteX14-533" fmla="*/ 660433 w 7207283"/>
              <a:gd name="connsiteY14-534" fmla="*/ 2286000 h 4451350"/>
              <a:gd name="connsiteX15-535" fmla="*/ 107983 w 7207283"/>
              <a:gd name="connsiteY15-536" fmla="*/ 3238500 h 4451350"/>
              <a:gd name="connsiteX16-537" fmla="*/ 6383 w 7207283"/>
              <a:gd name="connsiteY16-538" fmla="*/ 4038600 h 4451350"/>
              <a:gd name="connsiteX17-539" fmla="*/ 19083 w 7207283"/>
              <a:gd name="connsiteY17-540" fmla="*/ 4451350 h 4451350"/>
              <a:gd name="connsiteX0-541" fmla="*/ 19083 w 7207283"/>
              <a:gd name="connsiteY0-542" fmla="*/ 4451350 h 4451350"/>
              <a:gd name="connsiteX1-543" fmla="*/ 7207283 w 7207283"/>
              <a:gd name="connsiteY1-544" fmla="*/ 4432300 h 4451350"/>
              <a:gd name="connsiteX2-545" fmla="*/ 7207283 w 7207283"/>
              <a:gd name="connsiteY2-546" fmla="*/ 1511300 h 4451350"/>
              <a:gd name="connsiteX3-547" fmla="*/ 6750083 w 7207283"/>
              <a:gd name="connsiteY3-548" fmla="*/ 1600200 h 4451350"/>
              <a:gd name="connsiteX4-549" fmla="*/ 6102383 w 7207283"/>
              <a:gd name="connsiteY4-550" fmla="*/ 1638300 h 4451350"/>
              <a:gd name="connsiteX5-551" fmla="*/ 5886483 w 7207283"/>
              <a:gd name="connsiteY5-552" fmla="*/ 1066800 h 4451350"/>
              <a:gd name="connsiteX6-553" fmla="*/ 5581683 w 7207283"/>
              <a:gd name="connsiteY6-554" fmla="*/ 355600 h 4451350"/>
              <a:gd name="connsiteX7-555" fmla="*/ 4832383 w 7207283"/>
              <a:gd name="connsiteY7-556" fmla="*/ 0 h 4451350"/>
              <a:gd name="connsiteX8-557" fmla="*/ 4044983 w 7207283"/>
              <a:gd name="connsiteY8-558" fmla="*/ 114300 h 4451350"/>
              <a:gd name="connsiteX9-559" fmla="*/ 3562383 w 7207283"/>
              <a:gd name="connsiteY9-560" fmla="*/ 571500 h 4451350"/>
              <a:gd name="connsiteX10-561" fmla="*/ 3194083 w 7207283"/>
              <a:gd name="connsiteY10-562" fmla="*/ 1244600 h 4451350"/>
              <a:gd name="connsiteX11-563" fmla="*/ 2800383 w 7207283"/>
              <a:gd name="connsiteY11-564" fmla="*/ 1511300 h 4451350"/>
              <a:gd name="connsiteX12-565" fmla="*/ 2025683 w 7207283"/>
              <a:gd name="connsiteY12-566" fmla="*/ 1498600 h 4451350"/>
              <a:gd name="connsiteX13-567" fmla="*/ 1314483 w 7207283"/>
              <a:gd name="connsiteY13-568" fmla="*/ 1752600 h 4451350"/>
              <a:gd name="connsiteX14-569" fmla="*/ 660433 w 7207283"/>
              <a:gd name="connsiteY14-570" fmla="*/ 2286000 h 4451350"/>
              <a:gd name="connsiteX15-571" fmla="*/ 107983 w 7207283"/>
              <a:gd name="connsiteY15-572" fmla="*/ 3238500 h 4451350"/>
              <a:gd name="connsiteX16-573" fmla="*/ 6383 w 7207283"/>
              <a:gd name="connsiteY16-574" fmla="*/ 4038600 h 4451350"/>
              <a:gd name="connsiteX17-575" fmla="*/ 19083 w 7207283"/>
              <a:gd name="connsiteY17-576" fmla="*/ 4451350 h 4451350"/>
              <a:gd name="connsiteX0-577" fmla="*/ 19083 w 7207283"/>
              <a:gd name="connsiteY0-578" fmla="*/ 4451350 h 4451350"/>
              <a:gd name="connsiteX1-579" fmla="*/ 7207283 w 7207283"/>
              <a:gd name="connsiteY1-580" fmla="*/ 4432300 h 4451350"/>
              <a:gd name="connsiteX2-581" fmla="*/ 7207283 w 7207283"/>
              <a:gd name="connsiteY2-582" fmla="*/ 1511300 h 4451350"/>
              <a:gd name="connsiteX3-583" fmla="*/ 6750083 w 7207283"/>
              <a:gd name="connsiteY3-584" fmla="*/ 1600200 h 4451350"/>
              <a:gd name="connsiteX4-585" fmla="*/ 6102383 w 7207283"/>
              <a:gd name="connsiteY4-586" fmla="*/ 1638300 h 4451350"/>
              <a:gd name="connsiteX5-587" fmla="*/ 5886483 w 7207283"/>
              <a:gd name="connsiteY5-588" fmla="*/ 1066800 h 4451350"/>
              <a:gd name="connsiteX6-589" fmla="*/ 5581683 w 7207283"/>
              <a:gd name="connsiteY6-590" fmla="*/ 355600 h 4451350"/>
              <a:gd name="connsiteX7-591" fmla="*/ 4832383 w 7207283"/>
              <a:gd name="connsiteY7-592" fmla="*/ 0 h 4451350"/>
              <a:gd name="connsiteX8-593" fmla="*/ 4044983 w 7207283"/>
              <a:gd name="connsiteY8-594" fmla="*/ 114300 h 4451350"/>
              <a:gd name="connsiteX9-595" fmla="*/ 3562383 w 7207283"/>
              <a:gd name="connsiteY9-596" fmla="*/ 571500 h 4451350"/>
              <a:gd name="connsiteX10-597" fmla="*/ 3251233 w 7207283"/>
              <a:gd name="connsiteY10-598" fmla="*/ 1257300 h 4451350"/>
              <a:gd name="connsiteX11-599" fmla="*/ 2800383 w 7207283"/>
              <a:gd name="connsiteY11-600" fmla="*/ 1511300 h 4451350"/>
              <a:gd name="connsiteX12-601" fmla="*/ 2025683 w 7207283"/>
              <a:gd name="connsiteY12-602" fmla="*/ 1498600 h 4451350"/>
              <a:gd name="connsiteX13-603" fmla="*/ 1314483 w 7207283"/>
              <a:gd name="connsiteY13-604" fmla="*/ 1752600 h 4451350"/>
              <a:gd name="connsiteX14-605" fmla="*/ 660433 w 7207283"/>
              <a:gd name="connsiteY14-606" fmla="*/ 2286000 h 4451350"/>
              <a:gd name="connsiteX15-607" fmla="*/ 107983 w 7207283"/>
              <a:gd name="connsiteY15-608" fmla="*/ 3238500 h 4451350"/>
              <a:gd name="connsiteX16-609" fmla="*/ 6383 w 7207283"/>
              <a:gd name="connsiteY16-610" fmla="*/ 4038600 h 4451350"/>
              <a:gd name="connsiteX17-611" fmla="*/ 19083 w 7207283"/>
              <a:gd name="connsiteY17-612" fmla="*/ 4451350 h 4451350"/>
              <a:gd name="connsiteX0-613" fmla="*/ 19083 w 7207283"/>
              <a:gd name="connsiteY0-614" fmla="*/ 4451350 h 4451350"/>
              <a:gd name="connsiteX1-615" fmla="*/ 7207283 w 7207283"/>
              <a:gd name="connsiteY1-616" fmla="*/ 4432300 h 4451350"/>
              <a:gd name="connsiteX2-617" fmla="*/ 7207283 w 7207283"/>
              <a:gd name="connsiteY2-618" fmla="*/ 1511300 h 4451350"/>
              <a:gd name="connsiteX3-619" fmla="*/ 6750083 w 7207283"/>
              <a:gd name="connsiteY3-620" fmla="*/ 1600200 h 4451350"/>
              <a:gd name="connsiteX4-621" fmla="*/ 6102383 w 7207283"/>
              <a:gd name="connsiteY4-622" fmla="*/ 1638300 h 4451350"/>
              <a:gd name="connsiteX5-623" fmla="*/ 5886483 w 7207283"/>
              <a:gd name="connsiteY5-624" fmla="*/ 1066800 h 4451350"/>
              <a:gd name="connsiteX6-625" fmla="*/ 5581683 w 7207283"/>
              <a:gd name="connsiteY6-626" fmla="*/ 355600 h 4451350"/>
              <a:gd name="connsiteX7-627" fmla="*/ 4832383 w 7207283"/>
              <a:gd name="connsiteY7-628" fmla="*/ 0 h 4451350"/>
              <a:gd name="connsiteX8-629" fmla="*/ 4044983 w 7207283"/>
              <a:gd name="connsiteY8-630" fmla="*/ 114300 h 4451350"/>
              <a:gd name="connsiteX9-631" fmla="*/ 3562383 w 7207283"/>
              <a:gd name="connsiteY9-632" fmla="*/ 571500 h 4451350"/>
              <a:gd name="connsiteX10-633" fmla="*/ 3194083 w 7207283"/>
              <a:gd name="connsiteY10-634" fmla="*/ 1212850 h 4451350"/>
              <a:gd name="connsiteX11-635" fmla="*/ 2800383 w 7207283"/>
              <a:gd name="connsiteY11-636" fmla="*/ 1511300 h 4451350"/>
              <a:gd name="connsiteX12-637" fmla="*/ 2025683 w 7207283"/>
              <a:gd name="connsiteY12-638" fmla="*/ 1498600 h 4451350"/>
              <a:gd name="connsiteX13-639" fmla="*/ 1314483 w 7207283"/>
              <a:gd name="connsiteY13-640" fmla="*/ 1752600 h 4451350"/>
              <a:gd name="connsiteX14-641" fmla="*/ 660433 w 7207283"/>
              <a:gd name="connsiteY14-642" fmla="*/ 2286000 h 4451350"/>
              <a:gd name="connsiteX15-643" fmla="*/ 107983 w 7207283"/>
              <a:gd name="connsiteY15-644" fmla="*/ 3238500 h 4451350"/>
              <a:gd name="connsiteX16-645" fmla="*/ 6383 w 7207283"/>
              <a:gd name="connsiteY16-646" fmla="*/ 4038600 h 4451350"/>
              <a:gd name="connsiteX17-647" fmla="*/ 19083 w 7207283"/>
              <a:gd name="connsiteY17-648" fmla="*/ 4451350 h 4451350"/>
              <a:gd name="connsiteX0-649" fmla="*/ 19083 w 7207283"/>
              <a:gd name="connsiteY0-650" fmla="*/ 4451350 h 4451350"/>
              <a:gd name="connsiteX1-651" fmla="*/ 7207283 w 7207283"/>
              <a:gd name="connsiteY1-652" fmla="*/ 4432300 h 4451350"/>
              <a:gd name="connsiteX2-653" fmla="*/ 7207283 w 7207283"/>
              <a:gd name="connsiteY2-654" fmla="*/ 1511300 h 4451350"/>
              <a:gd name="connsiteX3-655" fmla="*/ 6750083 w 7207283"/>
              <a:gd name="connsiteY3-656" fmla="*/ 1600200 h 4451350"/>
              <a:gd name="connsiteX4-657" fmla="*/ 6102383 w 7207283"/>
              <a:gd name="connsiteY4-658" fmla="*/ 1638300 h 4451350"/>
              <a:gd name="connsiteX5-659" fmla="*/ 5886483 w 7207283"/>
              <a:gd name="connsiteY5-660" fmla="*/ 1066800 h 4451350"/>
              <a:gd name="connsiteX6-661" fmla="*/ 5581683 w 7207283"/>
              <a:gd name="connsiteY6-662" fmla="*/ 355600 h 4451350"/>
              <a:gd name="connsiteX7-663" fmla="*/ 4832383 w 7207283"/>
              <a:gd name="connsiteY7-664" fmla="*/ 0 h 4451350"/>
              <a:gd name="connsiteX8-665" fmla="*/ 4044983 w 7207283"/>
              <a:gd name="connsiteY8-666" fmla="*/ 114300 h 4451350"/>
              <a:gd name="connsiteX9-667" fmla="*/ 3562383 w 7207283"/>
              <a:gd name="connsiteY9-668" fmla="*/ 571500 h 4451350"/>
              <a:gd name="connsiteX10-669" fmla="*/ 3194083 w 7207283"/>
              <a:gd name="connsiteY10-670" fmla="*/ 1212850 h 4451350"/>
              <a:gd name="connsiteX11-671" fmla="*/ 2800383 w 7207283"/>
              <a:gd name="connsiteY11-672" fmla="*/ 1511300 h 4451350"/>
              <a:gd name="connsiteX12-673" fmla="*/ 2025683 w 7207283"/>
              <a:gd name="connsiteY12-674" fmla="*/ 1498600 h 4451350"/>
              <a:gd name="connsiteX13-675" fmla="*/ 1314483 w 7207283"/>
              <a:gd name="connsiteY13-676" fmla="*/ 1752600 h 4451350"/>
              <a:gd name="connsiteX14-677" fmla="*/ 660433 w 7207283"/>
              <a:gd name="connsiteY14-678" fmla="*/ 2286000 h 4451350"/>
              <a:gd name="connsiteX15-679" fmla="*/ 107983 w 7207283"/>
              <a:gd name="connsiteY15-680" fmla="*/ 3238500 h 4451350"/>
              <a:gd name="connsiteX16-681" fmla="*/ 6383 w 7207283"/>
              <a:gd name="connsiteY16-682" fmla="*/ 4038600 h 4451350"/>
              <a:gd name="connsiteX17-683" fmla="*/ 19083 w 7207283"/>
              <a:gd name="connsiteY17-684" fmla="*/ 4451350 h 4451350"/>
              <a:gd name="connsiteX0-685" fmla="*/ 19083 w 7207283"/>
              <a:gd name="connsiteY0-686" fmla="*/ 4451350 h 4451350"/>
              <a:gd name="connsiteX1-687" fmla="*/ 7207283 w 7207283"/>
              <a:gd name="connsiteY1-688" fmla="*/ 4432300 h 4451350"/>
              <a:gd name="connsiteX2-689" fmla="*/ 7207283 w 7207283"/>
              <a:gd name="connsiteY2-690" fmla="*/ 1511300 h 4451350"/>
              <a:gd name="connsiteX3-691" fmla="*/ 6750083 w 7207283"/>
              <a:gd name="connsiteY3-692" fmla="*/ 1600200 h 4451350"/>
              <a:gd name="connsiteX4-693" fmla="*/ 6102383 w 7207283"/>
              <a:gd name="connsiteY4-694" fmla="*/ 1638300 h 4451350"/>
              <a:gd name="connsiteX5-695" fmla="*/ 5886483 w 7207283"/>
              <a:gd name="connsiteY5-696" fmla="*/ 1066800 h 4451350"/>
              <a:gd name="connsiteX6-697" fmla="*/ 5581683 w 7207283"/>
              <a:gd name="connsiteY6-698" fmla="*/ 355600 h 4451350"/>
              <a:gd name="connsiteX7-699" fmla="*/ 4832383 w 7207283"/>
              <a:gd name="connsiteY7-700" fmla="*/ 0 h 4451350"/>
              <a:gd name="connsiteX8-701" fmla="*/ 4044983 w 7207283"/>
              <a:gd name="connsiteY8-702" fmla="*/ 114300 h 4451350"/>
              <a:gd name="connsiteX9-703" fmla="*/ 3562383 w 7207283"/>
              <a:gd name="connsiteY9-704" fmla="*/ 571500 h 4451350"/>
              <a:gd name="connsiteX10-705" fmla="*/ 3194083 w 7207283"/>
              <a:gd name="connsiteY10-706" fmla="*/ 1212850 h 4451350"/>
              <a:gd name="connsiteX11-707" fmla="*/ 2800383 w 7207283"/>
              <a:gd name="connsiteY11-708" fmla="*/ 1511300 h 4451350"/>
              <a:gd name="connsiteX12-709" fmla="*/ 2025683 w 7207283"/>
              <a:gd name="connsiteY12-710" fmla="*/ 1498600 h 4451350"/>
              <a:gd name="connsiteX13-711" fmla="*/ 1314483 w 7207283"/>
              <a:gd name="connsiteY13-712" fmla="*/ 1752600 h 4451350"/>
              <a:gd name="connsiteX14-713" fmla="*/ 660433 w 7207283"/>
              <a:gd name="connsiteY14-714" fmla="*/ 2286000 h 4451350"/>
              <a:gd name="connsiteX15-715" fmla="*/ 107983 w 7207283"/>
              <a:gd name="connsiteY15-716" fmla="*/ 3238500 h 4451350"/>
              <a:gd name="connsiteX16-717" fmla="*/ 6383 w 7207283"/>
              <a:gd name="connsiteY16-718" fmla="*/ 4038600 h 4451350"/>
              <a:gd name="connsiteX17-719" fmla="*/ 19083 w 7207283"/>
              <a:gd name="connsiteY17-720" fmla="*/ 4451350 h 4451350"/>
              <a:gd name="connsiteX0-721" fmla="*/ 19083 w 7207283"/>
              <a:gd name="connsiteY0-722" fmla="*/ 4451350 h 4451350"/>
              <a:gd name="connsiteX1-723" fmla="*/ 7207283 w 7207283"/>
              <a:gd name="connsiteY1-724" fmla="*/ 4432300 h 4451350"/>
              <a:gd name="connsiteX2-725" fmla="*/ 7207283 w 7207283"/>
              <a:gd name="connsiteY2-726" fmla="*/ 1511300 h 4451350"/>
              <a:gd name="connsiteX3-727" fmla="*/ 6750083 w 7207283"/>
              <a:gd name="connsiteY3-728" fmla="*/ 1600200 h 4451350"/>
              <a:gd name="connsiteX4-729" fmla="*/ 6102383 w 7207283"/>
              <a:gd name="connsiteY4-730" fmla="*/ 1638300 h 4451350"/>
              <a:gd name="connsiteX5-731" fmla="*/ 5886483 w 7207283"/>
              <a:gd name="connsiteY5-732" fmla="*/ 1066800 h 4451350"/>
              <a:gd name="connsiteX6-733" fmla="*/ 5581683 w 7207283"/>
              <a:gd name="connsiteY6-734" fmla="*/ 355600 h 4451350"/>
              <a:gd name="connsiteX7-735" fmla="*/ 4832383 w 7207283"/>
              <a:gd name="connsiteY7-736" fmla="*/ 0 h 4451350"/>
              <a:gd name="connsiteX8-737" fmla="*/ 4044983 w 7207283"/>
              <a:gd name="connsiteY8-738" fmla="*/ 114300 h 4451350"/>
              <a:gd name="connsiteX9-739" fmla="*/ 3562383 w 7207283"/>
              <a:gd name="connsiteY9-740" fmla="*/ 571500 h 4451350"/>
              <a:gd name="connsiteX10-741" fmla="*/ 3194083 w 7207283"/>
              <a:gd name="connsiteY10-742" fmla="*/ 1212850 h 4451350"/>
              <a:gd name="connsiteX11-743" fmla="*/ 2800383 w 7207283"/>
              <a:gd name="connsiteY11-744" fmla="*/ 1511300 h 4451350"/>
              <a:gd name="connsiteX12-745" fmla="*/ 2025683 w 7207283"/>
              <a:gd name="connsiteY12-746" fmla="*/ 1498600 h 4451350"/>
              <a:gd name="connsiteX13-747" fmla="*/ 1314483 w 7207283"/>
              <a:gd name="connsiteY13-748" fmla="*/ 1752600 h 4451350"/>
              <a:gd name="connsiteX14-749" fmla="*/ 660433 w 7207283"/>
              <a:gd name="connsiteY14-750" fmla="*/ 2286000 h 4451350"/>
              <a:gd name="connsiteX15-751" fmla="*/ 107983 w 7207283"/>
              <a:gd name="connsiteY15-752" fmla="*/ 3238500 h 4451350"/>
              <a:gd name="connsiteX16-753" fmla="*/ 6383 w 7207283"/>
              <a:gd name="connsiteY16-754" fmla="*/ 4038600 h 4451350"/>
              <a:gd name="connsiteX17-755" fmla="*/ 19083 w 7207283"/>
              <a:gd name="connsiteY17-756" fmla="*/ 4451350 h 4451350"/>
              <a:gd name="connsiteX0-757" fmla="*/ 19083 w 7207283"/>
              <a:gd name="connsiteY0-758" fmla="*/ 4451350 h 4451350"/>
              <a:gd name="connsiteX1-759" fmla="*/ 7207283 w 7207283"/>
              <a:gd name="connsiteY1-760" fmla="*/ 4432300 h 4451350"/>
              <a:gd name="connsiteX2-761" fmla="*/ 7207283 w 7207283"/>
              <a:gd name="connsiteY2-762" fmla="*/ 1511300 h 4451350"/>
              <a:gd name="connsiteX3-763" fmla="*/ 6750083 w 7207283"/>
              <a:gd name="connsiteY3-764" fmla="*/ 1600200 h 4451350"/>
              <a:gd name="connsiteX4-765" fmla="*/ 6102383 w 7207283"/>
              <a:gd name="connsiteY4-766" fmla="*/ 1638300 h 4451350"/>
              <a:gd name="connsiteX5-767" fmla="*/ 5886483 w 7207283"/>
              <a:gd name="connsiteY5-768" fmla="*/ 1066800 h 4451350"/>
              <a:gd name="connsiteX6-769" fmla="*/ 5581683 w 7207283"/>
              <a:gd name="connsiteY6-770" fmla="*/ 355600 h 4451350"/>
              <a:gd name="connsiteX7-771" fmla="*/ 4832383 w 7207283"/>
              <a:gd name="connsiteY7-772" fmla="*/ 0 h 4451350"/>
              <a:gd name="connsiteX8-773" fmla="*/ 4044983 w 7207283"/>
              <a:gd name="connsiteY8-774" fmla="*/ 114300 h 4451350"/>
              <a:gd name="connsiteX9-775" fmla="*/ 3562383 w 7207283"/>
              <a:gd name="connsiteY9-776" fmla="*/ 571500 h 4451350"/>
              <a:gd name="connsiteX10-777" fmla="*/ 3194083 w 7207283"/>
              <a:gd name="connsiteY10-778" fmla="*/ 1212850 h 4451350"/>
              <a:gd name="connsiteX11-779" fmla="*/ 2800383 w 7207283"/>
              <a:gd name="connsiteY11-780" fmla="*/ 1511300 h 4451350"/>
              <a:gd name="connsiteX12-781" fmla="*/ 2025683 w 7207283"/>
              <a:gd name="connsiteY12-782" fmla="*/ 1498600 h 4451350"/>
              <a:gd name="connsiteX13-783" fmla="*/ 1314483 w 7207283"/>
              <a:gd name="connsiteY13-784" fmla="*/ 1752600 h 4451350"/>
              <a:gd name="connsiteX14-785" fmla="*/ 660433 w 7207283"/>
              <a:gd name="connsiteY14-786" fmla="*/ 2286000 h 4451350"/>
              <a:gd name="connsiteX15-787" fmla="*/ 107983 w 7207283"/>
              <a:gd name="connsiteY15-788" fmla="*/ 3238500 h 4451350"/>
              <a:gd name="connsiteX16-789" fmla="*/ 6383 w 7207283"/>
              <a:gd name="connsiteY16-790" fmla="*/ 4038600 h 4451350"/>
              <a:gd name="connsiteX17-791" fmla="*/ 19083 w 7207283"/>
              <a:gd name="connsiteY17-792" fmla="*/ 4451350 h 4451350"/>
              <a:gd name="connsiteX0-793" fmla="*/ 19083 w 7207283"/>
              <a:gd name="connsiteY0-794" fmla="*/ 4451350 h 4451350"/>
              <a:gd name="connsiteX1-795" fmla="*/ 7207283 w 7207283"/>
              <a:gd name="connsiteY1-796" fmla="*/ 4432300 h 4451350"/>
              <a:gd name="connsiteX2-797" fmla="*/ 7207283 w 7207283"/>
              <a:gd name="connsiteY2-798" fmla="*/ 1511300 h 4451350"/>
              <a:gd name="connsiteX3-799" fmla="*/ 6750083 w 7207283"/>
              <a:gd name="connsiteY3-800" fmla="*/ 1600200 h 4451350"/>
              <a:gd name="connsiteX4-801" fmla="*/ 6102383 w 7207283"/>
              <a:gd name="connsiteY4-802" fmla="*/ 1638300 h 4451350"/>
              <a:gd name="connsiteX5-803" fmla="*/ 5886483 w 7207283"/>
              <a:gd name="connsiteY5-804" fmla="*/ 1066800 h 4451350"/>
              <a:gd name="connsiteX6-805" fmla="*/ 5581683 w 7207283"/>
              <a:gd name="connsiteY6-806" fmla="*/ 355600 h 4451350"/>
              <a:gd name="connsiteX7-807" fmla="*/ 4832383 w 7207283"/>
              <a:gd name="connsiteY7-808" fmla="*/ 0 h 4451350"/>
              <a:gd name="connsiteX8-809" fmla="*/ 4044983 w 7207283"/>
              <a:gd name="connsiteY8-810" fmla="*/ 114300 h 4451350"/>
              <a:gd name="connsiteX9-811" fmla="*/ 3543333 w 7207283"/>
              <a:gd name="connsiteY9-812" fmla="*/ 533400 h 4451350"/>
              <a:gd name="connsiteX10-813" fmla="*/ 3194083 w 7207283"/>
              <a:gd name="connsiteY10-814" fmla="*/ 1212850 h 4451350"/>
              <a:gd name="connsiteX11-815" fmla="*/ 2800383 w 7207283"/>
              <a:gd name="connsiteY11-816" fmla="*/ 1511300 h 4451350"/>
              <a:gd name="connsiteX12-817" fmla="*/ 2025683 w 7207283"/>
              <a:gd name="connsiteY12-818" fmla="*/ 1498600 h 4451350"/>
              <a:gd name="connsiteX13-819" fmla="*/ 1314483 w 7207283"/>
              <a:gd name="connsiteY13-820" fmla="*/ 1752600 h 4451350"/>
              <a:gd name="connsiteX14-821" fmla="*/ 660433 w 7207283"/>
              <a:gd name="connsiteY14-822" fmla="*/ 2286000 h 4451350"/>
              <a:gd name="connsiteX15-823" fmla="*/ 107983 w 7207283"/>
              <a:gd name="connsiteY15-824" fmla="*/ 3238500 h 4451350"/>
              <a:gd name="connsiteX16-825" fmla="*/ 6383 w 7207283"/>
              <a:gd name="connsiteY16-826" fmla="*/ 4038600 h 4451350"/>
              <a:gd name="connsiteX17-827" fmla="*/ 19083 w 7207283"/>
              <a:gd name="connsiteY17-828" fmla="*/ 4451350 h 4451350"/>
              <a:gd name="connsiteX0-829" fmla="*/ 19083 w 7207283"/>
              <a:gd name="connsiteY0-830" fmla="*/ 4451350 h 4451350"/>
              <a:gd name="connsiteX1-831" fmla="*/ 7207283 w 7207283"/>
              <a:gd name="connsiteY1-832" fmla="*/ 4432300 h 4451350"/>
              <a:gd name="connsiteX2-833" fmla="*/ 7207283 w 7207283"/>
              <a:gd name="connsiteY2-834" fmla="*/ 1511300 h 4451350"/>
              <a:gd name="connsiteX3-835" fmla="*/ 6750083 w 7207283"/>
              <a:gd name="connsiteY3-836" fmla="*/ 1600200 h 4451350"/>
              <a:gd name="connsiteX4-837" fmla="*/ 6102383 w 7207283"/>
              <a:gd name="connsiteY4-838" fmla="*/ 1638300 h 4451350"/>
              <a:gd name="connsiteX5-839" fmla="*/ 5886483 w 7207283"/>
              <a:gd name="connsiteY5-840" fmla="*/ 1066800 h 4451350"/>
              <a:gd name="connsiteX6-841" fmla="*/ 5581683 w 7207283"/>
              <a:gd name="connsiteY6-842" fmla="*/ 355600 h 4451350"/>
              <a:gd name="connsiteX7-843" fmla="*/ 4832383 w 7207283"/>
              <a:gd name="connsiteY7-844" fmla="*/ 0 h 4451350"/>
              <a:gd name="connsiteX8-845" fmla="*/ 4044983 w 7207283"/>
              <a:gd name="connsiteY8-846" fmla="*/ 114300 h 4451350"/>
              <a:gd name="connsiteX9-847" fmla="*/ 3543333 w 7207283"/>
              <a:gd name="connsiteY9-848" fmla="*/ 533400 h 4451350"/>
              <a:gd name="connsiteX10-849" fmla="*/ 3194083 w 7207283"/>
              <a:gd name="connsiteY10-850" fmla="*/ 1212850 h 4451350"/>
              <a:gd name="connsiteX11-851" fmla="*/ 2800383 w 7207283"/>
              <a:gd name="connsiteY11-852" fmla="*/ 1511300 h 4451350"/>
              <a:gd name="connsiteX12-853" fmla="*/ 2025683 w 7207283"/>
              <a:gd name="connsiteY12-854" fmla="*/ 1498600 h 4451350"/>
              <a:gd name="connsiteX13-855" fmla="*/ 1314483 w 7207283"/>
              <a:gd name="connsiteY13-856" fmla="*/ 1752600 h 4451350"/>
              <a:gd name="connsiteX14-857" fmla="*/ 660433 w 7207283"/>
              <a:gd name="connsiteY14-858" fmla="*/ 2286000 h 4451350"/>
              <a:gd name="connsiteX15-859" fmla="*/ 107983 w 7207283"/>
              <a:gd name="connsiteY15-860" fmla="*/ 3238500 h 4451350"/>
              <a:gd name="connsiteX16-861" fmla="*/ 6383 w 7207283"/>
              <a:gd name="connsiteY16-862" fmla="*/ 4038600 h 4451350"/>
              <a:gd name="connsiteX17-863" fmla="*/ 19083 w 7207283"/>
              <a:gd name="connsiteY17-864" fmla="*/ 4451350 h 4451350"/>
              <a:gd name="connsiteX0-865" fmla="*/ 19083 w 7207283"/>
              <a:gd name="connsiteY0-866" fmla="*/ 4451350 h 4451350"/>
              <a:gd name="connsiteX1-867" fmla="*/ 7207283 w 7207283"/>
              <a:gd name="connsiteY1-868" fmla="*/ 4432300 h 4451350"/>
              <a:gd name="connsiteX2-869" fmla="*/ 7207283 w 7207283"/>
              <a:gd name="connsiteY2-870" fmla="*/ 1511300 h 4451350"/>
              <a:gd name="connsiteX3-871" fmla="*/ 6750083 w 7207283"/>
              <a:gd name="connsiteY3-872" fmla="*/ 1600200 h 4451350"/>
              <a:gd name="connsiteX4-873" fmla="*/ 6102383 w 7207283"/>
              <a:gd name="connsiteY4-874" fmla="*/ 1638300 h 4451350"/>
              <a:gd name="connsiteX5-875" fmla="*/ 5886483 w 7207283"/>
              <a:gd name="connsiteY5-876" fmla="*/ 1066800 h 4451350"/>
              <a:gd name="connsiteX6-877" fmla="*/ 5581683 w 7207283"/>
              <a:gd name="connsiteY6-878" fmla="*/ 355600 h 4451350"/>
              <a:gd name="connsiteX7-879" fmla="*/ 4832383 w 7207283"/>
              <a:gd name="connsiteY7-880" fmla="*/ 0 h 4451350"/>
              <a:gd name="connsiteX8-881" fmla="*/ 4044983 w 7207283"/>
              <a:gd name="connsiteY8-882" fmla="*/ 114300 h 4451350"/>
              <a:gd name="connsiteX9-883" fmla="*/ 3543333 w 7207283"/>
              <a:gd name="connsiteY9-884" fmla="*/ 533400 h 4451350"/>
              <a:gd name="connsiteX10-885" fmla="*/ 3194083 w 7207283"/>
              <a:gd name="connsiteY10-886" fmla="*/ 1212850 h 4451350"/>
              <a:gd name="connsiteX11-887" fmla="*/ 2800383 w 7207283"/>
              <a:gd name="connsiteY11-888" fmla="*/ 1511300 h 4451350"/>
              <a:gd name="connsiteX12-889" fmla="*/ 2025683 w 7207283"/>
              <a:gd name="connsiteY12-890" fmla="*/ 1498600 h 4451350"/>
              <a:gd name="connsiteX13-891" fmla="*/ 1314483 w 7207283"/>
              <a:gd name="connsiteY13-892" fmla="*/ 1752600 h 4451350"/>
              <a:gd name="connsiteX14-893" fmla="*/ 660433 w 7207283"/>
              <a:gd name="connsiteY14-894" fmla="*/ 2286000 h 4451350"/>
              <a:gd name="connsiteX15-895" fmla="*/ 107983 w 7207283"/>
              <a:gd name="connsiteY15-896" fmla="*/ 3238500 h 4451350"/>
              <a:gd name="connsiteX16-897" fmla="*/ 6383 w 7207283"/>
              <a:gd name="connsiteY16-898" fmla="*/ 4038600 h 4451350"/>
              <a:gd name="connsiteX17-899" fmla="*/ 19083 w 7207283"/>
              <a:gd name="connsiteY17-900" fmla="*/ 4451350 h 4451350"/>
              <a:gd name="connsiteX0-901" fmla="*/ 19083 w 7207283"/>
              <a:gd name="connsiteY0-902" fmla="*/ 4457438 h 4457438"/>
              <a:gd name="connsiteX1-903" fmla="*/ 7207283 w 7207283"/>
              <a:gd name="connsiteY1-904" fmla="*/ 4438388 h 4457438"/>
              <a:gd name="connsiteX2-905" fmla="*/ 7207283 w 7207283"/>
              <a:gd name="connsiteY2-906" fmla="*/ 1517388 h 4457438"/>
              <a:gd name="connsiteX3-907" fmla="*/ 6750083 w 7207283"/>
              <a:gd name="connsiteY3-908" fmla="*/ 1606288 h 4457438"/>
              <a:gd name="connsiteX4-909" fmla="*/ 6102383 w 7207283"/>
              <a:gd name="connsiteY4-910" fmla="*/ 1644388 h 4457438"/>
              <a:gd name="connsiteX5-911" fmla="*/ 5886483 w 7207283"/>
              <a:gd name="connsiteY5-912" fmla="*/ 1072888 h 4457438"/>
              <a:gd name="connsiteX6-913" fmla="*/ 5581683 w 7207283"/>
              <a:gd name="connsiteY6-914" fmla="*/ 361688 h 4457438"/>
              <a:gd name="connsiteX7-915" fmla="*/ 4832383 w 7207283"/>
              <a:gd name="connsiteY7-916" fmla="*/ 6088 h 4457438"/>
              <a:gd name="connsiteX8-917" fmla="*/ 4044983 w 7207283"/>
              <a:gd name="connsiteY8-918" fmla="*/ 120388 h 4457438"/>
              <a:gd name="connsiteX9-919" fmla="*/ 3543333 w 7207283"/>
              <a:gd name="connsiteY9-920" fmla="*/ 539488 h 4457438"/>
              <a:gd name="connsiteX10-921" fmla="*/ 3194083 w 7207283"/>
              <a:gd name="connsiteY10-922" fmla="*/ 1218938 h 4457438"/>
              <a:gd name="connsiteX11-923" fmla="*/ 2800383 w 7207283"/>
              <a:gd name="connsiteY11-924" fmla="*/ 1517388 h 4457438"/>
              <a:gd name="connsiteX12-925" fmla="*/ 2025683 w 7207283"/>
              <a:gd name="connsiteY12-926" fmla="*/ 1504688 h 4457438"/>
              <a:gd name="connsiteX13-927" fmla="*/ 1314483 w 7207283"/>
              <a:gd name="connsiteY13-928" fmla="*/ 1758688 h 4457438"/>
              <a:gd name="connsiteX14-929" fmla="*/ 660433 w 7207283"/>
              <a:gd name="connsiteY14-930" fmla="*/ 2292088 h 4457438"/>
              <a:gd name="connsiteX15-931" fmla="*/ 107983 w 7207283"/>
              <a:gd name="connsiteY15-932" fmla="*/ 3244588 h 4457438"/>
              <a:gd name="connsiteX16-933" fmla="*/ 6383 w 7207283"/>
              <a:gd name="connsiteY16-934" fmla="*/ 4044688 h 4457438"/>
              <a:gd name="connsiteX17-935" fmla="*/ 19083 w 7207283"/>
              <a:gd name="connsiteY17-936" fmla="*/ 4457438 h 4457438"/>
              <a:gd name="connsiteX0-937" fmla="*/ 19083 w 7207283"/>
              <a:gd name="connsiteY0-938" fmla="*/ 4457438 h 4457438"/>
              <a:gd name="connsiteX1-939" fmla="*/ 7207283 w 7207283"/>
              <a:gd name="connsiteY1-940" fmla="*/ 4438388 h 4457438"/>
              <a:gd name="connsiteX2-941" fmla="*/ 7207283 w 7207283"/>
              <a:gd name="connsiteY2-942" fmla="*/ 1517388 h 4457438"/>
              <a:gd name="connsiteX3-943" fmla="*/ 6750083 w 7207283"/>
              <a:gd name="connsiteY3-944" fmla="*/ 1606288 h 4457438"/>
              <a:gd name="connsiteX4-945" fmla="*/ 6102383 w 7207283"/>
              <a:gd name="connsiteY4-946" fmla="*/ 1644388 h 4457438"/>
              <a:gd name="connsiteX5-947" fmla="*/ 5886483 w 7207283"/>
              <a:gd name="connsiteY5-948" fmla="*/ 1072888 h 4457438"/>
              <a:gd name="connsiteX6-949" fmla="*/ 5581683 w 7207283"/>
              <a:gd name="connsiteY6-950" fmla="*/ 361688 h 4457438"/>
              <a:gd name="connsiteX7-951" fmla="*/ 4832383 w 7207283"/>
              <a:gd name="connsiteY7-952" fmla="*/ 6088 h 4457438"/>
              <a:gd name="connsiteX8-953" fmla="*/ 4044983 w 7207283"/>
              <a:gd name="connsiteY8-954" fmla="*/ 120388 h 4457438"/>
              <a:gd name="connsiteX9-955" fmla="*/ 3543333 w 7207283"/>
              <a:gd name="connsiteY9-956" fmla="*/ 539488 h 4457438"/>
              <a:gd name="connsiteX10-957" fmla="*/ 3194083 w 7207283"/>
              <a:gd name="connsiteY10-958" fmla="*/ 1218938 h 4457438"/>
              <a:gd name="connsiteX11-959" fmla="*/ 2800383 w 7207283"/>
              <a:gd name="connsiteY11-960" fmla="*/ 1517388 h 4457438"/>
              <a:gd name="connsiteX12-961" fmla="*/ 2025683 w 7207283"/>
              <a:gd name="connsiteY12-962" fmla="*/ 1504688 h 4457438"/>
              <a:gd name="connsiteX13-963" fmla="*/ 1314483 w 7207283"/>
              <a:gd name="connsiteY13-964" fmla="*/ 1758688 h 4457438"/>
              <a:gd name="connsiteX14-965" fmla="*/ 660433 w 7207283"/>
              <a:gd name="connsiteY14-966" fmla="*/ 2292088 h 4457438"/>
              <a:gd name="connsiteX15-967" fmla="*/ 107983 w 7207283"/>
              <a:gd name="connsiteY15-968" fmla="*/ 3244588 h 4457438"/>
              <a:gd name="connsiteX16-969" fmla="*/ 6383 w 7207283"/>
              <a:gd name="connsiteY16-970" fmla="*/ 4044688 h 4457438"/>
              <a:gd name="connsiteX17-971" fmla="*/ 19083 w 7207283"/>
              <a:gd name="connsiteY17-972" fmla="*/ 4457438 h 4457438"/>
              <a:gd name="connsiteX0-973" fmla="*/ 19083 w 7207283"/>
              <a:gd name="connsiteY0-974" fmla="*/ 4457438 h 4457438"/>
              <a:gd name="connsiteX1-975" fmla="*/ 7207283 w 7207283"/>
              <a:gd name="connsiteY1-976" fmla="*/ 4438388 h 4457438"/>
              <a:gd name="connsiteX2-977" fmla="*/ 7207283 w 7207283"/>
              <a:gd name="connsiteY2-978" fmla="*/ 1517388 h 4457438"/>
              <a:gd name="connsiteX3-979" fmla="*/ 6750083 w 7207283"/>
              <a:gd name="connsiteY3-980" fmla="*/ 1606288 h 4457438"/>
              <a:gd name="connsiteX4-981" fmla="*/ 6102383 w 7207283"/>
              <a:gd name="connsiteY4-982" fmla="*/ 1644388 h 4457438"/>
              <a:gd name="connsiteX5-983" fmla="*/ 5886483 w 7207283"/>
              <a:gd name="connsiteY5-984" fmla="*/ 1072888 h 4457438"/>
              <a:gd name="connsiteX6-985" fmla="*/ 5581683 w 7207283"/>
              <a:gd name="connsiteY6-986" fmla="*/ 361688 h 4457438"/>
              <a:gd name="connsiteX7-987" fmla="*/ 4832383 w 7207283"/>
              <a:gd name="connsiteY7-988" fmla="*/ 6088 h 4457438"/>
              <a:gd name="connsiteX8-989" fmla="*/ 4044983 w 7207283"/>
              <a:gd name="connsiteY8-990" fmla="*/ 120388 h 4457438"/>
              <a:gd name="connsiteX9-991" fmla="*/ 3543333 w 7207283"/>
              <a:gd name="connsiteY9-992" fmla="*/ 539488 h 4457438"/>
              <a:gd name="connsiteX10-993" fmla="*/ 3194083 w 7207283"/>
              <a:gd name="connsiteY10-994" fmla="*/ 1218938 h 4457438"/>
              <a:gd name="connsiteX11-995" fmla="*/ 2800383 w 7207283"/>
              <a:gd name="connsiteY11-996" fmla="*/ 1517388 h 4457438"/>
              <a:gd name="connsiteX12-997" fmla="*/ 2025683 w 7207283"/>
              <a:gd name="connsiteY12-998" fmla="*/ 1504688 h 4457438"/>
              <a:gd name="connsiteX13-999" fmla="*/ 1314483 w 7207283"/>
              <a:gd name="connsiteY13-1000" fmla="*/ 1758688 h 4457438"/>
              <a:gd name="connsiteX14-1001" fmla="*/ 660433 w 7207283"/>
              <a:gd name="connsiteY14-1002" fmla="*/ 2292088 h 4457438"/>
              <a:gd name="connsiteX15-1003" fmla="*/ 107983 w 7207283"/>
              <a:gd name="connsiteY15-1004" fmla="*/ 3244588 h 4457438"/>
              <a:gd name="connsiteX16-1005" fmla="*/ 6383 w 7207283"/>
              <a:gd name="connsiteY16-1006" fmla="*/ 4044688 h 4457438"/>
              <a:gd name="connsiteX17-1007" fmla="*/ 19083 w 7207283"/>
              <a:gd name="connsiteY17-1008" fmla="*/ 4457438 h 4457438"/>
              <a:gd name="connsiteX0-1009" fmla="*/ 19083 w 7207283"/>
              <a:gd name="connsiteY0-1010" fmla="*/ 4457438 h 4457438"/>
              <a:gd name="connsiteX1-1011" fmla="*/ 7207283 w 7207283"/>
              <a:gd name="connsiteY1-1012" fmla="*/ 4438388 h 4457438"/>
              <a:gd name="connsiteX2-1013" fmla="*/ 7207283 w 7207283"/>
              <a:gd name="connsiteY2-1014" fmla="*/ 1517388 h 4457438"/>
              <a:gd name="connsiteX3-1015" fmla="*/ 6750083 w 7207283"/>
              <a:gd name="connsiteY3-1016" fmla="*/ 1606288 h 4457438"/>
              <a:gd name="connsiteX4-1017" fmla="*/ 6102383 w 7207283"/>
              <a:gd name="connsiteY4-1018" fmla="*/ 1644388 h 4457438"/>
              <a:gd name="connsiteX5-1019" fmla="*/ 5886483 w 7207283"/>
              <a:gd name="connsiteY5-1020" fmla="*/ 1072888 h 4457438"/>
              <a:gd name="connsiteX6-1021" fmla="*/ 5581683 w 7207283"/>
              <a:gd name="connsiteY6-1022" fmla="*/ 361688 h 4457438"/>
              <a:gd name="connsiteX7-1023" fmla="*/ 4832383 w 7207283"/>
              <a:gd name="connsiteY7-1024" fmla="*/ 6088 h 4457438"/>
              <a:gd name="connsiteX8-1025" fmla="*/ 4044983 w 7207283"/>
              <a:gd name="connsiteY8-1026" fmla="*/ 120388 h 4457438"/>
              <a:gd name="connsiteX9-1027" fmla="*/ 3543333 w 7207283"/>
              <a:gd name="connsiteY9-1028" fmla="*/ 539488 h 4457438"/>
              <a:gd name="connsiteX10-1029" fmla="*/ 3194083 w 7207283"/>
              <a:gd name="connsiteY10-1030" fmla="*/ 1218938 h 4457438"/>
              <a:gd name="connsiteX11-1031" fmla="*/ 2800383 w 7207283"/>
              <a:gd name="connsiteY11-1032" fmla="*/ 1517388 h 4457438"/>
              <a:gd name="connsiteX12-1033" fmla="*/ 2025683 w 7207283"/>
              <a:gd name="connsiteY12-1034" fmla="*/ 1504688 h 4457438"/>
              <a:gd name="connsiteX13-1035" fmla="*/ 1314483 w 7207283"/>
              <a:gd name="connsiteY13-1036" fmla="*/ 1758688 h 4457438"/>
              <a:gd name="connsiteX14-1037" fmla="*/ 660433 w 7207283"/>
              <a:gd name="connsiteY14-1038" fmla="*/ 2292088 h 4457438"/>
              <a:gd name="connsiteX15-1039" fmla="*/ 107983 w 7207283"/>
              <a:gd name="connsiteY15-1040" fmla="*/ 3244588 h 4457438"/>
              <a:gd name="connsiteX16-1041" fmla="*/ 6383 w 7207283"/>
              <a:gd name="connsiteY16-1042" fmla="*/ 4044688 h 4457438"/>
              <a:gd name="connsiteX17-1043" fmla="*/ 19083 w 7207283"/>
              <a:gd name="connsiteY17-1044" fmla="*/ 4457438 h 4457438"/>
              <a:gd name="connsiteX0-1045" fmla="*/ 19083 w 7207283"/>
              <a:gd name="connsiteY0-1046" fmla="*/ 4457438 h 4457438"/>
              <a:gd name="connsiteX1-1047" fmla="*/ 7207283 w 7207283"/>
              <a:gd name="connsiteY1-1048" fmla="*/ 4438388 h 4457438"/>
              <a:gd name="connsiteX2-1049" fmla="*/ 7207283 w 7207283"/>
              <a:gd name="connsiteY2-1050" fmla="*/ 1517388 h 4457438"/>
              <a:gd name="connsiteX3-1051" fmla="*/ 6750083 w 7207283"/>
              <a:gd name="connsiteY3-1052" fmla="*/ 1606288 h 4457438"/>
              <a:gd name="connsiteX4-1053" fmla="*/ 6102383 w 7207283"/>
              <a:gd name="connsiteY4-1054" fmla="*/ 1644388 h 4457438"/>
              <a:gd name="connsiteX5-1055" fmla="*/ 5886483 w 7207283"/>
              <a:gd name="connsiteY5-1056" fmla="*/ 1072888 h 4457438"/>
              <a:gd name="connsiteX6-1057" fmla="*/ 5581683 w 7207283"/>
              <a:gd name="connsiteY6-1058" fmla="*/ 361688 h 4457438"/>
              <a:gd name="connsiteX7-1059" fmla="*/ 4832383 w 7207283"/>
              <a:gd name="connsiteY7-1060" fmla="*/ 6088 h 4457438"/>
              <a:gd name="connsiteX8-1061" fmla="*/ 4044983 w 7207283"/>
              <a:gd name="connsiteY8-1062" fmla="*/ 120388 h 4457438"/>
              <a:gd name="connsiteX9-1063" fmla="*/ 3543333 w 7207283"/>
              <a:gd name="connsiteY9-1064" fmla="*/ 539488 h 4457438"/>
              <a:gd name="connsiteX10-1065" fmla="*/ 3194083 w 7207283"/>
              <a:gd name="connsiteY10-1066" fmla="*/ 1218938 h 4457438"/>
              <a:gd name="connsiteX11-1067" fmla="*/ 2800383 w 7207283"/>
              <a:gd name="connsiteY11-1068" fmla="*/ 1517388 h 4457438"/>
              <a:gd name="connsiteX12-1069" fmla="*/ 2025683 w 7207283"/>
              <a:gd name="connsiteY12-1070" fmla="*/ 1504688 h 4457438"/>
              <a:gd name="connsiteX13-1071" fmla="*/ 1314483 w 7207283"/>
              <a:gd name="connsiteY13-1072" fmla="*/ 1758688 h 4457438"/>
              <a:gd name="connsiteX14-1073" fmla="*/ 660433 w 7207283"/>
              <a:gd name="connsiteY14-1074" fmla="*/ 2292088 h 4457438"/>
              <a:gd name="connsiteX15-1075" fmla="*/ 107983 w 7207283"/>
              <a:gd name="connsiteY15-1076" fmla="*/ 3244588 h 4457438"/>
              <a:gd name="connsiteX16-1077" fmla="*/ 6383 w 7207283"/>
              <a:gd name="connsiteY16-1078" fmla="*/ 4044688 h 4457438"/>
              <a:gd name="connsiteX17-1079" fmla="*/ 19083 w 7207283"/>
              <a:gd name="connsiteY17-1080" fmla="*/ 4457438 h 4457438"/>
              <a:gd name="connsiteX0-1081" fmla="*/ 19083 w 7207283"/>
              <a:gd name="connsiteY0-1082" fmla="*/ 4457438 h 4457438"/>
              <a:gd name="connsiteX1-1083" fmla="*/ 7207283 w 7207283"/>
              <a:gd name="connsiteY1-1084" fmla="*/ 4438388 h 4457438"/>
              <a:gd name="connsiteX2-1085" fmla="*/ 7207283 w 7207283"/>
              <a:gd name="connsiteY2-1086" fmla="*/ 1517388 h 4457438"/>
              <a:gd name="connsiteX3-1087" fmla="*/ 6750083 w 7207283"/>
              <a:gd name="connsiteY3-1088" fmla="*/ 1606288 h 4457438"/>
              <a:gd name="connsiteX4-1089" fmla="*/ 6102383 w 7207283"/>
              <a:gd name="connsiteY4-1090" fmla="*/ 1644388 h 4457438"/>
              <a:gd name="connsiteX5-1091" fmla="*/ 6032534 w 7207283"/>
              <a:gd name="connsiteY5-1092" fmla="*/ 1314188 h 4457438"/>
              <a:gd name="connsiteX6-1093" fmla="*/ 5886483 w 7207283"/>
              <a:gd name="connsiteY6-1094" fmla="*/ 1072888 h 4457438"/>
              <a:gd name="connsiteX7-1095" fmla="*/ 5581683 w 7207283"/>
              <a:gd name="connsiteY7-1096" fmla="*/ 361688 h 4457438"/>
              <a:gd name="connsiteX8-1097" fmla="*/ 4832383 w 7207283"/>
              <a:gd name="connsiteY8-1098" fmla="*/ 6088 h 4457438"/>
              <a:gd name="connsiteX9-1099" fmla="*/ 4044983 w 7207283"/>
              <a:gd name="connsiteY9-1100" fmla="*/ 120388 h 4457438"/>
              <a:gd name="connsiteX10-1101" fmla="*/ 3543333 w 7207283"/>
              <a:gd name="connsiteY10-1102" fmla="*/ 539488 h 4457438"/>
              <a:gd name="connsiteX11-1103" fmla="*/ 3194083 w 7207283"/>
              <a:gd name="connsiteY11-1104" fmla="*/ 1218938 h 4457438"/>
              <a:gd name="connsiteX12-1105" fmla="*/ 2800383 w 7207283"/>
              <a:gd name="connsiteY12-1106" fmla="*/ 1517388 h 4457438"/>
              <a:gd name="connsiteX13-1107" fmla="*/ 2025683 w 7207283"/>
              <a:gd name="connsiteY13-1108" fmla="*/ 1504688 h 4457438"/>
              <a:gd name="connsiteX14-1109" fmla="*/ 1314483 w 7207283"/>
              <a:gd name="connsiteY14-1110" fmla="*/ 1758688 h 4457438"/>
              <a:gd name="connsiteX15-1111" fmla="*/ 660433 w 7207283"/>
              <a:gd name="connsiteY15-1112" fmla="*/ 2292088 h 4457438"/>
              <a:gd name="connsiteX16-1113" fmla="*/ 107983 w 7207283"/>
              <a:gd name="connsiteY16-1114" fmla="*/ 3244588 h 4457438"/>
              <a:gd name="connsiteX17-1115" fmla="*/ 6383 w 7207283"/>
              <a:gd name="connsiteY17-1116" fmla="*/ 4044688 h 4457438"/>
              <a:gd name="connsiteX18" fmla="*/ 19083 w 7207283"/>
              <a:gd name="connsiteY18" fmla="*/ 4457438 h 4457438"/>
              <a:gd name="connsiteX0-1117" fmla="*/ 19083 w 7207283"/>
              <a:gd name="connsiteY0-1118" fmla="*/ 4457438 h 4457438"/>
              <a:gd name="connsiteX1-1119" fmla="*/ 7207283 w 7207283"/>
              <a:gd name="connsiteY1-1120" fmla="*/ 4438388 h 4457438"/>
              <a:gd name="connsiteX2-1121" fmla="*/ 7207283 w 7207283"/>
              <a:gd name="connsiteY2-1122" fmla="*/ 1517388 h 4457438"/>
              <a:gd name="connsiteX3-1123" fmla="*/ 6750083 w 7207283"/>
              <a:gd name="connsiteY3-1124" fmla="*/ 1606288 h 4457438"/>
              <a:gd name="connsiteX4-1125" fmla="*/ 6102383 w 7207283"/>
              <a:gd name="connsiteY4-1126" fmla="*/ 1644388 h 4457438"/>
              <a:gd name="connsiteX5-1127" fmla="*/ 6032534 w 7207283"/>
              <a:gd name="connsiteY5-1128" fmla="*/ 1314188 h 4457438"/>
              <a:gd name="connsiteX6-1129" fmla="*/ 5924583 w 7207283"/>
              <a:gd name="connsiteY6-1130" fmla="*/ 1034788 h 4457438"/>
              <a:gd name="connsiteX7-1131" fmla="*/ 5581683 w 7207283"/>
              <a:gd name="connsiteY7-1132" fmla="*/ 361688 h 4457438"/>
              <a:gd name="connsiteX8-1133" fmla="*/ 4832383 w 7207283"/>
              <a:gd name="connsiteY8-1134" fmla="*/ 6088 h 4457438"/>
              <a:gd name="connsiteX9-1135" fmla="*/ 4044983 w 7207283"/>
              <a:gd name="connsiteY9-1136" fmla="*/ 120388 h 4457438"/>
              <a:gd name="connsiteX10-1137" fmla="*/ 3543333 w 7207283"/>
              <a:gd name="connsiteY10-1138" fmla="*/ 539488 h 4457438"/>
              <a:gd name="connsiteX11-1139" fmla="*/ 3194083 w 7207283"/>
              <a:gd name="connsiteY11-1140" fmla="*/ 1218938 h 4457438"/>
              <a:gd name="connsiteX12-1141" fmla="*/ 2800383 w 7207283"/>
              <a:gd name="connsiteY12-1142" fmla="*/ 1517388 h 4457438"/>
              <a:gd name="connsiteX13-1143" fmla="*/ 2025683 w 7207283"/>
              <a:gd name="connsiteY13-1144" fmla="*/ 1504688 h 4457438"/>
              <a:gd name="connsiteX14-1145" fmla="*/ 1314483 w 7207283"/>
              <a:gd name="connsiteY14-1146" fmla="*/ 1758688 h 4457438"/>
              <a:gd name="connsiteX15-1147" fmla="*/ 660433 w 7207283"/>
              <a:gd name="connsiteY15-1148" fmla="*/ 2292088 h 4457438"/>
              <a:gd name="connsiteX16-1149" fmla="*/ 107983 w 7207283"/>
              <a:gd name="connsiteY16-1150" fmla="*/ 3244588 h 4457438"/>
              <a:gd name="connsiteX17-1151" fmla="*/ 6383 w 7207283"/>
              <a:gd name="connsiteY17-1152" fmla="*/ 4044688 h 4457438"/>
              <a:gd name="connsiteX18-1153" fmla="*/ 19083 w 7207283"/>
              <a:gd name="connsiteY18-1154" fmla="*/ 4457438 h 4457438"/>
              <a:gd name="connsiteX0-1155" fmla="*/ 19083 w 7207283"/>
              <a:gd name="connsiteY0-1156" fmla="*/ 4457438 h 4457438"/>
              <a:gd name="connsiteX1-1157" fmla="*/ 7207283 w 7207283"/>
              <a:gd name="connsiteY1-1158" fmla="*/ 4438388 h 4457438"/>
              <a:gd name="connsiteX2-1159" fmla="*/ 7207283 w 7207283"/>
              <a:gd name="connsiteY2-1160" fmla="*/ 1517388 h 4457438"/>
              <a:gd name="connsiteX3-1161" fmla="*/ 6750083 w 7207283"/>
              <a:gd name="connsiteY3-1162" fmla="*/ 1606288 h 4457438"/>
              <a:gd name="connsiteX4-1163" fmla="*/ 6178583 w 7207283"/>
              <a:gd name="connsiteY4-1164" fmla="*/ 1606288 h 4457438"/>
              <a:gd name="connsiteX5-1165" fmla="*/ 6032534 w 7207283"/>
              <a:gd name="connsiteY5-1166" fmla="*/ 1314188 h 4457438"/>
              <a:gd name="connsiteX6-1167" fmla="*/ 5924583 w 7207283"/>
              <a:gd name="connsiteY6-1168" fmla="*/ 1034788 h 4457438"/>
              <a:gd name="connsiteX7-1169" fmla="*/ 5581683 w 7207283"/>
              <a:gd name="connsiteY7-1170" fmla="*/ 361688 h 4457438"/>
              <a:gd name="connsiteX8-1171" fmla="*/ 4832383 w 7207283"/>
              <a:gd name="connsiteY8-1172" fmla="*/ 6088 h 4457438"/>
              <a:gd name="connsiteX9-1173" fmla="*/ 4044983 w 7207283"/>
              <a:gd name="connsiteY9-1174" fmla="*/ 120388 h 4457438"/>
              <a:gd name="connsiteX10-1175" fmla="*/ 3543333 w 7207283"/>
              <a:gd name="connsiteY10-1176" fmla="*/ 539488 h 4457438"/>
              <a:gd name="connsiteX11-1177" fmla="*/ 3194083 w 7207283"/>
              <a:gd name="connsiteY11-1178" fmla="*/ 1218938 h 4457438"/>
              <a:gd name="connsiteX12-1179" fmla="*/ 2800383 w 7207283"/>
              <a:gd name="connsiteY12-1180" fmla="*/ 1517388 h 4457438"/>
              <a:gd name="connsiteX13-1181" fmla="*/ 2025683 w 7207283"/>
              <a:gd name="connsiteY13-1182" fmla="*/ 1504688 h 4457438"/>
              <a:gd name="connsiteX14-1183" fmla="*/ 1314483 w 7207283"/>
              <a:gd name="connsiteY14-1184" fmla="*/ 1758688 h 4457438"/>
              <a:gd name="connsiteX15-1185" fmla="*/ 660433 w 7207283"/>
              <a:gd name="connsiteY15-1186" fmla="*/ 2292088 h 4457438"/>
              <a:gd name="connsiteX16-1187" fmla="*/ 107983 w 7207283"/>
              <a:gd name="connsiteY16-1188" fmla="*/ 3244588 h 4457438"/>
              <a:gd name="connsiteX17-1189" fmla="*/ 6383 w 7207283"/>
              <a:gd name="connsiteY17-1190" fmla="*/ 4044688 h 4457438"/>
              <a:gd name="connsiteX18-1191" fmla="*/ 19083 w 7207283"/>
              <a:gd name="connsiteY18-1192" fmla="*/ 4457438 h 4457438"/>
              <a:gd name="connsiteX0-1193" fmla="*/ 19083 w 7207283"/>
              <a:gd name="connsiteY0-1194" fmla="*/ 4457438 h 4457438"/>
              <a:gd name="connsiteX1-1195" fmla="*/ 7207283 w 7207283"/>
              <a:gd name="connsiteY1-1196" fmla="*/ 4438388 h 4457438"/>
              <a:gd name="connsiteX2-1197" fmla="*/ 7207283 w 7207283"/>
              <a:gd name="connsiteY2-1198" fmla="*/ 1517388 h 4457438"/>
              <a:gd name="connsiteX3-1199" fmla="*/ 6750083 w 7207283"/>
              <a:gd name="connsiteY3-1200" fmla="*/ 1606288 h 4457438"/>
              <a:gd name="connsiteX4-1201" fmla="*/ 6178583 w 7207283"/>
              <a:gd name="connsiteY4-1202" fmla="*/ 1606288 h 4457438"/>
              <a:gd name="connsiteX5-1203" fmla="*/ 6057934 w 7207283"/>
              <a:gd name="connsiteY5-1204" fmla="*/ 1307838 h 4457438"/>
              <a:gd name="connsiteX6-1205" fmla="*/ 5924583 w 7207283"/>
              <a:gd name="connsiteY6-1206" fmla="*/ 1034788 h 4457438"/>
              <a:gd name="connsiteX7-1207" fmla="*/ 5581683 w 7207283"/>
              <a:gd name="connsiteY7-1208" fmla="*/ 361688 h 4457438"/>
              <a:gd name="connsiteX8-1209" fmla="*/ 4832383 w 7207283"/>
              <a:gd name="connsiteY8-1210" fmla="*/ 6088 h 4457438"/>
              <a:gd name="connsiteX9-1211" fmla="*/ 4044983 w 7207283"/>
              <a:gd name="connsiteY9-1212" fmla="*/ 120388 h 4457438"/>
              <a:gd name="connsiteX10-1213" fmla="*/ 3543333 w 7207283"/>
              <a:gd name="connsiteY10-1214" fmla="*/ 539488 h 4457438"/>
              <a:gd name="connsiteX11-1215" fmla="*/ 3194083 w 7207283"/>
              <a:gd name="connsiteY11-1216" fmla="*/ 1218938 h 4457438"/>
              <a:gd name="connsiteX12-1217" fmla="*/ 2800383 w 7207283"/>
              <a:gd name="connsiteY12-1218" fmla="*/ 1517388 h 4457438"/>
              <a:gd name="connsiteX13-1219" fmla="*/ 2025683 w 7207283"/>
              <a:gd name="connsiteY13-1220" fmla="*/ 1504688 h 4457438"/>
              <a:gd name="connsiteX14-1221" fmla="*/ 1314483 w 7207283"/>
              <a:gd name="connsiteY14-1222" fmla="*/ 1758688 h 4457438"/>
              <a:gd name="connsiteX15-1223" fmla="*/ 660433 w 7207283"/>
              <a:gd name="connsiteY15-1224" fmla="*/ 2292088 h 4457438"/>
              <a:gd name="connsiteX16-1225" fmla="*/ 107983 w 7207283"/>
              <a:gd name="connsiteY16-1226" fmla="*/ 3244588 h 4457438"/>
              <a:gd name="connsiteX17-1227" fmla="*/ 6383 w 7207283"/>
              <a:gd name="connsiteY17-1228" fmla="*/ 4044688 h 4457438"/>
              <a:gd name="connsiteX18-1229" fmla="*/ 19083 w 7207283"/>
              <a:gd name="connsiteY18-1230" fmla="*/ 4457438 h 4457438"/>
              <a:gd name="connsiteX0-1231" fmla="*/ 19083 w 7207283"/>
              <a:gd name="connsiteY0-1232" fmla="*/ 4457438 h 4457438"/>
              <a:gd name="connsiteX1-1233" fmla="*/ 7207283 w 7207283"/>
              <a:gd name="connsiteY1-1234" fmla="*/ 4438388 h 4457438"/>
              <a:gd name="connsiteX2-1235" fmla="*/ 7207283 w 7207283"/>
              <a:gd name="connsiteY2-1236" fmla="*/ 1517388 h 4457438"/>
              <a:gd name="connsiteX3-1237" fmla="*/ 6750083 w 7207283"/>
              <a:gd name="connsiteY3-1238" fmla="*/ 1606288 h 4457438"/>
              <a:gd name="connsiteX4-1239" fmla="*/ 6216683 w 7207283"/>
              <a:gd name="connsiteY4-1240" fmla="*/ 1593588 h 4457438"/>
              <a:gd name="connsiteX5-1241" fmla="*/ 6057934 w 7207283"/>
              <a:gd name="connsiteY5-1242" fmla="*/ 1307838 h 4457438"/>
              <a:gd name="connsiteX6-1243" fmla="*/ 5924583 w 7207283"/>
              <a:gd name="connsiteY6-1244" fmla="*/ 1034788 h 4457438"/>
              <a:gd name="connsiteX7-1245" fmla="*/ 5581683 w 7207283"/>
              <a:gd name="connsiteY7-1246" fmla="*/ 361688 h 4457438"/>
              <a:gd name="connsiteX8-1247" fmla="*/ 4832383 w 7207283"/>
              <a:gd name="connsiteY8-1248" fmla="*/ 6088 h 4457438"/>
              <a:gd name="connsiteX9-1249" fmla="*/ 4044983 w 7207283"/>
              <a:gd name="connsiteY9-1250" fmla="*/ 120388 h 4457438"/>
              <a:gd name="connsiteX10-1251" fmla="*/ 3543333 w 7207283"/>
              <a:gd name="connsiteY10-1252" fmla="*/ 539488 h 4457438"/>
              <a:gd name="connsiteX11-1253" fmla="*/ 3194083 w 7207283"/>
              <a:gd name="connsiteY11-1254" fmla="*/ 1218938 h 4457438"/>
              <a:gd name="connsiteX12-1255" fmla="*/ 2800383 w 7207283"/>
              <a:gd name="connsiteY12-1256" fmla="*/ 1517388 h 4457438"/>
              <a:gd name="connsiteX13-1257" fmla="*/ 2025683 w 7207283"/>
              <a:gd name="connsiteY13-1258" fmla="*/ 1504688 h 4457438"/>
              <a:gd name="connsiteX14-1259" fmla="*/ 1314483 w 7207283"/>
              <a:gd name="connsiteY14-1260" fmla="*/ 1758688 h 4457438"/>
              <a:gd name="connsiteX15-1261" fmla="*/ 660433 w 7207283"/>
              <a:gd name="connsiteY15-1262" fmla="*/ 2292088 h 4457438"/>
              <a:gd name="connsiteX16-1263" fmla="*/ 107983 w 7207283"/>
              <a:gd name="connsiteY16-1264" fmla="*/ 3244588 h 4457438"/>
              <a:gd name="connsiteX17-1265" fmla="*/ 6383 w 7207283"/>
              <a:gd name="connsiteY17-1266" fmla="*/ 4044688 h 4457438"/>
              <a:gd name="connsiteX18-1267" fmla="*/ 19083 w 7207283"/>
              <a:gd name="connsiteY18-1268" fmla="*/ 4457438 h 4457438"/>
              <a:gd name="connsiteX0-1269" fmla="*/ 19083 w 7207283"/>
              <a:gd name="connsiteY0-1270" fmla="*/ 4457438 h 4457438"/>
              <a:gd name="connsiteX1-1271" fmla="*/ 7207283 w 7207283"/>
              <a:gd name="connsiteY1-1272" fmla="*/ 4438388 h 4457438"/>
              <a:gd name="connsiteX2-1273" fmla="*/ 7207283 w 7207283"/>
              <a:gd name="connsiteY2-1274" fmla="*/ 1517388 h 4457438"/>
              <a:gd name="connsiteX3-1275" fmla="*/ 6750083 w 7207283"/>
              <a:gd name="connsiteY3-1276" fmla="*/ 1606288 h 4457438"/>
              <a:gd name="connsiteX4-1277" fmla="*/ 6216683 w 7207283"/>
              <a:gd name="connsiteY4-1278" fmla="*/ 1593588 h 4457438"/>
              <a:gd name="connsiteX5-1279" fmla="*/ 6057934 w 7207283"/>
              <a:gd name="connsiteY5-1280" fmla="*/ 1307838 h 4457438"/>
              <a:gd name="connsiteX6-1281" fmla="*/ 5924583 w 7207283"/>
              <a:gd name="connsiteY6-1282" fmla="*/ 1034788 h 4457438"/>
              <a:gd name="connsiteX7-1283" fmla="*/ 5581683 w 7207283"/>
              <a:gd name="connsiteY7-1284" fmla="*/ 361688 h 4457438"/>
              <a:gd name="connsiteX8-1285" fmla="*/ 4832383 w 7207283"/>
              <a:gd name="connsiteY8-1286" fmla="*/ 6088 h 4457438"/>
              <a:gd name="connsiteX9-1287" fmla="*/ 4044983 w 7207283"/>
              <a:gd name="connsiteY9-1288" fmla="*/ 120388 h 4457438"/>
              <a:gd name="connsiteX10-1289" fmla="*/ 3543333 w 7207283"/>
              <a:gd name="connsiteY10-1290" fmla="*/ 539488 h 4457438"/>
              <a:gd name="connsiteX11-1291" fmla="*/ 3194083 w 7207283"/>
              <a:gd name="connsiteY11-1292" fmla="*/ 1218938 h 4457438"/>
              <a:gd name="connsiteX12-1293" fmla="*/ 2800383 w 7207283"/>
              <a:gd name="connsiteY12-1294" fmla="*/ 1517388 h 4457438"/>
              <a:gd name="connsiteX13-1295" fmla="*/ 2025683 w 7207283"/>
              <a:gd name="connsiteY13-1296" fmla="*/ 1504688 h 4457438"/>
              <a:gd name="connsiteX14-1297" fmla="*/ 1314483 w 7207283"/>
              <a:gd name="connsiteY14-1298" fmla="*/ 1758688 h 4457438"/>
              <a:gd name="connsiteX15-1299" fmla="*/ 660433 w 7207283"/>
              <a:gd name="connsiteY15-1300" fmla="*/ 2292088 h 4457438"/>
              <a:gd name="connsiteX16-1301" fmla="*/ 107983 w 7207283"/>
              <a:gd name="connsiteY16-1302" fmla="*/ 3244588 h 4457438"/>
              <a:gd name="connsiteX17-1303" fmla="*/ 6383 w 7207283"/>
              <a:gd name="connsiteY17-1304" fmla="*/ 4044688 h 4457438"/>
              <a:gd name="connsiteX18-1305" fmla="*/ 19083 w 7207283"/>
              <a:gd name="connsiteY18-1306" fmla="*/ 4457438 h 4457438"/>
              <a:gd name="connsiteX0-1307" fmla="*/ 19083 w 7207283"/>
              <a:gd name="connsiteY0-1308" fmla="*/ 4457438 h 4457438"/>
              <a:gd name="connsiteX1-1309" fmla="*/ 7207283 w 7207283"/>
              <a:gd name="connsiteY1-1310" fmla="*/ 4438388 h 4457438"/>
              <a:gd name="connsiteX2-1311" fmla="*/ 7207283 w 7207283"/>
              <a:gd name="connsiteY2-1312" fmla="*/ 1517388 h 4457438"/>
              <a:gd name="connsiteX3-1313" fmla="*/ 6750083 w 7207283"/>
              <a:gd name="connsiteY3-1314" fmla="*/ 1606288 h 4457438"/>
              <a:gd name="connsiteX4-1315" fmla="*/ 6216683 w 7207283"/>
              <a:gd name="connsiteY4-1316" fmla="*/ 1593588 h 4457438"/>
              <a:gd name="connsiteX5-1317" fmla="*/ 6057934 w 7207283"/>
              <a:gd name="connsiteY5-1318" fmla="*/ 1307838 h 4457438"/>
              <a:gd name="connsiteX6-1319" fmla="*/ 5924583 w 7207283"/>
              <a:gd name="connsiteY6-1320" fmla="*/ 1034788 h 4457438"/>
              <a:gd name="connsiteX7-1321" fmla="*/ 5581683 w 7207283"/>
              <a:gd name="connsiteY7-1322" fmla="*/ 361688 h 4457438"/>
              <a:gd name="connsiteX8-1323" fmla="*/ 4832383 w 7207283"/>
              <a:gd name="connsiteY8-1324" fmla="*/ 6088 h 4457438"/>
              <a:gd name="connsiteX9-1325" fmla="*/ 4044983 w 7207283"/>
              <a:gd name="connsiteY9-1326" fmla="*/ 120388 h 4457438"/>
              <a:gd name="connsiteX10-1327" fmla="*/ 3543333 w 7207283"/>
              <a:gd name="connsiteY10-1328" fmla="*/ 539488 h 4457438"/>
              <a:gd name="connsiteX11-1329" fmla="*/ 3194083 w 7207283"/>
              <a:gd name="connsiteY11-1330" fmla="*/ 1218938 h 4457438"/>
              <a:gd name="connsiteX12-1331" fmla="*/ 2800383 w 7207283"/>
              <a:gd name="connsiteY12-1332" fmla="*/ 1517388 h 4457438"/>
              <a:gd name="connsiteX13-1333" fmla="*/ 2025683 w 7207283"/>
              <a:gd name="connsiteY13-1334" fmla="*/ 1504688 h 4457438"/>
              <a:gd name="connsiteX14-1335" fmla="*/ 1314483 w 7207283"/>
              <a:gd name="connsiteY14-1336" fmla="*/ 1758688 h 4457438"/>
              <a:gd name="connsiteX15-1337" fmla="*/ 660433 w 7207283"/>
              <a:gd name="connsiteY15-1338" fmla="*/ 2292088 h 4457438"/>
              <a:gd name="connsiteX16-1339" fmla="*/ 107983 w 7207283"/>
              <a:gd name="connsiteY16-1340" fmla="*/ 3244588 h 4457438"/>
              <a:gd name="connsiteX17-1341" fmla="*/ 6383 w 7207283"/>
              <a:gd name="connsiteY17-1342" fmla="*/ 4044688 h 4457438"/>
              <a:gd name="connsiteX18-1343" fmla="*/ 19083 w 7207283"/>
              <a:gd name="connsiteY18-1344" fmla="*/ 4457438 h 4457438"/>
              <a:gd name="connsiteX0-1345" fmla="*/ 19083 w 7207283"/>
              <a:gd name="connsiteY0-1346" fmla="*/ 4457438 h 4457438"/>
              <a:gd name="connsiteX1-1347" fmla="*/ 7207283 w 7207283"/>
              <a:gd name="connsiteY1-1348" fmla="*/ 4438388 h 4457438"/>
              <a:gd name="connsiteX2-1349" fmla="*/ 7207283 w 7207283"/>
              <a:gd name="connsiteY2-1350" fmla="*/ 1517388 h 4457438"/>
              <a:gd name="connsiteX3-1351" fmla="*/ 6750083 w 7207283"/>
              <a:gd name="connsiteY3-1352" fmla="*/ 1606288 h 4457438"/>
              <a:gd name="connsiteX4-1353" fmla="*/ 6216683 w 7207283"/>
              <a:gd name="connsiteY4-1354" fmla="*/ 1593588 h 4457438"/>
              <a:gd name="connsiteX5-1355" fmla="*/ 6057934 w 7207283"/>
              <a:gd name="connsiteY5-1356" fmla="*/ 1307838 h 4457438"/>
              <a:gd name="connsiteX6-1357" fmla="*/ 5924583 w 7207283"/>
              <a:gd name="connsiteY6-1358" fmla="*/ 1034788 h 4457438"/>
              <a:gd name="connsiteX7-1359" fmla="*/ 5581683 w 7207283"/>
              <a:gd name="connsiteY7-1360" fmla="*/ 361688 h 4457438"/>
              <a:gd name="connsiteX8-1361" fmla="*/ 4832383 w 7207283"/>
              <a:gd name="connsiteY8-1362" fmla="*/ 6088 h 4457438"/>
              <a:gd name="connsiteX9-1363" fmla="*/ 4044983 w 7207283"/>
              <a:gd name="connsiteY9-1364" fmla="*/ 120388 h 4457438"/>
              <a:gd name="connsiteX10-1365" fmla="*/ 3543333 w 7207283"/>
              <a:gd name="connsiteY10-1366" fmla="*/ 539488 h 4457438"/>
              <a:gd name="connsiteX11-1367" fmla="*/ 3194083 w 7207283"/>
              <a:gd name="connsiteY11-1368" fmla="*/ 1218938 h 4457438"/>
              <a:gd name="connsiteX12-1369" fmla="*/ 2800383 w 7207283"/>
              <a:gd name="connsiteY12-1370" fmla="*/ 1517388 h 4457438"/>
              <a:gd name="connsiteX13-1371" fmla="*/ 2025683 w 7207283"/>
              <a:gd name="connsiteY13-1372" fmla="*/ 1504688 h 4457438"/>
              <a:gd name="connsiteX14-1373" fmla="*/ 1314483 w 7207283"/>
              <a:gd name="connsiteY14-1374" fmla="*/ 1758688 h 4457438"/>
              <a:gd name="connsiteX15-1375" fmla="*/ 660433 w 7207283"/>
              <a:gd name="connsiteY15-1376" fmla="*/ 2292088 h 4457438"/>
              <a:gd name="connsiteX16-1377" fmla="*/ 107983 w 7207283"/>
              <a:gd name="connsiteY16-1378" fmla="*/ 3244588 h 4457438"/>
              <a:gd name="connsiteX17-1379" fmla="*/ 6383 w 7207283"/>
              <a:gd name="connsiteY17-1380" fmla="*/ 4044688 h 4457438"/>
              <a:gd name="connsiteX18-1381" fmla="*/ 19083 w 7207283"/>
              <a:gd name="connsiteY18-1382" fmla="*/ 4457438 h 4457438"/>
              <a:gd name="connsiteX0-1383" fmla="*/ 19083 w 7207283"/>
              <a:gd name="connsiteY0-1384" fmla="*/ 4457438 h 4457438"/>
              <a:gd name="connsiteX1-1385" fmla="*/ 7207283 w 7207283"/>
              <a:gd name="connsiteY1-1386" fmla="*/ 4438388 h 4457438"/>
              <a:gd name="connsiteX2-1387" fmla="*/ 7207283 w 7207283"/>
              <a:gd name="connsiteY2-1388" fmla="*/ 1517388 h 4457438"/>
              <a:gd name="connsiteX3-1389" fmla="*/ 6750083 w 7207283"/>
              <a:gd name="connsiteY3-1390" fmla="*/ 1606288 h 4457438"/>
              <a:gd name="connsiteX4-1391" fmla="*/ 6216683 w 7207283"/>
              <a:gd name="connsiteY4-1392" fmla="*/ 1593588 h 4457438"/>
              <a:gd name="connsiteX5-1393" fmla="*/ 6057934 w 7207283"/>
              <a:gd name="connsiteY5-1394" fmla="*/ 1307838 h 4457438"/>
              <a:gd name="connsiteX6-1395" fmla="*/ 5924583 w 7207283"/>
              <a:gd name="connsiteY6-1396" fmla="*/ 1034788 h 4457438"/>
              <a:gd name="connsiteX7-1397" fmla="*/ 5581683 w 7207283"/>
              <a:gd name="connsiteY7-1398" fmla="*/ 361688 h 4457438"/>
              <a:gd name="connsiteX8-1399" fmla="*/ 4832383 w 7207283"/>
              <a:gd name="connsiteY8-1400" fmla="*/ 6088 h 4457438"/>
              <a:gd name="connsiteX9-1401" fmla="*/ 4044983 w 7207283"/>
              <a:gd name="connsiteY9-1402" fmla="*/ 120388 h 4457438"/>
              <a:gd name="connsiteX10-1403" fmla="*/ 3543333 w 7207283"/>
              <a:gd name="connsiteY10-1404" fmla="*/ 539488 h 4457438"/>
              <a:gd name="connsiteX11-1405" fmla="*/ 3194083 w 7207283"/>
              <a:gd name="connsiteY11-1406" fmla="*/ 1218938 h 4457438"/>
              <a:gd name="connsiteX12-1407" fmla="*/ 2800383 w 7207283"/>
              <a:gd name="connsiteY12-1408" fmla="*/ 1517388 h 4457438"/>
              <a:gd name="connsiteX13-1409" fmla="*/ 2025683 w 7207283"/>
              <a:gd name="connsiteY13-1410" fmla="*/ 1504688 h 4457438"/>
              <a:gd name="connsiteX14-1411" fmla="*/ 1314483 w 7207283"/>
              <a:gd name="connsiteY14-1412" fmla="*/ 1758688 h 4457438"/>
              <a:gd name="connsiteX15-1413" fmla="*/ 660433 w 7207283"/>
              <a:gd name="connsiteY15-1414" fmla="*/ 2292088 h 4457438"/>
              <a:gd name="connsiteX16-1415" fmla="*/ 107983 w 7207283"/>
              <a:gd name="connsiteY16-1416" fmla="*/ 3244588 h 4457438"/>
              <a:gd name="connsiteX17-1417" fmla="*/ 6383 w 7207283"/>
              <a:gd name="connsiteY17-1418" fmla="*/ 4044688 h 4457438"/>
              <a:gd name="connsiteX18-1419" fmla="*/ 19083 w 7207283"/>
              <a:gd name="connsiteY18-1420" fmla="*/ 4457438 h 4457438"/>
              <a:gd name="connsiteX0-1421" fmla="*/ 19083 w 7207283"/>
              <a:gd name="connsiteY0-1422" fmla="*/ 4457438 h 4457438"/>
              <a:gd name="connsiteX1-1423" fmla="*/ 7207283 w 7207283"/>
              <a:gd name="connsiteY1-1424" fmla="*/ 4438388 h 4457438"/>
              <a:gd name="connsiteX2-1425" fmla="*/ 7207283 w 7207283"/>
              <a:gd name="connsiteY2-1426" fmla="*/ 1466588 h 4457438"/>
              <a:gd name="connsiteX3-1427" fmla="*/ 6750083 w 7207283"/>
              <a:gd name="connsiteY3-1428" fmla="*/ 1606288 h 4457438"/>
              <a:gd name="connsiteX4-1429" fmla="*/ 6216683 w 7207283"/>
              <a:gd name="connsiteY4-1430" fmla="*/ 1593588 h 4457438"/>
              <a:gd name="connsiteX5-1431" fmla="*/ 6057934 w 7207283"/>
              <a:gd name="connsiteY5-1432" fmla="*/ 1307838 h 4457438"/>
              <a:gd name="connsiteX6-1433" fmla="*/ 5924583 w 7207283"/>
              <a:gd name="connsiteY6-1434" fmla="*/ 1034788 h 4457438"/>
              <a:gd name="connsiteX7-1435" fmla="*/ 5581683 w 7207283"/>
              <a:gd name="connsiteY7-1436" fmla="*/ 361688 h 4457438"/>
              <a:gd name="connsiteX8-1437" fmla="*/ 4832383 w 7207283"/>
              <a:gd name="connsiteY8-1438" fmla="*/ 6088 h 4457438"/>
              <a:gd name="connsiteX9-1439" fmla="*/ 4044983 w 7207283"/>
              <a:gd name="connsiteY9-1440" fmla="*/ 120388 h 4457438"/>
              <a:gd name="connsiteX10-1441" fmla="*/ 3543333 w 7207283"/>
              <a:gd name="connsiteY10-1442" fmla="*/ 539488 h 4457438"/>
              <a:gd name="connsiteX11-1443" fmla="*/ 3194083 w 7207283"/>
              <a:gd name="connsiteY11-1444" fmla="*/ 1218938 h 4457438"/>
              <a:gd name="connsiteX12-1445" fmla="*/ 2800383 w 7207283"/>
              <a:gd name="connsiteY12-1446" fmla="*/ 1517388 h 4457438"/>
              <a:gd name="connsiteX13-1447" fmla="*/ 2025683 w 7207283"/>
              <a:gd name="connsiteY13-1448" fmla="*/ 1504688 h 4457438"/>
              <a:gd name="connsiteX14-1449" fmla="*/ 1314483 w 7207283"/>
              <a:gd name="connsiteY14-1450" fmla="*/ 1758688 h 4457438"/>
              <a:gd name="connsiteX15-1451" fmla="*/ 660433 w 7207283"/>
              <a:gd name="connsiteY15-1452" fmla="*/ 2292088 h 4457438"/>
              <a:gd name="connsiteX16-1453" fmla="*/ 107983 w 7207283"/>
              <a:gd name="connsiteY16-1454" fmla="*/ 3244588 h 4457438"/>
              <a:gd name="connsiteX17-1455" fmla="*/ 6383 w 7207283"/>
              <a:gd name="connsiteY17-1456" fmla="*/ 4044688 h 4457438"/>
              <a:gd name="connsiteX18-1457" fmla="*/ 19083 w 7207283"/>
              <a:gd name="connsiteY18-1458" fmla="*/ 4457438 h 44574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1153" y="connsiteY18-1154"/>
              </a:cxn>
            </a:cxnLst>
            <a:rect l="l" t="t" r="r" b="b"/>
            <a:pathLst>
              <a:path w="7207283" h="4457438">
                <a:moveTo>
                  <a:pt x="19083" y="4457438"/>
                </a:moveTo>
                <a:lnTo>
                  <a:pt x="7207283" y="4438388"/>
                </a:lnTo>
                <a:lnTo>
                  <a:pt x="7207283" y="1466588"/>
                </a:lnTo>
                <a:cubicBezTo>
                  <a:pt x="7054883" y="1496221"/>
                  <a:pt x="6908833" y="1563955"/>
                  <a:pt x="6750083" y="1606288"/>
                </a:cubicBezTo>
                <a:cubicBezTo>
                  <a:pt x="6572283" y="1621105"/>
                  <a:pt x="6451633" y="1667671"/>
                  <a:pt x="6216683" y="1593588"/>
                </a:cubicBezTo>
                <a:cubicBezTo>
                  <a:pt x="6091800" y="1451771"/>
                  <a:pt x="6100267" y="1417905"/>
                  <a:pt x="6057934" y="1307838"/>
                </a:cubicBezTo>
                <a:lnTo>
                  <a:pt x="5924583" y="1034788"/>
                </a:lnTo>
                <a:cubicBezTo>
                  <a:pt x="5822983" y="797721"/>
                  <a:pt x="5778533" y="554305"/>
                  <a:pt x="5581683" y="361688"/>
                </a:cubicBezTo>
                <a:cubicBezTo>
                  <a:pt x="5389066" y="211405"/>
                  <a:pt x="5139300" y="67471"/>
                  <a:pt x="4832383" y="6088"/>
                </a:cubicBezTo>
                <a:cubicBezTo>
                  <a:pt x="4569916" y="-19312"/>
                  <a:pt x="4313800" y="37838"/>
                  <a:pt x="4044983" y="120388"/>
                </a:cubicBezTo>
                <a:cubicBezTo>
                  <a:pt x="3865066" y="196588"/>
                  <a:pt x="3697850" y="310888"/>
                  <a:pt x="3543333" y="539488"/>
                </a:cubicBezTo>
                <a:cubicBezTo>
                  <a:pt x="3395166" y="727871"/>
                  <a:pt x="3361300" y="1011505"/>
                  <a:pt x="3194083" y="1218938"/>
                </a:cubicBezTo>
                <a:cubicBezTo>
                  <a:pt x="3113650" y="1339588"/>
                  <a:pt x="3007816" y="1453888"/>
                  <a:pt x="2800383" y="1517388"/>
                </a:cubicBezTo>
                <a:cubicBezTo>
                  <a:pt x="2535800" y="1570305"/>
                  <a:pt x="2328366" y="1458121"/>
                  <a:pt x="2025683" y="1504688"/>
                </a:cubicBezTo>
                <a:cubicBezTo>
                  <a:pt x="1788616" y="1532205"/>
                  <a:pt x="1538850" y="1616871"/>
                  <a:pt x="1314483" y="1758688"/>
                </a:cubicBezTo>
                <a:cubicBezTo>
                  <a:pt x="1090116" y="1885688"/>
                  <a:pt x="859400" y="2082538"/>
                  <a:pt x="660433" y="2292088"/>
                </a:cubicBezTo>
                <a:cubicBezTo>
                  <a:pt x="436066" y="2579955"/>
                  <a:pt x="218050" y="2874171"/>
                  <a:pt x="107983" y="3244588"/>
                </a:cubicBezTo>
                <a:cubicBezTo>
                  <a:pt x="42366" y="3511288"/>
                  <a:pt x="-10550" y="3777988"/>
                  <a:pt x="6383" y="4044688"/>
                </a:cubicBezTo>
                <a:cubicBezTo>
                  <a:pt x="-10550" y="4175921"/>
                  <a:pt x="10616" y="4326205"/>
                  <a:pt x="19083" y="4457438"/>
                </a:cubicBezTo>
                <a:close/>
              </a:path>
            </a:pathLst>
          </a:custGeom>
          <a:gradFill flip="none" rotWithShape="1">
            <a:gsLst>
              <a:gs pos="0">
                <a:srgbClr val="E0F9FC"/>
              </a:gs>
              <a:gs pos="100000">
                <a:srgbClr val="A2F3F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任意多边形: 形状 4"/>
          <p:cNvSpPr/>
          <p:nvPr/>
        </p:nvSpPr>
        <p:spPr>
          <a:xfrm>
            <a:off x="0" y="-16908"/>
            <a:ext cx="2755107" cy="1547812"/>
          </a:xfrm>
          <a:custGeom>
            <a:avLst/>
            <a:gdLst>
              <a:gd name="connsiteX0" fmla="*/ 0 w 2762250"/>
              <a:gd name="connsiteY0" fmla="*/ 9525 h 1543050"/>
              <a:gd name="connsiteX1" fmla="*/ 0 w 2762250"/>
              <a:gd name="connsiteY1" fmla="*/ 1543050 h 1543050"/>
              <a:gd name="connsiteX2" fmla="*/ 342900 w 2762250"/>
              <a:gd name="connsiteY2" fmla="*/ 981075 h 1543050"/>
              <a:gd name="connsiteX3" fmla="*/ 609600 w 2762250"/>
              <a:gd name="connsiteY3" fmla="*/ 638175 h 1543050"/>
              <a:gd name="connsiteX4" fmla="*/ 1133475 w 2762250"/>
              <a:gd name="connsiteY4" fmla="*/ 504825 h 1543050"/>
              <a:gd name="connsiteX5" fmla="*/ 1819275 w 2762250"/>
              <a:gd name="connsiteY5" fmla="*/ 495300 h 1543050"/>
              <a:gd name="connsiteX6" fmla="*/ 2438400 w 2762250"/>
              <a:gd name="connsiteY6" fmla="*/ 276225 h 1543050"/>
              <a:gd name="connsiteX7" fmla="*/ 2762250 w 2762250"/>
              <a:gd name="connsiteY7" fmla="*/ 0 h 1543050"/>
              <a:gd name="connsiteX8" fmla="*/ 0 w 2762250"/>
              <a:gd name="connsiteY8" fmla="*/ 9525 h 1543050"/>
              <a:gd name="connsiteX0-1" fmla="*/ 0 w 2762250"/>
              <a:gd name="connsiteY0-2" fmla="*/ 0 h 1547812"/>
              <a:gd name="connsiteX1-3" fmla="*/ 0 w 2762250"/>
              <a:gd name="connsiteY1-4" fmla="*/ 1547812 h 1547812"/>
              <a:gd name="connsiteX2-5" fmla="*/ 342900 w 2762250"/>
              <a:gd name="connsiteY2-6" fmla="*/ 985837 h 1547812"/>
              <a:gd name="connsiteX3-7" fmla="*/ 609600 w 2762250"/>
              <a:gd name="connsiteY3-8" fmla="*/ 642937 h 1547812"/>
              <a:gd name="connsiteX4-9" fmla="*/ 1133475 w 2762250"/>
              <a:gd name="connsiteY4-10" fmla="*/ 509587 h 1547812"/>
              <a:gd name="connsiteX5-11" fmla="*/ 1819275 w 2762250"/>
              <a:gd name="connsiteY5-12" fmla="*/ 500062 h 1547812"/>
              <a:gd name="connsiteX6-13" fmla="*/ 2438400 w 2762250"/>
              <a:gd name="connsiteY6-14" fmla="*/ 280987 h 1547812"/>
              <a:gd name="connsiteX7-15" fmla="*/ 2762250 w 2762250"/>
              <a:gd name="connsiteY7-16" fmla="*/ 4762 h 1547812"/>
              <a:gd name="connsiteX8-17" fmla="*/ 0 w 2762250"/>
              <a:gd name="connsiteY8-18" fmla="*/ 0 h 1547812"/>
              <a:gd name="connsiteX0-19" fmla="*/ 0 w 2762250"/>
              <a:gd name="connsiteY0-20" fmla="*/ 0 h 1547812"/>
              <a:gd name="connsiteX1-21" fmla="*/ 0 w 2762250"/>
              <a:gd name="connsiteY1-22" fmla="*/ 1547812 h 1547812"/>
              <a:gd name="connsiteX2-23" fmla="*/ 316706 w 2762250"/>
              <a:gd name="connsiteY2-24" fmla="*/ 919162 h 1547812"/>
              <a:gd name="connsiteX3-25" fmla="*/ 609600 w 2762250"/>
              <a:gd name="connsiteY3-26" fmla="*/ 642937 h 1547812"/>
              <a:gd name="connsiteX4-27" fmla="*/ 1133475 w 2762250"/>
              <a:gd name="connsiteY4-28" fmla="*/ 509587 h 1547812"/>
              <a:gd name="connsiteX5-29" fmla="*/ 1819275 w 2762250"/>
              <a:gd name="connsiteY5-30" fmla="*/ 500062 h 1547812"/>
              <a:gd name="connsiteX6-31" fmla="*/ 2438400 w 2762250"/>
              <a:gd name="connsiteY6-32" fmla="*/ 280987 h 1547812"/>
              <a:gd name="connsiteX7-33" fmla="*/ 2762250 w 2762250"/>
              <a:gd name="connsiteY7-34" fmla="*/ 4762 h 1547812"/>
              <a:gd name="connsiteX8-35" fmla="*/ 0 w 2762250"/>
              <a:gd name="connsiteY8-36" fmla="*/ 0 h 1547812"/>
              <a:gd name="connsiteX0-37" fmla="*/ 0 w 2762250"/>
              <a:gd name="connsiteY0-38" fmla="*/ 0 h 1547812"/>
              <a:gd name="connsiteX1-39" fmla="*/ 0 w 2762250"/>
              <a:gd name="connsiteY1-40" fmla="*/ 1547812 h 1547812"/>
              <a:gd name="connsiteX2-41" fmla="*/ 290512 w 2762250"/>
              <a:gd name="connsiteY2-42" fmla="*/ 862012 h 1547812"/>
              <a:gd name="connsiteX3-43" fmla="*/ 609600 w 2762250"/>
              <a:gd name="connsiteY3-44" fmla="*/ 642937 h 1547812"/>
              <a:gd name="connsiteX4-45" fmla="*/ 1133475 w 2762250"/>
              <a:gd name="connsiteY4-46" fmla="*/ 509587 h 1547812"/>
              <a:gd name="connsiteX5-47" fmla="*/ 1819275 w 2762250"/>
              <a:gd name="connsiteY5-48" fmla="*/ 500062 h 1547812"/>
              <a:gd name="connsiteX6-49" fmla="*/ 2438400 w 2762250"/>
              <a:gd name="connsiteY6-50" fmla="*/ 280987 h 1547812"/>
              <a:gd name="connsiteX7-51" fmla="*/ 2762250 w 2762250"/>
              <a:gd name="connsiteY7-52" fmla="*/ 4762 h 1547812"/>
              <a:gd name="connsiteX8-53" fmla="*/ 0 w 2762250"/>
              <a:gd name="connsiteY8-54" fmla="*/ 0 h 1547812"/>
              <a:gd name="connsiteX0-55" fmla="*/ 0 w 2762250"/>
              <a:gd name="connsiteY0-56" fmla="*/ 0 h 1547812"/>
              <a:gd name="connsiteX1-57" fmla="*/ 0 w 2762250"/>
              <a:gd name="connsiteY1-58" fmla="*/ 1547812 h 1547812"/>
              <a:gd name="connsiteX2-59" fmla="*/ 333375 w 2762250"/>
              <a:gd name="connsiteY2-60" fmla="*/ 902493 h 1547812"/>
              <a:gd name="connsiteX3-61" fmla="*/ 609600 w 2762250"/>
              <a:gd name="connsiteY3-62" fmla="*/ 642937 h 1547812"/>
              <a:gd name="connsiteX4-63" fmla="*/ 1133475 w 2762250"/>
              <a:gd name="connsiteY4-64" fmla="*/ 509587 h 1547812"/>
              <a:gd name="connsiteX5-65" fmla="*/ 1819275 w 2762250"/>
              <a:gd name="connsiteY5-66" fmla="*/ 500062 h 1547812"/>
              <a:gd name="connsiteX6-67" fmla="*/ 2438400 w 2762250"/>
              <a:gd name="connsiteY6-68" fmla="*/ 280987 h 1547812"/>
              <a:gd name="connsiteX7-69" fmla="*/ 2762250 w 2762250"/>
              <a:gd name="connsiteY7-70" fmla="*/ 4762 h 1547812"/>
              <a:gd name="connsiteX8-71" fmla="*/ 0 w 2762250"/>
              <a:gd name="connsiteY8-72" fmla="*/ 0 h 1547812"/>
              <a:gd name="connsiteX0-73" fmla="*/ 0 w 2762250"/>
              <a:gd name="connsiteY0-74" fmla="*/ 0 h 1547812"/>
              <a:gd name="connsiteX1-75" fmla="*/ 0 w 2762250"/>
              <a:gd name="connsiteY1-76" fmla="*/ 1547812 h 1547812"/>
              <a:gd name="connsiteX2-77" fmla="*/ 333375 w 2762250"/>
              <a:gd name="connsiteY2-78" fmla="*/ 902493 h 1547812"/>
              <a:gd name="connsiteX3-79" fmla="*/ 609600 w 2762250"/>
              <a:gd name="connsiteY3-80" fmla="*/ 642937 h 1547812"/>
              <a:gd name="connsiteX4-81" fmla="*/ 1133475 w 2762250"/>
              <a:gd name="connsiteY4-82" fmla="*/ 509587 h 1547812"/>
              <a:gd name="connsiteX5-83" fmla="*/ 1819275 w 2762250"/>
              <a:gd name="connsiteY5-84" fmla="*/ 500062 h 1547812"/>
              <a:gd name="connsiteX6-85" fmla="*/ 2438400 w 2762250"/>
              <a:gd name="connsiteY6-86" fmla="*/ 280987 h 1547812"/>
              <a:gd name="connsiteX7-87" fmla="*/ 2762250 w 2762250"/>
              <a:gd name="connsiteY7-88" fmla="*/ 4762 h 1547812"/>
              <a:gd name="connsiteX8-89" fmla="*/ 0 w 2762250"/>
              <a:gd name="connsiteY8-90" fmla="*/ 0 h 1547812"/>
              <a:gd name="connsiteX0-91" fmla="*/ 0 w 2762250"/>
              <a:gd name="connsiteY0-92" fmla="*/ 0 h 1547812"/>
              <a:gd name="connsiteX1-93" fmla="*/ 0 w 2762250"/>
              <a:gd name="connsiteY1-94" fmla="*/ 1547812 h 1547812"/>
              <a:gd name="connsiteX2-95" fmla="*/ 333375 w 2762250"/>
              <a:gd name="connsiteY2-96" fmla="*/ 902493 h 1547812"/>
              <a:gd name="connsiteX3-97" fmla="*/ 609600 w 2762250"/>
              <a:gd name="connsiteY3-98" fmla="*/ 642937 h 1547812"/>
              <a:gd name="connsiteX4-99" fmla="*/ 1133475 w 2762250"/>
              <a:gd name="connsiteY4-100" fmla="*/ 509587 h 1547812"/>
              <a:gd name="connsiteX5-101" fmla="*/ 1819275 w 2762250"/>
              <a:gd name="connsiteY5-102" fmla="*/ 500062 h 1547812"/>
              <a:gd name="connsiteX6-103" fmla="*/ 2438400 w 2762250"/>
              <a:gd name="connsiteY6-104" fmla="*/ 280987 h 1547812"/>
              <a:gd name="connsiteX7-105" fmla="*/ 2762250 w 2762250"/>
              <a:gd name="connsiteY7-106" fmla="*/ 4762 h 1547812"/>
              <a:gd name="connsiteX8-107" fmla="*/ 0 w 2762250"/>
              <a:gd name="connsiteY8-108" fmla="*/ 0 h 1547812"/>
              <a:gd name="connsiteX0-109" fmla="*/ 0 w 2762250"/>
              <a:gd name="connsiteY0-110" fmla="*/ 0 h 1547812"/>
              <a:gd name="connsiteX1-111" fmla="*/ 0 w 2762250"/>
              <a:gd name="connsiteY1-112" fmla="*/ 1547812 h 1547812"/>
              <a:gd name="connsiteX2-113" fmla="*/ 333375 w 2762250"/>
              <a:gd name="connsiteY2-114" fmla="*/ 902493 h 1547812"/>
              <a:gd name="connsiteX3-115" fmla="*/ 609600 w 2762250"/>
              <a:gd name="connsiteY3-116" fmla="*/ 642937 h 1547812"/>
              <a:gd name="connsiteX4-117" fmla="*/ 1133475 w 2762250"/>
              <a:gd name="connsiteY4-118" fmla="*/ 509587 h 1547812"/>
              <a:gd name="connsiteX5-119" fmla="*/ 1819275 w 2762250"/>
              <a:gd name="connsiteY5-120" fmla="*/ 500062 h 1547812"/>
              <a:gd name="connsiteX6-121" fmla="*/ 2438400 w 2762250"/>
              <a:gd name="connsiteY6-122" fmla="*/ 280987 h 1547812"/>
              <a:gd name="connsiteX7-123" fmla="*/ 2762250 w 2762250"/>
              <a:gd name="connsiteY7-124" fmla="*/ 4762 h 1547812"/>
              <a:gd name="connsiteX8-125" fmla="*/ 0 w 2762250"/>
              <a:gd name="connsiteY8-126" fmla="*/ 0 h 1547812"/>
              <a:gd name="connsiteX0-127" fmla="*/ 0 w 2762250"/>
              <a:gd name="connsiteY0-128" fmla="*/ 0 h 1547812"/>
              <a:gd name="connsiteX1-129" fmla="*/ 0 w 2762250"/>
              <a:gd name="connsiteY1-130" fmla="*/ 1547812 h 1547812"/>
              <a:gd name="connsiteX2-131" fmla="*/ 333375 w 2762250"/>
              <a:gd name="connsiteY2-132" fmla="*/ 902493 h 1547812"/>
              <a:gd name="connsiteX3-133" fmla="*/ 614362 w 2762250"/>
              <a:gd name="connsiteY3-134" fmla="*/ 588168 h 1547812"/>
              <a:gd name="connsiteX4-135" fmla="*/ 1133475 w 2762250"/>
              <a:gd name="connsiteY4-136" fmla="*/ 509587 h 1547812"/>
              <a:gd name="connsiteX5-137" fmla="*/ 1819275 w 2762250"/>
              <a:gd name="connsiteY5-138" fmla="*/ 500062 h 1547812"/>
              <a:gd name="connsiteX6-139" fmla="*/ 2438400 w 2762250"/>
              <a:gd name="connsiteY6-140" fmla="*/ 280987 h 1547812"/>
              <a:gd name="connsiteX7-141" fmla="*/ 2762250 w 2762250"/>
              <a:gd name="connsiteY7-142" fmla="*/ 4762 h 1547812"/>
              <a:gd name="connsiteX8-143" fmla="*/ 0 w 2762250"/>
              <a:gd name="connsiteY8-144" fmla="*/ 0 h 1547812"/>
              <a:gd name="connsiteX0-145" fmla="*/ 0 w 2762250"/>
              <a:gd name="connsiteY0-146" fmla="*/ 0 h 1547812"/>
              <a:gd name="connsiteX1-147" fmla="*/ 0 w 2762250"/>
              <a:gd name="connsiteY1-148" fmla="*/ 1547812 h 1547812"/>
              <a:gd name="connsiteX2-149" fmla="*/ 333375 w 2762250"/>
              <a:gd name="connsiteY2-150" fmla="*/ 902493 h 1547812"/>
              <a:gd name="connsiteX3-151" fmla="*/ 642937 w 2762250"/>
              <a:gd name="connsiteY3-152" fmla="*/ 597693 h 1547812"/>
              <a:gd name="connsiteX4-153" fmla="*/ 1133475 w 2762250"/>
              <a:gd name="connsiteY4-154" fmla="*/ 509587 h 1547812"/>
              <a:gd name="connsiteX5-155" fmla="*/ 1819275 w 2762250"/>
              <a:gd name="connsiteY5-156" fmla="*/ 500062 h 1547812"/>
              <a:gd name="connsiteX6-157" fmla="*/ 2438400 w 2762250"/>
              <a:gd name="connsiteY6-158" fmla="*/ 280987 h 1547812"/>
              <a:gd name="connsiteX7-159" fmla="*/ 2762250 w 2762250"/>
              <a:gd name="connsiteY7-160" fmla="*/ 4762 h 1547812"/>
              <a:gd name="connsiteX8-161" fmla="*/ 0 w 2762250"/>
              <a:gd name="connsiteY8-162" fmla="*/ 0 h 1547812"/>
              <a:gd name="connsiteX0-163" fmla="*/ 0 w 2762250"/>
              <a:gd name="connsiteY0-164" fmla="*/ 0 h 1547812"/>
              <a:gd name="connsiteX1-165" fmla="*/ 0 w 2762250"/>
              <a:gd name="connsiteY1-166" fmla="*/ 1547812 h 1547812"/>
              <a:gd name="connsiteX2-167" fmla="*/ 347663 w 2762250"/>
              <a:gd name="connsiteY2-168" fmla="*/ 902493 h 1547812"/>
              <a:gd name="connsiteX3-169" fmla="*/ 642937 w 2762250"/>
              <a:gd name="connsiteY3-170" fmla="*/ 597693 h 1547812"/>
              <a:gd name="connsiteX4-171" fmla="*/ 1133475 w 2762250"/>
              <a:gd name="connsiteY4-172" fmla="*/ 509587 h 1547812"/>
              <a:gd name="connsiteX5-173" fmla="*/ 1819275 w 2762250"/>
              <a:gd name="connsiteY5-174" fmla="*/ 500062 h 1547812"/>
              <a:gd name="connsiteX6-175" fmla="*/ 2438400 w 2762250"/>
              <a:gd name="connsiteY6-176" fmla="*/ 280987 h 1547812"/>
              <a:gd name="connsiteX7-177" fmla="*/ 2762250 w 2762250"/>
              <a:gd name="connsiteY7-178" fmla="*/ 4762 h 1547812"/>
              <a:gd name="connsiteX8-179" fmla="*/ 0 w 2762250"/>
              <a:gd name="connsiteY8-180" fmla="*/ 0 h 1547812"/>
              <a:gd name="connsiteX0-181" fmla="*/ 0 w 2762250"/>
              <a:gd name="connsiteY0-182" fmla="*/ 0 h 1547812"/>
              <a:gd name="connsiteX1-183" fmla="*/ 0 w 2762250"/>
              <a:gd name="connsiteY1-184" fmla="*/ 1547812 h 1547812"/>
              <a:gd name="connsiteX2-185" fmla="*/ 347663 w 2762250"/>
              <a:gd name="connsiteY2-186" fmla="*/ 902493 h 1547812"/>
              <a:gd name="connsiteX3-187" fmla="*/ 659606 w 2762250"/>
              <a:gd name="connsiteY3-188" fmla="*/ 609599 h 1547812"/>
              <a:gd name="connsiteX4-189" fmla="*/ 1133475 w 2762250"/>
              <a:gd name="connsiteY4-190" fmla="*/ 509587 h 1547812"/>
              <a:gd name="connsiteX5-191" fmla="*/ 1819275 w 2762250"/>
              <a:gd name="connsiteY5-192" fmla="*/ 500062 h 1547812"/>
              <a:gd name="connsiteX6-193" fmla="*/ 2438400 w 2762250"/>
              <a:gd name="connsiteY6-194" fmla="*/ 280987 h 1547812"/>
              <a:gd name="connsiteX7-195" fmla="*/ 2762250 w 2762250"/>
              <a:gd name="connsiteY7-196" fmla="*/ 4762 h 1547812"/>
              <a:gd name="connsiteX8-197" fmla="*/ 0 w 2762250"/>
              <a:gd name="connsiteY8-198" fmla="*/ 0 h 1547812"/>
              <a:gd name="connsiteX0-199" fmla="*/ 0 w 2762250"/>
              <a:gd name="connsiteY0-200" fmla="*/ 0 h 1547812"/>
              <a:gd name="connsiteX1-201" fmla="*/ 0 w 2762250"/>
              <a:gd name="connsiteY1-202" fmla="*/ 1547812 h 1547812"/>
              <a:gd name="connsiteX2-203" fmla="*/ 347663 w 2762250"/>
              <a:gd name="connsiteY2-204" fmla="*/ 902493 h 1547812"/>
              <a:gd name="connsiteX3-205" fmla="*/ 659606 w 2762250"/>
              <a:gd name="connsiteY3-206" fmla="*/ 609599 h 1547812"/>
              <a:gd name="connsiteX4-207" fmla="*/ 1133475 w 2762250"/>
              <a:gd name="connsiteY4-208" fmla="*/ 459580 h 1547812"/>
              <a:gd name="connsiteX5-209" fmla="*/ 1819275 w 2762250"/>
              <a:gd name="connsiteY5-210" fmla="*/ 500062 h 1547812"/>
              <a:gd name="connsiteX6-211" fmla="*/ 2438400 w 2762250"/>
              <a:gd name="connsiteY6-212" fmla="*/ 280987 h 1547812"/>
              <a:gd name="connsiteX7-213" fmla="*/ 2762250 w 2762250"/>
              <a:gd name="connsiteY7-214" fmla="*/ 4762 h 1547812"/>
              <a:gd name="connsiteX8-215" fmla="*/ 0 w 2762250"/>
              <a:gd name="connsiteY8-216" fmla="*/ 0 h 1547812"/>
              <a:gd name="connsiteX0-217" fmla="*/ 0 w 2762250"/>
              <a:gd name="connsiteY0-218" fmla="*/ 0 h 1547812"/>
              <a:gd name="connsiteX1-219" fmla="*/ 0 w 2762250"/>
              <a:gd name="connsiteY1-220" fmla="*/ 1547812 h 1547812"/>
              <a:gd name="connsiteX2-221" fmla="*/ 347663 w 2762250"/>
              <a:gd name="connsiteY2-222" fmla="*/ 902493 h 1547812"/>
              <a:gd name="connsiteX3-223" fmla="*/ 659606 w 2762250"/>
              <a:gd name="connsiteY3-224" fmla="*/ 609599 h 1547812"/>
              <a:gd name="connsiteX4-225" fmla="*/ 1133475 w 2762250"/>
              <a:gd name="connsiteY4-226" fmla="*/ 500062 h 1547812"/>
              <a:gd name="connsiteX5-227" fmla="*/ 1819275 w 2762250"/>
              <a:gd name="connsiteY5-228" fmla="*/ 500062 h 1547812"/>
              <a:gd name="connsiteX6-229" fmla="*/ 2438400 w 2762250"/>
              <a:gd name="connsiteY6-230" fmla="*/ 280987 h 1547812"/>
              <a:gd name="connsiteX7-231" fmla="*/ 2762250 w 2762250"/>
              <a:gd name="connsiteY7-232" fmla="*/ 4762 h 1547812"/>
              <a:gd name="connsiteX8-233" fmla="*/ 0 w 2762250"/>
              <a:gd name="connsiteY8-234" fmla="*/ 0 h 1547812"/>
              <a:gd name="connsiteX0-235" fmla="*/ 0 w 2762250"/>
              <a:gd name="connsiteY0-236" fmla="*/ 0 h 1547812"/>
              <a:gd name="connsiteX1-237" fmla="*/ 0 w 2762250"/>
              <a:gd name="connsiteY1-238" fmla="*/ 1547812 h 1547812"/>
              <a:gd name="connsiteX2-239" fmla="*/ 347663 w 2762250"/>
              <a:gd name="connsiteY2-240" fmla="*/ 902493 h 1547812"/>
              <a:gd name="connsiteX3-241" fmla="*/ 659606 w 2762250"/>
              <a:gd name="connsiteY3-242" fmla="*/ 609599 h 1547812"/>
              <a:gd name="connsiteX4-243" fmla="*/ 1133475 w 2762250"/>
              <a:gd name="connsiteY4-244" fmla="*/ 500062 h 1547812"/>
              <a:gd name="connsiteX5-245" fmla="*/ 1819275 w 2762250"/>
              <a:gd name="connsiteY5-246" fmla="*/ 500062 h 1547812"/>
              <a:gd name="connsiteX6-247" fmla="*/ 2438400 w 2762250"/>
              <a:gd name="connsiteY6-248" fmla="*/ 280987 h 1547812"/>
              <a:gd name="connsiteX7-249" fmla="*/ 2762250 w 2762250"/>
              <a:gd name="connsiteY7-250" fmla="*/ 4762 h 1547812"/>
              <a:gd name="connsiteX8-251" fmla="*/ 0 w 2762250"/>
              <a:gd name="connsiteY8-252" fmla="*/ 0 h 1547812"/>
              <a:gd name="connsiteX0-253" fmla="*/ 0 w 2762250"/>
              <a:gd name="connsiteY0-254" fmla="*/ 0 h 1547812"/>
              <a:gd name="connsiteX1-255" fmla="*/ 0 w 2762250"/>
              <a:gd name="connsiteY1-256" fmla="*/ 1547812 h 1547812"/>
              <a:gd name="connsiteX2-257" fmla="*/ 347663 w 2762250"/>
              <a:gd name="connsiteY2-258" fmla="*/ 902493 h 1547812"/>
              <a:gd name="connsiteX3-259" fmla="*/ 659606 w 2762250"/>
              <a:gd name="connsiteY3-260" fmla="*/ 609599 h 1547812"/>
              <a:gd name="connsiteX4-261" fmla="*/ 1133475 w 2762250"/>
              <a:gd name="connsiteY4-262" fmla="*/ 500062 h 1547812"/>
              <a:gd name="connsiteX5-263" fmla="*/ 1819275 w 2762250"/>
              <a:gd name="connsiteY5-264" fmla="*/ 500062 h 1547812"/>
              <a:gd name="connsiteX6-265" fmla="*/ 2438400 w 2762250"/>
              <a:gd name="connsiteY6-266" fmla="*/ 280987 h 1547812"/>
              <a:gd name="connsiteX7-267" fmla="*/ 2762250 w 2762250"/>
              <a:gd name="connsiteY7-268" fmla="*/ 4762 h 1547812"/>
              <a:gd name="connsiteX8-269" fmla="*/ 0 w 2762250"/>
              <a:gd name="connsiteY8-270" fmla="*/ 0 h 1547812"/>
              <a:gd name="connsiteX0-271" fmla="*/ 0 w 2762250"/>
              <a:gd name="connsiteY0-272" fmla="*/ 0 h 1547812"/>
              <a:gd name="connsiteX1-273" fmla="*/ 0 w 2762250"/>
              <a:gd name="connsiteY1-274" fmla="*/ 1547812 h 1547812"/>
              <a:gd name="connsiteX2-275" fmla="*/ 347663 w 2762250"/>
              <a:gd name="connsiteY2-276" fmla="*/ 902493 h 1547812"/>
              <a:gd name="connsiteX3-277" fmla="*/ 659606 w 2762250"/>
              <a:gd name="connsiteY3-278" fmla="*/ 609599 h 1547812"/>
              <a:gd name="connsiteX4-279" fmla="*/ 1138237 w 2762250"/>
              <a:gd name="connsiteY4-280" fmla="*/ 471487 h 1547812"/>
              <a:gd name="connsiteX5-281" fmla="*/ 1819275 w 2762250"/>
              <a:gd name="connsiteY5-282" fmla="*/ 500062 h 1547812"/>
              <a:gd name="connsiteX6-283" fmla="*/ 2438400 w 2762250"/>
              <a:gd name="connsiteY6-284" fmla="*/ 280987 h 1547812"/>
              <a:gd name="connsiteX7-285" fmla="*/ 2762250 w 2762250"/>
              <a:gd name="connsiteY7-286" fmla="*/ 4762 h 1547812"/>
              <a:gd name="connsiteX8-287" fmla="*/ 0 w 2762250"/>
              <a:gd name="connsiteY8-288" fmla="*/ 0 h 1547812"/>
              <a:gd name="connsiteX0-289" fmla="*/ 0 w 2762250"/>
              <a:gd name="connsiteY0-290" fmla="*/ 0 h 1547812"/>
              <a:gd name="connsiteX1-291" fmla="*/ 0 w 2762250"/>
              <a:gd name="connsiteY1-292" fmla="*/ 1547812 h 1547812"/>
              <a:gd name="connsiteX2-293" fmla="*/ 347663 w 2762250"/>
              <a:gd name="connsiteY2-294" fmla="*/ 902493 h 1547812"/>
              <a:gd name="connsiteX3-295" fmla="*/ 659606 w 2762250"/>
              <a:gd name="connsiteY3-296" fmla="*/ 609599 h 1547812"/>
              <a:gd name="connsiteX4-297" fmla="*/ 1135856 w 2762250"/>
              <a:gd name="connsiteY4-298" fmla="*/ 511968 h 1547812"/>
              <a:gd name="connsiteX5-299" fmla="*/ 1819275 w 2762250"/>
              <a:gd name="connsiteY5-300" fmla="*/ 500062 h 1547812"/>
              <a:gd name="connsiteX6-301" fmla="*/ 2438400 w 2762250"/>
              <a:gd name="connsiteY6-302" fmla="*/ 280987 h 1547812"/>
              <a:gd name="connsiteX7-303" fmla="*/ 2762250 w 2762250"/>
              <a:gd name="connsiteY7-304" fmla="*/ 4762 h 1547812"/>
              <a:gd name="connsiteX8-305" fmla="*/ 0 w 2762250"/>
              <a:gd name="connsiteY8-306" fmla="*/ 0 h 1547812"/>
              <a:gd name="connsiteX0-307" fmla="*/ 0 w 2762250"/>
              <a:gd name="connsiteY0-308" fmla="*/ 0 h 1547812"/>
              <a:gd name="connsiteX1-309" fmla="*/ 0 w 2762250"/>
              <a:gd name="connsiteY1-310" fmla="*/ 1547812 h 1547812"/>
              <a:gd name="connsiteX2-311" fmla="*/ 347663 w 2762250"/>
              <a:gd name="connsiteY2-312" fmla="*/ 902493 h 1547812"/>
              <a:gd name="connsiteX3-313" fmla="*/ 659606 w 2762250"/>
              <a:gd name="connsiteY3-314" fmla="*/ 609599 h 1547812"/>
              <a:gd name="connsiteX4-315" fmla="*/ 1135856 w 2762250"/>
              <a:gd name="connsiteY4-316" fmla="*/ 511968 h 1547812"/>
              <a:gd name="connsiteX5-317" fmla="*/ 1819275 w 2762250"/>
              <a:gd name="connsiteY5-318" fmla="*/ 500062 h 1547812"/>
              <a:gd name="connsiteX6-319" fmla="*/ 2438400 w 2762250"/>
              <a:gd name="connsiteY6-320" fmla="*/ 280987 h 1547812"/>
              <a:gd name="connsiteX7-321" fmla="*/ 2762250 w 2762250"/>
              <a:gd name="connsiteY7-322" fmla="*/ 4762 h 1547812"/>
              <a:gd name="connsiteX8-323" fmla="*/ 0 w 2762250"/>
              <a:gd name="connsiteY8-324" fmla="*/ 0 h 1547812"/>
              <a:gd name="connsiteX0-325" fmla="*/ 0 w 2762250"/>
              <a:gd name="connsiteY0-326" fmla="*/ 0 h 1547812"/>
              <a:gd name="connsiteX1-327" fmla="*/ 0 w 2762250"/>
              <a:gd name="connsiteY1-328" fmla="*/ 1547812 h 1547812"/>
              <a:gd name="connsiteX2-329" fmla="*/ 347663 w 2762250"/>
              <a:gd name="connsiteY2-330" fmla="*/ 902493 h 1547812"/>
              <a:gd name="connsiteX3-331" fmla="*/ 659606 w 2762250"/>
              <a:gd name="connsiteY3-332" fmla="*/ 609599 h 1547812"/>
              <a:gd name="connsiteX4-333" fmla="*/ 1135856 w 2762250"/>
              <a:gd name="connsiteY4-334" fmla="*/ 497681 h 1547812"/>
              <a:gd name="connsiteX5-335" fmla="*/ 1819275 w 2762250"/>
              <a:gd name="connsiteY5-336" fmla="*/ 500062 h 1547812"/>
              <a:gd name="connsiteX6-337" fmla="*/ 2438400 w 2762250"/>
              <a:gd name="connsiteY6-338" fmla="*/ 280987 h 1547812"/>
              <a:gd name="connsiteX7-339" fmla="*/ 2762250 w 2762250"/>
              <a:gd name="connsiteY7-340" fmla="*/ 4762 h 1547812"/>
              <a:gd name="connsiteX8-341" fmla="*/ 0 w 2762250"/>
              <a:gd name="connsiteY8-342" fmla="*/ 0 h 1547812"/>
              <a:gd name="connsiteX0-343" fmla="*/ 0 w 2762250"/>
              <a:gd name="connsiteY0-344" fmla="*/ 0 h 1547812"/>
              <a:gd name="connsiteX1-345" fmla="*/ 0 w 2762250"/>
              <a:gd name="connsiteY1-346" fmla="*/ 1547812 h 1547812"/>
              <a:gd name="connsiteX2-347" fmla="*/ 347663 w 2762250"/>
              <a:gd name="connsiteY2-348" fmla="*/ 902493 h 1547812"/>
              <a:gd name="connsiteX3-349" fmla="*/ 659606 w 2762250"/>
              <a:gd name="connsiteY3-350" fmla="*/ 609599 h 1547812"/>
              <a:gd name="connsiteX4-351" fmla="*/ 1135856 w 2762250"/>
              <a:gd name="connsiteY4-352" fmla="*/ 497681 h 1547812"/>
              <a:gd name="connsiteX5-353" fmla="*/ 1819275 w 2762250"/>
              <a:gd name="connsiteY5-354" fmla="*/ 500062 h 1547812"/>
              <a:gd name="connsiteX6-355" fmla="*/ 2438400 w 2762250"/>
              <a:gd name="connsiteY6-356" fmla="*/ 280987 h 1547812"/>
              <a:gd name="connsiteX7-357" fmla="*/ 2762250 w 2762250"/>
              <a:gd name="connsiteY7-358" fmla="*/ 4762 h 1547812"/>
              <a:gd name="connsiteX8-359" fmla="*/ 0 w 2762250"/>
              <a:gd name="connsiteY8-360" fmla="*/ 0 h 1547812"/>
              <a:gd name="connsiteX0-361" fmla="*/ 0 w 2762250"/>
              <a:gd name="connsiteY0-362" fmla="*/ 0 h 1547812"/>
              <a:gd name="connsiteX1-363" fmla="*/ 0 w 2762250"/>
              <a:gd name="connsiteY1-364" fmla="*/ 1547812 h 1547812"/>
              <a:gd name="connsiteX2-365" fmla="*/ 347663 w 2762250"/>
              <a:gd name="connsiteY2-366" fmla="*/ 902493 h 1547812"/>
              <a:gd name="connsiteX3-367" fmla="*/ 659606 w 2762250"/>
              <a:gd name="connsiteY3-368" fmla="*/ 609599 h 1547812"/>
              <a:gd name="connsiteX4-369" fmla="*/ 1135856 w 2762250"/>
              <a:gd name="connsiteY4-370" fmla="*/ 497681 h 1547812"/>
              <a:gd name="connsiteX5-371" fmla="*/ 1819275 w 2762250"/>
              <a:gd name="connsiteY5-372" fmla="*/ 419099 h 1547812"/>
              <a:gd name="connsiteX6-373" fmla="*/ 2438400 w 2762250"/>
              <a:gd name="connsiteY6-374" fmla="*/ 280987 h 1547812"/>
              <a:gd name="connsiteX7-375" fmla="*/ 2762250 w 2762250"/>
              <a:gd name="connsiteY7-376" fmla="*/ 4762 h 1547812"/>
              <a:gd name="connsiteX8-377" fmla="*/ 0 w 2762250"/>
              <a:gd name="connsiteY8-378" fmla="*/ 0 h 1547812"/>
              <a:gd name="connsiteX0-379" fmla="*/ 0 w 2762250"/>
              <a:gd name="connsiteY0-380" fmla="*/ 0 h 1547812"/>
              <a:gd name="connsiteX1-381" fmla="*/ 0 w 2762250"/>
              <a:gd name="connsiteY1-382" fmla="*/ 1547812 h 1547812"/>
              <a:gd name="connsiteX2-383" fmla="*/ 347663 w 2762250"/>
              <a:gd name="connsiteY2-384" fmla="*/ 902493 h 1547812"/>
              <a:gd name="connsiteX3-385" fmla="*/ 659606 w 2762250"/>
              <a:gd name="connsiteY3-386" fmla="*/ 609599 h 1547812"/>
              <a:gd name="connsiteX4-387" fmla="*/ 1135856 w 2762250"/>
              <a:gd name="connsiteY4-388" fmla="*/ 497681 h 1547812"/>
              <a:gd name="connsiteX5-389" fmla="*/ 1833562 w 2762250"/>
              <a:gd name="connsiteY5-390" fmla="*/ 459581 h 1547812"/>
              <a:gd name="connsiteX6-391" fmla="*/ 2438400 w 2762250"/>
              <a:gd name="connsiteY6-392" fmla="*/ 280987 h 1547812"/>
              <a:gd name="connsiteX7-393" fmla="*/ 2762250 w 2762250"/>
              <a:gd name="connsiteY7-394" fmla="*/ 4762 h 1547812"/>
              <a:gd name="connsiteX8-395" fmla="*/ 0 w 2762250"/>
              <a:gd name="connsiteY8-396" fmla="*/ 0 h 1547812"/>
              <a:gd name="connsiteX0-397" fmla="*/ 0 w 2762250"/>
              <a:gd name="connsiteY0-398" fmla="*/ 0 h 1547812"/>
              <a:gd name="connsiteX1-399" fmla="*/ 0 w 2762250"/>
              <a:gd name="connsiteY1-400" fmla="*/ 1547812 h 1547812"/>
              <a:gd name="connsiteX2-401" fmla="*/ 347663 w 2762250"/>
              <a:gd name="connsiteY2-402" fmla="*/ 902493 h 1547812"/>
              <a:gd name="connsiteX3-403" fmla="*/ 659606 w 2762250"/>
              <a:gd name="connsiteY3-404" fmla="*/ 609599 h 1547812"/>
              <a:gd name="connsiteX4-405" fmla="*/ 1135856 w 2762250"/>
              <a:gd name="connsiteY4-406" fmla="*/ 497681 h 1547812"/>
              <a:gd name="connsiteX5-407" fmla="*/ 1833562 w 2762250"/>
              <a:gd name="connsiteY5-408" fmla="*/ 459581 h 1547812"/>
              <a:gd name="connsiteX6-409" fmla="*/ 2438400 w 2762250"/>
              <a:gd name="connsiteY6-410" fmla="*/ 280987 h 1547812"/>
              <a:gd name="connsiteX7-411" fmla="*/ 2762250 w 2762250"/>
              <a:gd name="connsiteY7-412" fmla="*/ 4762 h 1547812"/>
              <a:gd name="connsiteX8-413" fmla="*/ 0 w 2762250"/>
              <a:gd name="connsiteY8-414" fmla="*/ 0 h 1547812"/>
              <a:gd name="connsiteX0-415" fmla="*/ 0 w 2762250"/>
              <a:gd name="connsiteY0-416" fmla="*/ 0 h 1547812"/>
              <a:gd name="connsiteX1-417" fmla="*/ 0 w 2762250"/>
              <a:gd name="connsiteY1-418" fmla="*/ 1547812 h 1547812"/>
              <a:gd name="connsiteX2-419" fmla="*/ 347663 w 2762250"/>
              <a:gd name="connsiteY2-420" fmla="*/ 902493 h 1547812"/>
              <a:gd name="connsiteX3-421" fmla="*/ 659606 w 2762250"/>
              <a:gd name="connsiteY3-422" fmla="*/ 609599 h 1547812"/>
              <a:gd name="connsiteX4-423" fmla="*/ 1135856 w 2762250"/>
              <a:gd name="connsiteY4-424" fmla="*/ 497681 h 1547812"/>
              <a:gd name="connsiteX5-425" fmla="*/ 1833562 w 2762250"/>
              <a:gd name="connsiteY5-426" fmla="*/ 459581 h 1547812"/>
              <a:gd name="connsiteX6-427" fmla="*/ 2438400 w 2762250"/>
              <a:gd name="connsiteY6-428" fmla="*/ 280987 h 1547812"/>
              <a:gd name="connsiteX7-429" fmla="*/ 2762250 w 2762250"/>
              <a:gd name="connsiteY7-430" fmla="*/ 4762 h 1547812"/>
              <a:gd name="connsiteX8-431" fmla="*/ 0 w 2762250"/>
              <a:gd name="connsiteY8-432" fmla="*/ 0 h 1547812"/>
              <a:gd name="connsiteX0-433" fmla="*/ 0 w 2762250"/>
              <a:gd name="connsiteY0-434" fmla="*/ 0 h 1547812"/>
              <a:gd name="connsiteX1-435" fmla="*/ 0 w 2762250"/>
              <a:gd name="connsiteY1-436" fmla="*/ 1547812 h 1547812"/>
              <a:gd name="connsiteX2-437" fmla="*/ 347663 w 2762250"/>
              <a:gd name="connsiteY2-438" fmla="*/ 902493 h 1547812"/>
              <a:gd name="connsiteX3-439" fmla="*/ 659606 w 2762250"/>
              <a:gd name="connsiteY3-440" fmla="*/ 609599 h 1547812"/>
              <a:gd name="connsiteX4-441" fmla="*/ 1135856 w 2762250"/>
              <a:gd name="connsiteY4-442" fmla="*/ 497681 h 1547812"/>
              <a:gd name="connsiteX5-443" fmla="*/ 1797844 w 2762250"/>
              <a:gd name="connsiteY5-444" fmla="*/ 433387 h 1547812"/>
              <a:gd name="connsiteX6-445" fmla="*/ 2438400 w 2762250"/>
              <a:gd name="connsiteY6-446" fmla="*/ 280987 h 1547812"/>
              <a:gd name="connsiteX7-447" fmla="*/ 2762250 w 2762250"/>
              <a:gd name="connsiteY7-448" fmla="*/ 4762 h 1547812"/>
              <a:gd name="connsiteX8-449" fmla="*/ 0 w 2762250"/>
              <a:gd name="connsiteY8-450" fmla="*/ 0 h 1547812"/>
              <a:gd name="connsiteX0-451" fmla="*/ 0 w 2762250"/>
              <a:gd name="connsiteY0-452" fmla="*/ 0 h 1547812"/>
              <a:gd name="connsiteX1-453" fmla="*/ 0 w 2762250"/>
              <a:gd name="connsiteY1-454" fmla="*/ 1547812 h 1547812"/>
              <a:gd name="connsiteX2-455" fmla="*/ 347663 w 2762250"/>
              <a:gd name="connsiteY2-456" fmla="*/ 902493 h 1547812"/>
              <a:gd name="connsiteX3-457" fmla="*/ 659606 w 2762250"/>
              <a:gd name="connsiteY3-458" fmla="*/ 609599 h 1547812"/>
              <a:gd name="connsiteX4-459" fmla="*/ 1135856 w 2762250"/>
              <a:gd name="connsiteY4-460" fmla="*/ 497681 h 1547812"/>
              <a:gd name="connsiteX5-461" fmla="*/ 1816894 w 2762250"/>
              <a:gd name="connsiteY5-462" fmla="*/ 461962 h 1547812"/>
              <a:gd name="connsiteX6-463" fmla="*/ 2438400 w 2762250"/>
              <a:gd name="connsiteY6-464" fmla="*/ 280987 h 1547812"/>
              <a:gd name="connsiteX7-465" fmla="*/ 2762250 w 2762250"/>
              <a:gd name="connsiteY7-466" fmla="*/ 4762 h 1547812"/>
              <a:gd name="connsiteX8-467" fmla="*/ 0 w 2762250"/>
              <a:gd name="connsiteY8-468" fmla="*/ 0 h 1547812"/>
              <a:gd name="connsiteX0-469" fmla="*/ 0 w 2762250"/>
              <a:gd name="connsiteY0-470" fmla="*/ 0 h 1547812"/>
              <a:gd name="connsiteX1-471" fmla="*/ 0 w 2762250"/>
              <a:gd name="connsiteY1-472" fmla="*/ 1547812 h 1547812"/>
              <a:gd name="connsiteX2-473" fmla="*/ 347663 w 2762250"/>
              <a:gd name="connsiteY2-474" fmla="*/ 902493 h 1547812"/>
              <a:gd name="connsiteX3-475" fmla="*/ 659606 w 2762250"/>
              <a:gd name="connsiteY3-476" fmla="*/ 609599 h 1547812"/>
              <a:gd name="connsiteX4-477" fmla="*/ 1135856 w 2762250"/>
              <a:gd name="connsiteY4-478" fmla="*/ 497681 h 1547812"/>
              <a:gd name="connsiteX5-479" fmla="*/ 1816894 w 2762250"/>
              <a:gd name="connsiteY5-480" fmla="*/ 461962 h 1547812"/>
              <a:gd name="connsiteX6-481" fmla="*/ 2407443 w 2762250"/>
              <a:gd name="connsiteY6-482" fmla="*/ 257175 h 1547812"/>
              <a:gd name="connsiteX7-483" fmla="*/ 2762250 w 2762250"/>
              <a:gd name="connsiteY7-484" fmla="*/ 4762 h 1547812"/>
              <a:gd name="connsiteX8-485" fmla="*/ 0 w 2762250"/>
              <a:gd name="connsiteY8-486" fmla="*/ 0 h 1547812"/>
              <a:gd name="connsiteX0-487" fmla="*/ 0 w 2762250"/>
              <a:gd name="connsiteY0-488" fmla="*/ 0 h 1547812"/>
              <a:gd name="connsiteX1-489" fmla="*/ 0 w 2762250"/>
              <a:gd name="connsiteY1-490" fmla="*/ 1547812 h 1547812"/>
              <a:gd name="connsiteX2-491" fmla="*/ 347663 w 2762250"/>
              <a:gd name="connsiteY2-492" fmla="*/ 902493 h 1547812"/>
              <a:gd name="connsiteX3-493" fmla="*/ 659606 w 2762250"/>
              <a:gd name="connsiteY3-494" fmla="*/ 609599 h 1547812"/>
              <a:gd name="connsiteX4-495" fmla="*/ 1135856 w 2762250"/>
              <a:gd name="connsiteY4-496" fmla="*/ 497681 h 1547812"/>
              <a:gd name="connsiteX5-497" fmla="*/ 1816894 w 2762250"/>
              <a:gd name="connsiteY5-498" fmla="*/ 461962 h 1547812"/>
              <a:gd name="connsiteX6-499" fmla="*/ 2383631 w 2762250"/>
              <a:gd name="connsiteY6-500" fmla="*/ 228600 h 1547812"/>
              <a:gd name="connsiteX7-501" fmla="*/ 2762250 w 2762250"/>
              <a:gd name="connsiteY7-502" fmla="*/ 4762 h 1547812"/>
              <a:gd name="connsiteX8-503" fmla="*/ 0 w 2762250"/>
              <a:gd name="connsiteY8-504" fmla="*/ 0 h 1547812"/>
              <a:gd name="connsiteX0-505" fmla="*/ 0 w 2762250"/>
              <a:gd name="connsiteY0-506" fmla="*/ 0 h 1547812"/>
              <a:gd name="connsiteX1-507" fmla="*/ 0 w 2762250"/>
              <a:gd name="connsiteY1-508" fmla="*/ 1547812 h 1547812"/>
              <a:gd name="connsiteX2-509" fmla="*/ 347663 w 2762250"/>
              <a:gd name="connsiteY2-510" fmla="*/ 902493 h 1547812"/>
              <a:gd name="connsiteX3-511" fmla="*/ 659606 w 2762250"/>
              <a:gd name="connsiteY3-512" fmla="*/ 609599 h 1547812"/>
              <a:gd name="connsiteX4-513" fmla="*/ 1135856 w 2762250"/>
              <a:gd name="connsiteY4-514" fmla="*/ 497681 h 1547812"/>
              <a:gd name="connsiteX5-515" fmla="*/ 1816894 w 2762250"/>
              <a:gd name="connsiteY5-516" fmla="*/ 461962 h 1547812"/>
              <a:gd name="connsiteX6-517" fmla="*/ 2393156 w 2762250"/>
              <a:gd name="connsiteY6-518" fmla="*/ 261937 h 1547812"/>
              <a:gd name="connsiteX7-519" fmla="*/ 2762250 w 2762250"/>
              <a:gd name="connsiteY7-520" fmla="*/ 4762 h 1547812"/>
              <a:gd name="connsiteX8-521" fmla="*/ 0 w 2762250"/>
              <a:gd name="connsiteY8-522" fmla="*/ 0 h 1547812"/>
              <a:gd name="connsiteX0-523" fmla="*/ 0 w 2762250"/>
              <a:gd name="connsiteY0-524" fmla="*/ 0 h 1547812"/>
              <a:gd name="connsiteX1-525" fmla="*/ 0 w 2762250"/>
              <a:gd name="connsiteY1-526" fmla="*/ 1547812 h 1547812"/>
              <a:gd name="connsiteX2-527" fmla="*/ 347663 w 2762250"/>
              <a:gd name="connsiteY2-528" fmla="*/ 902493 h 1547812"/>
              <a:gd name="connsiteX3-529" fmla="*/ 659606 w 2762250"/>
              <a:gd name="connsiteY3-530" fmla="*/ 609599 h 1547812"/>
              <a:gd name="connsiteX4-531" fmla="*/ 1135856 w 2762250"/>
              <a:gd name="connsiteY4-532" fmla="*/ 497681 h 1547812"/>
              <a:gd name="connsiteX5-533" fmla="*/ 1816894 w 2762250"/>
              <a:gd name="connsiteY5-534" fmla="*/ 461962 h 1547812"/>
              <a:gd name="connsiteX6-535" fmla="*/ 2393156 w 2762250"/>
              <a:gd name="connsiteY6-536" fmla="*/ 261937 h 1547812"/>
              <a:gd name="connsiteX7-537" fmla="*/ 2762250 w 2762250"/>
              <a:gd name="connsiteY7-538" fmla="*/ 4762 h 1547812"/>
              <a:gd name="connsiteX8-539" fmla="*/ 0 w 2762250"/>
              <a:gd name="connsiteY8-540" fmla="*/ 0 h 1547812"/>
              <a:gd name="connsiteX0-541" fmla="*/ 0 w 2762250"/>
              <a:gd name="connsiteY0-542" fmla="*/ 0 h 1547812"/>
              <a:gd name="connsiteX1-543" fmla="*/ 0 w 2762250"/>
              <a:gd name="connsiteY1-544" fmla="*/ 1547812 h 1547812"/>
              <a:gd name="connsiteX2-545" fmla="*/ 347663 w 2762250"/>
              <a:gd name="connsiteY2-546" fmla="*/ 902493 h 1547812"/>
              <a:gd name="connsiteX3-547" fmla="*/ 659606 w 2762250"/>
              <a:gd name="connsiteY3-548" fmla="*/ 609599 h 1547812"/>
              <a:gd name="connsiteX4-549" fmla="*/ 1135856 w 2762250"/>
              <a:gd name="connsiteY4-550" fmla="*/ 497681 h 1547812"/>
              <a:gd name="connsiteX5-551" fmla="*/ 1816894 w 2762250"/>
              <a:gd name="connsiteY5-552" fmla="*/ 461962 h 1547812"/>
              <a:gd name="connsiteX6-553" fmla="*/ 2393156 w 2762250"/>
              <a:gd name="connsiteY6-554" fmla="*/ 261937 h 1547812"/>
              <a:gd name="connsiteX7-555" fmla="*/ 2762250 w 2762250"/>
              <a:gd name="connsiteY7-556" fmla="*/ 4762 h 1547812"/>
              <a:gd name="connsiteX8-557" fmla="*/ 0 w 2762250"/>
              <a:gd name="connsiteY8-558" fmla="*/ 0 h 1547812"/>
              <a:gd name="connsiteX0-559" fmla="*/ 0 w 2688432"/>
              <a:gd name="connsiteY0-560" fmla="*/ 0 h 1547812"/>
              <a:gd name="connsiteX1-561" fmla="*/ 0 w 2688432"/>
              <a:gd name="connsiteY1-562" fmla="*/ 1547812 h 1547812"/>
              <a:gd name="connsiteX2-563" fmla="*/ 347663 w 2688432"/>
              <a:gd name="connsiteY2-564" fmla="*/ 902493 h 1547812"/>
              <a:gd name="connsiteX3-565" fmla="*/ 659606 w 2688432"/>
              <a:gd name="connsiteY3-566" fmla="*/ 609599 h 1547812"/>
              <a:gd name="connsiteX4-567" fmla="*/ 1135856 w 2688432"/>
              <a:gd name="connsiteY4-568" fmla="*/ 497681 h 1547812"/>
              <a:gd name="connsiteX5-569" fmla="*/ 1816894 w 2688432"/>
              <a:gd name="connsiteY5-570" fmla="*/ 461962 h 1547812"/>
              <a:gd name="connsiteX6-571" fmla="*/ 2393156 w 2688432"/>
              <a:gd name="connsiteY6-572" fmla="*/ 261937 h 1547812"/>
              <a:gd name="connsiteX7-573" fmla="*/ 2688432 w 2688432"/>
              <a:gd name="connsiteY7-574" fmla="*/ 0 h 1547812"/>
              <a:gd name="connsiteX8-575" fmla="*/ 0 w 2688432"/>
              <a:gd name="connsiteY8-576" fmla="*/ 0 h 1547812"/>
              <a:gd name="connsiteX0-577" fmla="*/ 0 w 2755107"/>
              <a:gd name="connsiteY0-578" fmla="*/ 0 h 1547812"/>
              <a:gd name="connsiteX1-579" fmla="*/ 0 w 2755107"/>
              <a:gd name="connsiteY1-580" fmla="*/ 1547812 h 1547812"/>
              <a:gd name="connsiteX2-581" fmla="*/ 347663 w 2755107"/>
              <a:gd name="connsiteY2-582" fmla="*/ 902493 h 1547812"/>
              <a:gd name="connsiteX3-583" fmla="*/ 659606 w 2755107"/>
              <a:gd name="connsiteY3-584" fmla="*/ 609599 h 1547812"/>
              <a:gd name="connsiteX4-585" fmla="*/ 1135856 w 2755107"/>
              <a:gd name="connsiteY4-586" fmla="*/ 497681 h 1547812"/>
              <a:gd name="connsiteX5-587" fmla="*/ 1816894 w 2755107"/>
              <a:gd name="connsiteY5-588" fmla="*/ 461962 h 1547812"/>
              <a:gd name="connsiteX6-589" fmla="*/ 2393156 w 2755107"/>
              <a:gd name="connsiteY6-590" fmla="*/ 261937 h 1547812"/>
              <a:gd name="connsiteX7-591" fmla="*/ 2755107 w 2755107"/>
              <a:gd name="connsiteY7-592" fmla="*/ 4762 h 1547812"/>
              <a:gd name="connsiteX8-593" fmla="*/ 0 w 2755107"/>
              <a:gd name="connsiteY8-594" fmla="*/ 0 h 1547812"/>
              <a:gd name="connsiteX0-595" fmla="*/ 0 w 2755107"/>
              <a:gd name="connsiteY0-596" fmla="*/ 0 h 1547812"/>
              <a:gd name="connsiteX1-597" fmla="*/ 0 w 2755107"/>
              <a:gd name="connsiteY1-598" fmla="*/ 1547812 h 1547812"/>
              <a:gd name="connsiteX2-599" fmla="*/ 347663 w 2755107"/>
              <a:gd name="connsiteY2-600" fmla="*/ 902493 h 1547812"/>
              <a:gd name="connsiteX3-601" fmla="*/ 659606 w 2755107"/>
              <a:gd name="connsiteY3-602" fmla="*/ 609599 h 1547812"/>
              <a:gd name="connsiteX4-603" fmla="*/ 1135856 w 2755107"/>
              <a:gd name="connsiteY4-604" fmla="*/ 497681 h 1547812"/>
              <a:gd name="connsiteX5-605" fmla="*/ 1816894 w 2755107"/>
              <a:gd name="connsiteY5-606" fmla="*/ 461962 h 1547812"/>
              <a:gd name="connsiteX6-607" fmla="*/ 2393156 w 2755107"/>
              <a:gd name="connsiteY6-608" fmla="*/ 261937 h 1547812"/>
              <a:gd name="connsiteX7-609" fmla="*/ 2755107 w 2755107"/>
              <a:gd name="connsiteY7-610" fmla="*/ 4762 h 1547812"/>
              <a:gd name="connsiteX8-611" fmla="*/ 0 w 2755107"/>
              <a:gd name="connsiteY8-612" fmla="*/ 0 h 1547812"/>
              <a:gd name="connsiteX0-613" fmla="*/ 0 w 2755107"/>
              <a:gd name="connsiteY0-614" fmla="*/ 0 h 1547812"/>
              <a:gd name="connsiteX1-615" fmla="*/ 0 w 2755107"/>
              <a:gd name="connsiteY1-616" fmla="*/ 1547812 h 1547812"/>
              <a:gd name="connsiteX2-617" fmla="*/ 347663 w 2755107"/>
              <a:gd name="connsiteY2-618" fmla="*/ 902493 h 1547812"/>
              <a:gd name="connsiteX3-619" fmla="*/ 659606 w 2755107"/>
              <a:gd name="connsiteY3-620" fmla="*/ 609599 h 1547812"/>
              <a:gd name="connsiteX4-621" fmla="*/ 1135856 w 2755107"/>
              <a:gd name="connsiteY4-622" fmla="*/ 497681 h 1547812"/>
              <a:gd name="connsiteX5-623" fmla="*/ 1816894 w 2755107"/>
              <a:gd name="connsiteY5-624" fmla="*/ 461962 h 1547812"/>
              <a:gd name="connsiteX6-625" fmla="*/ 2393156 w 2755107"/>
              <a:gd name="connsiteY6-626" fmla="*/ 261937 h 1547812"/>
              <a:gd name="connsiteX7-627" fmla="*/ 2755107 w 2755107"/>
              <a:gd name="connsiteY7-628" fmla="*/ 4762 h 1547812"/>
              <a:gd name="connsiteX8-629" fmla="*/ 0 w 2755107"/>
              <a:gd name="connsiteY8-630" fmla="*/ 0 h 15478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755107" h="1547812">
                <a:moveTo>
                  <a:pt x="0" y="0"/>
                </a:moveTo>
                <a:lnTo>
                  <a:pt x="0" y="1547812"/>
                </a:lnTo>
                <a:lnTo>
                  <a:pt x="347663" y="902493"/>
                </a:lnTo>
                <a:cubicBezTo>
                  <a:pt x="439738" y="773112"/>
                  <a:pt x="555625" y="650874"/>
                  <a:pt x="659606" y="609599"/>
                </a:cubicBezTo>
                <a:cubicBezTo>
                  <a:pt x="829468" y="543718"/>
                  <a:pt x="965993" y="520699"/>
                  <a:pt x="1135856" y="497681"/>
                </a:cubicBezTo>
                <a:cubicBezTo>
                  <a:pt x="1369219" y="481012"/>
                  <a:pt x="1593056" y="502443"/>
                  <a:pt x="1816894" y="461962"/>
                </a:cubicBezTo>
                <a:cubicBezTo>
                  <a:pt x="2030413" y="419100"/>
                  <a:pt x="2215355" y="357186"/>
                  <a:pt x="2393156" y="261937"/>
                </a:cubicBezTo>
                <a:cubicBezTo>
                  <a:pt x="2537618" y="159542"/>
                  <a:pt x="2648745" y="107156"/>
                  <a:pt x="2755107" y="4762"/>
                </a:cubicBezTo>
                <a:lnTo>
                  <a:pt x="0" y="0"/>
                </a:lnTo>
                <a:close/>
              </a:path>
            </a:pathLst>
          </a:custGeom>
          <a:gradFill flip="none" rotWithShape="1">
            <a:gsLst>
              <a:gs pos="0">
                <a:srgbClr val="E0F9FC"/>
              </a:gs>
              <a:gs pos="100000">
                <a:srgbClr val="A2F3F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等腰三角形 5"/>
          <p:cNvSpPr/>
          <p:nvPr/>
        </p:nvSpPr>
        <p:spPr>
          <a:xfrm rot="10800000">
            <a:off x="0" y="-8416"/>
            <a:ext cx="802049" cy="452438"/>
          </a:xfrm>
          <a:prstGeom prst="triangle">
            <a:avLst>
              <a:gd name="adj" fmla="val 100000"/>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任意多边形: 形状 13"/>
          <p:cNvSpPr/>
          <p:nvPr/>
        </p:nvSpPr>
        <p:spPr>
          <a:xfrm>
            <a:off x="6159339" y="3139605"/>
            <a:ext cx="6041897" cy="3727199"/>
          </a:xfrm>
          <a:custGeom>
            <a:avLst/>
            <a:gdLst>
              <a:gd name="connsiteX0" fmla="*/ 1126836 w 6031345"/>
              <a:gd name="connsiteY0" fmla="*/ 3777673 h 3777673"/>
              <a:gd name="connsiteX1" fmla="*/ 249382 w 6031345"/>
              <a:gd name="connsiteY1" fmla="*/ 3260437 h 3777673"/>
              <a:gd name="connsiteX2" fmla="*/ 0 w 6031345"/>
              <a:gd name="connsiteY2" fmla="*/ 2817091 h 3777673"/>
              <a:gd name="connsiteX3" fmla="*/ 18473 w 6031345"/>
              <a:gd name="connsiteY3" fmla="*/ 2373746 h 3777673"/>
              <a:gd name="connsiteX4" fmla="*/ 350982 w 6031345"/>
              <a:gd name="connsiteY4" fmla="*/ 2078182 h 3777673"/>
              <a:gd name="connsiteX5" fmla="*/ 3879273 w 6031345"/>
              <a:gd name="connsiteY5" fmla="*/ 64655 h 3777673"/>
              <a:gd name="connsiteX6" fmla="*/ 4147127 w 6031345"/>
              <a:gd name="connsiteY6" fmla="*/ 0 h 3777673"/>
              <a:gd name="connsiteX7" fmla="*/ 4599709 w 6031345"/>
              <a:gd name="connsiteY7" fmla="*/ 157018 h 3777673"/>
              <a:gd name="connsiteX8" fmla="*/ 6031345 w 6031345"/>
              <a:gd name="connsiteY8" fmla="*/ 1006764 h 3777673"/>
              <a:gd name="connsiteX9" fmla="*/ 6031345 w 6031345"/>
              <a:gd name="connsiteY9" fmla="*/ 3740727 h 3777673"/>
              <a:gd name="connsiteX10" fmla="*/ 1126836 w 6031345"/>
              <a:gd name="connsiteY10" fmla="*/ 3777673 h 3777673"/>
              <a:gd name="connsiteX0-1" fmla="*/ 1126836 w 6031345"/>
              <a:gd name="connsiteY0-2" fmla="*/ 3777673 h 3777673"/>
              <a:gd name="connsiteX1-3" fmla="*/ 249382 w 6031345"/>
              <a:gd name="connsiteY1-4" fmla="*/ 3260437 h 3777673"/>
              <a:gd name="connsiteX2-5" fmla="*/ 0 w 6031345"/>
              <a:gd name="connsiteY2-6" fmla="*/ 2817091 h 3777673"/>
              <a:gd name="connsiteX3-7" fmla="*/ 18473 w 6031345"/>
              <a:gd name="connsiteY3-8" fmla="*/ 2373746 h 3777673"/>
              <a:gd name="connsiteX4-9" fmla="*/ 350982 w 6031345"/>
              <a:gd name="connsiteY4-10" fmla="*/ 2078182 h 3777673"/>
              <a:gd name="connsiteX5-11" fmla="*/ 3879273 w 6031345"/>
              <a:gd name="connsiteY5-12" fmla="*/ 64655 h 3777673"/>
              <a:gd name="connsiteX6-13" fmla="*/ 4147127 w 6031345"/>
              <a:gd name="connsiteY6-14" fmla="*/ 0 h 3777673"/>
              <a:gd name="connsiteX7-15" fmla="*/ 4599709 w 6031345"/>
              <a:gd name="connsiteY7-16" fmla="*/ 157018 h 3777673"/>
              <a:gd name="connsiteX8-17" fmla="*/ 6031345 w 6031345"/>
              <a:gd name="connsiteY8-18" fmla="*/ 1006764 h 3777673"/>
              <a:gd name="connsiteX9-19" fmla="*/ 6031345 w 6031345"/>
              <a:gd name="connsiteY9-20" fmla="*/ 3740727 h 3777673"/>
              <a:gd name="connsiteX10-21" fmla="*/ 1126836 w 6031345"/>
              <a:gd name="connsiteY10-22" fmla="*/ 3777673 h 3777673"/>
              <a:gd name="connsiteX0-23" fmla="*/ 1126836 w 6031345"/>
              <a:gd name="connsiteY0-24" fmla="*/ 3777673 h 3777673"/>
              <a:gd name="connsiteX1-25" fmla="*/ 249382 w 6031345"/>
              <a:gd name="connsiteY1-26" fmla="*/ 3260437 h 3777673"/>
              <a:gd name="connsiteX2-27" fmla="*/ 0 w 6031345"/>
              <a:gd name="connsiteY2-28" fmla="*/ 2817091 h 3777673"/>
              <a:gd name="connsiteX3-29" fmla="*/ 18473 w 6031345"/>
              <a:gd name="connsiteY3-30" fmla="*/ 2373746 h 3777673"/>
              <a:gd name="connsiteX4-31" fmla="*/ 350982 w 6031345"/>
              <a:gd name="connsiteY4-32" fmla="*/ 2078182 h 3777673"/>
              <a:gd name="connsiteX5-33" fmla="*/ 3879273 w 6031345"/>
              <a:gd name="connsiteY5-34" fmla="*/ 64655 h 3777673"/>
              <a:gd name="connsiteX6-35" fmla="*/ 4147127 w 6031345"/>
              <a:gd name="connsiteY6-36" fmla="*/ 0 h 3777673"/>
              <a:gd name="connsiteX7-37" fmla="*/ 4599709 w 6031345"/>
              <a:gd name="connsiteY7-38" fmla="*/ 157018 h 3777673"/>
              <a:gd name="connsiteX8-39" fmla="*/ 6031345 w 6031345"/>
              <a:gd name="connsiteY8-40" fmla="*/ 1006764 h 3777673"/>
              <a:gd name="connsiteX9-41" fmla="*/ 6031345 w 6031345"/>
              <a:gd name="connsiteY9-42" fmla="*/ 3740727 h 3777673"/>
              <a:gd name="connsiteX10-43" fmla="*/ 1126836 w 6031345"/>
              <a:gd name="connsiteY10-44" fmla="*/ 3777673 h 3777673"/>
              <a:gd name="connsiteX0-45" fmla="*/ 1157699 w 6062208"/>
              <a:gd name="connsiteY0-46" fmla="*/ 3777673 h 3777673"/>
              <a:gd name="connsiteX1-47" fmla="*/ 280245 w 6062208"/>
              <a:gd name="connsiteY1-48" fmla="*/ 3260437 h 3777673"/>
              <a:gd name="connsiteX2-49" fmla="*/ 30863 w 6062208"/>
              <a:gd name="connsiteY2-50" fmla="*/ 2817091 h 3777673"/>
              <a:gd name="connsiteX3-51" fmla="*/ 49336 w 6062208"/>
              <a:gd name="connsiteY3-52" fmla="*/ 2373746 h 3777673"/>
              <a:gd name="connsiteX4-53" fmla="*/ 381845 w 6062208"/>
              <a:gd name="connsiteY4-54" fmla="*/ 2078182 h 3777673"/>
              <a:gd name="connsiteX5-55" fmla="*/ 3910136 w 6062208"/>
              <a:gd name="connsiteY5-56" fmla="*/ 64655 h 3777673"/>
              <a:gd name="connsiteX6-57" fmla="*/ 4177990 w 6062208"/>
              <a:gd name="connsiteY6-58" fmla="*/ 0 h 3777673"/>
              <a:gd name="connsiteX7-59" fmla="*/ 4630572 w 6062208"/>
              <a:gd name="connsiteY7-60" fmla="*/ 157018 h 3777673"/>
              <a:gd name="connsiteX8-61" fmla="*/ 6062208 w 6062208"/>
              <a:gd name="connsiteY8-62" fmla="*/ 1006764 h 3777673"/>
              <a:gd name="connsiteX9-63" fmla="*/ 6062208 w 6062208"/>
              <a:gd name="connsiteY9-64" fmla="*/ 3740727 h 3777673"/>
              <a:gd name="connsiteX10-65" fmla="*/ 1157699 w 6062208"/>
              <a:gd name="connsiteY10-66" fmla="*/ 3777673 h 3777673"/>
              <a:gd name="connsiteX0-67" fmla="*/ 1135613 w 6040122"/>
              <a:gd name="connsiteY0-68" fmla="*/ 3777673 h 3777673"/>
              <a:gd name="connsiteX1-69" fmla="*/ 258159 w 6040122"/>
              <a:gd name="connsiteY1-70" fmla="*/ 3260437 h 3777673"/>
              <a:gd name="connsiteX2-71" fmla="*/ 8777 w 6040122"/>
              <a:gd name="connsiteY2-72" fmla="*/ 2817091 h 3777673"/>
              <a:gd name="connsiteX3-73" fmla="*/ 27250 w 6040122"/>
              <a:gd name="connsiteY3-74" fmla="*/ 2373746 h 3777673"/>
              <a:gd name="connsiteX4-75" fmla="*/ 359759 w 6040122"/>
              <a:gd name="connsiteY4-76" fmla="*/ 2078182 h 3777673"/>
              <a:gd name="connsiteX5-77" fmla="*/ 3888050 w 6040122"/>
              <a:gd name="connsiteY5-78" fmla="*/ 64655 h 3777673"/>
              <a:gd name="connsiteX6-79" fmla="*/ 4155904 w 6040122"/>
              <a:gd name="connsiteY6-80" fmla="*/ 0 h 3777673"/>
              <a:gd name="connsiteX7-81" fmla="*/ 4608486 w 6040122"/>
              <a:gd name="connsiteY7-82" fmla="*/ 157018 h 3777673"/>
              <a:gd name="connsiteX8-83" fmla="*/ 6040122 w 6040122"/>
              <a:gd name="connsiteY8-84" fmla="*/ 1006764 h 3777673"/>
              <a:gd name="connsiteX9-85" fmla="*/ 6040122 w 6040122"/>
              <a:gd name="connsiteY9-86" fmla="*/ 3740727 h 3777673"/>
              <a:gd name="connsiteX10-87" fmla="*/ 1135613 w 6040122"/>
              <a:gd name="connsiteY10-88" fmla="*/ 3777673 h 3777673"/>
              <a:gd name="connsiteX0-89" fmla="*/ 1135613 w 6040122"/>
              <a:gd name="connsiteY0-90" fmla="*/ 3777673 h 3777673"/>
              <a:gd name="connsiteX1-91" fmla="*/ 258159 w 6040122"/>
              <a:gd name="connsiteY1-92" fmla="*/ 3260437 h 3777673"/>
              <a:gd name="connsiteX2-93" fmla="*/ 8777 w 6040122"/>
              <a:gd name="connsiteY2-94" fmla="*/ 2817091 h 3777673"/>
              <a:gd name="connsiteX3-95" fmla="*/ 27250 w 6040122"/>
              <a:gd name="connsiteY3-96" fmla="*/ 2373746 h 3777673"/>
              <a:gd name="connsiteX4-97" fmla="*/ 359759 w 6040122"/>
              <a:gd name="connsiteY4-98" fmla="*/ 2078182 h 3777673"/>
              <a:gd name="connsiteX5-99" fmla="*/ 3888050 w 6040122"/>
              <a:gd name="connsiteY5-100" fmla="*/ 64655 h 3777673"/>
              <a:gd name="connsiteX6-101" fmla="*/ 4155904 w 6040122"/>
              <a:gd name="connsiteY6-102" fmla="*/ 0 h 3777673"/>
              <a:gd name="connsiteX7-103" fmla="*/ 4608486 w 6040122"/>
              <a:gd name="connsiteY7-104" fmla="*/ 157018 h 3777673"/>
              <a:gd name="connsiteX8-105" fmla="*/ 6040122 w 6040122"/>
              <a:gd name="connsiteY8-106" fmla="*/ 1006764 h 3777673"/>
              <a:gd name="connsiteX9-107" fmla="*/ 6040122 w 6040122"/>
              <a:gd name="connsiteY9-108" fmla="*/ 3740727 h 3777673"/>
              <a:gd name="connsiteX10-109" fmla="*/ 1135613 w 6040122"/>
              <a:gd name="connsiteY10-110" fmla="*/ 3777673 h 3777673"/>
              <a:gd name="connsiteX0-111" fmla="*/ 1144247 w 6048756"/>
              <a:gd name="connsiteY0-112" fmla="*/ 3777673 h 3777673"/>
              <a:gd name="connsiteX1-113" fmla="*/ 266793 w 6048756"/>
              <a:gd name="connsiteY1-114" fmla="*/ 3260437 h 3777673"/>
              <a:gd name="connsiteX2-115" fmla="*/ 17411 w 6048756"/>
              <a:gd name="connsiteY2-116" fmla="*/ 2817091 h 3777673"/>
              <a:gd name="connsiteX3-117" fmla="*/ 35884 w 6048756"/>
              <a:gd name="connsiteY3-118" fmla="*/ 2373746 h 3777673"/>
              <a:gd name="connsiteX4-119" fmla="*/ 368393 w 6048756"/>
              <a:gd name="connsiteY4-120" fmla="*/ 2078182 h 3777673"/>
              <a:gd name="connsiteX5-121" fmla="*/ 3896684 w 6048756"/>
              <a:gd name="connsiteY5-122" fmla="*/ 64655 h 3777673"/>
              <a:gd name="connsiteX6-123" fmla="*/ 4164538 w 6048756"/>
              <a:gd name="connsiteY6-124" fmla="*/ 0 h 3777673"/>
              <a:gd name="connsiteX7-125" fmla="*/ 4617120 w 6048756"/>
              <a:gd name="connsiteY7-126" fmla="*/ 157018 h 3777673"/>
              <a:gd name="connsiteX8-127" fmla="*/ 6048756 w 6048756"/>
              <a:gd name="connsiteY8-128" fmla="*/ 1006764 h 3777673"/>
              <a:gd name="connsiteX9-129" fmla="*/ 6048756 w 6048756"/>
              <a:gd name="connsiteY9-130" fmla="*/ 3740727 h 3777673"/>
              <a:gd name="connsiteX10-131" fmla="*/ 1144247 w 6048756"/>
              <a:gd name="connsiteY10-132" fmla="*/ 3777673 h 3777673"/>
              <a:gd name="connsiteX0-133" fmla="*/ 1144247 w 6048756"/>
              <a:gd name="connsiteY0-134" fmla="*/ 3777673 h 3777673"/>
              <a:gd name="connsiteX1-135" fmla="*/ 266793 w 6048756"/>
              <a:gd name="connsiteY1-136" fmla="*/ 3260437 h 3777673"/>
              <a:gd name="connsiteX2-137" fmla="*/ 17411 w 6048756"/>
              <a:gd name="connsiteY2-138" fmla="*/ 2817091 h 3777673"/>
              <a:gd name="connsiteX3-139" fmla="*/ 35884 w 6048756"/>
              <a:gd name="connsiteY3-140" fmla="*/ 2373746 h 3777673"/>
              <a:gd name="connsiteX4-141" fmla="*/ 368393 w 6048756"/>
              <a:gd name="connsiteY4-142" fmla="*/ 2078182 h 3777673"/>
              <a:gd name="connsiteX5-143" fmla="*/ 3896684 w 6048756"/>
              <a:gd name="connsiteY5-144" fmla="*/ 64655 h 3777673"/>
              <a:gd name="connsiteX6-145" fmla="*/ 4164538 w 6048756"/>
              <a:gd name="connsiteY6-146" fmla="*/ 0 h 3777673"/>
              <a:gd name="connsiteX7-147" fmla="*/ 4617120 w 6048756"/>
              <a:gd name="connsiteY7-148" fmla="*/ 157018 h 3777673"/>
              <a:gd name="connsiteX8-149" fmla="*/ 6048756 w 6048756"/>
              <a:gd name="connsiteY8-150" fmla="*/ 1006764 h 3777673"/>
              <a:gd name="connsiteX9-151" fmla="*/ 6048756 w 6048756"/>
              <a:gd name="connsiteY9-152" fmla="*/ 3740727 h 3777673"/>
              <a:gd name="connsiteX10-153" fmla="*/ 1144247 w 6048756"/>
              <a:gd name="connsiteY10-154" fmla="*/ 3777673 h 3777673"/>
              <a:gd name="connsiteX0-155" fmla="*/ 1144247 w 6048756"/>
              <a:gd name="connsiteY0-156" fmla="*/ 3777673 h 3777673"/>
              <a:gd name="connsiteX1-157" fmla="*/ 266793 w 6048756"/>
              <a:gd name="connsiteY1-158" fmla="*/ 3260437 h 3777673"/>
              <a:gd name="connsiteX2-159" fmla="*/ 17411 w 6048756"/>
              <a:gd name="connsiteY2-160" fmla="*/ 2817091 h 3777673"/>
              <a:gd name="connsiteX3-161" fmla="*/ 35884 w 6048756"/>
              <a:gd name="connsiteY3-162" fmla="*/ 2373746 h 3777673"/>
              <a:gd name="connsiteX4-163" fmla="*/ 368393 w 6048756"/>
              <a:gd name="connsiteY4-164" fmla="*/ 2078182 h 3777673"/>
              <a:gd name="connsiteX5-165" fmla="*/ 3896684 w 6048756"/>
              <a:gd name="connsiteY5-166" fmla="*/ 64655 h 3777673"/>
              <a:gd name="connsiteX6-167" fmla="*/ 4164538 w 6048756"/>
              <a:gd name="connsiteY6-168" fmla="*/ 0 h 3777673"/>
              <a:gd name="connsiteX7-169" fmla="*/ 4617120 w 6048756"/>
              <a:gd name="connsiteY7-170" fmla="*/ 157018 h 3777673"/>
              <a:gd name="connsiteX8-171" fmla="*/ 6048756 w 6048756"/>
              <a:gd name="connsiteY8-172" fmla="*/ 1006764 h 3777673"/>
              <a:gd name="connsiteX9-173" fmla="*/ 6048756 w 6048756"/>
              <a:gd name="connsiteY9-174" fmla="*/ 3740727 h 3777673"/>
              <a:gd name="connsiteX10-175" fmla="*/ 1144247 w 6048756"/>
              <a:gd name="connsiteY10-176" fmla="*/ 3777673 h 3777673"/>
              <a:gd name="connsiteX0-177" fmla="*/ 1144247 w 6048756"/>
              <a:gd name="connsiteY0-178" fmla="*/ 3778446 h 3778446"/>
              <a:gd name="connsiteX1-179" fmla="*/ 266793 w 6048756"/>
              <a:gd name="connsiteY1-180" fmla="*/ 3261210 h 3778446"/>
              <a:gd name="connsiteX2-181" fmla="*/ 17411 w 6048756"/>
              <a:gd name="connsiteY2-182" fmla="*/ 2817864 h 3778446"/>
              <a:gd name="connsiteX3-183" fmla="*/ 35884 w 6048756"/>
              <a:gd name="connsiteY3-184" fmla="*/ 2374519 h 3778446"/>
              <a:gd name="connsiteX4-185" fmla="*/ 368393 w 6048756"/>
              <a:gd name="connsiteY4-186" fmla="*/ 2078955 h 3778446"/>
              <a:gd name="connsiteX5-187" fmla="*/ 3896684 w 6048756"/>
              <a:gd name="connsiteY5-188" fmla="*/ 65428 h 3778446"/>
              <a:gd name="connsiteX6-189" fmla="*/ 4164538 w 6048756"/>
              <a:gd name="connsiteY6-190" fmla="*/ 773 h 3778446"/>
              <a:gd name="connsiteX7-191" fmla="*/ 4617120 w 6048756"/>
              <a:gd name="connsiteY7-192" fmla="*/ 157791 h 3778446"/>
              <a:gd name="connsiteX8-193" fmla="*/ 6048756 w 6048756"/>
              <a:gd name="connsiteY8-194" fmla="*/ 1007537 h 3778446"/>
              <a:gd name="connsiteX9-195" fmla="*/ 6048756 w 6048756"/>
              <a:gd name="connsiteY9-196" fmla="*/ 3741500 h 3778446"/>
              <a:gd name="connsiteX10-197" fmla="*/ 1144247 w 6048756"/>
              <a:gd name="connsiteY10-198" fmla="*/ 3778446 h 3778446"/>
              <a:gd name="connsiteX0-199" fmla="*/ 1144247 w 6048756"/>
              <a:gd name="connsiteY0-200" fmla="*/ 3778446 h 3778446"/>
              <a:gd name="connsiteX1-201" fmla="*/ 266793 w 6048756"/>
              <a:gd name="connsiteY1-202" fmla="*/ 3261210 h 3778446"/>
              <a:gd name="connsiteX2-203" fmla="*/ 17411 w 6048756"/>
              <a:gd name="connsiteY2-204" fmla="*/ 2817864 h 3778446"/>
              <a:gd name="connsiteX3-205" fmla="*/ 35884 w 6048756"/>
              <a:gd name="connsiteY3-206" fmla="*/ 2374519 h 3778446"/>
              <a:gd name="connsiteX4-207" fmla="*/ 368393 w 6048756"/>
              <a:gd name="connsiteY4-208" fmla="*/ 2078955 h 3778446"/>
              <a:gd name="connsiteX5-209" fmla="*/ 3896684 w 6048756"/>
              <a:gd name="connsiteY5-210" fmla="*/ 65428 h 3778446"/>
              <a:gd name="connsiteX6-211" fmla="*/ 4164538 w 6048756"/>
              <a:gd name="connsiteY6-212" fmla="*/ 773 h 3778446"/>
              <a:gd name="connsiteX7-213" fmla="*/ 4617120 w 6048756"/>
              <a:gd name="connsiteY7-214" fmla="*/ 157791 h 3778446"/>
              <a:gd name="connsiteX8-215" fmla="*/ 6048756 w 6048756"/>
              <a:gd name="connsiteY8-216" fmla="*/ 1007537 h 3778446"/>
              <a:gd name="connsiteX9-217" fmla="*/ 6048756 w 6048756"/>
              <a:gd name="connsiteY9-218" fmla="*/ 3741500 h 3778446"/>
              <a:gd name="connsiteX10-219" fmla="*/ 1144247 w 6048756"/>
              <a:gd name="connsiteY10-220" fmla="*/ 3778446 h 3778446"/>
              <a:gd name="connsiteX0-221" fmla="*/ 1144247 w 6048756"/>
              <a:gd name="connsiteY0-222" fmla="*/ 3778446 h 3778446"/>
              <a:gd name="connsiteX1-223" fmla="*/ 266793 w 6048756"/>
              <a:gd name="connsiteY1-224" fmla="*/ 3261210 h 3778446"/>
              <a:gd name="connsiteX2-225" fmla="*/ 17411 w 6048756"/>
              <a:gd name="connsiteY2-226" fmla="*/ 2817864 h 3778446"/>
              <a:gd name="connsiteX3-227" fmla="*/ 35884 w 6048756"/>
              <a:gd name="connsiteY3-228" fmla="*/ 2374519 h 3778446"/>
              <a:gd name="connsiteX4-229" fmla="*/ 368393 w 6048756"/>
              <a:gd name="connsiteY4-230" fmla="*/ 2078955 h 3778446"/>
              <a:gd name="connsiteX5-231" fmla="*/ 3896684 w 6048756"/>
              <a:gd name="connsiteY5-232" fmla="*/ 65428 h 3778446"/>
              <a:gd name="connsiteX6-233" fmla="*/ 4164538 w 6048756"/>
              <a:gd name="connsiteY6-234" fmla="*/ 773 h 3778446"/>
              <a:gd name="connsiteX7-235" fmla="*/ 4617120 w 6048756"/>
              <a:gd name="connsiteY7-236" fmla="*/ 157791 h 3778446"/>
              <a:gd name="connsiteX8-237" fmla="*/ 6048756 w 6048756"/>
              <a:gd name="connsiteY8-238" fmla="*/ 1007537 h 3778446"/>
              <a:gd name="connsiteX9-239" fmla="*/ 6048756 w 6048756"/>
              <a:gd name="connsiteY9-240" fmla="*/ 3741500 h 3778446"/>
              <a:gd name="connsiteX10-241" fmla="*/ 1144247 w 6048756"/>
              <a:gd name="connsiteY10-242" fmla="*/ 3778446 h 3778446"/>
              <a:gd name="connsiteX0-243" fmla="*/ 1144247 w 6048756"/>
              <a:gd name="connsiteY0-244" fmla="*/ 3800217 h 3800217"/>
              <a:gd name="connsiteX1-245" fmla="*/ 266793 w 6048756"/>
              <a:gd name="connsiteY1-246" fmla="*/ 3282981 h 3800217"/>
              <a:gd name="connsiteX2-247" fmla="*/ 17411 w 6048756"/>
              <a:gd name="connsiteY2-248" fmla="*/ 2839635 h 3800217"/>
              <a:gd name="connsiteX3-249" fmla="*/ 35884 w 6048756"/>
              <a:gd name="connsiteY3-250" fmla="*/ 2396290 h 3800217"/>
              <a:gd name="connsiteX4-251" fmla="*/ 368393 w 6048756"/>
              <a:gd name="connsiteY4-252" fmla="*/ 2100726 h 3800217"/>
              <a:gd name="connsiteX5-253" fmla="*/ 3896684 w 6048756"/>
              <a:gd name="connsiteY5-254" fmla="*/ 87199 h 3800217"/>
              <a:gd name="connsiteX6-255" fmla="*/ 4215338 w 6048756"/>
              <a:gd name="connsiteY6-256" fmla="*/ 319 h 3800217"/>
              <a:gd name="connsiteX7-257" fmla="*/ 4617120 w 6048756"/>
              <a:gd name="connsiteY7-258" fmla="*/ 179562 h 3800217"/>
              <a:gd name="connsiteX8-259" fmla="*/ 6048756 w 6048756"/>
              <a:gd name="connsiteY8-260" fmla="*/ 1029308 h 3800217"/>
              <a:gd name="connsiteX9-261" fmla="*/ 6048756 w 6048756"/>
              <a:gd name="connsiteY9-262" fmla="*/ 3763271 h 3800217"/>
              <a:gd name="connsiteX10-263" fmla="*/ 1144247 w 6048756"/>
              <a:gd name="connsiteY10-264" fmla="*/ 3800217 h 3800217"/>
              <a:gd name="connsiteX0-265" fmla="*/ 1144247 w 6048756"/>
              <a:gd name="connsiteY0-266" fmla="*/ 3800217 h 3800217"/>
              <a:gd name="connsiteX1-267" fmla="*/ 266793 w 6048756"/>
              <a:gd name="connsiteY1-268" fmla="*/ 3282981 h 3800217"/>
              <a:gd name="connsiteX2-269" fmla="*/ 17411 w 6048756"/>
              <a:gd name="connsiteY2-270" fmla="*/ 2839635 h 3800217"/>
              <a:gd name="connsiteX3-271" fmla="*/ 35884 w 6048756"/>
              <a:gd name="connsiteY3-272" fmla="*/ 2396290 h 3800217"/>
              <a:gd name="connsiteX4-273" fmla="*/ 368393 w 6048756"/>
              <a:gd name="connsiteY4-274" fmla="*/ 2100726 h 3800217"/>
              <a:gd name="connsiteX5-275" fmla="*/ 3896684 w 6048756"/>
              <a:gd name="connsiteY5-276" fmla="*/ 87199 h 3800217"/>
              <a:gd name="connsiteX6-277" fmla="*/ 4215338 w 6048756"/>
              <a:gd name="connsiteY6-278" fmla="*/ 319 h 3800217"/>
              <a:gd name="connsiteX7-279" fmla="*/ 4617120 w 6048756"/>
              <a:gd name="connsiteY7-280" fmla="*/ 179562 h 3800217"/>
              <a:gd name="connsiteX8-281" fmla="*/ 6048756 w 6048756"/>
              <a:gd name="connsiteY8-282" fmla="*/ 1029308 h 3800217"/>
              <a:gd name="connsiteX9-283" fmla="*/ 6048756 w 6048756"/>
              <a:gd name="connsiteY9-284" fmla="*/ 3763271 h 3800217"/>
              <a:gd name="connsiteX10-285" fmla="*/ 1144247 w 6048756"/>
              <a:gd name="connsiteY10-286" fmla="*/ 3800217 h 3800217"/>
              <a:gd name="connsiteX0-287" fmla="*/ 1144247 w 6048756"/>
              <a:gd name="connsiteY0-288" fmla="*/ 3800217 h 3800217"/>
              <a:gd name="connsiteX1-289" fmla="*/ 266793 w 6048756"/>
              <a:gd name="connsiteY1-290" fmla="*/ 3282981 h 3800217"/>
              <a:gd name="connsiteX2-291" fmla="*/ 17411 w 6048756"/>
              <a:gd name="connsiteY2-292" fmla="*/ 2839635 h 3800217"/>
              <a:gd name="connsiteX3-293" fmla="*/ 35884 w 6048756"/>
              <a:gd name="connsiteY3-294" fmla="*/ 2396290 h 3800217"/>
              <a:gd name="connsiteX4-295" fmla="*/ 368393 w 6048756"/>
              <a:gd name="connsiteY4-296" fmla="*/ 2100726 h 3800217"/>
              <a:gd name="connsiteX5-297" fmla="*/ 3896684 w 6048756"/>
              <a:gd name="connsiteY5-298" fmla="*/ 87199 h 3800217"/>
              <a:gd name="connsiteX6-299" fmla="*/ 4215338 w 6048756"/>
              <a:gd name="connsiteY6-300" fmla="*/ 319 h 3800217"/>
              <a:gd name="connsiteX7-301" fmla="*/ 4617120 w 6048756"/>
              <a:gd name="connsiteY7-302" fmla="*/ 179562 h 3800217"/>
              <a:gd name="connsiteX8-303" fmla="*/ 6048756 w 6048756"/>
              <a:gd name="connsiteY8-304" fmla="*/ 1029308 h 3800217"/>
              <a:gd name="connsiteX9-305" fmla="*/ 6048756 w 6048756"/>
              <a:gd name="connsiteY9-306" fmla="*/ 3763271 h 3800217"/>
              <a:gd name="connsiteX10-307" fmla="*/ 1144247 w 6048756"/>
              <a:gd name="connsiteY10-308" fmla="*/ 3800217 h 3800217"/>
              <a:gd name="connsiteX0-309" fmla="*/ 1144247 w 6048756"/>
              <a:gd name="connsiteY0-310" fmla="*/ 3800217 h 3800217"/>
              <a:gd name="connsiteX1-311" fmla="*/ 266793 w 6048756"/>
              <a:gd name="connsiteY1-312" fmla="*/ 3282981 h 3800217"/>
              <a:gd name="connsiteX2-313" fmla="*/ 17411 w 6048756"/>
              <a:gd name="connsiteY2-314" fmla="*/ 2839635 h 3800217"/>
              <a:gd name="connsiteX3-315" fmla="*/ 35884 w 6048756"/>
              <a:gd name="connsiteY3-316" fmla="*/ 2396290 h 3800217"/>
              <a:gd name="connsiteX4-317" fmla="*/ 368393 w 6048756"/>
              <a:gd name="connsiteY4-318" fmla="*/ 2100726 h 3800217"/>
              <a:gd name="connsiteX5-319" fmla="*/ 3896684 w 6048756"/>
              <a:gd name="connsiteY5-320" fmla="*/ 87199 h 3800217"/>
              <a:gd name="connsiteX6-321" fmla="*/ 4215338 w 6048756"/>
              <a:gd name="connsiteY6-322" fmla="*/ 319 h 3800217"/>
              <a:gd name="connsiteX7-323" fmla="*/ 4617120 w 6048756"/>
              <a:gd name="connsiteY7-324" fmla="*/ 179562 h 3800217"/>
              <a:gd name="connsiteX8-325" fmla="*/ 6048756 w 6048756"/>
              <a:gd name="connsiteY8-326" fmla="*/ 1029308 h 3800217"/>
              <a:gd name="connsiteX9-327" fmla="*/ 6048756 w 6048756"/>
              <a:gd name="connsiteY9-328" fmla="*/ 3763271 h 3800217"/>
              <a:gd name="connsiteX10-329" fmla="*/ 1144247 w 6048756"/>
              <a:gd name="connsiteY10-330" fmla="*/ 3800217 h 3800217"/>
              <a:gd name="connsiteX0-331" fmla="*/ 1137388 w 6041897"/>
              <a:gd name="connsiteY0-332" fmla="*/ 3800217 h 3800217"/>
              <a:gd name="connsiteX1-333" fmla="*/ 259934 w 6041897"/>
              <a:gd name="connsiteY1-334" fmla="*/ 3282981 h 3800217"/>
              <a:gd name="connsiteX2-335" fmla="*/ 10552 w 6041897"/>
              <a:gd name="connsiteY2-336" fmla="*/ 2839635 h 3800217"/>
              <a:gd name="connsiteX3-337" fmla="*/ 52838 w 6041897"/>
              <a:gd name="connsiteY3-338" fmla="*/ 2415340 h 3800217"/>
              <a:gd name="connsiteX4-339" fmla="*/ 361534 w 6041897"/>
              <a:gd name="connsiteY4-340" fmla="*/ 2100726 h 3800217"/>
              <a:gd name="connsiteX5-341" fmla="*/ 3889825 w 6041897"/>
              <a:gd name="connsiteY5-342" fmla="*/ 87199 h 3800217"/>
              <a:gd name="connsiteX6-343" fmla="*/ 4208479 w 6041897"/>
              <a:gd name="connsiteY6-344" fmla="*/ 319 h 3800217"/>
              <a:gd name="connsiteX7-345" fmla="*/ 4610261 w 6041897"/>
              <a:gd name="connsiteY7-346" fmla="*/ 179562 h 3800217"/>
              <a:gd name="connsiteX8-347" fmla="*/ 6041897 w 6041897"/>
              <a:gd name="connsiteY8-348" fmla="*/ 1029308 h 3800217"/>
              <a:gd name="connsiteX9-349" fmla="*/ 6041897 w 6041897"/>
              <a:gd name="connsiteY9-350" fmla="*/ 3763271 h 3800217"/>
              <a:gd name="connsiteX10-351" fmla="*/ 1137388 w 6041897"/>
              <a:gd name="connsiteY10-352" fmla="*/ 3800217 h 3800217"/>
              <a:gd name="connsiteX0-353" fmla="*/ 1061188 w 6041897"/>
              <a:gd name="connsiteY0-354" fmla="*/ 3785930 h 3785930"/>
              <a:gd name="connsiteX1-355" fmla="*/ 259934 w 6041897"/>
              <a:gd name="connsiteY1-356" fmla="*/ 3282981 h 3785930"/>
              <a:gd name="connsiteX2-357" fmla="*/ 10552 w 6041897"/>
              <a:gd name="connsiteY2-358" fmla="*/ 2839635 h 3785930"/>
              <a:gd name="connsiteX3-359" fmla="*/ 52838 w 6041897"/>
              <a:gd name="connsiteY3-360" fmla="*/ 2415340 h 3785930"/>
              <a:gd name="connsiteX4-361" fmla="*/ 361534 w 6041897"/>
              <a:gd name="connsiteY4-362" fmla="*/ 2100726 h 3785930"/>
              <a:gd name="connsiteX5-363" fmla="*/ 3889825 w 6041897"/>
              <a:gd name="connsiteY5-364" fmla="*/ 87199 h 3785930"/>
              <a:gd name="connsiteX6-365" fmla="*/ 4208479 w 6041897"/>
              <a:gd name="connsiteY6-366" fmla="*/ 319 h 3785930"/>
              <a:gd name="connsiteX7-367" fmla="*/ 4610261 w 6041897"/>
              <a:gd name="connsiteY7-368" fmla="*/ 179562 h 3785930"/>
              <a:gd name="connsiteX8-369" fmla="*/ 6041897 w 6041897"/>
              <a:gd name="connsiteY8-370" fmla="*/ 1029308 h 3785930"/>
              <a:gd name="connsiteX9-371" fmla="*/ 6041897 w 6041897"/>
              <a:gd name="connsiteY9-372" fmla="*/ 3763271 h 3785930"/>
              <a:gd name="connsiteX10-373" fmla="*/ 1061188 w 6041897"/>
              <a:gd name="connsiteY10-374" fmla="*/ 3785930 h 3785930"/>
              <a:gd name="connsiteX0-375" fmla="*/ 1061188 w 6041897"/>
              <a:gd name="connsiteY0-376" fmla="*/ 3786035 h 3786035"/>
              <a:gd name="connsiteX1-377" fmla="*/ 259934 w 6041897"/>
              <a:gd name="connsiteY1-378" fmla="*/ 3283086 h 3786035"/>
              <a:gd name="connsiteX2-379" fmla="*/ 10552 w 6041897"/>
              <a:gd name="connsiteY2-380" fmla="*/ 2839740 h 3786035"/>
              <a:gd name="connsiteX3-381" fmla="*/ 52838 w 6041897"/>
              <a:gd name="connsiteY3-382" fmla="*/ 2415445 h 3786035"/>
              <a:gd name="connsiteX4-383" fmla="*/ 361534 w 6041897"/>
              <a:gd name="connsiteY4-384" fmla="*/ 2100831 h 3786035"/>
              <a:gd name="connsiteX5-385" fmla="*/ 3889825 w 6041897"/>
              <a:gd name="connsiteY5-386" fmla="*/ 87304 h 3786035"/>
              <a:gd name="connsiteX6-387" fmla="*/ 4208479 w 6041897"/>
              <a:gd name="connsiteY6-388" fmla="*/ 424 h 3786035"/>
              <a:gd name="connsiteX7-389" fmla="*/ 4610261 w 6041897"/>
              <a:gd name="connsiteY7-390" fmla="*/ 179667 h 3786035"/>
              <a:gd name="connsiteX8-391" fmla="*/ 6041897 w 6041897"/>
              <a:gd name="connsiteY8-392" fmla="*/ 1029413 h 3786035"/>
              <a:gd name="connsiteX9-393" fmla="*/ 6041897 w 6041897"/>
              <a:gd name="connsiteY9-394" fmla="*/ 3763376 h 3786035"/>
              <a:gd name="connsiteX10-395" fmla="*/ 1061188 w 6041897"/>
              <a:gd name="connsiteY10-396" fmla="*/ 3786035 h 3786035"/>
              <a:gd name="connsiteX0-397" fmla="*/ 1061188 w 6041897"/>
              <a:gd name="connsiteY0-398" fmla="*/ 3786035 h 3786035"/>
              <a:gd name="connsiteX1-399" fmla="*/ 259934 w 6041897"/>
              <a:gd name="connsiteY1-400" fmla="*/ 3283086 h 3786035"/>
              <a:gd name="connsiteX2-401" fmla="*/ 10552 w 6041897"/>
              <a:gd name="connsiteY2-402" fmla="*/ 2839740 h 3786035"/>
              <a:gd name="connsiteX3-403" fmla="*/ 52838 w 6041897"/>
              <a:gd name="connsiteY3-404" fmla="*/ 2415445 h 3786035"/>
              <a:gd name="connsiteX4-405" fmla="*/ 361534 w 6041897"/>
              <a:gd name="connsiteY4-406" fmla="*/ 2100831 h 3786035"/>
              <a:gd name="connsiteX5-407" fmla="*/ 3694562 w 6041897"/>
              <a:gd name="connsiteY5-408" fmla="*/ 201604 h 3786035"/>
              <a:gd name="connsiteX6-409" fmla="*/ 4208479 w 6041897"/>
              <a:gd name="connsiteY6-410" fmla="*/ 424 h 3786035"/>
              <a:gd name="connsiteX7-411" fmla="*/ 4610261 w 6041897"/>
              <a:gd name="connsiteY7-412" fmla="*/ 179667 h 3786035"/>
              <a:gd name="connsiteX8-413" fmla="*/ 6041897 w 6041897"/>
              <a:gd name="connsiteY8-414" fmla="*/ 1029413 h 3786035"/>
              <a:gd name="connsiteX9-415" fmla="*/ 6041897 w 6041897"/>
              <a:gd name="connsiteY9-416" fmla="*/ 3763376 h 3786035"/>
              <a:gd name="connsiteX10-417" fmla="*/ 1061188 w 6041897"/>
              <a:gd name="connsiteY10-418" fmla="*/ 3786035 h 3786035"/>
              <a:gd name="connsiteX0-419" fmla="*/ 1061188 w 6041897"/>
              <a:gd name="connsiteY0-420" fmla="*/ 3776550 h 3776550"/>
              <a:gd name="connsiteX1-421" fmla="*/ 259934 w 6041897"/>
              <a:gd name="connsiteY1-422" fmla="*/ 3273601 h 3776550"/>
              <a:gd name="connsiteX2-423" fmla="*/ 10552 w 6041897"/>
              <a:gd name="connsiteY2-424" fmla="*/ 2830255 h 3776550"/>
              <a:gd name="connsiteX3-425" fmla="*/ 52838 w 6041897"/>
              <a:gd name="connsiteY3-426" fmla="*/ 2405960 h 3776550"/>
              <a:gd name="connsiteX4-427" fmla="*/ 361534 w 6041897"/>
              <a:gd name="connsiteY4-428" fmla="*/ 2091346 h 3776550"/>
              <a:gd name="connsiteX5-429" fmla="*/ 3694562 w 6041897"/>
              <a:gd name="connsiteY5-430" fmla="*/ 192119 h 3776550"/>
              <a:gd name="connsiteX6-431" fmla="*/ 4170379 w 6041897"/>
              <a:gd name="connsiteY6-432" fmla="*/ 464 h 3776550"/>
              <a:gd name="connsiteX7-433" fmla="*/ 4610261 w 6041897"/>
              <a:gd name="connsiteY7-434" fmla="*/ 170182 h 3776550"/>
              <a:gd name="connsiteX8-435" fmla="*/ 6041897 w 6041897"/>
              <a:gd name="connsiteY8-436" fmla="*/ 1019928 h 3776550"/>
              <a:gd name="connsiteX9-437" fmla="*/ 6041897 w 6041897"/>
              <a:gd name="connsiteY9-438" fmla="*/ 3753891 h 3776550"/>
              <a:gd name="connsiteX10-439" fmla="*/ 1061188 w 6041897"/>
              <a:gd name="connsiteY10-440" fmla="*/ 3776550 h 3776550"/>
              <a:gd name="connsiteX0-441" fmla="*/ 1061188 w 6041897"/>
              <a:gd name="connsiteY0-442" fmla="*/ 3796861 h 3796861"/>
              <a:gd name="connsiteX1-443" fmla="*/ 259934 w 6041897"/>
              <a:gd name="connsiteY1-444" fmla="*/ 3293912 h 3796861"/>
              <a:gd name="connsiteX2-445" fmla="*/ 10552 w 6041897"/>
              <a:gd name="connsiteY2-446" fmla="*/ 2850566 h 3796861"/>
              <a:gd name="connsiteX3-447" fmla="*/ 52838 w 6041897"/>
              <a:gd name="connsiteY3-448" fmla="*/ 2426271 h 3796861"/>
              <a:gd name="connsiteX4-449" fmla="*/ 361534 w 6041897"/>
              <a:gd name="connsiteY4-450" fmla="*/ 2111657 h 3796861"/>
              <a:gd name="connsiteX5-451" fmla="*/ 3694562 w 6041897"/>
              <a:gd name="connsiteY5-452" fmla="*/ 212430 h 3796861"/>
              <a:gd name="connsiteX6-453" fmla="*/ 4170379 w 6041897"/>
              <a:gd name="connsiteY6-454" fmla="*/ 20775 h 3796861"/>
              <a:gd name="connsiteX7-455" fmla="*/ 4610261 w 6041897"/>
              <a:gd name="connsiteY7-456" fmla="*/ 190493 h 3796861"/>
              <a:gd name="connsiteX8-457" fmla="*/ 6041897 w 6041897"/>
              <a:gd name="connsiteY8-458" fmla="*/ 1040239 h 3796861"/>
              <a:gd name="connsiteX9-459" fmla="*/ 6041897 w 6041897"/>
              <a:gd name="connsiteY9-460" fmla="*/ 3774202 h 3796861"/>
              <a:gd name="connsiteX10-461" fmla="*/ 1061188 w 6041897"/>
              <a:gd name="connsiteY10-462" fmla="*/ 3796861 h 3796861"/>
              <a:gd name="connsiteX0-463" fmla="*/ 1061188 w 6041897"/>
              <a:gd name="connsiteY0-464" fmla="*/ 3791751 h 3791751"/>
              <a:gd name="connsiteX1-465" fmla="*/ 259934 w 6041897"/>
              <a:gd name="connsiteY1-466" fmla="*/ 3288802 h 3791751"/>
              <a:gd name="connsiteX2-467" fmla="*/ 10552 w 6041897"/>
              <a:gd name="connsiteY2-468" fmla="*/ 2845456 h 3791751"/>
              <a:gd name="connsiteX3-469" fmla="*/ 52838 w 6041897"/>
              <a:gd name="connsiteY3-470" fmla="*/ 2421161 h 3791751"/>
              <a:gd name="connsiteX4-471" fmla="*/ 361534 w 6041897"/>
              <a:gd name="connsiteY4-472" fmla="*/ 2106547 h 3791751"/>
              <a:gd name="connsiteX5-473" fmla="*/ 3694562 w 6041897"/>
              <a:gd name="connsiteY5-474" fmla="*/ 207320 h 3791751"/>
              <a:gd name="connsiteX6-475" fmla="*/ 4170379 w 6041897"/>
              <a:gd name="connsiteY6-476" fmla="*/ 15665 h 3791751"/>
              <a:gd name="connsiteX7-477" fmla="*/ 4610261 w 6041897"/>
              <a:gd name="connsiteY7-478" fmla="*/ 185383 h 3791751"/>
              <a:gd name="connsiteX8-479" fmla="*/ 6041897 w 6041897"/>
              <a:gd name="connsiteY8-480" fmla="*/ 1035129 h 3791751"/>
              <a:gd name="connsiteX9-481" fmla="*/ 6041897 w 6041897"/>
              <a:gd name="connsiteY9-482" fmla="*/ 3769092 h 3791751"/>
              <a:gd name="connsiteX10-483" fmla="*/ 1061188 w 6041897"/>
              <a:gd name="connsiteY10-484" fmla="*/ 3791751 h 3791751"/>
              <a:gd name="connsiteX0-485" fmla="*/ 1061188 w 6041897"/>
              <a:gd name="connsiteY0-486" fmla="*/ 3791751 h 3791751"/>
              <a:gd name="connsiteX1-487" fmla="*/ 259934 w 6041897"/>
              <a:gd name="connsiteY1-488" fmla="*/ 3288802 h 3791751"/>
              <a:gd name="connsiteX2-489" fmla="*/ 10552 w 6041897"/>
              <a:gd name="connsiteY2-490" fmla="*/ 2845456 h 3791751"/>
              <a:gd name="connsiteX3-491" fmla="*/ 52838 w 6041897"/>
              <a:gd name="connsiteY3-492" fmla="*/ 2421161 h 3791751"/>
              <a:gd name="connsiteX4-493" fmla="*/ 361534 w 6041897"/>
              <a:gd name="connsiteY4-494" fmla="*/ 2106547 h 3791751"/>
              <a:gd name="connsiteX5-495" fmla="*/ 3694562 w 6041897"/>
              <a:gd name="connsiteY5-496" fmla="*/ 207320 h 3791751"/>
              <a:gd name="connsiteX6-497" fmla="*/ 4170379 w 6041897"/>
              <a:gd name="connsiteY6-498" fmla="*/ 15665 h 3791751"/>
              <a:gd name="connsiteX7-499" fmla="*/ 4610261 w 6041897"/>
              <a:gd name="connsiteY7-500" fmla="*/ 185383 h 3791751"/>
              <a:gd name="connsiteX8-501" fmla="*/ 6041897 w 6041897"/>
              <a:gd name="connsiteY8-502" fmla="*/ 1035129 h 3791751"/>
              <a:gd name="connsiteX9-503" fmla="*/ 6041897 w 6041897"/>
              <a:gd name="connsiteY9-504" fmla="*/ 3769092 h 3791751"/>
              <a:gd name="connsiteX10-505" fmla="*/ 1061188 w 6041897"/>
              <a:gd name="connsiteY10-506" fmla="*/ 3791751 h 3791751"/>
              <a:gd name="connsiteX0-507" fmla="*/ 1061188 w 6041897"/>
              <a:gd name="connsiteY0-508" fmla="*/ 3788510 h 3788510"/>
              <a:gd name="connsiteX1-509" fmla="*/ 259934 w 6041897"/>
              <a:gd name="connsiteY1-510" fmla="*/ 3285561 h 3788510"/>
              <a:gd name="connsiteX2-511" fmla="*/ 10552 w 6041897"/>
              <a:gd name="connsiteY2-512" fmla="*/ 2842215 h 3788510"/>
              <a:gd name="connsiteX3-513" fmla="*/ 52838 w 6041897"/>
              <a:gd name="connsiteY3-514" fmla="*/ 2417920 h 3788510"/>
              <a:gd name="connsiteX4-515" fmla="*/ 361534 w 6041897"/>
              <a:gd name="connsiteY4-516" fmla="*/ 2103306 h 3788510"/>
              <a:gd name="connsiteX5-517" fmla="*/ 3694562 w 6041897"/>
              <a:gd name="connsiteY5-518" fmla="*/ 204079 h 3788510"/>
              <a:gd name="connsiteX6-519" fmla="*/ 4170379 w 6041897"/>
              <a:gd name="connsiteY6-520" fmla="*/ 12424 h 3788510"/>
              <a:gd name="connsiteX7-521" fmla="*/ 4610261 w 6041897"/>
              <a:gd name="connsiteY7-522" fmla="*/ 182142 h 3788510"/>
              <a:gd name="connsiteX8-523" fmla="*/ 6041897 w 6041897"/>
              <a:gd name="connsiteY8-524" fmla="*/ 1031888 h 3788510"/>
              <a:gd name="connsiteX9-525" fmla="*/ 6041897 w 6041897"/>
              <a:gd name="connsiteY9-526" fmla="*/ 3765851 h 3788510"/>
              <a:gd name="connsiteX10-527" fmla="*/ 1061188 w 6041897"/>
              <a:gd name="connsiteY10-528" fmla="*/ 3788510 h 3788510"/>
              <a:gd name="connsiteX0-529" fmla="*/ 1061188 w 6041897"/>
              <a:gd name="connsiteY0-530" fmla="*/ 3801938 h 3801938"/>
              <a:gd name="connsiteX1-531" fmla="*/ 259934 w 6041897"/>
              <a:gd name="connsiteY1-532" fmla="*/ 3298989 h 3801938"/>
              <a:gd name="connsiteX2-533" fmla="*/ 10552 w 6041897"/>
              <a:gd name="connsiteY2-534" fmla="*/ 2855643 h 3801938"/>
              <a:gd name="connsiteX3-535" fmla="*/ 52838 w 6041897"/>
              <a:gd name="connsiteY3-536" fmla="*/ 2431348 h 3801938"/>
              <a:gd name="connsiteX4-537" fmla="*/ 361534 w 6041897"/>
              <a:gd name="connsiteY4-538" fmla="*/ 2116734 h 3801938"/>
              <a:gd name="connsiteX5-539" fmla="*/ 3694562 w 6041897"/>
              <a:gd name="connsiteY5-540" fmla="*/ 217507 h 3801938"/>
              <a:gd name="connsiteX6-541" fmla="*/ 4175141 w 6041897"/>
              <a:gd name="connsiteY6-542" fmla="*/ 11564 h 3801938"/>
              <a:gd name="connsiteX7-543" fmla="*/ 4610261 w 6041897"/>
              <a:gd name="connsiteY7-544" fmla="*/ 195570 h 3801938"/>
              <a:gd name="connsiteX8-545" fmla="*/ 6041897 w 6041897"/>
              <a:gd name="connsiteY8-546" fmla="*/ 1045316 h 3801938"/>
              <a:gd name="connsiteX9-547" fmla="*/ 6041897 w 6041897"/>
              <a:gd name="connsiteY9-548" fmla="*/ 3779279 h 3801938"/>
              <a:gd name="connsiteX10-549" fmla="*/ 1061188 w 6041897"/>
              <a:gd name="connsiteY10-550" fmla="*/ 3801938 h 3801938"/>
              <a:gd name="connsiteX0-551" fmla="*/ 1061188 w 6041897"/>
              <a:gd name="connsiteY0-552" fmla="*/ 3803341 h 3803341"/>
              <a:gd name="connsiteX1-553" fmla="*/ 259934 w 6041897"/>
              <a:gd name="connsiteY1-554" fmla="*/ 3300392 h 3803341"/>
              <a:gd name="connsiteX2-555" fmla="*/ 10552 w 6041897"/>
              <a:gd name="connsiteY2-556" fmla="*/ 2857046 h 3803341"/>
              <a:gd name="connsiteX3-557" fmla="*/ 52838 w 6041897"/>
              <a:gd name="connsiteY3-558" fmla="*/ 2432751 h 3803341"/>
              <a:gd name="connsiteX4-559" fmla="*/ 361534 w 6041897"/>
              <a:gd name="connsiteY4-560" fmla="*/ 2118137 h 3803341"/>
              <a:gd name="connsiteX5-561" fmla="*/ 3694562 w 6041897"/>
              <a:gd name="connsiteY5-562" fmla="*/ 218910 h 3803341"/>
              <a:gd name="connsiteX6-563" fmla="*/ 4175141 w 6041897"/>
              <a:gd name="connsiteY6-564" fmla="*/ 12967 h 3803341"/>
              <a:gd name="connsiteX7-565" fmla="*/ 4610261 w 6041897"/>
              <a:gd name="connsiteY7-566" fmla="*/ 196973 h 3803341"/>
              <a:gd name="connsiteX8-567" fmla="*/ 6041897 w 6041897"/>
              <a:gd name="connsiteY8-568" fmla="*/ 1046719 h 3803341"/>
              <a:gd name="connsiteX9-569" fmla="*/ 6041897 w 6041897"/>
              <a:gd name="connsiteY9-570" fmla="*/ 3780682 h 3803341"/>
              <a:gd name="connsiteX10-571" fmla="*/ 1061188 w 6041897"/>
              <a:gd name="connsiteY10-572" fmla="*/ 3803341 h 3803341"/>
              <a:gd name="connsiteX0-573" fmla="*/ 1061188 w 6041897"/>
              <a:gd name="connsiteY0-574" fmla="*/ 3805657 h 3805657"/>
              <a:gd name="connsiteX1-575" fmla="*/ 259934 w 6041897"/>
              <a:gd name="connsiteY1-576" fmla="*/ 3302708 h 3805657"/>
              <a:gd name="connsiteX2-577" fmla="*/ 10552 w 6041897"/>
              <a:gd name="connsiteY2-578" fmla="*/ 2859362 h 3805657"/>
              <a:gd name="connsiteX3-579" fmla="*/ 52838 w 6041897"/>
              <a:gd name="connsiteY3-580" fmla="*/ 2435067 h 3805657"/>
              <a:gd name="connsiteX4-581" fmla="*/ 361534 w 6041897"/>
              <a:gd name="connsiteY4-582" fmla="*/ 2120453 h 3805657"/>
              <a:gd name="connsiteX5-583" fmla="*/ 3694562 w 6041897"/>
              <a:gd name="connsiteY5-584" fmla="*/ 221226 h 3805657"/>
              <a:gd name="connsiteX6-585" fmla="*/ 4175141 w 6041897"/>
              <a:gd name="connsiteY6-586" fmla="*/ 15283 h 3805657"/>
              <a:gd name="connsiteX7-587" fmla="*/ 4643599 w 6041897"/>
              <a:gd name="connsiteY7-588" fmla="*/ 170714 h 3805657"/>
              <a:gd name="connsiteX8-589" fmla="*/ 6041897 w 6041897"/>
              <a:gd name="connsiteY8-590" fmla="*/ 1049035 h 3805657"/>
              <a:gd name="connsiteX9-591" fmla="*/ 6041897 w 6041897"/>
              <a:gd name="connsiteY9-592" fmla="*/ 3782998 h 3805657"/>
              <a:gd name="connsiteX10-593" fmla="*/ 1061188 w 6041897"/>
              <a:gd name="connsiteY10-594" fmla="*/ 3805657 h 3805657"/>
              <a:gd name="connsiteX0-595" fmla="*/ 1061188 w 6041897"/>
              <a:gd name="connsiteY0-596" fmla="*/ 3804860 h 3804860"/>
              <a:gd name="connsiteX1-597" fmla="*/ 259934 w 6041897"/>
              <a:gd name="connsiteY1-598" fmla="*/ 3301911 h 3804860"/>
              <a:gd name="connsiteX2-599" fmla="*/ 10552 w 6041897"/>
              <a:gd name="connsiteY2-600" fmla="*/ 2858565 h 3804860"/>
              <a:gd name="connsiteX3-601" fmla="*/ 52838 w 6041897"/>
              <a:gd name="connsiteY3-602" fmla="*/ 2434270 h 3804860"/>
              <a:gd name="connsiteX4-603" fmla="*/ 361534 w 6041897"/>
              <a:gd name="connsiteY4-604" fmla="*/ 2119656 h 3804860"/>
              <a:gd name="connsiteX5-605" fmla="*/ 3694562 w 6041897"/>
              <a:gd name="connsiteY5-606" fmla="*/ 220429 h 3804860"/>
              <a:gd name="connsiteX6-607" fmla="*/ 4175141 w 6041897"/>
              <a:gd name="connsiteY6-608" fmla="*/ 14486 h 3804860"/>
              <a:gd name="connsiteX7-609" fmla="*/ 4643599 w 6041897"/>
              <a:gd name="connsiteY7-610" fmla="*/ 169917 h 3804860"/>
              <a:gd name="connsiteX8-611" fmla="*/ 6041897 w 6041897"/>
              <a:gd name="connsiteY8-612" fmla="*/ 1048238 h 3804860"/>
              <a:gd name="connsiteX9-613" fmla="*/ 6041897 w 6041897"/>
              <a:gd name="connsiteY9-614" fmla="*/ 3782201 h 3804860"/>
              <a:gd name="connsiteX10-615" fmla="*/ 1061188 w 6041897"/>
              <a:gd name="connsiteY10-616" fmla="*/ 3804860 h 3804860"/>
              <a:gd name="connsiteX0-617" fmla="*/ 1061188 w 6041897"/>
              <a:gd name="connsiteY0-618" fmla="*/ 3798355 h 3798355"/>
              <a:gd name="connsiteX1-619" fmla="*/ 259934 w 6041897"/>
              <a:gd name="connsiteY1-620" fmla="*/ 3295406 h 3798355"/>
              <a:gd name="connsiteX2-621" fmla="*/ 10552 w 6041897"/>
              <a:gd name="connsiteY2-622" fmla="*/ 2852060 h 3798355"/>
              <a:gd name="connsiteX3-623" fmla="*/ 52838 w 6041897"/>
              <a:gd name="connsiteY3-624" fmla="*/ 2427765 h 3798355"/>
              <a:gd name="connsiteX4-625" fmla="*/ 361534 w 6041897"/>
              <a:gd name="connsiteY4-626" fmla="*/ 2113151 h 3798355"/>
              <a:gd name="connsiteX5-627" fmla="*/ 3694562 w 6041897"/>
              <a:gd name="connsiteY5-628" fmla="*/ 213924 h 3798355"/>
              <a:gd name="connsiteX6-629" fmla="*/ 4175141 w 6041897"/>
              <a:gd name="connsiteY6-630" fmla="*/ 15125 h 3798355"/>
              <a:gd name="connsiteX7-631" fmla="*/ 4643599 w 6041897"/>
              <a:gd name="connsiteY7-632" fmla="*/ 163412 h 3798355"/>
              <a:gd name="connsiteX8-633" fmla="*/ 6041897 w 6041897"/>
              <a:gd name="connsiteY8-634" fmla="*/ 1041733 h 3798355"/>
              <a:gd name="connsiteX9-635" fmla="*/ 6041897 w 6041897"/>
              <a:gd name="connsiteY9-636" fmla="*/ 3775696 h 3798355"/>
              <a:gd name="connsiteX10-637" fmla="*/ 1061188 w 6041897"/>
              <a:gd name="connsiteY10-638" fmla="*/ 3798355 h 3798355"/>
              <a:gd name="connsiteX0-639" fmla="*/ 1061188 w 6041897"/>
              <a:gd name="connsiteY0-640" fmla="*/ 3794037 h 3794037"/>
              <a:gd name="connsiteX1-641" fmla="*/ 259934 w 6041897"/>
              <a:gd name="connsiteY1-642" fmla="*/ 3291088 h 3794037"/>
              <a:gd name="connsiteX2-643" fmla="*/ 10552 w 6041897"/>
              <a:gd name="connsiteY2-644" fmla="*/ 2847742 h 3794037"/>
              <a:gd name="connsiteX3-645" fmla="*/ 52838 w 6041897"/>
              <a:gd name="connsiteY3-646" fmla="*/ 2423447 h 3794037"/>
              <a:gd name="connsiteX4-647" fmla="*/ 361534 w 6041897"/>
              <a:gd name="connsiteY4-648" fmla="*/ 2108833 h 3794037"/>
              <a:gd name="connsiteX5-649" fmla="*/ 3694562 w 6041897"/>
              <a:gd name="connsiteY5-650" fmla="*/ 209606 h 3794037"/>
              <a:gd name="connsiteX6-651" fmla="*/ 4175141 w 6041897"/>
              <a:gd name="connsiteY6-652" fmla="*/ 10807 h 3794037"/>
              <a:gd name="connsiteX7-653" fmla="*/ 4643599 w 6041897"/>
              <a:gd name="connsiteY7-654" fmla="*/ 159094 h 3794037"/>
              <a:gd name="connsiteX8-655" fmla="*/ 6041897 w 6041897"/>
              <a:gd name="connsiteY8-656" fmla="*/ 1037415 h 3794037"/>
              <a:gd name="connsiteX9-657" fmla="*/ 6041897 w 6041897"/>
              <a:gd name="connsiteY9-658" fmla="*/ 3771378 h 3794037"/>
              <a:gd name="connsiteX10-659" fmla="*/ 1061188 w 6041897"/>
              <a:gd name="connsiteY10-660" fmla="*/ 3794037 h 3794037"/>
              <a:gd name="connsiteX0-661" fmla="*/ 1061188 w 6041897"/>
              <a:gd name="connsiteY0-662" fmla="*/ 3793512 h 3793512"/>
              <a:gd name="connsiteX1-663" fmla="*/ 259934 w 6041897"/>
              <a:gd name="connsiteY1-664" fmla="*/ 3290563 h 3793512"/>
              <a:gd name="connsiteX2-665" fmla="*/ 10552 w 6041897"/>
              <a:gd name="connsiteY2-666" fmla="*/ 2847217 h 3793512"/>
              <a:gd name="connsiteX3-667" fmla="*/ 52838 w 6041897"/>
              <a:gd name="connsiteY3-668" fmla="*/ 2422922 h 3793512"/>
              <a:gd name="connsiteX4-669" fmla="*/ 361534 w 6041897"/>
              <a:gd name="connsiteY4-670" fmla="*/ 2108308 h 3793512"/>
              <a:gd name="connsiteX5-671" fmla="*/ 3694562 w 6041897"/>
              <a:gd name="connsiteY5-672" fmla="*/ 209081 h 3793512"/>
              <a:gd name="connsiteX6-673" fmla="*/ 4175141 w 6041897"/>
              <a:gd name="connsiteY6-674" fmla="*/ 10282 h 3793512"/>
              <a:gd name="connsiteX7-675" fmla="*/ 4617406 w 6041897"/>
              <a:gd name="connsiteY7-676" fmla="*/ 165712 h 3793512"/>
              <a:gd name="connsiteX8-677" fmla="*/ 6041897 w 6041897"/>
              <a:gd name="connsiteY8-678" fmla="*/ 1036890 h 3793512"/>
              <a:gd name="connsiteX9-679" fmla="*/ 6041897 w 6041897"/>
              <a:gd name="connsiteY9-680" fmla="*/ 3770853 h 3793512"/>
              <a:gd name="connsiteX10-681" fmla="*/ 1061188 w 6041897"/>
              <a:gd name="connsiteY10-682" fmla="*/ 3793512 h 3793512"/>
              <a:gd name="connsiteX0-683" fmla="*/ 1061188 w 6041897"/>
              <a:gd name="connsiteY0-684" fmla="*/ 3793512 h 3793512"/>
              <a:gd name="connsiteX1-685" fmla="*/ 259934 w 6041897"/>
              <a:gd name="connsiteY1-686" fmla="*/ 3290563 h 3793512"/>
              <a:gd name="connsiteX2-687" fmla="*/ 10552 w 6041897"/>
              <a:gd name="connsiteY2-688" fmla="*/ 2847217 h 3793512"/>
              <a:gd name="connsiteX3-689" fmla="*/ 52838 w 6041897"/>
              <a:gd name="connsiteY3-690" fmla="*/ 2422922 h 3793512"/>
              <a:gd name="connsiteX4-691" fmla="*/ 361534 w 6041897"/>
              <a:gd name="connsiteY4-692" fmla="*/ 2108308 h 3793512"/>
              <a:gd name="connsiteX5-693" fmla="*/ 3694562 w 6041897"/>
              <a:gd name="connsiteY5-694" fmla="*/ 209081 h 3793512"/>
              <a:gd name="connsiteX6-695" fmla="*/ 4175141 w 6041897"/>
              <a:gd name="connsiteY6-696" fmla="*/ 10282 h 3793512"/>
              <a:gd name="connsiteX7-697" fmla="*/ 4617406 w 6041897"/>
              <a:gd name="connsiteY7-698" fmla="*/ 165712 h 3793512"/>
              <a:gd name="connsiteX8-699" fmla="*/ 6041897 w 6041897"/>
              <a:gd name="connsiteY8-700" fmla="*/ 1036890 h 3793512"/>
              <a:gd name="connsiteX9-701" fmla="*/ 6041897 w 6041897"/>
              <a:gd name="connsiteY9-702" fmla="*/ 3770853 h 3793512"/>
              <a:gd name="connsiteX10-703" fmla="*/ 1061188 w 6041897"/>
              <a:gd name="connsiteY10-704" fmla="*/ 3793512 h 3793512"/>
              <a:gd name="connsiteX0-705" fmla="*/ 1061188 w 6041897"/>
              <a:gd name="connsiteY0-706" fmla="*/ 3793512 h 3793512"/>
              <a:gd name="connsiteX1-707" fmla="*/ 259934 w 6041897"/>
              <a:gd name="connsiteY1-708" fmla="*/ 3290563 h 3793512"/>
              <a:gd name="connsiteX2-709" fmla="*/ 10552 w 6041897"/>
              <a:gd name="connsiteY2-710" fmla="*/ 2847217 h 3793512"/>
              <a:gd name="connsiteX3-711" fmla="*/ 52838 w 6041897"/>
              <a:gd name="connsiteY3-712" fmla="*/ 2422922 h 3793512"/>
              <a:gd name="connsiteX4-713" fmla="*/ 361534 w 6041897"/>
              <a:gd name="connsiteY4-714" fmla="*/ 2108308 h 3793512"/>
              <a:gd name="connsiteX5-715" fmla="*/ 3704087 w 6041897"/>
              <a:gd name="connsiteY5-716" fmla="*/ 223368 h 3793512"/>
              <a:gd name="connsiteX6-717" fmla="*/ 4175141 w 6041897"/>
              <a:gd name="connsiteY6-718" fmla="*/ 10282 h 3793512"/>
              <a:gd name="connsiteX7-719" fmla="*/ 4617406 w 6041897"/>
              <a:gd name="connsiteY7-720" fmla="*/ 165712 h 3793512"/>
              <a:gd name="connsiteX8-721" fmla="*/ 6041897 w 6041897"/>
              <a:gd name="connsiteY8-722" fmla="*/ 1036890 h 3793512"/>
              <a:gd name="connsiteX9-723" fmla="*/ 6041897 w 6041897"/>
              <a:gd name="connsiteY9-724" fmla="*/ 3770853 h 3793512"/>
              <a:gd name="connsiteX10-725" fmla="*/ 1061188 w 6041897"/>
              <a:gd name="connsiteY10-726" fmla="*/ 3793512 h 3793512"/>
              <a:gd name="connsiteX0-727" fmla="*/ 1061188 w 6041897"/>
              <a:gd name="connsiteY0-728" fmla="*/ 3793512 h 3793512"/>
              <a:gd name="connsiteX1-729" fmla="*/ 259934 w 6041897"/>
              <a:gd name="connsiteY1-730" fmla="*/ 3290563 h 3793512"/>
              <a:gd name="connsiteX2-731" fmla="*/ 10552 w 6041897"/>
              <a:gd name="connsiteY2-732" fmla="*/ 2847217 h 3793512"/>
              <a:gd name="connsiteX3-733" fmla="*/ 52838 w 6041897"/>
              <a:gd name="connsiteY3-734" fmla="*/ 2422922 h 3793512"/>
              <a:gd name="connsiteX4-735" fmla="*/ 361534 w 6041897"/>
              <a:gd name="connsiteY4-736" fmla="*/ 2108308 h 3793512"/>
              <a:gd name="connsiteX5-737" fmla="*/ 3246887 w 6041897"/>
              <a:gd name="connsiteY5-738" fmla="*/ 490068 h 3793512"/>
              <a:gd name="connsiteX6-739" fmla="*/ 4175141 w 6041897"/>
              <a:gd name="connsiteY6-740" fmla="*/ 10282 h 3793512"/>
              <a:gd name="connsiteX7-741" fmla="*/ 4617406 w 6041897"/>
              <a:gd name="connsiteY7-742" fmla="*/ 165712 h 3793512"/>
              <a:gd name="connsiteX8-743" fmla="*/ 6041897 w 6041897"/>
              <a:gd name="connsiteY8-744" fmla="*/ 1036890 h 3793512"/>
              <a:gd name="connsiteX9-745" fmla="*/ 6041897 w 6041897"/>
              <a:gd name="connsiteY9-746" fmla="*/ 3770853 h 3793512"/>
              <a:gd name="connsiteX10-747" fmla="*/ 1061188 w 6041897"/>
              <a:gd name="connsiteY10-748" fmla="*/ 3793512 h 3793512"/>
              <a:gd name="connsiteX0-749" fmla="*/ 1061188 w 6041897"/>
              <a:gd name="connsiteY0-750" fmla="*/ 3727199 h 3727199"/>
              <a:gd name="connsiteX1-751" fmla="*/ 259934 w 6041897"/>
              <a:gd name="connsiteY1-752" fmla="*/ 3224250 h 3727199"/>
              <a:gd name="connsiteX2-753" fmla="*/ 10552 w 6041897"/>
              <a:gd name="connsiteY2-754" fmla="*/ 2780904 h 3727199"/>
              <a:gd name="connsiteX3-755" fmla="*/ 52838 w 6041897"/>
              <a:gd name="connsiteY3-756" fmla="*/ 2356609 h 3727199"/>
              <a:gd name="connsiteX4-757" fmla="*/ 361534 w 6041897"/>
              <a:gd name="connsiteY4-758" fmla="*/ 2041995 h 3727199"/>
              <a:gd name="connsiteX5-759" fmla="*/ 3246887 w 6041897"/>
              <a:gd name="connsiteY5-760" fmla="*/ 423755 h 3727199"/>
              <a:gd name="connsiteX6-761" fmla="*/ 4022741 w 6041897"/>
              <a:gd name="connsiteY6-762" fmla="*/ 20169 h 3727199"/>
              <a:gd name="connsiteX7-763" fmla="*/ 4617406 w 6041897"/>
              <a:gd name="connsiteY7-764" fmla="*/ 99399 h 3727199"/>
              <a:gd name="connsiteX8-765" fmla="*/ 6041897 w 6041897"/>
              <a:gd name="connsiteY8-766" fmla="*/ 970577 h 3727199"/>
              <a:gd name="connsiteX9-767" fmla="*/ 6041897 w 6041897"/>
              <a:gd name="connsiteY9-768" fmla="*/ 3704540 h 3727199"/>
              <a:gd name="connsiteX10-769" fmla="*/ 1061188 w 6041897"/>
              <a:gd name="connsiteY10-770" fmla="*/ 3727199 h 37271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6041897" h="3727199">
                <a:moveTo>
                  <a:pt x="1061188" y="3727199"/>
                </a:moveTo>
                <a:cubicBezTo>
                  <a:pt x="768703" y="3554787"/>
                  <a:pt x="557182" y="3444287"/>
                  <a:pt x="259934" y="3224250"/>
                </a:cubicBezTo>
                <a:cubicBezTo>
                  <a:pt x="100607" y="3095518"/>
                  <a:pt x="55579" y="2935036"/>
                  <a:pt x="10552" y="2780904"/>
                </a:cubicBezTo>
                <a:cubicBezTo>
                  <a:pt x="-15040" y="2607722"/>
                  <a:pt x="8580" y="2498041"/>
                  <a:pt x="52838" y="2356609"/>
                </a:cubicBezTo>
                <a:cubicBezTo>
                  <a:pt x="165262" y="2189825"/>
                  <a:pt x="250698" y="2140516"/>
                  <a:pt x="361534" y="2041995"/>
                </a:cubicBezTo>
                <a:lnTo>
                  <a:pt x="3246887" y="423755"/>
                </a:lnTo>
                <a:cubicBezTo>
                  <a:pt x="3355222" y="364103"/>
                  <a:pt x="3903294" y="54421"/>
                  <a:pt x="4022741" y="20169"/>
                </a:cubicBezTo>
                <a:cubicBezTo>
                  <a:pt x="4198208" y="-23536"/>
                  <a:pt x="4479244" y="4197"/>
                  <a:pt x="4617406" y="99399"/>
                </a:cubicBezTo>
                <a:cubicBezTo>
                  <a:pt x="5089854" y="423129"/>
                  <a:pt x="5567067" y="680184"/>
                  <a:pt x="6041897" y="970577"/>
                </a:cubicBezTo>
                <a:lnTo>
                  <a:pt x="6041897" y="3704540"/>
                </a:lnTo>
                <a:lnTo>
                  <a:pt x="1061188" y="372719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椭圆 6"/>
          <p:cNvSpPr/>
          <p:nvPr/>
        </p:nvSpPr>
        <p:spPr>
          <a:xfrm>
            <a:off x="5472822" y="4872748"/>
            <a:ext cx="1194677" cy="1194677"/>
          </a:xfrm>
          <a:prstGeom prst="ellipse">
            <a:avLst/>
          </a:prstGeom>
          <a:gradFill flip="none" rotWithShape="1">
            <a:gsLst>
              <a:gs pos="99000">
                <a:srgbClr val="B7BAF9"/>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20"/>
          <p:cNvSpPr/>
          <p:nvPr/>
        </p:nvSpPr>
        <p:spPr>
          <a:xfrm>
            <a:off x="433078" y="2850518"/>
            <a:ext cx="3378758" cy="1107996"/>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600" b="1" i="0" u="none" strike="noStrike" kern="1200" cap="none" spc="0" normalizeH="0" baseline="0" noProof="0" dirty="0">
                <a:ln>
                  <a:noFill/>
                </a:ln>
                <a:solidFill>
                  <a:srgbClr val="FCA900"/>
                </a:solidFill>
                <a:effectLst/>
                <a:uLnTx/>
                <a:uFillTx/>
                <a:latin typeface="微软雅黑" panose="020B0503020204020204" pitchFamily="34" charset="-122"/>
                <a:ea typeface="微软雅黑" panose="020B0503020204020204" pitchFamily="34" charset="-122"/>
                <a:cs typeface="+mn-cs"/>
              </a:rPr>
              <a:t>谢谢</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1615" y="1419479"/>
            <a:ext cx="4697344" cy="4647946"/>
          </a:xfrm>
          <a:prstGeom prst="rect">
            <a:avLst/>
          </a:prstGeom>
        </p:spPr>
      </p:pic>
      <p:sp>
        <p:nvSpPr>
          <p:cNvPr id="18" name="椭圆 17"/>
          <p:cNvSpPr/>
          <p:nvPr/>
        </p:nvSpPr>
        <p:spPr>
          <a:xfrm>
            <a:off x="6566728" y="3242550"/>
            <a:ext cx="745250" cy="745250"/>
          </a:xfrm>
          <a:prstGeom prst="ellipse">
            <a:avLst/>
          </a:prstGeom>
          <a:gradFill flip="none" rotWithShape="1">
            <a:gsLst>
              <a:gs pos="99000">
                <a:srgbClr val="B7BAF9"/>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椭圆 18"/>
          <p:cNvSpPr/>
          <p:nvPr/>
        </p:nvSpPr>
        <p:spPr>
          <a:xfrm>
            <a:off x="11000442" y="2574281"/>
            <a:ext cx="1200794" cy="1200794"/>
          </a:xfrm>
          <a:prstGeom prst="ellipse">
            <a:avLst/>
          </a:prstGeom>
          <a:gradFill flip="none" rotWithShape="1">
            <a:gsLst>
              <a:gs pos="99000">
                <a:srgbClr val="B7BAF9"/>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椭圆 19"/>
          <p:cNvSpPr/>
          <p:nvPr/>
        </p:nvSpPr>
        <p:spPr>
          <a:xfrm>
            <a:off x="10296623" y="5613507"/>
            <a:ext cx="2471206" cy="2471206"/>
          </a:xfrm>
          <a:prstGeom prst="ellipse">
            <a:avLst/>
          </a:prstGeom>
          <a:gradFill flip="none" rotWithShape="1">
            <a:gsLst>
              <a:gs pos="99000">
                <a:srgbClr val="B7BAF9"/>
              </a:gs>
              <a:gs pos="0">
                <a:srgbClr val="F1F1FE"/>
              </a:gs>
            </a:gsLst>
            <a:lin ang="13500000" scaled="1"/>
            <a:tileRect/>
          </a:gra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矩形 26"/>
          <p:cNvSpPr/>
          <p:nvPr/>
        </p:nvSpPr>
        <p:spPr>
          <a:xfrm>
            <a:off x="557718" y="2334350"/>
            <a:ext cx="2943434"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rgbClr val="5ED4F1"/>
                </a:solidFill>
                <a:effectLst/>
                <a:uLnTx/>
                <a:uFillTx/>
                <a:latin typeface="字魂59号-创粗黑" panose="00000500000000000000" pitchFamily="2" charset="-122"/>
                <a:ea typeface="字魂59号-创粗黑" panose="00000500000000000000" pitchFamily="2" charset="-122"/>
                <a:cs typeface="+mn-cs"/>
              </a:rPr>
              <a:t>THANKS of you</a:t>
            </a:r>
            <a:endParaRPr kumimoji="0" lang="zh-CN" altLang="en-US" sz="3600" b="1" i="0" u="none" strike="noStrike" kern="1200" cap="none" spc="0" normalizeH="0" baseline="0" noProof="0" dirty="0">
              <a:ln>
                <a:noFill/>
              </a:ln>
              <a:solidFill>
                <a:srgbClr val="FCA900"/>
              </a:solidFill>
              <a:effectLst/>
              <a:uLnTx/>
              <a:uFillTx/>
              <a:latin typeface="字魂59号-创粗黑" panose="00000500000000000000" pitchFamily="2" charset="-122"/>
              <a:ea typeface="字魂59号-创粗黑" panose="00000500000000000000" pitchFamily="2" charset="-122"/>
              <a:cs typeface="+mn-cs"/>
            </a:endParaRPr>
          </a:p>
        </p:txBody>
      </p:sp>
      <p:sp>
        <p:nvSpPr>
          <p:cNvPr id="32" name="矩形 31"/>
          <p:cNvSpPr/>
          <p:nvPr/>
        </p:nvSpPr>
        <p:spPr>
          <a:xfrm>
            <a:off x="11251435" y="279999"/>
            <a:ext cx="639919"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75000"/>
                  </a:prstClr>
                </a:solidFill>
                <a:effectLst/>
                <a:uLnTx/>
                <a:uFillTx/>
                <a:latin typeface="字魂59号-创粗黑" panose="00000500000000000000" pitchFamily="2" charset="-122"/>
                <a:ea typeface="字魂59号-创粗黑" panose="00000500000000000000" pitchFamily="2" charset="-122"/>
                <a:cs typeface="+mn-cs"/>
              </a:rPr>
              <a:t>P</a:t>
            </a:r>
            <a:r>
              <a:rPr kumimoji="0" lang="en-US" altLang="zh-CN" sz="1600" b="0" i="0" u="none" strike="noStrike" kern="1200" cap="none" spc="0" normalizeH="0" baseline="0" noProof="0" dirty="0">
                <a:ln>
                  <a:noFill/>
                </a:ln>
                <a:solidFill>
                  <a:prstClr val="white">
                    <a:lumMod val="75000"/>
                  </a:prstClr>
                </a:solidFill>
                <a:effectLst/>
                <a:uLnTx/>
                <a:uFillTx/>
                <a:latin typeface="字魂59号-创粗黑" panose="00000500000000000000" pitchFamily="2" charset="-122"/>
                <a:ea typeface="字魂59号-创粗黑" panose="00000500000000000000" pitchFamily="2" charset="-122"/>
                <a:cs typeface="+mn-cs"/>
              </a:rPr>
              <a:t>LAN</a:t>
            </a:r>
            <a:endParaRPr kumimoji="0" lang="zh-CN" altLang="en-US" sz="1600" b="0" i="0" u="none" strike="noStrike" kern="1200" cap="none" spc="0" normalizeH="0" baseline="0" noProof="0" dirty="0">
              <a:ln>
                <a:noFill/>
              </a:ln>
              <a:solidFill>
                <a:prstClr val="white">
                  <a:lumMod val="75000"/>
                </a:prstClr>
              </a:solidFill>
              <a:effectLst/>
              <a:uLnTx/>
              <a:uFillTx/>
              <a:latin typeface="字魂59号-创粗黑" panose="00000500000000000000" pitchFamily="2" charset="-122"/>
              <a:ea typeface="字魂59号-创粗黑" panose="00000500000000000000" pitchFamily="2" charset="-122"/>
              <a:cs typeface="+mn-cs"/>
            </a:endParaRPr>
          </a:p>
        </p:txBody>
      </p:sp>
      <p:sp>
        <p:nvSpPr>
          <p:cNvPr id="33" name="矩形 32"/>
          <p:cNvSpPr/>
          <p:nvPr/>
        </p:nvSpPr>
        <p:spPr>
          <a:xfrm>
            <a:off x="10519262" y="278412"/>
            <a:ext cx="696024"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white">
                    <a:lumMod val="75000"/>
                  </a:prstClr>
                </a:solidFill>
                <a:effectLst/>
                <a:uLnTx/>
                <a:uFillTx/>
                <a:latin typeface="字魂59号-创粗黑" panose="00000500000000000000" pitchFamily="2" charset="-122"/>
                <a:ea typeface="字魂59号-创粗黑" panose="00000500000000000000" pitchFamily="2" charset="-122"/>
                <a:cs typeface="+mn-cs"/>
              </a:rPr>
              <a:t>WORK</a:t>
            </a:r>
            <a:endParaRPr kumimoji="0" lang="zh-CN" altLang="en-US" sz="1600" b="0" i="0" u="none" strike="noStrike" kern="1200" cap="none" spc="0" normalizeH="0" baseline="0" noProof="0" dirty="0">
              <a:ln>
                <a:noFill/>
              </a:ln>
              <a:solidFill>
                <a:prstClr val="white">
                  <a:lumMod val="75000"/>
                </a:prstClr>
              </a:solidFill>
              <a:effectLst/>
              <a:uLnTx/>
              <a:uFillTx/>
              <a:latin typeface="字魂59号-创粗黑" panose="00000500000000000000" pitchFamily="2" charset="-122"/>
              <a:ea typeface="字魂59号-创粗黑" panose="00000500000000000000" pitchFamily="2" charset="-122"/>
              <a:cs typeface="+mn-cs"/>
            </a:endParaRPr>
          </a:p>
        </p:txBody>
      </p:sp>
      <p:sp>
        <p:nvSpPr>
          <p:cNvPr id="34" name="矩形 33"/>
          <p:cNvSpPr/>
          <p:nvPr/>
        </p:nvSpPr>
        <p:spPr>
          <a:xfrm>
            <a:off x="9269825" y="278411"/>
            <a:ext cx="120898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75000"/>
                  </a:prstClr>
                </a:solidFill>
                <a:effectLst/>
                <a:uLnTx/>
                <a:uFillTx/>
                <a:latin typeface="字魂59号-创粗黑" panose="00000500000000000000" pitchFamily="2" charset="-122"/>
                <a:ea typeface="字魂59号-创粗黑" panose="00000500000000000000" pitchFamily="2" charset="-122"/>
                <a:cs typeface="+mn-cs"/>
              </a:rPr>
              <a:t>E</a:t>
            </a:r>
            <a:r>
              <a:rPr kumimoji="0" lang="en-US" altLang="zh-CN" sz="1600" b="0" i="0" u="none" strike="noStrike" kern="1200" cap="none" spc="0" normalizeH="0" baseline="0" noProof="0" dirty="0">
                <a:ln>
                  <a:noFill/>
                </a:ln>
                <a:solidFill>
                  <a:prstClr val="white">
                    <a:lumMod val="75000"/>
                  </a:prstClr>
                </a:solidFill>
                <a:effectLst/>
                <a:uLnTx/>
                <a:uFillTx/>
                <a:latin typeface="字魂59号-创粗黑" panose="00000500000000000000" pitchFamily="2" charset="-122"/>
                <a:ea typeface="字魂59号-创粗黑" panose="00000500000000000000" pitchFamily="2" charset="-122"/>
                <a:cs typeface="+mn-cs"/>
              </a:rPr>
              <a:t>CONOMICS</a:t>
            </a:r>
            <a:endParaRPr kumimoji="0" lang="zh-CN" altLang="en-US" sz="1600" b="0" i="0" u="none" strike="noStrike" kern="1200" cap="none" spc="0" normalizeH="0" baseline="0" noProof="0" dirty="0">
              <a:ln>
                <a:noFill/>
              </a:ln>
              <a:solidFill>
                <a:prstClr val="white">
                  <a:lumMod val="75000"/>
                </a:prstClr>
              </a:solidFill>
              <a:effectLst/>
              <a:uLnTx/>
              <a:uFillTx/>
              <a:latin typeface="字魂59号-创粗黑" panose="00000500000000000000" pitchFamily="2" charset="-122"/>
              <a:ea typeface="字魂59号-创粗黑" panose="00000500000000000000" pitchFamily="2" charset="-122"/>
              <a:cs typeface="+mn-cs"/>
            </a:endParaRPr>
          </a:p>
        </p:txBody>
      </p:sp>
      <p:sp>
        <p:nvSpPr>
          <p:cNvPr id="35" name="矩形 34"/>
          <p:cNvSpPr/>
          <p:nvPr/>
        </p:nvSpPr>
        <p:spPr>
          <a:xfrm>
            <a:off x="8257426" y="278994"/>
            <a:ext cx="1007007"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75000"/>
                  </a:prstClr>
                </a:solidFill>
                <a:effectLst/>
                <a:uLnTx/>
                <a:uFillTx/>
                <a:latin typeface="字魂59号-创粗黑" panose="00000500000000000000" pitchFamily="2" charset="-122"/>
                <a:ea typeface="字魂59号-创粗黑" panose="00000500000000000000" pitchFamily="2" charset="-122"/>
                <a:cs typeface="+mn-cs"/>
              </a:rPr>
              <a:t>B</a:t>
            </a:r>
            <a:r>
              <a:rPr kumimoji="0" lang="en-US" altLang="zh-CN" sz="1600" b="0" i="0" u="none" strike="noStrike" kern="1200" cap="none" spc="0" normalizeH="0" baseline="0" noProof="0" dirty="0">
                <a:ln>
                  <a:noFill/>
                </a:ln>
                <a:solidFill>
                  <a:prstClr val="white">
                    <a:lumMod val="75000"/>
                  </a:prstClr>
                </a:solidFill>
                <a:effectLst/>
                <a:uLnTx/>
                <a:uFillTx/>
                <a:latin typeface="字魂59号-创粗黑" panose="00000500000000000000" pitchFamily="2" charset="-122"/>
                <a:ea typeface="字魂59号-创粗黑" panose="00000500000000000000" pitchFamily="2" charset="-122"/>
                <a:cs typeface="+mn-cs"/>
              </a:rPr>
              <a:t>USINESS</a:t>
            </a:r>
            <a:endParaRPr kumimoji="0" lang="zh-CN" altLang="en-US" sz="1600" b="0" i="0" u="none" strike="noStrike" kern="1200" cap="none" spc="0" normalizeH="0" baseline="0" noProof="0" dirty="0">
              <a:ln>
                <a:noFill/>
              </a:ln>
              <a:solidFill>
                <a:prstClr val="white">
                  <a:lumMod val="75000"/>
                </a:prstClr>
              </a:solidFill>
              <a:effectLst/>
              <a:uLnTx/>
              <a:uFillTx/>
              <a:latin typeface="字魂59号-创粗黑" panose="00000500000000000000" pitchFamily="2" charset="-122"/>
              <a:ea typeface="字魂59号-创粗黑" panose="00000500000000000000" pitchFamily="2" charset="-122"/>
              <a:cs typeface="+mn-cs"/>
            </a:endParaRPr>
          </a:p>
        </p:txBody>
      </p:sp>
      <p:grpSp>
        <p:nvGrpSpPr>
          <p:cNvPr id="49" name="组合 48"/>
          <p:cNvGrpSpPr/>
          <p:nvPr/>
        </p:nvGrpSpPr>
        <p:grpSpPr>
          <a:xfrm>
            <a:off x="7966405" y="244095"/>
            <a:ext cx="343364" cy="400110"/>
            <a:chOff x="7966405" y="244095"/>
            <a:chExt cx="343364" cy="400110"/>
          </a:xfrm>
        </p:grpSpPr>
        <p:sp>
          <p:nvSpPr>
            <p:cNvPr id="40" name="椭圆 39"/>
            <p:cNvSpPr/>
            <p:nvPr/>
          </p:nvSpPr>
          <p:spPr>
            <a:xfrm>
              <a:off x="8011589" y="333691"/>
              <a:ext cx="268409" cy="268409"/>
            </a:xfrm>
            <a:prstGeom prst="ellipse">
              <a:avLst/>
            </a:pr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59号-创粗黑" panose="00000500000000000000" pitchFamily="2" charset="-122"/>
                <a:ea typeface="字魂59号-创粗黑" panose="00000500000000000000" pitchFamily="2" charset="-122"/>
                <a:cs typeface="+mn-cs"/>
              </a:endParaRPr>
            </a:p>
          </p:txBody>
        </p:sp>
        <p:sp>
          <p:nvSpPr>
            <p:cNvPr id="41" name="矩形 40"/>
            <p:cNvSpPr/>
            <p:nvPr/>
          </p:nvSpPr>
          <p:spPr>
            <a:xfrm>
              <a:off x="7966405" y="244095"/>
              <a:ext cx="343364"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59号-创粗黑" panose="00000500000000000000" pitchFamily="2" charset="-122"/>
                  <a:ea typeface="字魂59号-创粗黑" panose="00000500000000000000" pitchFamily="2" charset="-122"/>
                  <a:cs typeface="+mn-cs"/>
                </a:rPr>
                <a:t>C</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59号-创粗黑" panose="00000500000000000000" pitchFamily="2" charset="-122"/>
                <a:ea typeface="字魂59号-创粗黑" panose="00000500000000000000" pitchFamily="2"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750"/>
                                        <p:tgtEl>
                                          <p:spTgt spid="11"/>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750"/>
                                        <p:tgtEl>
                                          <p:spTgt spid="14"/>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750"/>
                                        <p:tgtEl>
                                          <p:spTgt spid="9"/>
                                        </p:tgtEl>
                                      </p:cBhvr>
                                    </p:animEffect>
                                  </p:childTnLst>
                                </p:cTn>
                              </p:par>
                            </p:childTnLst>
                          </p:cTn>
                        </p:par>
                        <p:par>
                          <p:cTn id="24" fill="hold">
                            <p:stCondLst>
                              <p:cond delay="5000"/>
                            </p:stCondLst>
                            <p:childTnLst>
                              <p:par>
                                <p:cTn id="25" presetID="15"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250" fill="hold"/>
                                        <p:tgtEl>
                                          <p:spTgt spid="18"/>
                                        </p:tgtEl>
                                        <p:attrNameLst>
                                          <p:attrName>ppt_w</p:attrName>
                                        </p:attrNameLst>
                                      </p:cBhvr>
                                      <p:tavLst>
                                        <p:tav tm="0">
                                          <p:val>
                                            <p:fltVal val="0"/>
                                          </p:val>
                                        </p:tav>
                                        <p:tav tm="100000">
                                          <p:val>
                                            <p:strVal val="#ppt_w"/>
                                          </p:val>
                                        </p:tav>
                                      </p:tavLst>
                                    </p:anim>
                                    <p:anim calcmode="lin" valueType="num">
                                      <p:cBhvr>
                                        <p:cTn id="28" dur="1250" fill="hold"/>
                                        <p:tgtEl>
                                          <p:spTgt spid="18"/>
                                        </p:tgtEl>
                                        <p:attrNameLst>
                                          <p:attrName>ppt_h</p:attrName>
                                        </p:attrNameLst>
                                      </p:cBhvr>
                                      <p:tavLst>
                                        <p:tav tm="0">
                                          <p:val>
                                            <p:fltVal val="0"/>
                                          </p:val>
                                        </p:tav>
                                        <p:tav tm="100000">
                                          <p:val>
                                            <p:strVal val="#ppt_h"/>
                                          </p:val>
                                        </p:tav>
                                      </p:tavLst>
                                    </p:anim>
                                    <p:anim calcmode="lin" valueType="num">
                                      <p:cBhvr>
                                        <p:cTn id="29" dur="1250" fill="hold"/>
                                        <p:tgtEl>
                                          <p:spTgt spid="18"/>
                                        </p:tgtEl>
                                        <p:attrNameLst>
                                          <p:attrName>ppt_x</p:attrName>
                                        </p:attrNameLst>
                                      </p:cBhvr>
                                      <p:tavLst>
                                        <p:tav tm="0" fmla="#ppt_x+(cos(-2*pi*(1-$))*-#ppt_x-sin(-2*pi*(1-$))*(1-#ppt_y))*(1-$)">
                                          <p:val>
                                            <p:fltVal val="0"/>
                                          </p:val>
                                        </p:tav>
                                        <p:tav tm="100000">
                                          <p:val>
                                            <p:fltVal val="1"/>
                                          </p:val>
                                        </p:tav>
                                      </p:tavLst>
                                    </p:anim>
                                    <p:anim calcmode="lin" valueType="num">
                                      <p:cBhvr>
                                        <p:cTn id="30" dur="1250" fill="hold"/>
                                        <p:tgtEl>
                                          <p:spTgt spid="18"/>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250" fill="hold"/>
                                        <p:tgtEl>
                                          <p:spTgt spid="7"/>
                                        </p:tgtEl>
                                        <p:attrNameLst>
                                          <p:attrName>ppt_w</p:attrName>
                                        </p:attrNameLst>
                                      </p:cBhvr>
                                      <p:tavLst>
                                        <p:tav tm="0">
                                          <p:val>
                                            <p:fltVal val="0"/>
                                          </p:val>
                                        </p:tav>
                                        <p:tav tm="100000">
                                          <p:val>
                                            <p:strVal val="#ppt_w"/>
                                          </p:val>
                                        </p:tav>
                                      </p:tavLst>
                                    </p:anim>
                                    <p:anim calcmode="lin" valueType="num">
                                      <p:cBhvr>
                                        <p:cTn id="34" dur="1250" fill="hold"/>
                                        <p:tgtEl>
                                          <p:spTgt spid="7"/>
                                        </p:tgtEl>
                                        <p:attrNameLst>
                                          <p:attrName>ppt_h</p:attrName>
                                        </p:attrNameLst>
                                      </p:cBhvr>
                                      <p:tavLst>
                                        <p:tav tm="0">
                                          <p:val>
                                            <p:fltVal val="0"/>
                                          </p:val>
                                        </p:tav>
                                        <p:tav tm="100000">
                                          <p:val>
                                            <p:strVal val="#ppt_h"/>
                                          </p:val>
                                        </p:tav>
                                      </p:tavLst>
                                    </p:anim>
                                    <p:anim calcmode="lin" valueType="num">
                                      <p:cBhvr>
                                        <p:cTn id="35" dur="1250" fill="hold"/>
                                        <p:tgtEl>
                                          <p:spTgt spid="7"/>
                                        </p:tgtEl>
                                        <p:attrNameLst>
                                          <p:attrName>ppt_x</p:attrName>
                                        </p:attrNameLst>
                                      </p:cBhvr>
                                      <p:tavLst>
                                        <p:tav tm="0" fmla="#ppt_x+(cos(-2*pi*(1-$))*-#ppt_x-sin(-2*pi*(1-$))*(1-#ppt_y))*(1-$)">
                                          <p:val>
                                            <p:fltVal val="0"/>
                                          </p:val>
                                        </p:tav>
                                        <p:tav tm="100000">
                                          <p:val>
                                            <p:fltVal val="1"/>
                                          </p:val>
                                        </p:tav>
                                      </p:tavLst>
                                    </p:anim>
                                    <p:anim calcmode="lin" valueType="num">
                                      <p:cBhvr>
                                        <p:cTn id="36" dur="1250" fill="hold"/>
                                        <p:tgtEl>
                                          <p:spTgt spid="7"/>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1250" fill="hold"/>
                                        <p:tgtEl>
                                          <p:spTgt spid="20"/>
                                        </p:tgtEl>
                                        <p:attrNameLst>
                                          <p:attrName>ppt_w</p:attrName>
                                        </p:attrNameLst>
                                      </p:cBhvr>
                                      <p:tavLst>
                                        <p:tav tm="0">
                                          <p:val>
                                            <p:fltVal val="0"/>
                                          </p:val>
                                        </p:tav>
                                        <p:tav tm="100000">
                                          <p:val>
                                            <p:strVal val="#ppt_w"/>
                                          </p:val>
                                        </p:tav>
                                      </p:tavLst>
                                    </p:anim>
                                    <p:anim calcmode="lin" valueType="num">
                                      <p:cBhvr>
                                        <p:cTn id="40" dur="1250" fill="hold"/>
                                        <p:tgtEl>
                                          <p:spTgt spid="20"/>
                                        </p:tgtEl>
                                        <p:attrNameLst>
                                          <p:attrName>ppt_h</p:attrName>
                                        </p:attrNameLst>
                                      </p:cBhvr>
                                      <p:tavLst>
                                        <p:tav tm="0">
                                          <p:val>
                                            <p:fltVal val="0"/>
                                          </p:val>
                                        </p:tav>
                                        <p:tav tm="100000">
                                          <p:val>
                                            <p:strVal val="#ppt_h"/>
                                          </p:val>
                                        </p:tav>
                                      </p:tavLst>
                                    </p:anim>
                                    <p:anim calcmode="lin" valueType="num">
                                      <p:cBhvr>
                                        <p:cTn id="41" dur="1250" fill="hold"/>
                                        <p:tgtEl>
                                          <p:spTgt spid="20"/>
                                        </p:tgtEl>
                                        <p:attrNameLst>
                                          <p:attrName>ppt_x</p:attrName>
                                        </p:attrNameLst>
                                      </p:cBhvr>
                                      <p:tavLst>
                                        <p:tav tm="0" fmla="#ppt_x+(cos(-2*pi*(1-$))*-#ppt_x-sin(-2*pi*(1-$))*(1-#ppt_y))*(1-$)">
                                          <p:val>
                                            <p:fltVal val="0"/>
                                          </p:val>
                                        </p:tav>
                                        <p:tav tm="100000">
                                          <p:val>
                                            <p:fltVal val="1"/>
                                          </p:val>
                                        </p:tav>
                                      </p:tavLst>
                                    </p:anim>
                                    <p:anim calcmode="lin" valueType="num">
                                      <p:cBhvr>
                                        <p:cTn id="42" dur="1250" fill="hold"/>
                                        <p:tgtEl>
                                          <p:spTgt spid="20"/>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1250" fill="hold"/>
                                        <p:tgtEl>
                                          <p:spTgt spid="19"/>
                                        </p:tgtEl>
                                        <p:attrNameLst>
                                          <p:attrName>ppt_w</p:attrName>
                                        </p:attrNameLst>
                                      </p:cBhvr>
                                      <p:tavLst>
                                        <p:tav tm="0">
                                          <p:val>
                                            <p:fltVal val="0"/>
                                          </p:val>
                                        </p:tav>
                                        <p:tav tm="100000">
                                          <p:val>
                                            <p:strVal val="#ppt_w"/>
                                          </p:val>
                                        </p:tav>
                                      </p:tavLst>
                                    </p:anim>
                                    <p:anim calcmode="lin" valueType="num">
                                      <p:cBhvr>
                                        <p:cTn id="46" dur="1250" fill="hold"/>
                                        <p:tgtEl>
                                          <p:spTgt spid="19"/>
                                        </p:tgtEl>
                                        <p:attrNameLst>
                                          <p:attrName>ppt_h</p:attrName>
                                        </p:attrNameLst>
                                      </p:cBhvr>
                                      <p:tavLst>
                                        <p:tav tm="0">
                                          <p:val>
                                            <p:fltVal val="0"/>
                                          </p:val>
                                        </p:tav>
                                        <p:tav tm="100000">
                                          <p:val>
                                            <p:strVal val="#ppt_h"/>
                                          </p:val>
                                        </p:tav>
                                      </p:tavLst>
                                    </p:anim>
                                    <p:anim calcmode="lin" valueType="num">
                                      <p:cBhvr>
                                        <p:cTn id="47" dur="1250" fill="hold"/>
                                        <p:tgtEl>
                                          <p:spTgt spid="19"/>
                                        </p:tgtEl>
                                        <p:attrNameLst>
                                          <p:attrName>ppt_x</p:attrName>
                                        </p:attrNameLst>
                                      </p:cBhvr>
                                      <p:tavLst>
                                        <p:tav tm="0" fmla="#ppt_x+(cos(-2*pi*(1-$))*-#ppt_x-sin(-2*pi*(1-$))*(1-#ppt_y))*(1-$)">
                                          <p:val>
                                            <p:fltVal val="0"/>
                                          </p:val>
                                        </p:tav>
                                        <p:tav tm="100000">
                                          <p:val>
                                            <p:fltVal val="1"/>
                                          </p:val>
                                        </p:tav>
                                      </p:tavLst>
                                    </p:anim>
                                    <p:anim calcmode="lin" valueType="num">
                                      <p:cBhvr>
                                        <p:cTn id="48" dur="125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6500"/>
                            </p:stCondLst>
                            <p:childTnLst>
                              <p:par>
                                <p:cTn id="50" presetID="22" presetClass="entr" presetSubtype="8"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750"/>
                                        <p:tgtEl>
                                          <p:spTgt spid="27"/>
                                        </p:tgtEl>
                                      </p:cBhvr>
                                    </p:animEffect>
                                  </p:childTnLst>
                                </p:cTn>
                              </p:par>
                            </p:childTnLst>
                          </p:cTn>
                        </p:par>
                        <p:par>
                          <p:cTn id="53" fill="hold">
                            <p:stCondLst>
                              <p:cond delay="7500"/>
                            </p:stCondLst>
                            <p:childTnLst>
                              <p:par>
                                <p:cTn id="54" presetID="53" presetClass="entr" presetSubtype="16"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750" fill="hold"/>
                                        <p:tgtEl>
                                          <p:spTgt spid="21"/>
                                        </p:tgtEl>
                                        <p:attrNameLst>
                                          <p:attrName>ppt_w</p:attrName>
                                        </p:attrNameLst>
                                      </p:cBhvr>
                                      <p:tavLst>
                                        <p:tav tm="0">
                                          <p:val>
                                            <p:fltVal val="0"/>
                                          </p:val>
                                        </p:tav>
                                        <p:tav tm="100000">
                                          <p:val>
                                            <p:strVal val="#ppt_w"/>
                                          </p:val>
                                        </p:tav>
                                      </p:tavLst>
                                    </p:anim>
                                    <p:anim calcmode="lin" valueType="num">
                                      <p:cBhvr>
                                        <p:cTn id="57" dur="750" fill="hold"/>
                                        <p:tgtEl>
                                          <p:spTgt spid="21"/>
                                        </p:tgtEl>
                                        <p:attrNameLst>
                                          <p:attrName>ppt_h</p:attrName>
                                        </p:attrNameLst>
                                      </p:cBhvr>
                                      <p:tavLst>
                                        <p:tav tm="0">
                                          <p:val>
                                            <p:fltVal val="0"/>
                                          </p:val>
                                        </p:tav>
                                        <p:tav tm="100000">
                                          <p:val>
                                            <p:strVal val="#ppt_h"/>
                                          </p:val>
                                        </p:tav>
                                      </p:tavLst>
                                    </p:anim>
                                    <p:animEffect transition="in" filter="fade">
                                      <p:cBhvr>
                                        <p:cTn id="58" dur="750"/>
                                        <p:tgtEl>
                                          <p:spTgt spid="21"/>
                                        </p:tgtEl>
                                      </p:cBhvr>
                                    </p:animEffect>
                                  </p:childTnLst>
                                </p:cTn>
                              </p:par>
                            </p:childTnLst>
                          </p:cTn>
                        </p:par>
                        <p:par>
                          <p:cTn id="59" fill="hold">
                            <p:stCondLst>
                              <p:cond delay="8500"/>
                            </p:stCondLst>
                            <p:childTnLst>
                              <p:par>
                                <p:cTn id="60" presetID="53" presetClass="entr" presetSubtype="16"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p:cTn id="62" dur="750" fill="hold"/>
                                        <p:tgtEl>
                                          <p:spTgt spid="49"/>
                                        </p:tgtEl>
                                        <p:attrNameLst>
                                          <p:attrName>ppt_w</p:attrName>
                                        </p:attrNameLst>
                                      </p:cBhvr>
                                      <p:tavLst>
                                        <p:tav tm="0">
                                          <p:val>
                                            <p:fltVal val="0"/>
                                          </p:val>
                                        </p:tav>
                                        <p:tav tm="100000">
                                          <p:val>
                                            <p:strVal val="#ppt_w"/>
                                          </p:val>
                                        </p:tav>
                                      </p:tavLst>
                                    </p:anim>
                                    <p:anim calcmode="lin" valueType="num">
                                      <p:cBhvr>
                                        <p:cTn id="63" dur="750" fill="hold"/>
                                        <p:tgtEl>
                                          <p:spTgt spid="49"/>
                                        </p:tgtEl>
                                        <p:attrNameLst>
                                          <p:attrName>ppt_h</p:attrName>
                                        </p:attrNameLst>
                                      </p:cBhvr>
                                      <p:tavLst>
                                        <p:tav tm="0">
                                          <p:val>
                                            <p:fltVal val="0"/>
                                          </p:val>
                                        </p:tav>
                                        <p:tav tm="100000">
                                          <p:val>
                                            <p:strVal val="#ppt_h"/>
                                          </p:val>
                                        </p:tav>
                                      </p:tavLst>
                                    </p:anim>
                                    <p:animEffect transition="in" filter="fade">
                                      <p:cBhvr>
                                        <p:cTn id="64" dur="750"/>
                                        <p:tgtEl>
                                          <p:spTgt spid="49"/>
                                        </p:tgtEl>
                                      </p:cBhvr>
                                    </p:animEffect>
                                  </p:childTnLst>
                                </p:cTn>
                              </p:par>
                            </p:childTnLst>
                          </p:cTn>
                        </p:par>
                        <p:par>
                          <p:cTn id="65" fill="hold">
                            <p:stCondLst>
                              <p:cond delay="9500"/>
                            </p:stCondLst>
                            <p:childTnLst>
                              <p:par>
                                <p:cTn id="66" presetID="22" presetClass="entr" presetSubtype="8"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ipe(left)">
                                      <p:cBhvr>
                                        <p:cTn id="68" dur="750"/>
                                        <p:tgtEl>
                                          <p:spTgt spid="35"/>
                                        </p:tgtEl>
                                      </p:cBhvr>
                                    </p:animEffect>
                                  </p:childTnLst>
                                </p:cTn>
                              </p:par>
                            </p:childTnLst>
                          </p:cTn>
                        </p:par>
                        <p:par>
                          <p:cTn id="69" fill="hold">
                            <p:stCondLst>
                              <p:cond delay="10500"/>
                            </p:stCondLst>
                            <p:childTnLst>
                              <p:par>
                                <p:cTn id="70" presetID="22" presetClass="entr" presetSubtype="8" fill="hold" grpId="0" nodeType="after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wipe(left)">
                                      <p:cBhvr>
                                        <p:cTn id="72" dur="750"/>
                                        <p:tgtEl>
                                          <p:spTgt spid="34"/>
                                        </p:tgtEl>
                                      </p:cBhvr>
                                    </p:animEffect>
                                  </p:childTnLst>
                                </p:cTn>
                              </p:par>
                            </p:childTnLst>
                          </p:cTn>
                        </p:par>
                        <p:par>
                          <p:cTn id="73" fill="hold">
                            <p:stCondLst>
                              <p:cond delay="11500"/>
                            </p:stCondLst>
                            <p:childTnLst>
                              <p:par>
                                <p:cTn id="74" presetID="22" presetClass="entr" presetSubtype="8"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wipe(left)">
                                      <p:cBhvr>
                                        <p:cTn id="76" dur="750"/>
                                        <p:tgtEl>
                                          <p:spTgt spid="33"/>
                                        </p:tgtEl>
                                      </p:cBhvr>
                                    </p:animEffect>
                                  </p:childTnLst>
                                </p:cTn>
                              </p:par>
                            </p:childTnLst>
                          </p:cTn>
                        </p:par>
                        <p:par>
                          <p:cTn id="77" fill="hold">
                            <p:stCondLst>
                              <p:cond delay="12500"/>
                            </p:stCondLst>
                            <p:childTnLst>
                              <p:par>
                                <p:cTn id="78" presetID="22" presetClass="entr" presetSubtype="8" fill="hold" grpId="0"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left)">
                                      <p:cBhvr>
                                        <p:cTn id="80"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6" grpId="0" animBg="1"/>
      <p:bldP spid="14" grpId="0" animBg="1"/>
      <p:bldP spid="7" grpId="0" animBg="1"/>
      <p:bldP spid="21" grpId="0"/>
      <p:bldP spid="18" grpId="0" animBg="1"/>
      <p:bldP spid="19" grpId="0" animBg="1"/>
      <p:bldP spid="20" grpId="0" animBg="1"/>
      <p:bldP spid="27" grpId="0"/>
      <p:bldP spid="32" grpId="0"/>
      <p:bldP spid="33" grpId="0"/>
      <p:bldP spid="34" grpId="0"/>
      <p:bldP spid="3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F0D7FB4-4EA1-486D-A4F5-D124D383C28B}"/>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a:t>
            </a:r>
            <a:endParaRPr lang="en-US" altLang="zh-CN" sz="1600" b="1" dirty="0"/>
          </a:p>
          <a:p>
            <a:pPr eaLnBrk="1" hangingPunct="1">
              <a:lnSpc>
                <a:spcPct val="80000"/>
              </a:lnSpc>
            </a:pPr>
            <a:r>
              <a:rPr lang="zh-CN" altLang="en-US" sz="1600" b="1" dirty="0"/>
              <a:t>          项目经理、企业管理咨询师、企业总经理、营销经理、财务总监、酒店经理、企业培训师</a:t>
            </a:r>
            <a:endParaRPr lang="en-US" altLang="zh-CN" sz="1600" b="1" dirty="0"/>
          </a:p>
          <a:p>
            <a:pPr eaLnBrk="1" hangingPunct="1">
              <a:lnSpc>
                <a:spcPct val="80000"/>
              </a:lnSpc>
            </a:pPr>
            <a:r>
              <a:rPr lang="zh-CN" altLang="en-US" sz="1600" b="1" dirty="0"/>
              <a:t>          采购经理、</a:t>
            </a:r>
            <a:r>
              <a:rPr lang="en-US" altLang="zh-CN" sz="1600" b="1" dirty="0"/>
              <a:t>IE</a:t>
            </a:r>
            <a:r>
              <a:rPr lang="zh-CN" altLang="en-US" sz="1600" b="1" dirty="0"/>
              <a:t>工业工程师、医院管理、行政总监、市场总监、工厂管理、服装企业管理、</a:t>
            </a:r>
            <a:endParaRPr lang="en-US" altLang="zh-CN" sz="1600" b="1" dirty="0"/>
          </a:p>
          <a:p>
            <a:pPr eaLnBrk="1" hangingPunct="1">
              <a:lnSpc>
                <a:spcPct val="80000"/>
              </a:lnSpc>
            </a:pPr>
            <a:r>
              <a:rPr lang="zh-CN" altLang="en-US" sz="1600" b="1" dirty="0"/>
              <a:t>          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sz="2400" b="1" dirty="0"/>
              <a:t>仅收取</a:t>
            </a:r>
            <a:r>
              <a:rPr lang="en-US" altLang="zh-CN" sz="2400" b="1" dirty="0"/>
              <a:t>1280</a:t>
            </a:r>
            <a:r>
              <a:rPr lang="zh-CN" altLang="en-US" sz="2400"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MHJY1999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781FC6E1-3462-F645-004F-9CA75E675889}"/>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ADA1F993-00CC-A117-1141-BFDA6F6C61A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D53500D2-EB92-391B-9850-F7274EB1EEBA}"/>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F3FDEAA2-705A-B116-EC9F-6F61556681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64" y="555307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6CCAF45F-F6E6-0528-80CD-E5084F6914F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AF5B0C0B-0201-0C95-6248-651F11EA1383}"/>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702C454D-0EC3-F40E-4703-43BF456FE0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2">
            <a:extLst>
              <a:ext uri="{FF2B5EF4-FFF2-40B4-BE49-F238E27FC236}">
                <a16:creationId xmlns:a16="http://schemas.microsoft.com/office/drawing/2014/main" id="{CEA177F7-A6E7-5373-48E8-1281CC8199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4539" y="0"/>
            <a:ext cx="81629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3"/>
          <p:cNvSpPr/>
          <p:nvPr/>
        </p:nvSpPr>
        <p:spPr>
          <a:xfrm>
            <a:off x="1128761" y="1277717"/>
            <a:ext cx="9883677" cy="4615083"/>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3818674"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3</a:t>
            </a:r>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 </a:t>
            </a:r>
            <a:r>
              <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营销人员考核的原则</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p:cNvGrpSpPr/>
          <p:nvPr/>
        </p:nvGrpSpPr>
        <p:grpSpPr>
          <a:xfrm>
            <a:off x="1128761" y="1560382"/>
            <a:ext cx="5711046" cy="546411"/>
            <a:chOff x="1128761" y="1560382"/>
            <a:chExt cx="5711046" cy="546411"/>
          </a:xfrm>
        </p:grpSpPr>
        <p:sp>
          <p:nvSpPr>
            <p:cNvPr id="9" name="Freeform: Shape 13"/>
            <p:cNvSpPr/>
            <p:nvPr/>
          </p:nvSpPr>
          <p:spPr>
            <a:xfrm>
              <a:off x="1128761" y="1600124"/>
              <a:ext cx="24221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0" name="矩形 9"/>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1</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）实事求是</a:t>
              </a:r>
            </a:p>
          </p:txBody>
        </p:sp>
      </p:grpSp>
      <p:sp>
        <p:nvSpPr>
          <p:cNvPr id="11" name="文本框 10"/>
          <p:cNvSpPr txBox="1"/>
          <p:nvPr/>
        </p:nvSpPr>
        <p:spPr>
          <a:xfrm>
            <a:off x="1447976" y="2252517"/>
            <a:ext cx="9201831" cy="1422954"/>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实事求是就要求绩效考评的标准、数据的记录等要建立在客观实际的基础之上，对销售人员进行客观考核，用事实说话，切忌主观武断。</a:t>
            </a:r>
          </a:p>
        </p:txBody>
      </p:sp>
      <p:grpSp>
        <p:nvGrpSpPr>
          <p:cNvPr id="5" name="组合 4"/>
          <p:cNvGrpSpPr/>
          <p:nvPr/>
        </p:nvGrpSpPr>
        <p:grpSpPr>
          <a:xfrm>
            <a:off x="1128761" y="3848142"/>
            <a:ext cx="5725036" cy="554379"/>
            <a:chOff x="1128761" y="4350061"/>
            <a:chExt cx="5725036" cy="554379"/>
          </a:xfrm>
        </p:grpSpPr>
        <p:sp>
          <p:nvSpPr>
            <p:cNvPr id="3" name="Freeform: Shape 13"/>
            <p:cNvSpPr/>
            <p:nvPr/>
          </p:nvSpPr>
          <p:spPr>
            <a:xfrm>
              <a:off x="1128761" y="4397771"/>
              <a:ext cx="255931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2" name="矩形 11"/>
            <p:cNvSpPr/>
            <p:nvPr/>
          </p:nvSpPr>
          <p:spPr>
            <a:xfrm>
              <a:off x="1179562" y="4350061"/>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2</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）重点突出</a:t>
              </a:r>
            </a:p>
          </p:txBody>
        </p:sp>
      </p:grpSp>
      <p:sp>
        <p:nvSpPr>
          <p:cNvPr id="13" name="文本框 12"/>
          <p:cNvSpPr txBox="1"/>
          <p:nvPr/>
        </p:nvSpPr>
        <p:spPr>
          <a:xfrm>
            <a:off x="1469683" y="4537202"/>
            <a:ext cx="9201831"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考评内容应该选择岗位工作的主要方面进行评价，突出重点。</a:t>
            </a:r>
          </a:p>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考评的主要内容以影响销售利润和效率的因素为主，其他方面为辅。</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0"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3"/>
          <p:cNvSpPr/>
          <p:nvPr/>
        </p:nvSpPr>
        <p:spPr>
          <a:xfrm>
            <a:off x="1128761" y="1800937"/>
            <a:ext cx="9883677" cy="3385723"/>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3818674"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3</a:t>
            </a:r>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 </a:t>
            </a:r>
            <a:r>
              <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营销人员考核的原则</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p:cNvGrpSpPr/>
          <p:nvPr/>
        </p:nvGrpSpPr>
        <p:grpSpPr>
          <a:xfrm>
            <a:off x="1128761" y="2083602"/>
            <a:ext cx="5711046" cy="546411"/>
            <a:chOff x="1128761" y="1560382"/>
            <a:chExt cx="5711046" cy="546411"/>
          </a:xfrm>
        </p:grpSpPr>
        <p:sp>
          <p:nvSpPr>
            <p:cNvPr id="9" name="Freeform: Shape 13"/>
            <p:cNvSpPr/>
            <p:nvPr/>
          </p:nvSpPr>
          <p:spPr>
            <a:xfrm>
              <a:off x="1128761" y="1600124"/>
              <a:ext cx="24221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0" name="矩形 9"/>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3</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）公平公开</a:t>
              </a:r>
            </a:p>
          </p:txBody>
        </p:sp>
      </p:grpSp>
      <p:sp>
        <p:nvSpPr>
          <p:cNvPr id="11" name="文本框 10"/>
          <p:cNvSpPr txBox="1"/>
          <p:nvPr/>
        </p:nvSpPr>
        <p:spPr>
          <a:xfrm>
            <a:off x="1447976" y="2903966"/>
            <a:ext cx="9201831" cy="1846146"/>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20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绩效标准的制订应通过协商来进行</a:t>
            </a:r>
          </a:p>
          <a:p>
            <a:pPr marL="342900" lvl="0" indent="-342900">
              <a:lnSpc>
                <a:spcPct val="20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考评工作应制度化、规范化。</a:t>
            </a:r>
          </a:p>
          <a:p>
            <a:pPr marL="342900" lvl="0" indent="-342900">
              <a:lnSpc>
                <a:spcPct val="20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考核结果公开</a:t>
            </a:r>
          </a:p>
        </p:txBody>
      </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2874" y="3019371"/>
            <a:ext cx="2956006" cy="17091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22" presetClass="entr" presetSubtype="8"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3"/>
          <p:cNvSpPr/>
          <p:nvPr/>
        </p:nvSpPr>
        <p:spPr>
          <a:xfrm>
            <a:off x="1128761" y="1186277"/>
            <a:ext cx="9883677" cy="5092603"/>
          </a:xfrm>
          <a:prstGeom prst="roundRect">
            <a:avLst/>
          </a:prstGeom>
          <a:solidFill>
            <a:schemeClr val="bg1"/>
          </a:solidFill>
          <a:ln w="19050">
            <a:gradFill>
              <a:gsLst>
                <a:gs pos="0">
                  <a:srgbClr val="E8EAED"/>
                </a:gs>
                <a:gs pos="100000">
                  <a:srgbClr val="B7BDC7"/>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endParaRPr>
          </a:p>
        </p:txBody>
      </p:sp>
      <p:sp>
        <p:nvSpPr>
          <p:cNvPr id="50" name="矩形 49"/>
          <p:cNvSpPr/>
          <p:nvPr/>
        </p:nvSpPr>
        <p:spPr>
          <a:xfrm>
            <a:off x="320114" y="284624"/>
            <a:ext cx="3818674"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3</a:t>
            </a:r>
            <a:r>
              <a:rPr lang="en-US" altLang="zh-CN" sz="280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2800">
                <a:solidFill>
                  <a:prstClr val="black">
                    <a:lumMod val="65000"/>
                    <a:lumOff val="35000"/>
                  </a:prstClr>
                </a:solidFill>
                <a:latin typeface="微软雅黑" panose="020B0503020204020204" pitchFamily="34" charset="-122"/>
                <a:ea typeface="微软雅黑" panose="020B0503020204020204" pitchFamily="34" charset="-122"/>
              </a:rPr>
              <a:t> </a:t>
            </a:r>
            <a:r>
              <a:rPr kumimoji="0" lang="zh-CN" altLang="en-US" sz="28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营销人员考核的原则</a:t>
            </a:r>
          </a:p>
        </p:txBody>
      </p:sp>
      <p:sp>
        <p:nvSpPr>
          <p:cNvPr id="2" name="矩形 1"/>
          <p:cNvSpPr/>
          <p:nvPr/>
        </p:nvSpPr>
        <p:spPr>
          <a:xfrm>
            <a:off x="0" y="168973"/>
            <a:ext cx="242371" cy="754522"/>
          </a:xfrm>
          <a:prstGeom prst="rect">
            <a:avLst/>
          </a:prstGeom>
          <a:solidFill>
            <a:srgbClr val="FC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p:cNvGrpSpPr/>
          <p:nvPr/>
        </p:nvGrpSpPr>
        <p:grpSpPr>
          <a:xfrm>
            <a:off x="1128761" y="1377502"/>
            <a:ext cx="5711046" cy="546411"/>
            <a:chOff x="1128761" y="1560382"/>
            <a:chExt cx="5711046" cy="546411"/>
          </a:xfrm>
        </p:grpSpPr>
        <p:sp>
          <p:nvSpPr>
            <p:cNvPr id="9" name="Freeform: Shape 13"/>
            <p:cNvSpPr/>
            <p:nvPr/>
          </p:nvSpPr>
          <p:spPr>
            <a:xfrm>
              <a:off x="1128761" y="1600124"/>
              <a:ext cx="242215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0" name="矩形 9"/>
            <p:cNvSpPr/>
            <p:nvPr/>
          </p:nvSpPr>
          <p:spPr>
            <a:xfrm>
              <a:off x="1165572" y="1560382"/>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4</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）重视反馈</a:t>
              </a:r>
            </a:p>
          </p:txBody>
        </p:sp>
      </p:grpSp>
      <p:sp>
        <p:nvSpPr>
          <p:cNvPr id="11" name="文本框 10"/>
          <p:cNvSpPr txBox="1"/>
          <p:nvPr/>
        </p:nvSpPr>
        <p:spPr>
          <a:xfrm>
            <a:off x="1447976" y="1993437"/>
            <a:ext cx="9201831"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在绩效考评之后，企业要组织有关人员进行面谈讨论，把结果反馈给被考核者。同时，考核者应注意听取被考核者的意见及自我评价。</a:t>
            </a:r>
          </a:p>
        </p:txBody>
      </p:sp>
      <p:grpSp>
        <p:nvGrpSpPr>
          <p:cNvPr id="5" name="组合 4"/>
          <p:cNvGrpSpPr/>
          <p:nvPr/>
        </p:nvGrpSpPr>
        <p:grpSpPr>
          <a:xfrm>
            <a:off x="1128761" y="3054730"/>
            <a:ext cx="5725036" cy="554379"/>
            <a:chOff x="1128761" y="4350061"/>
            <a:chExt cx="5725036" cy="554379"/>
          </a:xfrm>
        </p:grpSpPr>
        <p:sp>
          <p:nvSpPr>
            <p:cNvPr id="3" name="Freeform: Shape 13"/>
            <p:cNvSpPr/>
            <p:nvPr/>
          </p:nvSpPr>
          <p:spPr>
            <a:xfrm>
              <a:off x="1128761" y="4397771"/>
              <a:ext cx="255931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12" name="矩形 11"/>
            <p:cNvSpPr/>
            <p:nvPr/>
          </p:nvSpPr>
          <p:spPr>
            <a:xfrm>
              <a:off x="1179562" y="4350061"/>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5</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）工作相关 </a:t>
              </a:r>
            </a:p>
          </p:txBody>
        </p:sp>
      </p:grpSp>
      <p:sp>
        <p:nvSpPr>
          <p:cNvPr id="13" name="文本框 12"/>
          <p:cNvSpPr txBox="1"/>
          <p:nvPr/>
        </p:nvSpPr>
        <p:spPr>
          <a:xfrm>
            <a:off x="1469683" y="3606630"/>
            <a:ext cx="9201831"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绩效考评是对销售人员的工作评价，对不影响工作的其他任何事情都不要进行考评。</a:t>
            </a:r>
          </a:p>
        </p:txBody>
      </p:sp>
      <p:grpSp>
        <p:nvGrpSpPr>
          <p:cNvPr id="18" name="组合 17"/>
          <p:cNvGrpSpPr/>
          <p:nvPr/>
        </p:nvGrpSpPr>
        <p:grpSpPr>
          <a:xfrm>
            <a:off x="1179564" y="4594561"/>
            <a:ext cx="5725036" cy="554379"/>
            <a:chOff x="1128761" y="4350061"/>
            <a:chExt cx="5725036" cy="554379"/>
          </a:xfrm>
        </p:grpSpPr>
        <p:sp>
          <p:nvSpPr>
            <p:cNvPr id="19" name="Freeform: Shape 13"/>
            <p:cNvSpPr/>
            <p:nvPr/>
          </p:nvSpPr>
          <p:spPr>
            <a:xfrm>
              <a:off x="1128761" y="4397771"/>
              <a:ext cx="2559319" cy="506669"/>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flip="none" rotWithShape="1">
              <a:gsLst>
                <a:gs pos="99000">
                  <a:srgbClr val="5B87E9"/>
                </a:gs>
                <a:gs pos="0">
                  <a:srgbClr val="5ED4F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mn-cs"/>
                <a:sym typeface="zihun36hao-zhengwensongkai" panose="00000500000000000000" pitchFamily="2" charset="-122"/>
              </a:endParaRPr>
            </a:p>
          </p:txBody>
        </p:sp>
        <p:sp>
          <p:nvSpPr>
            <p:cNvPr id="20" name="矩形 19"/>
            <p:cNvSpPr/>
            <p:nvPr/>
          </p:nvSpPr>
          <p:spPr>
            <a:xfrm>
              <a:off x="1179562" y="4350061"/>
              <a:ext cx="5674235" cy="49795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a:t>
              </a:r>
              <a:r>
                <a:rPr kumimoji="0" lang="en-US" altLang="zh-CN"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6</a:t>
              </a:r>
              <a:r>
                <a:rPr kumimoji="0" lang="zh-CN" altLang="en-US" sz="2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zihun36hao-zhengwensongkai" panose="00000500000000000000" pitchFamily="2" charset="-122"/>
                </a:rPr>
                <a:t>）重视时效</a:t>
              </a:r>
            </a:p>
          </p:txBody>
        </p:sp>
      </p:grpSp>
      <p:sp>
        <p:nvSpPr>
          <p:cNvPr id="21" name="文本框 20"/>
          <p:cNvSpPr txBox="1"/>
          <p:nvPr/>
        </p:nvSpPr>
        <p:spPr>
          <a:xfrm>
            <a:off x="1520486" y="5161701"/>
            <a:ext cx="9201831" cy="961289"/>
          </a:xfrm>
          <a:prstGeom prst="rect">
            <a:avLst/>
          </a:prstGeom>
        </p:spPr>
        <p:txBody>
          <a:bodyPr wrap="square">
            <a:spAutoFit/>
          </a:bodyPr>
          <a:lstStyle>
            <a:defPPr>
              <a:defRPr lang="zh-CN"/>
            </a:defPPr>
            <a:lvl1pPr>
              <a:defRPr sz="5400" spc="300">
                <a:solidFill>
                  <a:schemeClr val="tx1">
                    <a:lumMod val="75000"/>
                    <a:lumOff val="25000"/>
                  </a:schemeClr>
                </a:solidFill>
                <a:latin typeface="字魂59号-创粗黑" panose="00000500000000000000" pitchFamily="2" charset="-122"/>
                <a:ea typeface="字魂59号-创粗黑" panose="00000500000000000000" pitchFamily="2" charset="-122"/>
              </a:defRPr>
            </a:lvl1pPr>
          </a:lstStyle>
          <a:p>
            <a:pPr marL="342900" lvl="0" indent="-342900">
              <a:lnSpc>
                <a:spcPct val="150000"/>
              </a:lnSpc>
              <a:buClr>
                <a:srgbClr val="5C9FEB"/>
              </a:buClr>
              <a:buFont typeface="Arial" panose="020B0604020202020204" pitchFamily="34" charset="0"/>
              <a:buChar char="•"/>
            </a:pPr>
            <a:r>
              <a:rPr lang="zh-CN" altLang="en-US" sz="2000">
                <a:solidFill>
                  <a:prstClr val="black">
                    <a:lumMod val="75000"/>
                    <a:lumOff val="25000"/>
                  </a:prstClr>
                </a:solidFill>
                <a:latin typeface="微软雅黑" panose="020B0503020204020204" pitchFamily="34" charset="-122"/>
                <a:ea typeface="微软雅黑" panose="020B0503020204020204" pitchFamily="34" charset="-122"/>
              </a:rPr>
              <a:t>绩效考评是对考核期内的所有成果形成综合的评价，即绩效数据与考核时段相吻合。</a:t>
            </a:r>
          </a:p>
        </p:txBody>
      </p:sp>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3"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VECTOR" val="310e5a48-adc4-4f4b-aead-a980846bc6fc"/>
</p:tagLst>
</file>

<file path=ppt/tags/tag10.xml><?xml version="1.0" encoding="utf-8"?>
<p:tagLst xmlns:a="http://schemas.openxmlformats.org/drawingml/2006/main" xmlns:r="http://schemas.openxmlformats.org/officeDocument/2006/relationships" xmlns:p="http://schemas.openxmlformats.org/presentationml/2006/main">
  <p:tag name="ISLIDE.VECTOR" val="bfd462ac-6cd7-47c3-ad51-dfe7d45f6104"/>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5db59a4e-c2e1-495c-820d-38837e4d5157}"/>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b61d457b-b981-4601-9e3f-1e794fda8ee7}"/>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b61d457b-b981-4601-9e3f-1e794fda8ee7}"/>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0a1d2e6c-21ac-41ae-9b6f-c4c8995dd752}"/>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f6467c64-9cc3-4fa7-8fde-2783c70efe65}"/>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cd1de799-7b8b-41de-ba07-dca7bea634ea}"/>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a301aff8-6dd2-4298-9c8d-010242cc450e}"/>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0bd4a2b9-80b0-4501-af05-096031e336c5}"/>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fcbd8a96-2df3-4e47-ab07-b34e80e92392}"/>
</p:tagLst>
</file>

<file path=ppt/tags/tag2.xml><?xml version="1.0" encoding="utf-8"?>
<p:tagLst xmlns:a="http://schemas.openxmlformats.org/drawingml/2006/main" xmlns:r="http://schemas.openxmlformats.org/officeDocument/2006/relationships" xmlns:p="http://schemas.openxmlformats.org/presentationml/2006/main">
  <p:tag name="ISLIDE.VECTOR" val="36616922-28ac-4920-92ce-368fdc1ddbd0"/>
</p:tagLst>
</file>

<file path=ppt/tags/tag20.xml><?xml version="1.0" encoding="utf-8"?>
<p:tagLst xmlns:a="http://schemas.openxmlformats.org/drawingml/2006/main" xmlns:r="http://schemas.openxmlformats.org/officeDocument/2006/relationships" xmlns:p="http://schemas.openxmlformats.org/presentationml/2006/main">
  <p:tag name="ISLIDE.VECTOR" val="c42dc786-bcb0-4632-9791-8547a823491e"/>
</p:tagLst>
</file>

<file path=ppt/tags/tag21.xml><?xml version="1.0" encoding="utf-8"?>
<p:tagLst xmlns:a="http://schemas.openxmlformats.org/drawingml/2006/main" xmlns:r="http://schemas.openxmlformats.org/officeDocument/2006/relationships" xmlns:p="http://schemas.openxmlformats.org/presentationml/2006/main">
  <p:tag name="ISLIDE.VECTOR" val="74babdb4-5519-4136-b83a-2dd0b0c9fe35"/>
</p:tagLst>
</file>

<file path=ppt/tags/tag22.xml><?xml version="1.0" encoding="utf-8"?>
<p:tagLst xmlns:a="http://schemas.openxmlformats.org/drawingml/2006/main" xmlns:r="http://schemas.openxmlformats.org/officeDocument/2006/relationships" xmlns:p="http://schemas.openxmlformats.org/presentationml/2006/main">
  <p:tag name="ISLIDE.VECTOR" val="de43f30e-5dc8-4469-a71e-a205f19b8d6e"/>
</p:tagLst>
</file>

<file path=ppt/tags/tag23.xml><?xml version="1.0" encoding="utf-8"?>
<p:tagLst xmlns:a="http://schemas.openxmlformats.org/drawingml/2006/main" xmlns:r="http://schemas.openxmlformats.org/officeDocument/2006/relationships" xmlns:p="http://schemas.openxmlformats.org/presentationml/2006/main">
  <p:tag name="ISLIDE.VECTOR" val="6c16021f-8c34-41fc-9b17-c46cc71e2805"/>
</p:tagLst>
</file>

<file path=ppt/tags/tag24.xml><?xml version="1.0" encoding="utf-8"?>
<p:tagLst xmlns:a="http://schemas.openxmlformats.org/drawingml/2006/main" xmlns:r="http://schemas.openxmlformats.org/officeDocument/2006/relationships" xmlns:p="http://schemas.openxmlformats.org/presentationml/2006/main">
  <p:tag name="ISLIDE.VECTOR" val="de43f30e-5dc8-4469-a71e-a205f19b8d6e"/>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4d695c50-fe40-4fc7-8f0a-d3a801b05732}"/>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65a57732-9967-43ba-a8c0-eaeaecc3fad5}"/>
</p:tagLst>
</file>

<file path=ppt/tags/tag3.xml><?xml version="1.0" encoding="utf-8"?>
<p:tagLst xmlns:a="http://schemas.openxmlformats.org/drawingml/2006/main" xmlns:r="http://schemas.openxmlformats.org/officeDocument/2006/relationships" xmlns:p="http://schemas.openxmlformats.org/presentationml/2006/main">
  <p:tag name="ISLIDE.VECTOR" val="de43f30e-5dc8-4469-a71e-a205f19b8d6e"/>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afa1f032-b2ff-4eac-bb0f-32c0a0004d62}"/>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afaf8a13-3876-4b1c-826e-8d0a87950a46}"/>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e52a2491-01d8-48ee-a40c-9d2391e30d80}"/>
</p:tagLst>
</file>

<file path=ppt/tags/tag7.xml><?xml version="1.0" encoding="utf-8"?>
<p:tagLst xmlns:a="http://schemas.openxmlformats.org/drawingml/2006/main" xmlns:r="http://schemas.openxmlformats.org/officeDocument/2006/relationships" xmlns:p="http://schemas.openxmlformats.org/presentationml/2006/main">
  <p:tag name="ISLIDE.VECTOR" val="0354bfa5-3032-4211-9404-b25ca2f57edf"/>
</p:tagLst>
</file>

<file path=ppt/tags/tag8.xml><?xml version="1.0" encoding="utf-8"?>
<p:tagLst xmlns:a="http://schemas.openxmlformats.org/drawingml/2006/main" xmlns:r="http://schemas.openxmlformats.org/officeDocument/2006/relationships" xmlns:p="http://schemas.openxmlformats.org/presentationml/2006/main">
  <p:tag name="ISLIDE.VECTOR" val="954147af-d540-4f24-b2cd-8f58e481373e"/>
</p:tagLst>
</file>

<file path=ppt/tags/tag9.xml><?xml version="1.0" encoding="utf-8"?>
<p:tagLst xmlns:a="http://schemas.openxmlformats.org/drawingml/2006/main" xmlns:r="http://schemas.openxmlformats.org/officeDocument/2006/relationships" xmlns:p="http://schemas.openxmlformats.org/presentationml/2006/main">
  <p:tag name="ISLIDE.VECTOR" val="954147af-d540-4f24-b2cd-8f58e481373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6544</Words>
  <Application>Microsoft Office PowerPoint</Application>
  <PresentationFormat>宽屏</PresentationFormat>
  <Paragraphs>741</Paragraphs>
  <Slides>67</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67</vt:i4>
      </vt:variant>
    </vt:vector>
  </HeadingPairs>
  <TitlesOfParts>
    <vt:vector size="76" baseType="lpstr">
      <vt:lpstr>等线</vt:lpstr>
      <vt:lpstr>等线 Light</vt:lpstr>
      <vt:lpstr>黑体</vt:lpstr>
      <vt:lpstr>华文新魏</vt:lpstr>
      <vt:lpstr>微软雅黑</vt:lpstr>
      <vt:lpstr>字魂59号-创粗黑</vt:lpstr>
      <vt:lpstr>Arial</vt:lpstr>
      <vt:lpstr>Wingdings</vt:lpstr>
      <vt:lpstr>Office 主题​​</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moocs</dc:creator>
  <cp:lastModifiedBy>传有 徐</cp:lastModifiedBy>
  <cp:revision>390</cp:revision>
  <dcterms:created xsi:type="dcterms:W3CDTF">2020-07-23T05:42:00Z</dcterms:created>
  <dcterms:modified xsi:type="dcterms:W3CDTF">2022-06-30T04:57:11Z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