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handoutMasterIdLst>
    <p:handoutMasterId r:id="rId14"/>
  </p:handoutMasterIdLst>
  <p:sldIdLst>
    <p:sldId id="340" r:id="rId2"/>
    <p:sldId id="339" r:id="rId3"/>
    <p:sldId id="343" r:id="rId4"/>
    <p:sldId id="257" r:id="rId5"/>
    <p:sldId id="259" r:id="rId6"/>
    <p:sldId id="344" r:id="rId7"/>
    <p:sldId id="345" r:id="rId8"/>
    <p:sldId id="346" r:id="rId9"/>
    <p:sldId id="347" r:id="rId10"/>
    <p:sldId id="348" r:id="rId11"/>
    <p:sldId id="258" r:id="rId12"/>
  </p:sldIdLst>
  <p:sldSz cx="10693400" cy="7561263"/>
  <p:notesSz cx="6858000" cy="9144000"/>
  <p:defaultTextStyle>
    <a:defPPr>
      <a:defRPr lang="zh-CN"/>
    </a:defPPr>
    <a:lvl1pPr algn="l" defTabSz="1042988" rtl="0" fontAlgn="base">
      <a:spcBef>
        <a:spcPct val="0"/>
      </a:spcBef>
      <a:spcAft>
        <a:spcPct val="0"/>
      </a:spcAft>
      <a:defRPr sz="2100" kern="1200">
        <a:solidFill>
          <a:schemeClr val="tx1"/>
        </a:solidFill>
        <a:latin typeface="Arial" charset="0"/>
        <a:ea typeface="宋体" pitchFamily="2" charset="-122"/>
        <a:cs typeface="+mn-cs"/>
      </a:defRPr>
    </a:lvl1pPr>
    <a:lvl2pPr marL="520700" indent="-63500" algn="l" defTabSz="1042988" rtl="0" fontAlgn="base">
      <a:spcBef>
        <a:spcPct val="0"/>
      </a:spcBef>
      <a:spcAft>
        <a:spcPct val="0"/>
      </a:spcAft>
      <a:defRPr sz="2100" kern="1200">
        <a:solidFill>
          <a:schemeClr val="tx1"/>
        </a:solidFill>
        <a:latin typeface="Arial" charset="0"/>
        <a:ea typeface="宋体" pitchFamily="2" charset="-122"/>
        <a:cs typeface="+mn-cs"/>
      </a:defRPr>
    </a:lvl2pPr>
    <a:lvl3pPr marL="1042988" indent="-128588" algn="l" defTabSz="1042988" rtl="0" fontAlgn="base">
      <a:spcBef>
        <a:spcPct val="0"/>
      </a:spcBef>
      <a:spcAft>
        <a:spcPct val="0"/>
      </a:spcAft>
      <a:defRPr sz="2100" kern="1200">
        <a:solidFill>
          <a:schemeClr val="tx1"/>
        </a:solidFill>
        <a:latin typeface="Arial" charset="0"/>
        <a:ea typeface="宋体" pitchFamily="2" charset="-122"/>
        <a:cs typeface="+mn-cs"/>
      </a:defRPr>
    </a:lvl3pPr>
    <a:lvl4pPr marL="1563688" indent="-192088" algn="l" defTabSz="1042988" rtl="0" fontAlgn="base">
      <a:spcBef>
        <a:spcPct val="0"/>
      </a:spcBef>
      <a:spcAft>
        <a:spcPct val="0"/>
      </a:spcAft>
      <a:defRPr sz="2100" kern="1200">
        <a:solidFill>
          <a:schemeClr val="tx1"/>
        </a:solidFill>
        <a:latin typeface="Arial" charset="0"/>
        <a:ea typeface="宋体" pitchFamily="2" charset="-122"/>
        <a:cs typeface="+mn-cs"/>
      </a:defRPr>
    </a:lvl4pPr>
    <a:lvl5pPr marL="2085975" indent="-257175" algn="l" defTabSz="1042988" rtl="0" fontAlgn="base">
      <a:spcBef>
        <a:spcPct val="0"/>
      </a:spcBef>
      <a:spcAft>
        <a:spcPct val="0"/>
      </a:spcAft>
      <a:defRPr sz="2100" kern="1200">
        <a:solidFill>
          <a:schemeClr val="tx1"/>
        </a:solidFill>
        <a:latin typeface="Arial" charset="0"/>
        <a:ea typeface="宋体" pitchFamily="2" charset="-122"/>
        <a:cs typeface="+mn-cs"/>
      </a:defRPr>
    </a:lvl5pPr>
    <a:lvl6pPr marL="2286000" algn="l" defTabSz="914400" rtl="0" eaLnBrk="1" latinLnBrk="0" hangingPunct="1">
      <a:defRPr sz="2100" kern="1200">
        <a:solidFill>
          <a:schemeClr val="tx1"/>
        </a:solidFill>
        <a:latin typeface="Arial" charset="0"/>
        <a:ea typeface="宋体" pitchFamily="2" charset="-122"/>
        <a:cs typeface="+mn-cs"/>
      </a:defRPr>
    </a:lvl6pPr>
    <a:lvl7pPr marL="2743200" algn="l" defTabSz="914400" rtl="0" eaLnBrk="1" latinLnBrk="0" hangingPunct="1">
      <a:defRPr sz="2100" kern="1200">
        <a:solidFill>
          <a:schemeClr val="tx1"/>
        </a:solidFill>
        <a:latin typeface="Arial" charset="0"/>
        <a:ea typeface="宋体" pitchFamily="2" charset="-122"/>
        <a:cs typeface="+mn-cs"/>
      </a:defRPr>
    </a:lvl7pPr>
    <a:lvl8pPr marL="3200400" algn="l" defTabSz="914400" rtl="0" eaLnBrk="1" latinLnBrk="0" hangingPunct="1">
      <a:defRPr sz="2100" kern="1200">
        <a:solidFill>
          <a:schemeClr val="tx1"/>
        </a:solidFill>
        <a:latin typeface="Arial" charset="0"/>
        <a:ea typeface="宋体" pitchFamily="2" charset="-122"/>
        <a:cs typeface="+mn-cs"/>
      </a:defRPr>
    </a:lvl8pPr>
    <a:lvl9pPr marL="3657600" algn="l" defTabSz="914400" rtl="0" eaLnBrk="1" latinLnBrk="0" hangingPunct="1">
      <a:defRPr sz="2100" kern="1200">
        <a:solidFill>
          <a:schemeClr val="tx1"/>
        </a:solidFill>
        <a:latin typeface="Arial" charset="0"/>
        <a:ea typeface="宋体" pitchFamily="2" charset="-122"/>
        <a:cs typeface="+mn-cs"/>
      </a:defRPr>
    </a:lvl9pPr>
  </p:defaultTextStyle>
  <p:extLst>
    <p:ext uri="{EFAFB233-063F-42B5-8137-9DF3F51BA10A}">
      <p15:sldGuideLst xmlns:p15="http://schemas.microsoft.com/office/powerpoint/2012/main">
        <p15:guide id="1" orient="horz" pos="2382">
          <p15:clr>
            <a:srgbClr val="A4A3A4"/>
          </p15:clr>
        </p15:guide>
        <p15:guide id="2" pos="3368">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ony Tong" initials="TT" lastIdx="6" clrIdx="0">
    <p:extLst>
      <p:ext uri="{19B8F6BF-5375-455C-9EA6-DF929625EA0E}">
        <p15:presenceInfo xmlns:p15="http://schemas.microsoft.com/office/powerpoint/2012/main" userId="S-1-5-21-1275210071-492894223-682003330-19965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274" autoAdjust="0"/>
    <p:restoredTop sz="91171" autoAdjust="0"/>
  </p:normalViewPr>
  <p:slideViewPr>
    <p:cSldViewPr>
      <p:cViewPr varScale="1">
        <p:scale>
          <a:sx n="71" d="100"/>
          <a:sy n="71" d="100"/>
        </p:scale>
        <p:origin x="1363" y="62"/>
      </p:cViewPr>
      <p:guideLst>
        <p:guide orient="horz" pos="2382"/>
        <p:guide pos="3368"/>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defTabSz="1043056"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defTabSz="1043056" fontAlgn="auto">
              <a:spcBef>
                <a:spcPts val="0"/>
              </a:spcBef>
              <a:spcAft>
                <a:spcPts val="0"/>
              </a:spcAft>
              <a:defRPr sz="1200">
                <a:latin typeface="+mn-lt"/>
                <a:ea typeface="+mn-ea"/>
              </a:defRPr>
            </a:lvl1pPr>
          </a:lstStyle>
          <a:p>
            <a:pPr>
              <a:defRPr/>
            </a:pPr>
            <a:fld id="{00C3E185-1A97-4B5F-AC25-EAB19BFEC942}" type="datetimeFigureOut">
              <a:rPr lang="zh-CN" altLang="en-US"/>
              <a:pPr>
                <a:defRPr/>
              </a:pPr>
              <a:t>2021/9/28</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defTabSz="1043056" fontAlgn="auto">
              <a:spcBef>
                <a:spcPts val="0"/>
              </a:spcBef>
              <a:spcAft>
                <a:spcPts val="0"/>
              </a:spcAft>
              <a:defRPr sz="1200">
                <a:latin typeface="+mn-lt"/>
                <a:ea typeface="+mn-ea"/>
              </a:defRPr>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defTabSz="1043056" fontAlgn="auto">
              <a:spcBef>
                <a:spcPts val="0"/>
              </a:spcBef>
              <a:spcAft>
                <a:spcPts val="0"/>
              </a:spcAft>
              <a:defRPr sz="1200">
                <a:latin typeface="+mn-lt"/>
                <a:ea typeface="+mn-ea"/>
              </a:defRPr>
            </a:lvl1pPr>
          </a:lstStyle>
          <a:p>
            <a:pPr>
              <a:defRPr/>
            </a:pPr>
            <a:fld id="{9A9A0807-CA0B-45A1-A7CB-643D7021063D}" type="slidenum">
              <a:rPr lang="zh-CN" altLang="en-US"/>
              <a:pPr>
                <a:defRPr/>
              </a:pPr>
              <a:t>‹#›</a:t>
            </a:fld>
            <a:endParaRPr lang="zh-CN" altLang="en-US"/>
          </a:p>
        </p:txBody>
      </p:sp>
    </p:spTree>
    <p:extLst>
      <p:ext uri="{BB962C8B-B14F-4D97-AF65-F5344CB8AC3E}">
        <p14:creationId xmlns:p14="http://schemas.microsoft.com/office/powerpoint/2010/main" val="89677065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defTabSz="1043056"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defTabSz="1043056" fontAlgn="auto">
              <a:spcBef>
                <a:spcPts val="0"/>
              </a:spcBef>
              <a:spcAft>
                <a:spcPts val="0"/>
              </a:spcAft>
              <a:defRPr sz="1200">
                <a:latin typeface="+mn-lt"/>
                <a:ea typeface="+mn-ea"/>
              </a:defRPr>
            </a:lvl1pPr>
          </a:lstStyle>
          <a:p>
            <a:pPr>
              <a:defRPr/>
            </a:pPr>
            <a:fld id="{56A0C8F1-9DFE-4845-A5A1-EE860F92058E}" type="datetimeFigureOut">
              <a:rPr lang="zh-CN" altLang="en-US"/>
              <a:pPr>
                <a:defRPr/>
              </a:pPr>
              <a:t>2021/9/28</a:t>
            </a:fld>
            <a:endParaRPr lang="zh-CN" altLang="en-US"/>
          </a:p>
        </p:txBody>
      </p:sp>
      <p:sp>
        <p:nvSpPr>
          <p:cNvPr id="4" name="幻灯片图像占位符 3"/>
          <p:cNvSpPr>
            <a:spLocks noGrp="1" noRot="1" noChangeAspect="1"/>
          </p:cNvSpPr>
          <p:nvPr>
            <p:ph type="sldImg" idx="2"/>
          </p:nvPr>
        </p:nvSpPr>
        <p:spPr>
          <a:xfrm>
            <a:off x="1004888" y="685800"/>
            <a:ext cx="4848225"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defTabSz="1043056"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defTabSz="1043056" fontAlgn="auto">
              <a:spcBef>
                <a:spcPts val="0"/>
              </a:spcBef>
              <a:spcAft>
                <a:spcPts val="0"/>
              </a:spcAft>
              <a:defRPr sz="1200">
                <a:latin typeface="+mn-lt"/>
                <a:ea typeface="+mn-ea"/>
              </a:defRPr>
            </a:lvl1pPr>
          </a:lstStyle>
          <a:p>
            <a:pPr>
              <a:defRPr/>
            </a:pPr>
            <a:fld id="{B8021151-9688-44F7-AC2A-2B4A30035588}" type="slidenum">
              <a:rPr lang="zh-CN" altLang="en-US"/>
              <a:pPr>
                <a:defRPr/>
              </a:pPr>
              <a:t>‹#›</a:t>
            </a:fld>
            <a:endParaRPr lang="zh-CN" altLang="en-US"/>
          </a:p>
        </p:txBody>
      </p:sp>
    </p:spTree>
    <p:extLst>
      <p:ext uri="{BB962C8B-B14F-4D97-AF65-F5344CB8AC3E}">
        <p14:creationId xmlns:p14="http://schemas.microsoft.com/office/powerpoint/2010/main" val="2922578484"/>
      </p:ext>
    </p:extLst>
  </p:cSld>
  <p:clrMap bg1="lt1" tx1="dk1" bg2="lt2" tx2="dk2" accent1="accent1" accent2="accent2" accent3="accent3" accent4="accent4" accent5="accent5" accent6="accent6" hlink="hlink" folHlink="folHlink"/>
  <p:hf hdr="0" ftr="0" dt="0"/>
  <p:notesStyle>
    <a:lvl1pPr algn="l" defTabSz="1042988" rtl="0" eaLnBrk="0" fontAlgn="base" hangingPunct="0">
      <a:spcBef>
        <a:spcPct val="30000"/>
      </a:spcBef>
      <a:spcAft>
        <a:spcPct val="0"/>
      </a:spcAft>
      <a:defRPr sz="1400" kern="1200">
        <a:solidFill>
          <a:schemeClr val="tx1"/>
        </a:solidFill>
        <a:latin typeface="+mn-lt"/>
        <a:ea typeface="+mn-ea"/>
        <a:cs typeface="+mn-cs"/>
      </a:defRPr>
    </a:lvl1pPr>
    <a:lvl2pPr marL="520700" algn="l" defTabSz="1042988" rtl="0" eaLnBrk="0" fontAlgn="base" hangingPunct="0">
      <a:spcBef>
        <a:spcPct val="30000"/>
      </a:spcBef>
      <a:spcAft>
        <a:spcPct val="0"/>
      </a:spcAft>
      <a:defRPr sz="1400" kern="1200">
        <a:solidFill>
          <a:schemeClr val="tx1"/>
        </a:solidFill>
        <a:latin typeface="+mn-lt"/>
        <a:ea typeface="+mn-ea"/>
        <a:cs typeface="+mn-cs"/>
      </a:defRPr>
    </a:lvl2pPr>
    <a:lvl3pPr marL="1042988" algn="l" defTabSz="1042988" rtl="0" eaLnBrk="0" fontAlgn="base" hangingPunct="0">
      <a:spcBef>
        <a:spcPct val="30000"/>
      </a:spcBef>
      <a:spcAft>
        <a:spcPct val="0"/>
      </a:spcAft>
      <a:defRPr sz="1400" kern="1200">
        <a:solidFill>
          <a:schemeClr val="tx1"/>
        </a:solidFill>
        <a:latin typeface="+mn-lt"/>
        <a:ea typeface="+mn-ea"/>
        <a:cs typeface="+mn-cs"/>
      </a:defRPr>
    </a:lvl3pPr>
    <a:lvl4pPr marL="1563688" algn="l" defTabSz="1042988" rtl="0" eaLnBrk="0" fontAlgn="base" hangingPunct="0">
      <a:spcBef>
        <a:spcPct val="30000"/>
      </a:spcBef>
      <a:spcAft>
        <a:spcPct val="0"/>
      </a:spcAft>
      <a:defRPr sz="1400" kern="1200">
        <a:solidFill>
          <a:schemeClr val="tx1"/>
        </a:solidFill>
        <a:latin typeface="+mn-lt"/>
        <a:ea typeface="+mn-ea"/>
        <a:cs typeface="+mn-cs"/>
      </a:defRPr>
    </a:lvl4pPr>
    <a:lvl5pPr marL="2085975" algn="l" defTabSz="1042988" rtl="0" eaLnBrk="0" fontAlgn="base" hangingPunct="0">
      <a:spcBef>
        <a:spcPct val="30000"/>
      </a:spcBef>
      <a:spcAft>
        <a:spcPct val="0"/>
      </a:spcAft>
      <a:defRPr sz="1400" kern="1200">
        <a:solidFill>
          <a:schemeClr val="tx1"/>
        </a:solidFill>
        <a:latin typeface="+mn-lt"/>
        <a:ea typeface="+mn-ea"/>
        <a:cs typeface="+mn-cs"/>
      </a:defRPr>
    </a:lvl5pPr>
    <a:lvl6pPr marL="2607640" algn="l" defTabSz="1043056" rtl="0" eaLnBrk="1" latinLnBrk="0" hangingPunct="1">
      <a:defRPr sz="1400" kern="1200">
        <a:solidFill>
          <a:schemeClr val="tx1"/>
        </a:solidFill>
        <a:latin typeface="+mn-lt"/>
        <a:ea typeface="+mn-ea"/>
        <a:cs typeface="+mn-cs"/>
      </a:defRPr>
    </a:lvl6pPr>
    <a:lvl7pPr marL="3129168" algn="l" defTabSz="1043056" rtl="0" eaLnBrk="1" latinLnBrk="0" hangingPunct="1">
      <a:defRPr sz="1400" kern="1200">
        <a:solidFill>
          <a:schemeClr val="tx1"/>
        </a:solidFill>
        <a:latin typeface="+mn-lt"/>
        <a:ea typeface="+mn-ea"/>
        <a:cs typeface="+mn-cs"/>
      </a:defRPr>
    </a:lvl7pPr>
    <a:lvl8pPr marL="3650696" algn="l" defTabSz="1043056" rtl="0" eaLnBrk="1" latinLnBrk="0" hangingPunct="1">
      <a:defRPr sz="1400" kern="1200">
        <a:solidFill>
          <a:schemeClr val="tx1"/>
        </a:solidFill>
        <a:latin typeface="+mn-lt"/>
        <a:ea typeface="+mn-ea"/>
        <a:cs typeface="+mn-cs"/>
      </a:defRPr>
    </a:lvl8pPr>
    <a:lvl9pPr marL="4172224" algn="l" defTabSz="1043056"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B8021151-9688-44F7-AC2A-2B4A30035588}" type="slidenum">
              <a:rPr lang="zh-CN" altLang="en-US" smtClean="0"/>
              <a:pPr>
                <a:defRPr/>
              </a:pPr>
              <a:t>2</a:t>
            </a:fld>
            <a:endParaRPr lang="zh-CN" altLang="en-US"/>
          </a:p>
        </p:txBody>
      </p:sp>
    </p:spTree>
    <p:extLst>
      <p:ext uri="{BB962C8B-B14F-4D97-AF65-F5344CB8AC3E}">
        <p14:creationId xmlns:p14="http://schemas.microsoft.com/office/powerpoint/2010/main" val="82530073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2" descr="E:\KJ工作\人大商学院\院宣\王越华\A\人大ppt_A-01.jpg"/>
          <p:cNvPicPr>
            <a:picLocks noChangeAspect="1" noChangeArrowheads="1"/>
          </p:cNvPicPr>
          <p:nvPr userDrawn="1"/>
        </p:nvPicPr>
        <p:blipFill>
          <a:blip r:embed="rId2"/>
          <a:srcRect/>
          <a:stretch>
            <a:fillRect/>
          </a:stretch>
        </p:blipFill>
        <p:spPr bwMode="auto">
          <a:xfrm>
            <a:off x="0" y="0"/>
            <a:ext cx="10691813" cy="7559675"/>
          </a:xfrm>
          <a:prstGeom prst="rect">
            <a:avLst/>
          </a:prstGeom>
          <a:noFill/>
          <a:ln w="9525">
            <a:noFill/>
            <a:miter lim="800000"/>
            <a:headEnd/>
            <a:tailEnd/>
          </a:ln>
        </p:spPr>
      </p:pic>
      <p:sp>
        <p:nvSpPr>
          <p:cNvPr id="2" name="标题 1"/>
          <p:cNvSpPr>
            <a:spLocks noGrp="1"/>
          </p:cNvSpPr>
          <p:nvPr>
            <p:ph type="ctrTitle"/>
          </p:nvPr>
        </p:nvSpPr>
        <p:spPr>
          <a:xfrm>
            <a:off x="802005" y="3994945"/>
            <a:ext cx="9089390" cy="1143008"/>
          </a:xfrm>
        </p:spPr>
        <p:txBody>
          <a:bodyPr>
            <a:normAutofit/>
          </a:bodyPr>
          <a:lstStyle>
            <a:lvl1pPr algn="r">
              <a:defRPr sz="4400" b="1">
                <a:solidFill>
                  <a:schemeClr val="tx1">
                    <a:lumMod val="95000"/>
                    <a:lumOff val="5000"/>
                  </a:schemeClr>
                </a:solidFill>
              </a:defRPr>
            </a:lvl1pPr>
          </a:lstStyle>
          <a:p>
            <a:r>
              <a:rPr lang="zh-CN" altLang="en-US" dirty="0"/>
              <a:t>单击此处编辑母版标题样式</a:t>
            </a:r>
          </a:p>
        </p:txBody>
      </p:sp>
      <p:sp>
        <p:nvSpPr>
          <p:cNvPr id="3" name="副标题 2"/>
          <p:cNvSpPr>
            <a:spLocks noGrp="1"/>
          </p:cNvSpPr>
          <p:nvPr>
            <p:ph type="subTitle" idx="1"/>
          </p:nvPr>
        </p:nvSpPr>
        <p:spPr>
          <a:xfrm>
            <a:off x="2417742" y="5137953"/>
            <a:ext cx="7485380" cy="785818"/>
          </a:xfrm>
        </p:spPr>
        <p:txBody>
          <a:bodyPr/>
          <a:lstStyle>
            <a:lvl1pPr marL="0" indent="0" algn="r">
              <a:buNone/>
              <a:defRPr>
                <a:solidFill>
                  <a:schemeClr val="tx1">
                    <a:tint val="75000"/>
                  </a:schemeClr>
                </a:solidFill>
              </a:defRPr>
            </a:lvl1pPr>
            <a:lvl2pPr marL="521528" indent="0" algn="ctr">
              <a:buNone/>
              <a:defRPr>
                <a:solidFill>
                  <a:schemeClr val="tx1">
                    <a:tint val="75000"/>
                  </a:schemeClr>
                </a:solidFill>
              </a:defRPr>
            </a:lvl2pPr>
            <a:lvl3pPr marL="1043056" indent="0" algn="ctr">
              <a:buNone/>
              <a:defRPr>
                <a:solidFill>
                  <a:schemeClr val="tx1">
                    <a:tint val="75000"/>
                  </a:schemeClr>
                </a:solidFill>
              </a:defRPr>
            </a:lvl3pPr>
            <a:lvl4pPr marL="1564584" indent="0" algn="ctr">
              <a:buNone/>
              <a:defRPr>
                <a:solidFill>
                  <a:schemeClr val="tx1">
                    <a:tint val="75000"/>
                  </a:schemeClr>
                </a:solidFill>
              </a:defRPr>
            </a:lvl4pPr>
            <a:lvl5pPr marL="2086112" indent="0" algn="ctr">
              <a:buNone/>
              <a:defRPr>
                <a:solidFill>
                  <a:schemeClr val="tx1">
                    <a:tint val="75000"/>
                  </a:schemeClr>
                </a:solidFill>
              </a:defRPr>
            </a:lvl5pPr>
            <a:lvl6pPr marL="2607640" indent="0" algn="ctr">
              <a:buNone/>
              <a:defRPr>
                <a:solidFill>
                  <a:schemeClr val="tx1">
                    <a:tint val="75000"/>
                  </a:schemeClr>
                </a:solidFill>
              </a:defRPr>
            </a:lvl6pPr>
            <a:lvl7pPr marL="3129168" indent="0" algn="ctr">
              <a:buNone/>
              <a:defRPr>
                <a:solidFill>
                  <a:schemeClr val="tx1">
                    <a:tint val="75000"/>
                  </a:schemeClr>
                </a:solidFill>
              </a:defRPr>
            </a:lvl7pPr>
            <a:lvl8pPr marL="3650696" indent="0" algn="ctr">
              <a:buNone/>
              <a:defRPr>
                <a:solidFill>
                  <a:schemeClr val="tx1">
                    <a:tint val="75000"/>
                  </a:schemeClr>
                </a:solidFill>
              </a:defRPr>
            </a:lvl8pPr>
            <a:lvl9pPr marL="4172224" indent="0" algn="ctr">
              <a:buNone/>
              <a:defRPr>
                <a:solidFill>
                  <a:schemeClr val="tx1">
                    <a:tint val="75000"/>
                  </a:schemeClr>
                </a:solidFill>
              </a:defRPr>
            </a:lvl9pPr>
          </a:lstStyle>
          <a:p>
            <a:r>
              <a:rPr lang="zh-CN" altLang="en-US" dirty="0"/>
              <a:t>单击此处编辑母版副标题样式</a:t>
            </a:r>
          </a:p>
        </p:txBody>
      </p:sp>
      <p:sp>
        <p:nvSpPr>
          <p:cNvPr id="5" name="日期占位符 3"/>
          <p:cNvSpPr>
            <a:spLocks noGrp="1"/>
          </p:cNvSpPr>
          <p:nvPr>
            <p:ph type="dt" sz="half" idx="10"/>
          </p:nvPr>
        </p:nvSpPr>
        <p:spPr/>
        <p:txBody>
          <a:bodyPr/>
          <a:lstStyle>
            <a:lvl1pPr>
              <a:defRPr/>
            </a:lvl1pPr>
          </a:lstStyle>
          <a:p>
            <a:pPr>
              <a:defRPr/>
            </a:pPr>
            <a:fld id="{06F7825B-F6E6-4C27-81BE-9CF643E89A6A}" type="datetime1">
              <a:rPr lang="zh-CN" altLang="en-US"/>
              <a:pPr>
                <a:defRPr/>
              </a:pPr>
              <a:t>2021/9/28</a:t>
            </a:fld>
            <a:endParaRPr lang="zh-CN" altLang="en-US"/>
          </a:p>
        </p:txBody>
      </p:sp>
      <p:sp>
        <p:nvSpPr>
          <p:cNvPr id="6" name="页脚占位符 4"/>
          <p:cNvSpPr>
            <a:spLocks noGrp="1"/>
          </p:cNvSpPr>
          <p:nvPr>
            <p:ph type="ftr" sz="quarter" idx="11"/>
          </p:nvPr>
        </p:nvSpPr>
        <p:spPr>
          <a:xfrm>
            <a:off x="3652838" y="7008813"/>
            <a:ext cx="3387725" cy="401637"/>
          </a:xfrm>
          <a:prstGeom prst="rect">
            <a:avLst/>
          </a:prstGeom>
        </p:spPr>
        <p:txBody>
          <a:bodyPr/>
          <a:lstStyle>
            <a:lvl1pPr defTabSz="1043056"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B73AB290-ECD4-49CC-A050-EDDCD944F0D0}"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DF88A0BC-C0CB-4E03-B595-60EC404CBEB1}" type="datetime1">
              <a:rPr lang="zh-CN" altLang="en-US"/>
              <a:pPr>
                <a:defRPr/>
              </a:pPr>
              <a:t>2021/9/28</a:t>
            </a:fld>
            <a:endParaRPr lang="zh-CN" altLang="en-US"/>
          </a:p>
        </p:txBody>
      </p:sp>
      <p:sp>
        <p:nvSpPr>
          <p:cNvPr id="5" name="页脚占位符 4"/>
          <p:cNvSpPr>
            <a:spLocks noGrp="1"/>
          </p:cNvSpPr>
          <p:nvPr>
            <p:ph type="ftr" sz="quarter" idx="11"/>
          </p:nvPr>
        </p:nvSpPr>
        <p:spPr>
          <a:xfrm>
            <a:off x="3652838" y="7008813"/>
            <a:ext cx="3387725" cy="401637"/>
          </a:xfrm>
          <a:prstGeom prst="rect">
            <a:avLst/>
          </a:prstGeom>
        </p:spPr>
        <p:txBody>
          <a:bodyPr/>
          <a:lstStyle>
            <a:lvl1pPr defTabSz="1043056" fontAlgn="auto">
              <a:spcBef>
                <a:spcPts val="0"/>
              </a:spcBef>
              <a:spcAft>
                <a:spcPts val="0"/>
              </a:spcAft>
              <a:defRPr>
                <a:latin typeface="+mn-lt"/>
                <a:ea typeface="+mn-ea"/>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098226EF-A4B6-4BAF-8003-C6F7BADEB884}"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752715" y="302802"/>
            <a:ext cx="2406015" cy="645157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534670" y="302802"/>
            <a:ext cx="7039822" cy="645157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81046B60-62EE-4AB5-9461-F0048DC7DF89}" type="datetime1">
              <a:rPr lang="zh-CN" altLang="en-US"/>
              <a:pPr>
                <a:defRPr/>
              </a:pPr>
              <a:t>2021/9/28</a:t>
            </a:fld>
            <a:endParaRPr lang="zh-CN" altLang="en-US"/>
          </a:p>
        </p:txBody>
      </p:sp>
      <p:sp>
        <p:nvSpPr>
          <p:cNvPr id="5" name="页脚占位符 4"/>
          <p:cNvSpPr>
            <a:spLocks noGrp="1"/>
          </p:cNvSpPr>
          <p:nvPr>
            <p:ph type="ftr" sz="quarter" idx="11"/>
          </p:nvPr>
        </p:nvSpPr>
        <p:spPr>
          <a:xfrm>
            <a:off x="3652838" y="7008813"/>
            <a:ext cx="3387725" cy="401637"/>
          </a:xfrm>
          <a:prstGeom prst="rect">
            <a:avLst/>
          </a:prstGeom>
        </p:spPr>
        <p:txBody>
          <a:bodyPr/>
          <a:lstStyle>
            <a:lvl1pPr defTabSz="1043056" fontAlgn="auto">
              <a:spcBef>
                <a:spcPts val="0"/>
              </a:spcBef>
              <a:spcAft>
                <a:spcPts val="0"/>
              </a:spcAft>
              <a:defRPr>
                <a:latin typeface="+mn-lt"/>
                <a:ea typeface="+mn-ea"/>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CE2254CF-CC4D-43C3-9725-3065960004F4}"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A18B218E-7756-43D2-9B64-CB70734BF2B4}" type="datetime1">
              <a:rPr lang="zh-CN" altLang="en-US"/>
              <a:pPr>
                <a:defRPr/>
              </a:pPr>
              <a:t>2021/9/28</a:t>
            </a:fld>
            <a:endParaRPr lang="zh-CN" altLang="en-US"/>
          </a:p>
        </p:txBody>
      </p:sp>
      <p:sp>
        <p:nvSpPr>
          <p:cNvPr id="5" name="页脚占位符 4"/>
          <p:cNvSpPr>
            <a:spLocks noGrp="1"/>
          </p:cNvSpPr>
          <p:nvPr>
            <p:ph type="ftr" sz="quarter" idx="11"/>
          </p:nvPr>
        </p:nvSpPr>
        <p:spPr>
          <a:xfrm>
            <a:off x="3652838" y="7008813"/>
            <a:ext cx="3387725" cy="401637"/>
          </a:xfrm>
          <a:prstGeom prst="rect">
            <a:avLst/>
          </a:prstGeom>
        </p:spPr>
        <p:txBody>
          <a:bodyPr/>
          <a:lstStyle>
            <a:lvl1pPr defTabSz="1043056" fontAlgn="auto">
              <a:spcBef>
                <a:spcPts val="0"/>
              </a:spcBef>
              <a:spcAft>
                <a:spcPts val="0"/>
              </a:spcAft>
              <a:defRPr>
                <a:latin typeface="+mn-lt"/>
                <a:ea typeface="+mn-ea"/>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3A606CE4-740E-4829-9487-30529AE1FA54}"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44705" y="4858812"/>
            <a:ext cx="9089390" cy="1501751"/>
          </a:xfrm>
        </p:spPr>
        <p:txBody>
          <a:bodyPr anchor="t"/>
          <a:lstStyle>
            <a:lvl1pPr algn="l">
              <a:defRPr sz="4600" b="1" cap="all"/>
            </a:lvl1pPr>
          </a:lstStyle>
          <a:p>
            <a:r>
              <a:rPr lang="zh-CN" altLang="en-US"/>
              <a:t>单击此处编辑母版标题样式</a:t>
            </a:r>
          </a:p>
        </p:txBody>
      </p:sp>
      <p:sp>
        <p:nvSpPr>
          <p:cNvPr id="3" name="文本占位符 2"/>
          <p:cNvSpPr>
            <a:spLocks noGrp="1"/>
          </p:cNvSpPr>
          <p:nvPr>
            <p:ph type="body" idx="1"/>
          </p:nvPr>
        </p:nvSpPr>
        <p:spPr>
          <a:xfrm>
            <a:off x="844705" y="3204786"/>
            <a:ext cx="9089390" cy="1654026"/>
          </a:xfrm>
        </p:spPr>
        <p:txBody>
          <a:bodyPr anchor="b"/>
          <a:lstStyle>
            <a:lvl1pPr marL="0" indent="0">
              <a:buNone/>
              <a:defRPr sz="2300">
                <a:solidFill>
                  <a:schemeClr val="tx1">
                    <a:tint val="75000"/>
                  </a:schemeClr>
                </a:solidFill>
              </a:defRPr>
            </a:lvl1pPr>
            <a:lvl2pPr marL="521528" indent="0">
              <a:buNone/>
              <a:defRPr sz="2100">
                <a:solidFill>
                  <a:schemeClr val="tx1">
                    <a:tint val="75000"/>
                  </a:schemeClr>
                </a:solidFill>
              </a:defRPr>
            </a:lvl2pPr>
            <a:lvl3pPr marL="1043056" indent="0">
              <a:buNone/>
              <a:defRPr sz="1800">
                <a:solidFill>
                  <a:schemeClr val="tx1">
                    <a:tint val="75000"/>
                  </a:schemeClr>
                </a:solidFill>
              </a:defRPr>
            </a:lvl3pPr>
            <a:lvl4pPr marL="1564584" indent="0">
              <a:buNone/>
              <a:defRPr sz="1600">
                <a:solidFill>
                  <a:schemeClr val="tx1">
                    <a:tint val="75000"/>
                  </a:schemeClr>
                </a:solidFill>
              </a:defRPr>
            </a:lvl4pPr>
            <a:lvl5pPr marL="2086112" indent="0">
              <a:buNone/>
              <a:defRPr sz="1600">
                <a:solidFill>
                  <a:schemeClr val="tx1">
                    <a:tint val="75000"/>
                  </a:schemeClr>
                </a:solidFill>
              </a:defRPr>
            </a:lvl5pPr>
            <a:lvl6pPr marL="2607640" indent="0">
              <a:buNone/>
              <a:defRPr sz="1600">
                <a:solidFill>
                  <a:schemeClr val="tx1">
                    <a:tint val="75000"/>
                  </a:schemeClr>
                </a:solidFill>
              </a:defRPr>
            </a:lvl6pPr>
            <a:lvl7pPr marL="3129168" indent="0">
              <a:buNone/>
              <a:defRPr sz="1600">
                <a:solidFill>
                  <a:schemeClr val="tx1">
                    <a:tint val="75000"/>
                  </a:schemeClr>
                </a:solidFill>
              </a:defRPr>
            </a:lvl7pPr>
            <a:lvl8pPr marL="3650696" indent="0">
              <a:buNone/>
              <a:defRPr sz="1600">
                <a:solidFill>
                  <a:schemeClr val="tx1">
                    <a:tint val="75000"/>
                  </a:schemeClr>
                </a:solidFill>
              </a:defRPr>
            </a:lvl8pPr>
            <a:lvl9pPr marL="4172224"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vl1pPr>
          </a:lstStyle>
          <a:p>
            <a:pPr>
              <a:defRPr/>
            </a:pPr>
            <a:fld id="{C675F5C9-22EB-4487-85C5-A05C0414008D}" type="datetime1">
              <a:rPr lang="zh-CN" altLang="en-US"/>
              <a:pPr>
                <a:defRPr/>
              </a:pPr>
              <a:t>2021/9/28</a:t>
            </a:fld>
            <a:endParaRPr lang="zh-CN" altLang="en-US"/>
          </a:p>
        </p:txBody>
      </p:sp>
      <p:sp>
        <p:nvSpPr>
          <p:cNvPr id="5" name="页脚占位符 4"/>
          <p:cNvSpPr>
            <a:spLocks noGrp="1"/>
          </p:cNvSpPr>
          <p:nvPr>
            <p:ph type="ftr" sz="quarter" idx="11"/>
          </p:nvPr>
        </p:nvSpPr>
        <p:spPr>
          <a:xfrm>
            <a:off x="3652838" y="7008813"/>
            <a:ext cx="3387725" cy="401637"/>
          </a:xfrm>
          <a:prstGeom prst="rect">
            <a:avLst/>
          </a:prstGeom>
        </p:spPr>
        <p:txBody>
          <a:bodyPr/>
          <a:lstStyle>
            <a:lvl1pPr defTabSz="1043056" fontAlgn="auto">
              <a:spcBef>
                <a:spcPts val="0"/>
              </a:spcBef>
              <a:spcAft>
                <a:spcPts val="0"/>
              </a:spcAft>
              <a:defRPr>
                <a:latin typeface="+mn-lt"/>
                <a:ea typeface="+mn-ea"/>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EB1BCFA6-EF63-49DA-B784-D09EFE5D8A4D}"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534670" y="1764295"/>
            <a:ext cx="4722918" cy="4990084"/>
          </a:xfrm>
        </p:spPr>
        <p:txBody>
          <a:bodyPr/>
          <a:lstStyle>
            <a:lvl1pPr>
              <a:defRPr sz="3200"/>
            </a:lvl1pPr>
            <a:lvl2pPr>
              <a:defRPr sz="2700"/>
            </a:lvl2pPr>
            <a:lvl3pPr>
              <a:defRPr sz="2300"/>
            </a:lvl3pPr>
            <a:lvl4pPr>
              <a:defRPr sz="2100"/>
            </a:lvl4pPr>
            <a:lvl5pPr>
              <a:defRPr sz="2100"/>
            </a:lvl5pPr>
            <a:lvl6pPr>
              <a:defRPr sz="2100"/>
            </a:lvl6pPr>
            <a:lvl7pPr>
              <a:defRPr sz="2100"/>
            </a:lvl7pPr>
            <a:lvl8pPr>
              <a:defRPr sz="2100"/>
            </a:lvl8pPr>
            <a:lvl9pPr>
              <a:defRPr sz="21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5435812" y="1764295"/>
            <a:ext cx="4722918" cy="4990084"/>
          </a:xfrm>
        </p:spPr>
        <p:txBody>
          <a:bodyPr/>
          <a:lstStyle>
            <a:lvl1pPr>
              <a:defRPr sz="3200"/>
            </a:lvl1pPr>
            <a:lvl2pPr>
              <a:defRPr sz="2700"/>
            </a:lvl2pPr>
            <a:lvl3pPr>
              <a:defRPr sz="2300"/>
            </a:lvl3pPr>
            <a:lvl4pPr>
              <a:defRPr sz="2100"/>
            </a:lvl4pPr>
            <a:lvl5pPr>
              <a:defRPr sz="2100"/>
            </a:lvl5pPr>
            <a:lvl6pPr>
              <a:defRPr sz="2100"/>
            </a:lvl6pPr>
            <a:lvl7pPr>
              <a:defRPr sz="2100"/>
            </a:lvl7pPr>
            <a:lvl8pPr>
              <a:defRPr sz="2100"/>
            </a:lvl8pPr>
            <a:lvl9pPr>
              <a:defRPr sz="21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lvl1pPr>
              <a:defRPr/>
            </a:lvl1pPr>
          </a:lstStyle>
          <a:p>
            <a:pPr>
              <a:defRPr/>
            </a:pPr>
            <a:fld id="{E2CBFE5A-DAEA-4DB2-8F18-1E3D3B6380E2}" type="datetime1">
              <a:rPr lang="zh-CN" altLang="en-US"/>
              <a:pPr>
                <a:defRPr/>
              </a:pPr>
              <a:t>2021/9/28</a:t>
            </a:fld>
            <a:endParaRPr lang="zh-CN" altLang="en-US"/>
          </a:p>
        </p:txBody>
      </p:sp>
      <p:sp>
        <p:nvSpPr>
          <p:cNvPr id="6" name="页脚占位符 5"/>
          <p:cNvSpPr>
            <a:spLocks noGrp="1"/>
          </p:cNvSpPr>
          <p:nvPr>
            <p:ph type="ftr" sz="quarter" idx="11"/>
          </p:nvPr>
        </p:nvSpPr>
        <p:spPr>
          <a:xfrm>
            <a:off x="3652838" y="7008813"/>
            <a:ext cx="3387725" cy="401637"/>
          </a:xfrm>
          <a:prstGeom prst="rect">
            <a:avLst/>
          </a:prstGeom>
        </p:spPr>
        <p:txBody>
          <a:bodyPr/>
          <a:lstStyle>
            <a:lvl1pPr defTabSz="1043056" fontAlgn="auto">
              <a:spcBef>
                <a:spcPts val="0"/>
              </a:spcBef>
              <a:spcAft>
                <a:spcPts val="0"/>
              </a:spcAft>
              <a:defRPr>
                <a:latin typeface="+mn-lt"/>
                <a:ea typeface="+mn-ea"/>
              </a:defRPr>
            </a:lvl1pPr>
          </a:lstStyle>
          <a:p>
            <a:pPr>
              <a:defRPr/>
            </a:pPr>
            <a:endParaRPr lang="zh-CN" altLang="en-US"/>
          </a:p>
        </p:txBody>
      </p:sp>
      <p:sp>
        <p:nvSpPr>
          <p:cNvPr id="7" name="灯片编号占位符 6"/>
          <p:cNvSpPr>
            <a:spLocks noGrp="1"/>
          </p:cNvSpPr>
          <p:nvPr>
            <p:ph type="sldNum" sz="quarter" idx="12"/>
          </p:nvPr>
        </p:nvSpPr>
        <p:spPr/>
        <p:txBody>
          <a:bodyPr/>
          <a:lstStyle>
            <a:lvl1pPr>
              <a:defRPr/>
            </a:lvl1pPr>
          </a:lstStyle>
          <a:p>
            <a:pPr>
              <a:defRPr/>
            </a:pPr>
            <a:fld id="{85B29EA1-F2FA-40DB-8689-F697FAD3DB97}"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534670" y="1692533"/>
            <a:ext cx="4724775" cy="705367"/>
          </a:xfrm>
        </p:spPr>
        <p:txBody>
          <a:bodyPr anchor="b"/>
          <a:lstStyle>
            <a:lvl1pPr marL="0" indent="0">
              <a:buNone/>
              <a:defRPr sz="2700" b="1"/>
            </a:lvl1pPr>
            <a:lvl2pPr marL="521528" indent="0">
              <a:buNone/>
              <a:defRPr sz="2300" b="1"/>
            </a:lvl2pPr>
            <a:lvl3pPr marL="1043056" indent="0">
              <a:buNone/>
              <a:defRPr sz="2100" b="1"/>
            </a:lvl3pPr>
            <a:lvl4pPr marL="1564584" indent="0">
              <a:buNone/>
              <a:defRPr sz="1800" b="1"/>
            </a:lvl4pPr>
            <a:lvl5pPr marL="2086112" indent="0">
              <a:buNone/>
              <a:defRPr sz="1800" b="1"/>
            </a:lvl5pPr>
            <a:lvl6pPr marL="2607640" indent="0">
              <a:buNone/>
              <a:defRPr sz="1800" b="1"/>
            </a:lvl6pPr>
            <a:lvl7pPr marL="3129168" indent="0">
              <a:buNone/>
              <a:defRPr sz="1800" b="1"/>
            </a:lvl7pPr>
            <a:lvl8pPr marL="3650696" indent="0">
              <a:buNone/>
              <a:defRPr sz="1800" b="1"/>
            </a:lvl8pPr>
            <a:lvl9pPr marL="4172224" indent="0">
              <a:buNone/>
              <a:defRPr sz="1800" b="1"/>
            </a:lvl9pPr>
          </a:lstStyle>
          <a:p>
            <a:pPr lvl="0"/>
            <a:r>
              <a:rPr lang="zh-CN" altLang="en-US"/>
              <a:t>单击此处编辑母版文本样式</a:t>
            </a:r>
          </a:p>
        </p:txBody>
      </p:sp>
      <p:sp>
        <p:nvSpPr>
          <p:cNvPr id="4" name="内容占位符 3"/>
          <p:cNvSpPr>
            <a:spLocks noGrp="1"/>
          </p:cNvSpPr>
          <p:nvPr>
            <p:ph sz="half" idx="2"/>
          </p:nvPr>
        </p:nvSpPr>
        <p:spPr>
          <a:xfrm>
            <a:off x="534670" y="2397901"/>
            <a:ext cx="4724775" cy="4356478"/>
          </a:xfrm>
        </p:spPr>
        <p:txBody>
          <a:bodyPr/>
          <a:lstStyle>
            <a:lvl1pPr>
              <a:defRPr sz="2700"/>
            </a:lvl1pPr>
            <a:lvl2pPr>
              <a:defRPr sz="2300"/>
            </a:lvl2pPr>
            <a:lvl3pPr>
              <a:defRPr sz="21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5432099" y="1692533"/>
            <a:ext cx="4726631" cy="705367"/>
          </a:xfrm>
        </p:spPr>
        <p:txBody>
          <a:bodyPr anchor="b"/>
          <a:lstStyle>
            <a:lvl1pPr marL="0" indent="0">
              <a:buNone/>
              <a:defRPr sz="2700" b="1"/>
            </a:lvl1pPr>
            <a:lvl2pPr marL="521528" indent="0">
              <a:buNone/>
              <a:defRPr sz="2300" b="1"/>
            </a:lvl2pPr>
            <a:lvl3pPr marL="1043056" indent="0">
              <a:buNone/>
              <a:defRPr sz="2100" b="1"/>
            </a:lvl3pPr>
            <a:lvl4pPr marL="1564584" indent="0">
              <a:buNone/>
              <a:defRPr sz="1800" b="1"/>
            </a:lvl4pPr>
            <a:lvl5pPr marL="2086112" indent="0">
              <a:buNone/>
              <a:defRPr sz="1800" b="1"/>
            </a:lvl5pPr>
            <a:lvl6pPr marL="2607640" indent="0">
              <a:buNone/>
              <a:defRPr sz="1800" b="1"/>
            </a:lvl6pPr>
            <a:lvl7pPr marL="3129168" indent="0">
              <a:buNone/>
              <a:defRPr sz="1800" b="1"/>
            </a:lvl7pPr>
            <a:lvl8pPr marL="3650696" indent="0">
              <a:buNone/>
              <a:defRPr sz="1800" b="1"/>
            </a:lvl8pPr>
            <a:lvl9pPr marL="4172224" indent="0">
              <a:buNone/>
              <a:defRPr sz="1800" b="1"/>
            </a:lvl9pPr>
          </a:lstStyle>
          <a:p>
            <a:pPr lvl="0"/>
            <a:r>
              <a:rPr lang="zh-CN" altLang="en-US"/>
              <a:t>单击此处编辑母版文本样式</a:t>
            </a:r>
          </a:p>
        </p:txBody>
      </p:sp>
      <p:sp>
        <p:nvSpPr>
          <p:cNvPr id="6" name="内容占位符 5"/>
          <p:cNvSpPr>
            <a:spLocks noGrp="1"/>
          </p:cNvSpPr>
          <p:nvPr>
            <p:ph sz="quarter" idx="4"/>
          </p:nvPr>
        </p:nvSpPr>
        <p:spPr>
          <a:xfrm>
            <a:off x="5432099" y="2397901"/>
            <a:ext cx="4726631" cy="4356478"/>
          </a:xfrm>
        </p:spPr>
        <p:txBody>
          <a:bodyPr/>
          <a:lstStyle>
            <a:lvl1pPr>
              <a:defRPr sz="2700"/>
            </a:lvl1pPr>
            <a:lvl2pPr>
              <a:defRPr sz="2300"/>
            </a:lvl2pPr>
            <a:lvl3pPr>
              <a:defRPr sz="21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lvl1pPr>
              <a:defRPr/>
            </a:lvl1pPr>
          </a:lstStyle>
          <a:p>
            <a:pPr>
              <a:defRPr/>
            </a:pPr>
            <a:fld id="{0142DA81-2590-4BFD-BB08-E3A1FAB6AADD}" type="datetime1">
              <a:rPr lang="zh-CN" altLang="en-US"/>
              <a:pPr>
                <a:defRPr/>
              </a:pPr>
              <a:t>2021/9/28</a:t>
            </a:fld>
            <a:endParaRPr lang="zh-CN" altLang="en-US"/>
          </a:p>
        </p:txBody>
      </p:sp>
      <p:sp>
        <p:nvSpPr>
          <p:cNvPr id="8" name="页脚占位符 7"/>
          <p:cNvSpPr>
            <a:spLocks noGrp="1"/>
          </p:cNvSpPr>
          <p:nvPr>
            <p:ph type="ftr" sz="quarter" idx="11"/>
          </p:nvPr>
        </p:nvSpPr>
        <p:spPr>
          <a:xfrm>
            <a:off x="3652838" y="7008813"/>
            <a:ext cx="3387725" cy="401637"/>
          </a:xfrm>
          <a:prstGeom prst="rect">
            <a:avLst/>
          </a:prstGeom>
        </p:spPr>
        <p:txBody>
          <a:bodyPr/>
          <a:lstStyle>
            <a:lvl1pPr defTabSz="1043056" fontAlgn="auto">
              <a:spcBef>
                <a:spcPts val="0"/>
              </a:spcBef>
              <a:spcAft>
                <a:spcPts val="0"/>
              </a:spcAft>
              <a:defRPr>
                <a:latin typeface="+mn-lt"/>
                <a:ea typeface="+mn-ea"/>
              </a:defRPr>
            </a:lvl1pPr>
          </a:lstStyle>
          <a:p>
            <a:pPr>
              <a:defRPr/>
            </a:pPr>
            <a:endParaRPr lang="zh-CN" altLang="en-US"/>
          </a:p>
        </p:txBody>
      </p:sp>
      <p:sp>
        <p:nvSpPr>
          <p:cNvPr id="9" name="灯片编号占位符 8"/>
          <p:cNvSpPr>
            <a:spLocks noGrp="1"/>
          </p:cNvSpPr>
          <p:nvPr>
            <p:ph type="sldNum" sz="quarter" idx="12"/>
          </p:nvPr>
        </p:nvSpPr>
        <p:spPr/>
        <p:txBody>
          <a:bodyPr/>
          <a:lstStyle>
            <a:lvl1pPr>
              <a:defRPr/>
            </a:lvl1pPr>
          </a:lstStyle>
          <a:p>
            <a:pPr>
              <a:defRPr/>
            </a:pPr>
            <a:fld id="{29CEFA7A-FF3D-4418-B92B-55775DF4C1EC}"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lvl1pPr>
              <a:defRPr/>
            </a:lvl1pPr>
          </a:lstStyle>
          <a:p>
            <a:pPr>
              <a:defRPr/>
            </a:pPr>
            <a:fld id="{1FA65DCA-BA41-4B68-B92A-DC4521685502}" type="datetime1">
              <a:rPr lang="zh-CN" altLang="en-US"/>
              <a:pPr>
                <a:defRPr/>
              </a:pPr>
              <a:t>2021/9/28</a:t>
            </a:fld>
            <a:endParaRPr lang="zh-CN" altLang="en-US"/>
          </a:p>
        </p:txBody>
      </p:sp>
      <p:sp>
        <p:nvSpPr>
          <p:cNvPr id="4" name="页脚占位符 3"/>
          <p:cNvSpPr>
            <a:spLocks noGrp="1"/>
          </p:cNvSpPr>
          <p:nvPr>
            <p:ph type="ftr" sz="quarter" idx="11"/>
          </p:nvPr>
        </p:nvSpPr>
        <p:spPr>
          <a:xfrm>
            <a:off x="3652838" y="7008813"/>
            <a:ext cx="3387725" cy="401637"/>
          </a:xfrm>
          <a:prstGeom prst="rect">
            <a:avLst/>
          </a:prstGeom>
        </p:spPr>
        <p:txBody>
          <a:bodyPr/>
          <a:lstStyle>
            <a:lvl1pPr defTabSz="1043056" fontAlgn="auto">
              <a:spcBef>
                <a:spcPts val="0"/>
              </a:spcBef>
              <a:spcAft>
                <a:spcPts val="0"/>
              </a:spcAft>
              <a:defRPr>
                <a:latin typeface="+mn-lt"/>
                <a:ea typeface="+mn-ea"/>
              </a:defRPr>
            </a:lvl1pPr>
          </a:lstStyle>
          <a:p>
            <a:pPr>
              <a:defRPr/>
            </a:pPr>
            <a:endParaRPr lang="zh-CN" altLang="en-US"/>
          </a:p>
        </p:txBody>
      </p:sp>
      <p:sp>
        <p:nvSpPr>
          <p:cNvPr id="5" name="灯片编号占位符 4"/>
          <p:cNvSpPr>
            <a:spLocks noGrp="1"/>
          </p:cNvSpPr>
          <p:nvPr>
            <p:ph type="sldNum" sz="quarter" idx="12"/>
          </p:nvPr>
        </p:nvSpPr>
        <p:spPr/>
        <p:txBody>
          <a:bodyPr/>
          <a:lstStyle>
            <a:lvl1pPr>
              <a:defRPr/>
            </a:lvl1pPr>
          </a:lstStyle>
          <a:p>
            <a:pPr>
              <a:defRPr/>
            </a:pPr>
            <a:fld id="{7AE7024B-5F99-4EC2-B853-01503AA91083}"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pPr>
              <a:defRPr/>
            </a:pPr>
            <a:fld id="{0695EC55-1E59-4657-93C4-9FCFD9C1513E}" type="datetime1">
              <a:rPr lang="zh-CN" altLang="en-US"/>
              <a:pPr>
                <a:defRPr/>
              </a:pPr>
              <a:t>2021/9/28</a:t>
            </a:fld>
            <a:endParaRPr lang="zh-CN" altLang="en-US"/>
          </a:p>
        </p:txBody>
      </p:sp>
      <p:sp>
        <p:nvSpPr>
          <p:cNvPr id="3" name="页脚占位符 2"/>
          <p:cNvSpPr>
            <a:spLocks noGrp="1"/>
          </p:cNvSpPr>
          <p:nvPr>
            <p:ph type="ftr" sz="quarter" idx="11"/>
          </p:nvPr>
        </p:nvSpPr>
        <p:spPr>
          <a:xfrm>
            <a:off x="3652838" y="7008813"/>
            <a:ext cx="3387725" cy="401637"/>
          </a:xfrm>
          <a:prstGeom prst="rect">
            <a:avLst/>
          </a:prstGeom>
        </p:spPr>
        <p:txBody>
          <a:bodyPr/>
          <a:lstStyle>
            <a:lvl1pPr defTabSz="1043056" fontAlgn="auto">
              <a:spcBef>
                <a:spcPts val="0"/>
              </a:spcBef>
              <a:spcAft>
                <a:spcPts val="0"/>
              </a:spcAft>
              <a:defRPr>
                <a:latin typeface="+mn-lt"/>
                <a:ea typeface="+mn-ea"/>
              </a:defRPr>
            </a:lvl1pPr>
          </a:lstStyle>
          <a:p>
            <a:pPr>
              <a:defRPr/>
            </a:pPr>
            <a:endParaRPr lang="zh-CN" altLang="en-US"/>
          </a:p>
        </p:txBody>
      </p:sp>
      <p:sp>
        <p:nvSpPr>
          <p:cNvPr id="4" name="灯片编号占位符 3"/>
          <p:cNvSpPr>
            <a:spLocks noGrp="1"/>
          </p:cNvSpPr>
          <p:nvPr>
            <p:ph type="sldNum" sz="quarter" idx="12"/>
          </p:nvPr>
        </p:nvSpPr>
        <p:spPr/>
        <p:txBody>
          <a:bodyPr/>
          <a:lstStyle>
            <a:lvl1pPr>
              <a:defRPr/>
            </a:lvl1pPr>
          </a:lstStyle>
          <a:p>
            <a:pPr>
              <a:defRPr/>
            </a:pPr>
            <a:fld id="{708569AD-22E1-4717-AC82-98B6434F0FF5}"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534671" y="301050"/>
            <a:ext cx="3518055" cy="1281214"/>
          </a:xfrm>
        </p:spPr>
        <p:txBody>
          <a:bodyPr anchor="b"/>
          <a:lstStyle>
            <a:lvl1pPr algn="l">
              <a:defRPr sz="2300" b="1"/>
            </a:lvl1pPr>
          </a:lstStyle>
          <a:p>
            <a:r>
              <a:rPr lang="zh-CN" altLang="en-US"/>
              <a:t>单击此处编辑母版标题样式</a:t>
            </a:r>
          </a:p>
        </p:txBody>
      </p:sp>
      <p:sp>
        <p:nvSpPr>
          <p:cNvPr id="3" name="内容占位符 2"/>
          <p:cNvSpPr>
            <a:spLocks noGrp="1"/>
          </p:cNvSpPr>
          <p:nvPr>
            <p:ph idx="1"/>
          </p:nvPr>
        </p:nvSpPr>
        <p:spPr>
          <a:xfrm>
            <a:off x="4180822" y="301051"/>
            <a:ext cx="5977908" cy="6453328"/>
          </a:xfrm>
        </p:spPr>
        <p:txBody>
          <a:bodyPr/>
          <a:lstStyle>
            <a:lvl1pPr>
              <a:defRPr sz="3700"/>
            </a:lvl1pPr>
            <a:lvl2pPr>
              <a:defRPr sz="3200"/>
            </a:lvl2pPr>
            <a:lvl3pPr>
              <a:defRPr sz="2700"/>
            </a:lvl3pPr>
            <a:lvl4pPr>
              <a:defRPr sz="2300"/>
            </a:lvl4pPr>
            <a:lvl5pPr>
              <a:defRPr sz="2300"/>
            </a:lvl5pPr>
            <a:lvl6pPr>
              <a:defRPr sz="2300"/>
            </a:lvl6pPr>
            <a:lvl7pPr>
              <a:defRPr sz="2300"/>
            </a:lvl7pPr>
            <a:lvl8pPr>
              <a:defRPr sz="2300"/>
            </a:lvl8pPr>
            <a:lvl9pPr>
              <a:defRPr sz="23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534671" y="1582265"/>
            <a:ext cx="3518055" cy="5172114"/>
          </a:xfrm>
        </p:spPr>
        <p:txBody>
          <a:bodyPr/>
          <a:lstStyle>
            <a:lvl1pPr marL="0" indent="0">
              <a:buNone/>
              <a:defRPr sz="1600"/>
            </a:lvl1pPr>
            <a:lvl2pPr marL="521528" indent="0">
              <a:buNone/>
              <a:defRPr sz="1400"/>
            </a:lvl2pPr>
            <a:lvl3pPr marL="1043056" indent="0">
              <a:buNone/>
              <a:defRPr sz="1100"/>
            </a:lvl3pPr>
            <a:lvl4pPr marL="1564584" indent="0">
              <a:buNone/>
              <a:defRPr sz="1000"/>
            </a:lvl4pPr>
            <a:lvl5pPr marL="2086112" indent="0">
              <a:buNone/>
              <a:defRPr sz="1000"/>
            </a:lvl5pPr>
            <a:lvl6pPr marL="2607640" indent="0">
              <a:buNone/>
              <a:defRPr sz="1000"/>
            </a:lvl6pPr>
            <a:lvl7pPr marL="3129168" indent="0">
              <a:buNone/>
              <a:defRPr sz="1000"/>
            </a:lvl7pPr>
            <a:lvl8pPr marL="3650696" indent="0">
              <a:buNone/>
              <a:defRPr sz="1000"/>
            </a:lvl8pPr>
            <a:lvl9pPr marL="4172224"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lvl1pPr>
              <a:defRPr/>
            </a:lvl1pPr>
          </a:lstStyle>
          <a:p>
            <a:pPr>
              <a:defRPr/>
            </a:pPr>
            <a:fld id="{C184A411-9755-4F76-960C-5DE0C2A20AEE}" type="datetime1">
              <a:rPr lang="zh-CN" altLang="en-US"/>
              <a:pPr>
                <a:defRPr/>
              </a:pPr>
              <a:t>2021/9/28</a:t>
            </a:fld>
            <a:endParaRPr lang="zh-CN" altLang="en-US"/>
          </a:p>
        </p:txBody>
      </p:sp>
      <p:sp>
        <p:nvSpPr>
          <p:cNvPr id="6" name="页脚占位符 5"/>
          <p:cNvSpPr>
            <a:spLocks noGrp="1"/>
          </p:cNvSpPr>
          <p:nvPr>
            <p:ph type="ftr" sz="quarter" idx="11"/>
          </p:nvPr>
        </p:nvSpPr>
        <p:spPr>
          <a:xfrm>
            <a:off x="3652838" y="7008813"/>
            <a:ext cx="3387725" cy="401637"/>
          </a:xfrm>
          <a:prstGeom prst="rect">
            <a:avLst/>
          </a:prstGeom>
        </p:spPr>
        <p:txBody>
          <a:bodyPr/>
          <a:lstStyle>
            <a:lvl1pPr defTabSz="1043056" fontAlgn="auto">
              <a:spcBef>
                <a:spcPts val="0"/>
              </a:spcBef>
              <a:spcAft>
                <a:spcPts val="0"/>
              </a:spcAft>
              <a:defRPr>
                <a:latin typeface="+mn-lt"/>
                <a:ea typeface="+mn-ea"/>
              </a:defRPr>
            </a:lvl1pPr>
          </a:lstStyle>
          <a:p>
            <a:pPr>
              <a:defRPr/>
            </a:pPr>
            <a:endParaRPr lang="zh-CN" altLang="en-US"/>
          </a:p>
        </p:txBody>
      </p:sp>
      <p:sp>
        <p:nvSpPr>
          <p:cNvPr id="7" name="灯片编号占位符 6"/>
          <p:cNvSpPr>
            <a:spLocks noGrp="1"/>
          </p:cNvSpPr>
          <p:nvPr>
            <p:ph type="sldNum" sz="quarter" idx="12"/>
          </p:nvPr>
        </p:nvSpPr>
        <p:spPr/>
        <p:txBody>
          <a:bodyPr/>
          <a:lstStyle>
            <a:lvl1pPr>
              <a:defRPr/>
            </a:lvl1pPr>
          </a:lstStyle>
          <a:p>
            <a:pPr>
              <a:defRPr/>
            </a:pPr>
            <a:fld id="{CD9F955E-7ED8-4EE0-AC7A-95BEF1250AEB}"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095981" y="5292884"/>
            <a:ext cx="6416040" cy="624855"/>
          </a:xfrm>
        </p:spPr>
        <p:txBody>
          <a:bodyPr anchor="b"/>
          <a:lstStyle>
            <a:lvl1pPr algn="l">
              <a:defRPr sz="2300" b="1"/>
            </a:lvl1pPr>
          </a:lstStyle>
          <a:p>
            <a:r>
              <a:rPr lang="zh-CN" altLang="en-US"/>
              <a:t>单击此处编辑母版标题样式</a:t>
            </a:r>
          </a:p>
        </p:txBody>
      </p:sp>
      <p:sp>
        <p:nvSpPr>
          <p:cNvPr id="3" name="图片占位符 2"/>
          <p:cNvSpPr>
            <a:spLocks noGrp="1"/>
          </p:cNvSpPr>
          <p:nvPr>
            <p:ph type="pic" idx="1"/>
          </p:nvPr>
        </p:nvSpPr>
        <p:spPr>
          <a:xfrm>
            <a:off x="2095981" y="675613"/>
            <a:ext cx="6416040" cy="4536758"/>
          </a:xfrm>
        </p:spPr>
        <p:txBody>
          <a:bodyPr rtlCol="0">
            <a:normAutofit/>
          </a:bodyPr>
          <a:lstStyle>
            <a:lvl1pPr marL="0" indent="0">
              <a:buNone/>
              <a:defRPr sz="3700"/>
            </a:lvl1pPr>
            <a:lvl2pPr marL="521528" indent="0">
              <a:buNone/>
              <a:defRPr sz="3200"/>
            </a:lvl2pPr>
            <a:lvl3pPr marL="1043056" indent="0">
              <a:buNone/>
              <a:defRPr sz="2700"/>
            </a:lvl3pPr>
            <a:lvl4pPr marL="1564584" indent="0">
              <a:buNone/>
              <a:defRPr sz="2300"/>
            </a:lvl4pPr>
            <a:lvl5pPr marL="2086112" indent="0">
              <a:buNone/>
              <a:defRPr sz="2300"/>
            </a:lvl5pPr>
            <a:lvl6pPr marL="2607640" indent="0">
              <a:buNone/>
              <a:defRPr sz="2300"/>
            </a:lvl6pPr>
            <a:lvl7pPr marL="3129168" indent="0">
              <a:buNone/>
              <a:defRPr sz="2300"/>
            </a:lvl7pPr>
            <a:lvl8pPr marL="3650696" indent="0">
              <a:buNone/>
              <a:defRPr sz="2300"/>
            </a:lvl8pPr>
            <a:lvl9pPr marL="4172224" indent="0">
              <a:buNone/>
              <a:defRPr sz="2300"/>
            </a:lvl9pPr>
          </a:lstStyle>
          <a:p>
            <a:pPr lvl="0"/>
            <a:endParaRPr lang="zh-CN" altLang="en-US" noProof="0"/>
          </a:p>
        </p:txBody>
      </p:sp>
      <p:sp>
        <p:nvSpPr>
          <p:cNvPr id="4" name="文本占位符 3"/>
          <p:cNvSpPr>
            <a:spLocks noGrp="1"/>
          </p:cNvSpPr>
          <p:nvPr>
            <p:ph type="body" sz="half" idx="2"/>
          </p:nvPr>
        </p:nvSpPr>
        <p:spPr>
          <a:xfrm>
            <a:off x="2095981" y="5917739"/>
            <a:ext cx="6416040" cy="887398"/>
          </a:xfrm>
        </p:spPr>
        <p:txBody>
          <a:bodyPr/>
          <a:lstStyle>
            <a:lvl1pPr marL="0" indent="0">
              <a:buNone/>
              <a:defRPr sz="1600"/>
            </a:lvl1pPr>
            <a:lvl2pPr marL="521528" indent="0">
              <a:buNone/>
              <a:defRPr sz="1400"/>
            </a:lvl2pPr>
            <a:lvl3pPr marL="1043056" indent="0">
              <a:buNone/>
              <a:defRPr sz="1100"/>
            </a:lvl3pPr>
            <a:lvl4pPr marL="1564584" indent="0">
              <a:buNone/>
              <a:defRPr sz="1000"/>
            </a:lvl4pPr>
            <a:lvl5pPr marL="2086112" indent="0">
              <a:buNone/>
              <a:defRPr sz="1000"/>
            </a:lvl5pPr>
            <a:lvl6pPr marL="2607640" indent="0">
              <a:buNone/>
              <a:defRPr sz="1000"/>
            </a:lvl6pPr>
            <a:lvl7pPr marL="3129168" indent="0">
              <a:buNone/>
              <a:defRPr sz="1000"/>
            </a:lvl7pPr>
            <a:lvl8pPr marL="3650696" indent="0">
              <a:buNone/>
              <a:defRPr sz="1000"/>
            </a:lvl8pPr>
            <a:lvl9pPr marL="4172224"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lvl1pPr>
              <a:defRPr/>
            </a:lvl1pPr>
          </a:lstStyle>
          <a:p>
            <a:pPr>
              <a:defRPr/>
            </a:pPr>
            <a:fld id="{A86FC264-279F-4731-A203-204F92EF70FD}" type="datetime1">
              <a:rPr lang="zh-CN" altLang="en-US"/>
              <a:pPr>
                <a:defRPr/>
              </a:pPr>
              <a:t>2021/9/28</a:t>
            </a:fld>
            <a:endParaRPr lang="zh-CN" altLang="en-US"/>
          </a:p>
        </p:txBody>
      </p:sp>
      <p:sp>
        <p:nvSpPr>
          <p:cNvPr id="6" name="页脚占位符 5"/>
          <p:cNvSpPr>
            <a:spLocks noGrp="1"/>
          </p:cNvSpPr>
          <p:nvPr>
            <p:ph type="ftr" sz="quarter" idx="11"/>
          </p:nvPr>
        </p:nvSpPr>
        <p:spPr>
          <a:xfrm>
            <a:off x="3652838" y="7008813"/>
            <a:ext cx="3387725" cy="401637"/>
          </a:xfrm>
          <a:prstGeom prst="rect">
            <a:avLst/>
          </a:prstGeom>
        </p:spPr>
        <p:txBody>
          <a:bodyPr/>
          <a:lstStyle>
            <a:lvl1pPr defTabSz="1043056" fontAlgn="auto">
              <a:spcBef>
                <a:spcPts val="0"/>
              </a:spcBef>
              <a:spcAft>
                <a:spcPts val="0"/>
              </a:spcAft>
              <a:defRPr>
                <a:latin typeface="+mn-lt"/>
                <a:ea typeface="+mn-ea"/>
              </a:defRPr>
            </a:lvl1pPr>
          </a:lstStyle>
          <a:p>
            <a:pPr>
              <a:defRPr/>
            </a:pPr>
            <a:endParaRPr lang="zh-CN" altLang="en-US"/>
          </a:p>
        </p:txBody>
      </p:sp>
      <p:sp>
        <p:nvSpPr>
          <p:cNvPr id="7" name="灯片编号占位符 6"/>
          <p:cNvSpPr>
            <a:spLocks noGrp="1"/>
          </p:cNvSpPr>
          <p:nvPr>
            <p:ph type="sldNum" sz="quarter" idx="12"/>
          </p:nvPr>
        </p:nvSpPr>
        <p:spPr/>
        <p:txBody>
          <a:bodyPr/>
          <a:lstStyle>
            <a:lvl1pPr>
              <a:defRPr/>
            </a:lvl1pPr>
          </a:lstStyle>
          <a:p>
            <a:pPr>
              <a:defRPr/>
            </a:pPr>
            <a:fld id="{FC22DBF3-F388-4D32-A726-DC109325BC58}"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Picture 7" descr="E:\KJ工作\人大商学院\院宣\王越华\A\人大ppt_A-02.jpg"/>
          <p:cNvPicPr>
            <a:picLocks noChangeAspect="1" noChangeArrowheads="1"/>
          </p:cNvPicPr>
          <p:nvPr userDrawn="1"/>
        </p:nvPicPr>
        <p:blipFill>
          <a:blip r:embed="rId13"/>
          <a:srcRect/>
          <a:stretch>
            <a:fillRect/>
          </a:stretch>
        </p:blipFill>
        <p:spPr bwMode="auto">
          <a:xfrm>
            <a:off x="1588" y="0"/>
            <a:ext cx="10691812" cy="7559675"/>
          </a:xfrm>
          <a:prstGeom prst="rect">
            <a:avLst/>
          </a:prstGeom>
          <a:noFill/>
          <a:ln w="9525">
            <a:noFill/>
            <a:miter lim="800000"/>
            <a:headEnd/>
            <a:tailEnd/>
          </a:ln>
        </p:spPr>
      </p:pic>
      <p:sp>
        <p:nvSpPr>
          <p:cNvPr id="1027" name="标题占位符 1"/>
          <p:cNvSpPr>
            <a:spLocks noGrp="1"/>
          </p:cNvSpPr>
          <p:nvPr>
            <p:ph type="title"/>
          </p:nvPr>
        </p:nvSpPr>
        <p:spPr bwMode="auto">
          <a:xfrm>
            <a:off x="488950" y="163513"/>
            <a:ext cx="6000750" cy="1258887"/>
          </a:xfrm>
          <a:prstGeom prst="rect">
            <a:avLst/>
          </a:prstGeom>
          <a:noFill/>
          <a:ln w="9525">
            <a:noFill/>
            <a:miter lim="800000"/>
            <a:headEnd/>
            <a:tailEnd/>
          </a:ln>
        </p:spPr>
        <p:txBody>
          <a:bodyPr vert="horz" wrap="square" lIns="104306" tIns="52153" rIns="104306" bIns="52153" numCol="1" anchor="ctr" anchorCtr="0" compatLnSpc="1">
            <a:prstTxWarp prst="textNoShape">
              <a:avLst/>
            </a:prstTxWarp>
          </a:bodyPr>
          <a:lstStyle/>
          <a:p>
            <a:pPr lvl="0"/>
            <a:r>
              <a:rPr lang="zh-CN" altLang="en-US"/>
              <a:t>单击此处编辑母版标题样式</a:t>
            </a:r>
          </a:p>
        </p:txBody>
      </p:sp>
      <p:sp>
        <p:nvSpPr>
          <p:cNvPr id="1028" name="文本占位符 2"/>
          <p:cNvSpPr>
            <a:spLocks noGrp="1"/>
          </p:cNvSpPr>
          <p:nvPr>
            <p:ph type="body" idx="1"/>
          </p:nvPr>
        </p:nvSpPr>
        <p:spPr bwMode="auto">
          <a:xfrm>
            <a:off x="488950" y="1636713"/>
            <a:ext cx="9623425" cy="4991100"/>
          </a:xfrm>
          <a:prstGeom prst="rect">
            <a:avLst/>
          </a:prstGeom>
          <a:noFill/>
          <a:ln w="9525">
            <a:noFill/>
            <a:miter lim="800000"/>
            <a:headEnd/>
            <a:tailEnd/>
          </a:ln>
        </p:spPr>
        <p:txBody>
          <a:bodyPr vert="horz" wrap="square" lIns="104306" tIns="52153" rIns="104306" bIns="52153"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534988" y="7008813"/>
            <a:ext cx="2495550" cy="401637"/>
          </a:xfrm>
          <a:prstGeom prst="rect">
            <a:avLst/>
          </a:prstGeom>
        </p:spPr>
        <p:txBody>
          <a:bodyPr vert="horz" lIns="104306" tIns="52153" rIns="104306" bIns="52153" rtlCol="0" anchor="ctr"/>
          <a:lstStyle>
            <a:lvl1pPr algn="l" defTabSz="1043056" fontAlgn="auto">
              <a:spcBef>
                <a:spcPts val="0"/>
              </a:spcBef>
              <a:spcAft>
                <a:spcPts val="0"/>
              </a:spcAft>
              <a:defRPr sz="1400">
                <a:solidFill>
                  <a:schemeClr val="tx1">
                    <a:tint val="75000"/>
                  </a:schemeClr>
                </a:solidFill>
                <a:latin typeface="+mn-lt"/>
                <a:ea typeface="+mn-ea"/>
              </a:defRPr>
            </a:lvl1pPr>
          </a:lstStyle>
          <a:p>
            <a:pPr>
              <a:defRPr/>
            </a:pPr>
            <a:fld id="{3F0CE909-4172-4683-B0FA-5F1E86CA8F8E}" type="datetime1">
              <a:rPr lang="zh-CN" altLang="en-US"/>
              <a:pPr>
                <a:defRPr/>
              </a:pPr>
              <a:t>2021/9/28</a:t>
            </a:fld>
            <a:endParaRPr lang="zh-CN" altLang="en-US"/>
          </a:p>
        </p:txBody>
      </p:sp>
      <p:sp>
        <p:nvSpPr>
          <p:cNvPr id="6" name="灯片编号占位符 5"/>
          <p:cNvSpPr>
            <a:spLocks noGrp="1"/>
          </p:cNvSpPr>
          <p:nvPr>
            <p:ph type="sldNum" sz="quarter" idx="4"/>
          </p:nvPr>
        </p:nvSpPr>
        <p:spPr>
          <a:xfrm>
            <a:off x="8061325" y="6950075"/>
            <a:ext cx="2495550" cy="403225"/>
          </a:xfrm>
          <a:prstGeom prst="rect">
            <a:avLst/>
          </a:prstGeom>
        </p:spPr>
        <p:txBody>
          <a:bodyPr vert="horz" lIns="104306" tIns="52153" rIns="104306" bIns="52153" rtlCol="0" anchor="ctr"/>
          <a:lstStyle>
            <a:lvl1pPr algn="r" defTabSz="1043056" fontAlgn="auto">
              <a:spcBef>
                <a:spcPts val="0"/>
              </a:spcBef>
              <a:spcAft>
                <a:spcPts val="0"/>
              </a:spcAft>
              <a:defRPr sz="1400">
                <a:solidFill>
                  <a:schemeClr val="tx1">
                    <a:tint val="75000"/>
                  </a:schemeClr>
                </a:solidFill>
                <a:latin typeface="+mn-lt"/>
                <a:ea typeface="+mn-ea"/>
              </a:defRPr>
            </a:lvl1pPr>
          </a:lstStyle>
          <a:p>
            <a:pPr>
              <a:defRPr/>
            </a:pPr>
            <a:fld id="{D8F71F61-6E12-4AA2-BAA9-E7CAA829F1C1}"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4177" r:id="rId1"/>
    <p:sldLayoutId id="2147484178" r:id="rId2"/>
    <p:sldLayoutId id="2147484179" r:id="rId3"/>
    <p:sldLayoutId id="2147484180" r:id="rId4"/>
    <p:sldLayoutId id="2147484181" r:id="rId5"/>
    <p:sldLayoutId id="2147484182" r:id="rId6"/>
    <p:sldLayoutId id="2147484183" r:id="rId7"/>
    <p:sldLayoutId id="2147484184" r:id="rId8"/>
    <p:sldLayoutId id="2147484185" r:id="rId9"/>
    <p:sldLayoutId id="2147484186" r:id="rId10"/>
    <p:sldLayoutId id="2147484187" r:id="rId11"/>
  </p:sldLayoutIdLst>
  <p:hf sldNum="0" hdr="0" ftr="0" dt="0"/>
  <p:txStyles>
    <p:titleStyle>
      <a:lvl1pPr algn="l" defTabSz="1042988" rtl="0" eaLnBrk="0" fontAlgn="base" hangingPunct="0">
        <a:spcBef>
          <a:spcPct val="0"/>
        </a:spcBef>
        <a:spcAft>
          <a:spcPct val="0"/>
        </a:spcAft>
        <a:defRPr sz="3600" kern="1200">
          <a:solidFill>
            <a:schemeClr val="bg1"/>
          </a:solidFill>
          <a:latin typeface="黑体" pitchFamily="2" charset="-122"/>
          <a:ea typeface="黑体" pitchFamily="2" charset="-122"/>
          <a:cs typeface="+mj-cs"/>
        </a:defRPr>
      </a:lvl1pPr>
      <a:lvl2pPr algn="l" defTabSz="1042988" rtl="0" eaLnBrk="0" fontAlgn="base" hangingPunct="0">
        <a:spcBef>
          <a:spcPct val="0"/>
        </a:spcBef>
        <a:spcAft>
          <a:spcPct val="0"/>
        </a:spcAft>
        <a:defRPr sz="3600">
          <a:solidFill>
            <a:schemeClr val="bg1"/>
          </a:solidFill>
          <a:latin typeface="黑体" pitchFamily="2" charset="-122"/>
          <a:ea typeface="黑体" pitchFamily="2" charset="-122"/>
        </a:defRPr>
      </a:lvl2pPr>
      <a:lvl3pPr algn="l" defTabSz="1042988" rtl="0" eaLnBrk="0" fontAlgn="base" hangingPunct="0">
        <a:spcBef>
          <a:spcPct val="0"/>
        </a:spcBef>
        <a:spcAft>
          <a:spcPct val="0"/>
        </a:spcAft>
        <a:defRPr sz="3600">
          <a:solidFill>
            <a:schemeClr val="bg1"/>
          </a:solidFill>
          <a:latin typeface="黑体" pitchFamily="2" charset="-122"/>
          <a:ea typeface="黑体" pitchFamily="2" charset="-122"/>
        </a:defRPr>
      </a:lvl3pPr>
      <a:lvl4pPr algn="l" defTabSz="1042988" rtl="0" eaLnBrk="0" fontAlgn="base" hangingPunct="0">
        <a:spcBef>
          <a:spcPct val="0"/>
        </a:spcBef>
        <a:spcAft>
          <a:spcPct val="0"/>
        </a:spcAft>
        <a:defRPr sz="3600">
          <a:solidFill>
            <a:schemeClr val="bg1"/>
          </a:solidFill>
          <a:latin typeface="黑体" pitchFamily="2" charset="-122"/>
          <a:ea typeface="黑体" pitchFamily="2" charset="-122"/>
        </a:defRPr>
      </a:lvl4pPr>
      <a:lvl5pPr algn="l" defTabSz="1042988" rtl="0" eaLnBrk="0" fontAlgn="base" hangingPunct="0">
        <a:spcBef>
          <a:spcPct val="0"/>
        </a:spcBef>
        <a:spcAft>
          <a:spcPct val="0"/>
        </a:spcAft>
        <a:defRPr sz="3600">
          <a:solidFill>
            <a:schemeClr val="bg1"/>
          </a:solidFill>
          <a:latin typeface="黑体" pitchFamily="2" charset="-122"/>
          <a:ea typeface="黑体" pitchFamily="2" charset="-122"/>
        </a:defRPr>
      </a:lvl5pPr>
      <a:lvl6pPr marL="457200" algn="l" defTabSz="1042988" rtl="0" fontAlgn="base">
        <a:spcBef>
          <a:spcPct val="0"/>
        </a:spcBef>
        <a:spcAft>
          <a:spcPct val="0"/>
        </a:spcAft>
        <a:defRPr sz="3600">
          <a:solidFill>
            <a:schemeClr val="bg1"/>
          </a:solidFill>
          <a:latin typeface="黑体" pitchFamily="2" charset="-122"/>
          <a:ea typeface="黑体" pitchFamily="2" charset="-122"/>
        </a:defRPr>
      </a:lvl6pPr>
      <a:lvl7pPr marL="914400" algn="l" defTabSz="1042988" rtl="0" fontAlgn="base">
        <a:spcBef>
          <a:spcPct val="0"/>
        </a:spcBef>
        <a:spcAft>
          <a:spcPct val="0"/>
        </a:spcAft>
        <a:defRPr sz="3600">
          <a:solidFill>
            <a:schemeClr val="bg1"/>
          </a:solidFill>
          <a:latin typeface="黑体" pitchFamily="2" charset="-122"/>
          <a:ea typeface="黑体" pitchFamily="2" charset="-122"/>
        </a:defRPr>
      </a:lvl7pPr>
      <a:lvl8pPr marL="1371600" algn="l" defTabSz="1042988" rtl="0" fontAlgn="base">
        <a:spcBef>
          <a:spcPct val="0"/>
        </a:spcBef>
        <a:spcAft>
          <a:spcPct val="0"/>
        </a:spcAft>
        <a:defRPr sz="3600">
          <a:solidFill>
            <a:schemeClr val="bg1"/>
          </a:solidFill>
          <a:latin typeface="黑体" pitchFamily="2" charset="-122"/>
          <a:ea typeface="黑体" pitchFamily="2" charset="-122"/>
        </a:defRPr>
      </a:lvl8pPr>
      <a:lvl9pPr marL="1828800" algn="l" defTabSz="1042988" rtl="0" fontAlgn="base">
        <a:spcBef>
          <a:spcPct val="0"/>
        </a:spcBef>
        <a:spcAft>
          <a:spcPct val="0"/>
        </a:spcAft>
        <a:defRPr sz="3600">
          <a:solidFill>
            <a:schemeClr val="bg1"/>
          </a:solidFill>
          <a:latin typeface="黑体" pitchFamily="2" charset="-122"/>
          <a:ea typeface="黑体" pitchFamily="2" charset="-122"/>
        </a:defRPr>
      </a:lvl9pPr>
    </p:titleStyle>
    <p:bodyStyle>
      <a:lvl1pPr marL="390525" indent="-390525" algn="l" defTabSz="1042988" rtl="0" eaLnBrk="0" fontAlgn="base" hangingPunct="0">
        <a:spcBef>
          <a:spcPct val="20000"/>
        </a:spcBef>
        <a:spcAft>
          <a:spcPct val="0"/>
        </a:spcAft>
        <a:buFont typeface="Arial" charset="0"/>
        <a:buChar char="•"/>
        <a:defRPr sz="3700" kern="1200">
          <a:solidFill>
            <a:schemeClr val="tx1"/>
          </a:solidFill>
          <a:latin typeface="+mn-lt"/>
          <a:ea typeface="+mn-ea"/>
          <a:cs typeface="+mn-cs"/>
        </a:defRPr>
      </a:lvl1pPr>
      <a:lvl2pPr marL="846138" indent="-325438" algn="l" defTabSz="1042988" rtl="0" eaLnBrk="0" fontAlgn="base" hangingPunct="0">
        <a:spcBef>
          <a:spcPct val="20000"/>
        </a:spcBef>
        <a:spcAft>
          <a:spcPct val="0"/>
        </a:spcAft>
        <a:buFont typeface="Arial" charset="0"/>
        <a:buChar char="–"/>
        <a:defRPr sz="3200" kern="1200">
          <a:solidFill>
            <a:schemeClr val="tx1"/>
          </a:solidFill>
          <a:latin typeface="+mn-lt"/>
          <a:ea typeface="+mn-ea"/>
          <a:cs typeface="+mn-cs"/>
        </a:defRPr>
      </a:lvl2pPr>
      <a:lvl3pPr marL="1303338" indent="-260350" algn="l" defTabSz="1042988" rtl="0" eaLnBrk="0" fontAlgn="base" hangingPunct="0">
        <a:spcBef>
          <a:spcPct val="20000"/>
        </a:spcBef>
        <a:spcAft>
          <a:spcPct val="0"/>
        </a:spcAft>
        <a:buFont typeface="Arial" charset="0"/>
        <a:buChar char="•"/>
        <a:defRPr sz="2700" kern="1200">
          <a:solidFill>
            <a:schemeClr val="tx1"/>
          </a:solidFill>
          <a:latin typeface="+mn-lt"/>
          <a:ea typeface="+mn-ea"/>
          <a:cs typeface="+mn-cs"/>
        </a:defRPr>
      </a:lvl3pPr>
      <a:lvl4pPr marL="1824038" indent="-260350" algn="l" defTabSz="1042988" rtl="0" eaLnBrk="0" fontAlgn="base" hangingPunct="0">
        <a:spcBef>
          <a:spcPct val="20000"/>
        </a:spcBef>
        <a:spcAft>
          <a:spcPct val="0"/>
        </a:spcAft>
        <a:buFont typeface="Arial" charset="0"/>
        <a:buChar char="–"/>
        <a:defRPr sz="2300" kern="1200">
          <a:solidFill>
            <a:schemeClr val="tx1"/>
          </a:solidFill>
          <a:latin typeface="+mn-lt"/>
          <a:ea typeface="+mn-ea"/>
          <a:cs typeface="+mn-cs"/>
        </a:defRPr>
      </a:lvl4pPr>
      <a:lvl5pPr marL="2346325" indent="-260350" algn="l" defTabSz="1042988" rtl="0" eaLnBrk="0" fontAlgn="base" hangingPunct="0">
        <a:spcBef>
          <a:spcPct val="20000"/>
        </a:spcBef>
        <a:spcAft>
          <a:spcPct val="0"/>
        </a:spcAft>
        <a:buFont typeface="Arial" charset="0"/>
        <a:buChar char="»"/>
        <a:defRPr sz="2300" kern="1200">
          <a:solidFill>
            <a:schemeClr val="tx1"/>
          </a:solidFill>
          <a:latin typeface="+mn-lt"/>
          <a:ea typeface="+mn-ea"/>
          <a:cs typeface="+mn-cs"/>
        </a:defRPr>
      </a:lvl5pPr>
      <a:lvl6pPr marL="2868404"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6pPr>
      <a:lvl7pPr marL="3389932"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7pPr>
      <a:lvl8pPr marL="3911460"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8pPr>
      <a:lvl9pPr marL="4432988"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9pPr>
    </p:bodyStyle>
    <p:otherStyle>
      <a:defPPr>
        <a:defRPr lang="zh-CN"/>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http://www.mhjy.net/"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bwMode="auto">
          <a:xfrm>
            <a:off x="234132" y="1620391"/>
            <a:ext cx="9891713" cy="2088232"/>
          </a:xfrm>
          <a:prstGeom prst="rect">
            <a:avLst/>
          </a:prstGeom>
          <a:noFill/>
          <a:ln w="9525">
            <a:noFill/>
            <a:miter lim="800000"/>
            <a:headEnd/>
            <a:tailEnd/>
          </a:ln>
        </p:spPr>
        <p:txBody>
          <a:bodyPr vert="horz" wrap="square" lIns="104306" tIns="52153" rIns="104306" bIns="52153" numCol="1" rtlCol="0" anchor="ctr" anchorCtr="0" compatLnSpc="1">
            <a:prstTxWarp prst="textNoShape">
              <a:avLst/>
            </a:prstTxWarp>
            <a:normAutofit fontScale="97500"/>
          </a:bodyPr>
          <a:lstStyle>
            <a:lvl1pPr algn="r" defTabSz="1042988" rtl="0" eaLnBrk="0" fontAlgn="base" hangingPunct="0">
              <a:spcBef>
                <a:spcPct val="0"/>
              </a:spcBef>
              <a:spcAft>
                <a:spcPct val="0"/>
              </a:spcAft>
              <a:defRPr sz="4400" b="1" kern="1200">
                <a:solidFill>
                  <a:schemeClr val="tx1">
                    <a:lumMod val="95000"/>
                    <a:lumOff val="5000"/>
                  </a:schemeClr>
                </a:solidFill>
                <a:latin typeface="黑体" pitchFamily="2" charset="-122"/>
                <a:ea typeface="黑体" pitchFamily="2" charset="-122"/>
                <a:cs typeface="+mj-cs"/>
              </a:defRPr>
            </a:lvl1pPr>
            <a:lvl2pPr algn="l" defTabSz="1042988" rtl="0" eaLnBrk="0" fontAlgn="base" hangingPunct="0">
              <a:spcBef>
                <a:spcPct val="0"/>
              </a:spcBef>
              <a:spcAft>
                <a:spcPct val="0"/>
              </a:spcAft>
              <a:defRPr sz="3600">
                <a:solidFill>
                  <a:schemeClr val="bg1"/>
                </a:solidFill>
                <a:latin typeface="黑体" pitchFamily="2" charset="-122"/>
                <a:ea typeface="黑体" pitchFamily="2" charset="-122"/>
              </a:defRPr>
            </a:lvl2pPr>
            <a:lvl3pPr algn="l" defTabSz="1042988" rtl="0" eaLnBrk="0" fontAlgn="base" hangingPunct="0">
              <a:spcBef>
                <a:spcPct val="0"/>
              </a:spcBef>
              <a:spcAft>
                <a:spcPct val="0"/>
              </a:spcAft>
              <a:defRPr sz="3600">
                <a:solidFill>
                  <a:schemeClr val="bg1"/>
                </a:solidFill>
                <a:latin typeface="黑体" pitchFamily="2" charset="-122"/>
                <a:ea typeface="黑体" pitchFamily="2" charset="-122"/>
              </a:defRPr>
            </a:lvl3pPr>
            <a:lvl4pPr algn="l" defTabSz="1042988" rtl="0" eaLnBrk="0" fontAlgn="base" hangingPunct="0">
              <a:spcBef>
                <a:spcPct val="0"/>
              </a:spcBef>
              <a:spcAft>
                <a:spcPct val="0"/>
              </a:spcAft>
              <a:defRPr sz="3600">
                <a:solidFill>
                  <a:schemeClr val="bg1"/>
                </a:solidFill>
                <a:latin typeface="黑体" pitchFamily="2" charset="-122"/>
                <a:ea typeface="黑体" pitchFamily="2" charset="-122"/>
              </a:defRPr>
            </a:lvl4pPr>
            <a:lvl5pPr algn="l" defTabSz="1042988" rtl="0" eaLnBrk="0" fontAlgn="base" hangingPunct="0">
              <a:spcBef>
                <a:spcPct val="0"/>
              </a:spcBef>
              <a:spcAft>
                <a:spcPct val="0"/>
              </a:spcAft>
              <a:defRPr sz="3600">
                <a:solidFill>
                  <a:schemeClr val="bg1"/>
                </a:solidFill>
                <a:latin typeface="黑体" pitchFamily="2" charset="-122"/>
                <a:ea typeface="黑体" pitchFamily="2" charset="-122"/>
              </a:defRPr>
            </a:lvl5pPr>
            <a:lvl6pPr marL="457200" algn="l" defTabSz="1042988" rtl="0" fontAlgn="base">
              <a:spcBef>
                <a:spcPct val="0"/>
              </a:spcBef>
              <a:spcAft>
                <a:spcPct val="0"/>
              </a:spcAft>
              <a:defRPr sz="3600">
                <a:solidFill>
                  <a:schemeClr val="bg1"/>
                </a:solidFill>
                <a:latin typeface="黑体" pitchFamily="2" charset="-122"/>
                <a:ea typeface="黑体" pitchFamily="2" charset="-122"/>
              </a:defRPr>
            </a:lvl6pPr>
            <a:lvl7pPr marL="914400" algn="l" defTabSz="1042988" rtl="0" fontAlgn="base">
              <a:spcBef>
                <a:spcPct val="0"/>
              </a:spcBef>
              <a:spcAft>
                <a:spcPct val="0"/>
              </a:spcAft>
              <a:defRPr sz="3600">
                <a:solidFill>
                  <a:schemeClr val="bg1"/>
                </a:solidFill>
                <a:latin typeface="黑体" pitchFamily="2" charset="-122"/>
                <a:ea typeface="黑体" pitchFamily="2" charset="-122"/>
              </a:defRPr>
            </a:lvl7pPr>
            <a:lvl8pPr marL="1371600" algn="l" defTabSz="1042988" rtl="0" fontAlgn="base">
              <a:spcBef>
                <a:spcPct val="0"/>
              </a:spcBef>
              <a:spcAft>
                <a:spcPct val="0"/>
              </a:spcAft>
              <a:defRPr sz="3600">
                <a:solidFill>
                  <a:schemeClr val="bg1"/>
                </a:solidFill>
                <a:latin typeface="黑体" pitchFamily="2" charset="-122"/>
                <a:ea typeface="黑体" pitchFamily="2" charset="-122"/>
              </a:defRPr>
            </a:lvl8pPr>
            <a:lvl9pPr marL="1828800" algn="l" defTabSz="1042988" rtl="0" fontAlgn="base">
              <a:spcBef>
                <a:spcPct val="0"/>
              </a:spcBef>
              <a:spcAft>
                <a:spcPct val="0"/>
              </a:spcAft>
              <a:defRPr sz="3600">
                <a:solidFill>
                  <a:schemeClr val="bg1"/>
                </a:solidFill>
                <a:latin typeface="黑体" pitchFamily="2" charset="-122"/>
                <a:ea typeface="黑体" pitchFamily="2" charset="-122"/>
              </a:defRPr>
            </a:lvl9pPr>
          </a:lstStyle>
          <a:p>
            <a:pPr algn="ctr" defTabSz="1043056" eaLnBrk="1" fontAlgn="auto" hangingPunct="1">
              <a:spcAft>
                <a:spcPts val="0"/>
              </a:spcAft>
              <a:defRPr/>
            </a:pPr>
            <a:r>
              <a:rPr lang="zh-CN" altLang="en-US" sz="4000" dirty="0">
                <a:solidFill>
                  <a:schemeClr val="bg1"/>
                </a:solidFill>
                <a:latin typeface="Times New Roman" pitchFamily="18" charset="0"/>
                <a:cs typeface="Times New Roman" pitchFamily="18" charset="0"/>
              </a:rPr>
              <a:t>第 </a:t>
            </a:r>
            <a:r>
              <a:rPr lang="en-US" altLang="zh-CN" sz="4000" dirty="0">
                <a:solidFill>
                  <a:schemeClr val="bg1"/>
                </a:solidFill>
                <a:latin typeface="Times New Roman" pitchFamily="18" charset="0"/>
                <a:cs typeface="Times New Roman" pitchFamily="18" charset="0"/>
              </a:rPr>
              <a:t>8 </a:t>
            </a:r>
            <a:r>
              <a:rPr lang="zh-CN" altLang="en-US" sz="4000" dirty="0">
                <a:solidFill>
                  <a:schemeClr val="bg1"/>
                </a:solidFill>
                <a:latin typeface="Times New Roman" pitchFamily="18" charset="0"/>
                <a:cs typeface="Times New Roman" pitchFamily="18" charset="0"/>
              </a:rPr>
              <a:t>章</a:t>
            </a:r>
            <a:endParaRPr lang="en-US" altLang="zh-CN" sz="4000" dirty="0">
              <a:solidFill>
                <a:schemeClr val="bg1"/>
              </a:solidFill>
              <a:latin typeface="Times New Roman" pitchFamily="18" charset="0"/>
              <a:cs typeface="Times New Roman" pitchFamily="18" charset="0"/>
            </a:endParaRPr>
          </a:p>
          <a:p>
            <a:pPr algn="ctr" defTabSz="1043056" eaLnBrk="1" fontAlgn="auto" hangingPunct="1">
              <a:spcAft>
                <a:spcPts val="0"/>
              </a:spcAft>
              <a:defRPr/>
            </a:pPr>
            <a:r>
              <a:rPr lang="zh-CN" altLang="en-US" sz="4000" b="0">
                <a:solidFill>
                  <a:schemeClr val="bg1"/>
                </a:solidFill>
                <a:latin typeface="Times New Roman" pitchFamily="18" charset="0"/>
                <a:cs typeface="Times New Roman" pitchFamily="18" charset="0"/>
              </a:rPr>
              <a:t>机构投资者</a:t>
            </a:r>
            <a:r>
              <a:rPr lang="zh-CN" altLang="en-US" sz="4000" b="0" dirty="0">
                <a:solidFill>
                  <a:schemeClr val="bg1"/>
                </a:solidFill>
                <a:latin typeface="Times New Roman" pitchFamily="18" charset="0"/>
                <a:cs typeface="Times New Roman" pitchFamily="18" charset="0"/>
              </a:rPr>
              <a:t>的治理</a:t>
            </a:r>
            <a:endParaRPr lang="zh-CN" altLang="en-US" sz="2700" b="0" dirty="0">
              <a:solidFill>
                <a:schemeClr val="bg1"/>
              </a:solidFill>
              <a:latin typeface="Times New Roman" pitchFamily="18" charset="0"/>
              <a:cs typeface="Times New Roman" pitchFamily="18" charset="0"/>
            </a:endParaRPr>
          </a:p>
        </p:txBody>
      </p:sp>
    </p:spTree>
    <p:extLst>
      <p:ext uri="{BB962C8B-B14F-4D97-AF65-F5344CB8AC3E}">
        <p14:creationId xmlns:p14="http://schemas.microsoft.com/office/powerpoint/2010/main" val="7143523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 </a:t>
            </a:r>
            <a:r>
              <a:rPr lang="zh-CN" altLang="en-US" dirty="0"/>
              <a:t>我国的机构投资者</a:t>
            </a:r>
          </a:p>
        </p:txBody>
      </p:sp>
      <p:sp>
        <p:nvSpPr>
          <p:cNvPr id="3" name="内容占位符 2"/>
          <p:cNvSpPr>
            <a:spLocks noGrp="1"/>
          </p:cNvSpPr>
          <p:nvPr>
            <p:ph idx="1"/>
          </p:nvPr>
        </p:nvSpPr>
        <p:spPr/>
        <p:txBody>
          <a:bodyPr/>
          <a:lstStyle/>
          <a:p>
            <a:pPr>
              <a:spcAft>
                <a:spcPts val="600"/>
              </a:spcAft>
            </a:pPr>
            <a:r>
              <a:rPr lang="zh-CN" altLang="en-US" sz="2926" dirty="0">
                <a:latin typeface="Times New Roman" panose="02020603050405020304" pitchFamily="18" charset="0"/>
                <a:cs typeface="Times New Roman" panose="02020603050405020304" pitchFamily="18" charset="0"/>
              </a:rPr>
              <a:t>促进机构投资者在公司治理中的作用，应该：</a:t>
            </a:r>
            <a:endParaRPr lang="en-US" altLang="zh-CN" sz="2926" dirty="0">
              <a:latin typeface="Times New Roman" panose="02020603050405020304" pitchFamily="18" charset="0"/>
              <a:cs typeface="Times New Roman" panose="02020603050405020304" pitchFamily="18" charset="0"/>
            </a:endParaRPr>
          </a:p>
          <a:p>
            <a:pPr lvl="1">
              <a:spcAft>
                <a:spcPts val="600"/>
              </a:spcAft>
            </a:pPr>
            <a:r>
              <a:rPr lang="zh-CN" altLang="en-US" sz="2400" dirty="0">
                <a:latin typeface="Times New Roman" panose="02020603050405020304" pitchFamily="18" charset="0"/>
                <a:cs typeface="Times New Roman" panose="02020603050405020304" pitchFamily="18" charset="0"/>
              </a:rPr>
              <a:t>提高法治水平、完善外部政策环境</a:t>
            </a:r>
            <a:endParaRPr lang="en-US" altLang="zh-CN" sz="2400" dirty="0">
              <a:latin typeface="Times New Roman" panose="02020603050405020304" pitchFamily="18" charset="0"/>
              <a:cs typeface="Times New Roman" panose="02020603050405020304" pitchFamily="18" charset="0"/>
            </a:endParaRPr>
          </a:p>
          <a:p>
            <a:pPr lvl="1">
              <a:spcAft>
                <a:spcPts val="600"/>
              </a:spcAft>
            </a:pPr>
            <a:r>
              <a:rPr lang="zh-CN" altLang="en-US" sz="2400" dirty="0">
                <a:latin typeface="Times New Roman" panose="02020603050405020304" pitchFamily="18" charset="0"/>
                <a:cs typeface="Times New Roman" panose="02020603050405020304" pitchFamily="18" charset="0"/>
              </a:rPr>
              <a:t>培育多元化投资主体</a:t>
            </a:r>
            <a:endParaRPr lang="en-US" altLang="zh-CN" sz="2400" dirty="0">
              <a:latin typeface="Times New Roman" panose="02020603050405020304" pitchFamily="18" charset="0"/>
              <a:cs typeface="Times New Roman" panose="02020603050405020304" pitchFamily="18" charset="0"/>
            </a:endParaRPr>
          </a:p>
          <a:p>
            <a:pPr lvl="1">
              <a:spcAft>
                <a:spcPts val="600"/>
              </a:spcAft>
            </a:pPr>
            <a:r>
              <a:rPr lang="zh-CN" altLang="en-US" sz="2400" dirty="0">
                <a:latin typeface="Times New Roman" panose="02020603050405020304" pitchFamily="18" charset="0"/>
                <a:cs typeface="Times New Roman" panose="02020603050405020304" pitchFamily="18" charset="0"/>
              </a:rPr>
              <a:t>培育更成熟的机构投资者</a:t>
            </a:r>
            <a:endParaRPr lang="en-US" altLang="zh-CN" sz="2400" dirty="0">
              <a:latin typeface="Times New Roman" panose="02020603050405020304" pitchFamily="18" charset="0"/>
              <a:cs typeface="Times New Roman" panose="02020603050405020304" pitchFamily="18" charset="0"/>
            </a:endParaRPr>
          </a:p>
          <a:p>
            <a:pPr lvl="1">
              <a:spcAft>
                <a:spcPts val="600"/>
              </a:spcAft>
            </a:pPr>
            <a:r>
              <a:rPr lang="zh-CN" altLang="en-US" sz="2400" dirty="0">
                <a:latin typeface="Times New Roman" panose="02020603050405020304" pitchFamily="18" charset="0"/>
                <a:cs typeface="Times New Roman" panose="02020603050405020304" pitchFamily="18" charset="0"/>
              </a:rPr>
              <a:t>培育新的机构投资者</a:t>
            </a:r>
            <a:endParaRPr lang="en-US" altLang="zh-CN" sz="2400" dirty="0">
              <a:latin typeface="Times New Roman" panose="02020603050405020304" pitchFamily="18" charset="0"/>
              <a:cs typeface="Times New Roman" panose="02020603050405020304" pitchFamily="18" charset="0"/>
            </a:endParaRPr>
          </a:p>
          <a:p>
            <a:pPr lvl="1">
              <a:spcAft>
                <a:spcPts val="600"/>
              </a:spcAft>
            </a:pPr>
            <a:r>
              <a:rPr lang="zh-CN" altLang="en-US" sz="2400" dirty="0">
                <a:latin typeface="Times New Roman" panose="02020603050405020304" pitchFamily="18" charset="0"/>
                <a:cs typeface="Times New Roman" panose="02020603050405020304" pitchFamily="18" charset="0"/>
              </a:rPr>
              <a:t>引入更多合格境外机构投资者</a:t>
            </a:r>
            <a:endParaRPr lang="en-US" altLang="zh-CN" sz="2400" dirty="0">
              <a:latin typeface="Times New Roman" panose="02020603050405020304" pitchFamily="18" charset="0"/>
              <a:cs typeface="Times New Roman" panose="02020603050405020304" pitchFamily="18" charset="0"/>
            </a:endParaRPr>
          </a:p>
          <a:p>
            <a:pPr lvl="1">
              <a:spcAft>
                <a:spcPts val="600"/>
              </a:spcAft>
            </a:pPr>
            <a:r>
              <a:rPr lang="zh-CN" altLang="en-US" sz="2400" dirty="0">
                <a:latin typeface="Times New Roman" panose="02020603050405020304" pitchFamily="18" charset="0"/>
                <a:cs typeface="Times New Roman" panose="02020603050405020304" pitchFamily="18" charset="0"/>
              </a:rPr>
              <a:t>探索建立合格投资者制度</a:t>
            </a:r>
            <a:endParaRPr lang="en-US" altLang="zh-CN" sz="2400" dirty="0">
              <a:latin typeface="Times New Roman" panose="02020603050405020304" pitchFamily="18" charset="0"/>
              <a:cs typeface="Times New Roman" panose="02020603050405020304" pitchFamily="18" charset="0"/>
            </a:endParaRPr>
          </a:p>
          <a:p>
            <a:pPr lvl="1">
              <a:spcAft>
                <a:spcPts val="600"/>
              </a:spcAft>
            </a:pPr>
            <a:r>
              <a:rPr lang="zh-CN" altLang="en-US" sz="2400">
                <a:latin typeface="Times New Roman" panose="02020603050405020304" pitchFamily="18" charset="0"/>
                <a:cs typeface="Times New Roman" panose="02020603050405020304" pitchFamily="18" charset="0"/>
              </a:rPr>
              <a:t>按照循序渐进原则引导机构投资者参与公司治理</a:t>
            </a:r>
            <a:endParaRPr lang="en-US" altLang="zh-CN"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560534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4" descr="E:\KJ工作\人大商学院\院宣\王越华\A\人大ppt_A-03.jpg"/>
          <p:cNvPicPr>
            <a:picLocks noChangeAspect="1" noChangeArrowheads="1"/>
          </p:cNvPicPr>
          <p:nvPr/>
        </p:nvPicPr>
        <p:blipFill>
          <a:blip r:embed="rId2"/>
          <a:srcRect/>
          <a:stretch>
            <a:fillRect/>
          </a:stretch>
        </p:blipFill>
        <p:spPr bwMode="auto">
          <a:xfrm>
            <a:off x="1588" y="0"/>
            <a:ext cx="10691812" cy="7559675"/>
          </a:xfrm>
          <a:prstGeom prst="rect">
            <a:avLst/>
          </a:prstGeom>
          <a:noFill/>
          <a:ln w="9525">
            <a:noFill/>
            <a:miter lim="800000"/>
            <a:headEnd/>
            <a:tailEnd/>
          </a:ln>
        </p:spPr>
      </p:pic>
      <p:sp>
        <p:nvSpPr>
          <p:cNvPr id="21507" name="TextBox 1"/>
          <p:cNvSpPr txBox="1">
            <a:spLocks noChangeArrowheads="1"/>
          </p:cNvSpPr>
          <p:nvPr/>
        </p:nvSpPr>
        <p:spPr bwMode="auto">
          <a:xfrm>
            <a:off x="311115" y="2556495"/>
            <a:ext cx="10072758" cy="923330"/>
          </a:xfrm>
          <a:prstGeom prst="rect">
            <a:avLst/>
          </a:prstGeom>
          <a:noFill/>
          <a:ln w="9525">
            <a:noFill/>
            <a:miter lim="800000"/>
            <a:headEnd/>
            <a:tailEnd/>
          </a:ln>
        </p:spPr>
        <p:txBody>
          <a:bodyPr wrap="square">
            <a:spAutoFit/>
          </a:bodyPr>
          <a:lstStyle/>
          <a:p>
            <a:pPr algn="ctr"/>
            <a:r>
              <a:rPr lang="en-US" altLang="zh-CN" sz="5400" b="1" dirty="0">
                <a:solidFill>
                  <a:schemeClr val="bg1"/>
                </a:solidFill>
                <a:latin typeface="微软雅黑" pitchFamily="34" charset="-122"/>
                <a:ea typeface="微软雅黑" pitchFamily="34" charset="-122"/>
                <a:cs typeface="Times New Roman" pitchFamily="18" charset="0"/>
              </a:rPr>
              <a:t>Thank you!</a:t>
            </a:r>
            <a:endParaRPr lang="zh-CN" altLang="en-US" sz="5400" b="1" dirty="0">
              <a:solidFill>
                <a:schemeClr val="bg1"/>
              </a:solidFill>
              <a:latin typeface="微软雅黑" pitchFamily="34" charset="-122"/>
              <a:ea typeface="微软雅黑" pitchFamily="34" charset="-122"/>
              <a:cs typeface="Times New Roman" pitchFamily="18" charset="0"/>
            </a:endParaRPr>
          </a:p>
        </p:txBody>
      </p:sp>
    </p:spTree>
  </p:cSld>
  <p:clrMapOvr>
    <a:masterClrMapping/>
  </p:clrMapOvr>
  <p:transition spd="med">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443070" y="493498"/>
            <a:ext cx="6017134" cy="496823"/>
          </a:xfrm>
        </p:spPr>
        <p:txBody>
          <a:bodyPr>
            <a:noAutofit/>
          </a:bodyPr>
          <a:lstStyle/>
          <a:p>
            <a:r>
              <a:rPr lang="zh-CN" altLang="en-US" sz="4000" dirty="0">
                <a:latin typeface="Times New Roman" panose="02020603050405020304" pitchFamily="18" charset="0"/>
                <a:cs typeface="Times New Roman" panose="02020603050405020304" pitchFamily="18" charset="0"/>
              </a:rPr>
              <a:t>学习目标</a:t>
            </a:r>
            <a:endParaRPr lang="zh-CN" altLang="en-US" sz="4000" dirty="0">
              <a:solidFill>
                <a:schemeClr val="bg1"/>
              </a:solidFill>
              <a:latin typeface="Times New Roman" panose="02020603050405020304" pitchFamily="18" charset="0"/>
              <a:cs typeface="Times New Roman" panose="02020603050405020304" pitchFamily="18" charset="0"/>
            </a:endParaRPr>
          </a:p>
        </p:txBody>
      </p:sp>
      <p:sp>
        <p:nvSpPr>
          <p:cNvPr id="3" name="内容占位符 2"/>
          <p:cNvSpPr>
            <a:spLocks noGrp="1"/>
          </p:cNvSpPr>
          <p:nvPr>
            <p:ph idx="1"/>
          </p:nvPr>
        </p:nvSpPr>
        <p:spPr>
          <a:xfrm>
            <a:off x="443070" y="1332359"/>
            <a:ext cx="9944189" cy="4797552"/>
          </a:xfrm>
        </p:spPr>
        <p:txBody>
          <a:bodyPr/>
          <a:lstStyle/>
          <a:p>
            <a:pPr>
              <a:spcBef>
                <a:spcPts val="1200"/>
              </a:spcBef>
            </a:pPr>
            <a:endParaRPr lang="en-US" altLang="zh-CN" sz="2800" dirty="0">
              <a:latin typeface="Times New Roman" panose="02020603050405020304" pitchFamily="18" charset="0"/>
              <a:cs typeface="Times New Roman" panose="02020603050405020304" pitchFamily="18" charset="0"/>
            </a:endParaRPr>
          </a:p>
          <a:p>
            <a:pPr>
              <a:lnSpc>
                <a:spcPct val="150000"/>
              </a:lnSpc>
            </a:pPr>
            <a:endParaRPr lang="en-US" altLang="zh-CN" sz="2200" dirty="0"/>
          </a:p>
        </p:txBody>
      </p:sp>
      <p:sp>
        <p:nvSpPr>
          <p:cNvPr id="5" name="矩形 35"/>
          <p:cNvSpPr>
            <a:spLocks noChangeArrowheads="1"/>
          </p:cNvSpPr>
          <p:nvPr/>
        </p:nvSpPr>
        <p:spPr bwMode="auto">
          <a:xfrm>
            <a:off x="810196" y="1548383"/>
            <a:ext cx="9001000" cy="1643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457200" indent="-457200" algn="just">
              <a:lnSpc>
                <a:spcPct val="120000"/>
              </a:lnSpc>
              <a:buFont typeface="Arial" panose="020B0604020202020204" pitchFamily="34" charset="0"/>
              <a:buChar char="•"/>
            </a:pPr>
            <a:r>
              <a:rPr lang="zh-CN" altLang="en-US" sz="2800" dirty="0">
                <a:latin typeface="楷体" panose="02010609060101010101" pitchFamily="49" charset="-122"/>
                <a:ea typeface="楷体" panose="02010609060101010101" pitchFamily="49" charset="-122"/>
              </a:rPr>
              <a:t>掌握机构投资者的含义、种类和特点</a:t>
            </a:r>
            <a:endParaRPr lang="en-US" altLang="zh-CN" sz="2800" dirty="0">
              <a:latin typeface="楷体" panose="02010609060101010101" pitchFamily="49" charset="-122"/>
              <a:ea typeface="楷体" panose="02010609060101010101" pitchFamily="49" charset="-122"/>
            </a:endParaRPr>
          </a:p>
          <a:p>
            <a:pPr marL="457200" indent="-457200" algn="just">
              <a:lnSpc>
                <a:spcPct val="120000"/>
              </a:lnSpc>
              <a:buFont typeface="Arial" panose="020B0604020202020204" pitchFamily="34" charset="0"/>
              <a:buChar char="•"/>
            </a:pPr>
            <a:r>
              <a:rPr lang="zh-CN" altLang="en-US" sz="2800" dirty="0">
                <a:latin typeface="楷体" panose="02010609060101010101" pitchFamily="49" charset="-122"/>
                <a:ea typeface="楷体" panose="02010609060101010101" pitchFamily="49" charset="-122"/>
              </a:rPr>
              <a:t>了解机构投资者参与公司治理的发展历程与机理</a:t>
            </a:r>
            <a:endParaRPr lang="en-US" altLang="zh-CN" sz="2800" dirty="0">
              <a:latin typeface="楷体" panose="02010609060101010101" pitchFamily="49" charset="-122"/>
              <a:ea typeface="楷体" panose="02010609060101010101" pitchFamily="49" charset="-122"/>
            </a:endParaRPr>
          </a:p>
          <a:p>
            <a:pPr marL="457200" indent="-457200" algn="just">
              <a:lnSpc>
                <a:spcPct val="120000"/>
              </a:lnSpc>
              <a:buFont typeface="Arial" panose="020B0604020202020204" pitchFamily="34" charset="0"/>
              <a:buChar char="•"/>
            </a:pPr>
            <a:r>
              <a:rPr lang="zh-CN" altLang="en-US" sz="2800" dirty="0">
                <a:latin typeface="楷体" panose="02010609060101010101" pitchFamily="49" charset="-122"/>
                <a:ea typeface="楷体" panose="02010609060101010101" pitchFamily="49" charset="-122"/>
              </a:rPr>
              <a:t>明确国内机构投资者优化公司治理机制的方法与途径</a:t>
            </a:r>
            <a:endParaRPr lang="zh-CN" altLang="zh-CN" sz="2800" dirty="0">
              <a:latin typeface="楷体" panose="02010609060101010101" pitchFamily="49" charset="-122"/>
              <a:ea typeface="楷体" panose="02010609060101010101" pitchFamily="49" charset="-122"/>
            </a:endParaRPr>
          </a:p>
        </p:txBody>
      </p:sp>
      <p:grpSp>
        <p:nvGrpSpPr>
          <p:cNvPr id="6" name="组合 218"/>
          <p:cNvGrpSpPr>
            <a:grpSpLocks/>
          </p:cNvGrpSpPr>
          <p:nvPr/>
        </p:nvGrpSpPr>
        <p:grpSpPr bwMode="auto">
          <a:xfrm>
            <a:off x="666180" y="4039568"/>
            <a:ext cx="588962" cy="588962"/>
            <a:chOff x="6621796" y="3514125"/>
            <a:chExt cx="588639" cy="587975"/>
          </a:xfrm>
        </p:grpSpPr>
        <p:sp>
          <p:nvSpPr>
            <p:cNvPr id="7" name="Freeform 96"/>
            <p:cNvSpPr>
              <a:spLocks noEditPoints="1" noChangeArrowheads="1"/>
            </p:cNvSpPr>
            <p:nvPr/>
          </p:nvSpPr>
          <p:spPr bwMode="auto">
            <a:xfrm>
              <a:off x="6621796" y="3514125"/>
              <a:ext cx="588639" cy="587975"/>
            </a:xfrm>
            <a:custGeom>
              <a:avLst/>
              <a:gdLst>
                <a:gd name="T0" fmla="*/ 0 w 374"/>
                <a:gd name="T1" fmla="*/ 187 h 374"/>
                <a:gd name="T2" fmla="*/ 187 w 374"/>
                <a:gd name="T3" fmla="*/ 374 h 374"/>
                <a:gd name="T4" fmla="*/ 374 w 374"/>
                <a:gd name="T5" fmla="*/ 187 h 374"/>
                <a:gd name="T6" fmla="*/ 187 w 374"/>
                <a:gd name="T7" fmla="*/ 0 h 374"/>
                <a:gd name="T8" fmla="*/ 0 w 374"/>
                <a:gd name="T9" fmla="*/ 187 h 374"/>
                <a:gd name="T10" fmla="*/ 44 w 374"/>
                <a:gd name="T11" fmla="*/ 187 h 374"/>
                <a:gd name="T12" fmla="*/ 187 w 374"/>
                <a:gd name="T13" fmla="*/ 44 h 374"/>
                <a:gd name="T14" fmla="*/ 330 w 374"/>
                <a:gd name="T15" fmla="*/ 187 h 374"/>
                <a:gd name="T16" fmla="*/ 187 w 374"/>
                <a:gd name="T17" fmla="*/ 330 h 374"/>
                <a:gd name="T18" fmla="*/ 44 w 374"/>
                <a:gd name="T19" fmla="*/ 187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4" h="374">
                  <a:moveTo>
                    <a:pt x="0" y="187"/>
                  </a:moveTo>
                  <a:cubicBezTo>
                    <a:pt x="0" y="290"/>
                    <a:pt x="84" y="374"/>
                    <a:pt x="187" y="374"/>
                  </a:cubicBezTo>
                  <a:cubicBezTo>
                    <a:pt x="290" y="374"/>
                    <a:pt x="374" y="290"/>
                    <a:pt x="374" y="187"/>
                  </a:cubicBezTo>
                  <a:cubicBezTo>
                    <a:pt x="374" y="84"/>
                    <a:pt x="290" y="0"/>
                    <a:pt x="187" y="0"/>
                  </a:cubicBezTo>
                  <a:cubicBezTo>
                    <a:pt x="84" y="0"/>
                    <a:pt x="0" y="84"/>
                    <a:pt x="0" y="187"/>
                  </a:cubicBezTo>
                  <a:moveTo>
                    <a:pt x="44" y="187"/>
                  </a:moveTo>
                  <a:cubicBezTo>
                    <a:pt x="44" y="108"/>
                    <a:pt x="108" y="44"/>
                    <a:pt x="187" y="44"/>
                  </a:cubicBezTo>
                  <a:cubicBezTo>
                    <a:pt x="266" y="44"/>
                    <a:pt x="330" y="108"/>
                    <a:pt x="330" y="187"/>
                  </a:cubicBezTo>
                  <a:cubicBezTo>
                    <a:pt x="330" y="266"/>
                    <a:pt x="266" y="330"/>
                    <a:pt x="187" y="330"/>
                  </a:cubicBezTo>
                  <a:cubicBezTo>
                    <a:pt x="108" y="330"/>
                    <a:pt x="44" y="266"/>
                    <a:pt x="44" y="187"/>
                  </a:cubicBezTo>
                </a:path>
              </a:pathLst>
            </a:custGeom>
            <a:ln/>
          </p:spPr>
          <p:style>
            <a:lnRef idx="1">
              <a:schemeClr val="accent2"/>
            </a:lnRef>
            <a:fillRef idx="3">
              <a:schemeClr val="accent2"/>
            </a:fillRef>
            <a:effectRef idx="2">
              <a:schemeClr val="accent2"/>
            </a:effectRef>
            <a:fontRef idx="minor">
              <a:schemeClr val="lt1"/>
            </a:fontRef>
          </p:style>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8" name="Freeform 97"/>
            <p:cNvSpPr/>
            <p:nvPr/>
          </p:nvSpPr>
          <p:spPr bwMode="auto">
            <a:xfrm>
              <a:off x="6915322" y="3514125"/>
              <a:ext cx="295113" cy="587975"/>
            </a:xfrm>
            <a:custGeom>
              <a:avLst/>
              <a:gdLst>
                <a:gd name="T0" fmla="*/ 0 w 187"/>
                <a:gd name="T1" fmla="*/ 0 h 374"/>
                <a:gd name="T2" fmla="*/ 0 w 187"/>
                <a:gd name="T3" fmla="*/ 44 h 374"/>
                <a:gd name="T4" fmla="*/ 0 w 187"/>
                <a:gd name="T5" fmla="*/ 44 h 374"/>
                <a:gd name="T6" fmla="*/ 0 w 187"/>
                <a:gd name="T7" fmla="*/ 44 h 374"/>
                <a:gd name="T8" fmla="*/ 0 w 187"/>
                <a:gd name="T9" fmla="*/ 44 h 374"/>
                <a:gd name="T10" fmla="*/ 0 w 187"/>
                <a:gd name="T11" fmla="*/ 44 h 374"/>
                <a:gd name="T12" fmla="*/ 1 w 187"/>
                <a:gd name="T13" fmla="*/ 44 h 374"/>
                <a:gd name="T14" fmla="*/ 1 w 187"/>
                <a:gd name="T15" fmla="*/ 44 h 374"/>
                <a:gd name="T16" fmla="*/ 1 w 187"/>
                <a:gd name="T17" fmla="*/ 44 h 374"/>
                <a:gd name="T18" fmla="*/ 1 w 187"/>
                <a:gd name="T19" fmla="*/ 44 h 374"/>
                <a:gd name="T20" fmla="*/ 1 w 187"/>
                <a:gd name="T21" fmla="*/ 44 h 374"/>
                <a:gd name="T22" fmla="*/ 1 w 187"/>
                <a:gd name="T23" fmla="*/ 44 h 374"/>
                <a:gd name="T24" fmla="*/ 1 w 187"/>
                <a:gd name="T25" fmla="*/ 44 h 374"/>
                <a:gd name="T26" fmla="*/ 1 w 187"/>
                <a:gd name="T27" fmla="*/ 44 h 374"/>
                <a:gd name="T28" fmla="*/ 2 w 187"/>
                <a:gd name="T29" fmla="*/ 44 h 374"/>
                <a:gd name="T30" fmla="*/ 2 w 187"/>
                <a:gd name="T31" fmla="*/ 44 h 374"/>
                <a:gd name="T32" fmla="*/ 2 w 187"/>
                <a:gd name="T33" fmla="*/ 44 h 374"/>
                <a:gd name="T34" fmla="*/ 2 w 187"/>
                <a:gd name="T35" fmla="*/ 44 h 374"/>
                <a:gd name="T36" fmla="*/ 2 w 187"/>
                <a:gd name="T37" fmla="*/ 44 h 374"/>
                <a:gd name="T38" fmla="*/ 2 w 187"/>
                <a:gd name="T39" fmla="*/ 44 h 374"/>
                <a:gd name="T40" fmla="*/ 143 w 187"/>
                <a:gd name="T41" fmla="*/ 185 h 374"/>
                <a:gd name="T42" fmla="*/ 143 w 187"/>
                <a:gd name="T43" fmla="*/ 185 h 374"/>
                <a:gd name="T44" fmla="*/ 143 w 187"/>
                <a:gd name="T45" fmla="*/ 185 h 374"/>
                <a:gd name="T46" fmla="*/ 143 w 187"/>
                <a:gd name="T47" fmla="*/ 185 h 374"/>
                <a:gd name="T48" fmla="*/ 143 w 187"/>
                <a:gd name="T49" fmla="*/ 185 h 374"/>
                <a:gd name="T50" fmla="*/ 143 w 187"/>
                <a:gd name="T51" fmla="*/ 185 h 374"/>
                <a:gd name="T52" fmla="*/ 143 w 187"/>
                <a:gd name="T53" fmla="*/ 185 h 374"/>
                <a:gd name="T54" fmla="*/ 143 w 187"/>
                <a:gd name="T55" fmla="*/ 185 h 374"/>
                <a:gd name="T56" fmla="*/ 143 w 187"/>
                <a:gd name="T57" fmla="*/ 186 h 374"/>
                <a:gd name="T58" fmla="*/ 143 w 187"/>
                <a:gd name="T59" fmla="*/ 186 h 374"/>
                <a:gd name="T60" fmla="*/ 143 w 187"/>
                <a:gd name="T61" fmla="*/ 186 h 374"/>
                <a:gd name="T62" fmla="*/ 143 w 187"/>
                <a:gd name="T63" fmla="*/ 186 h 374"/>
                <a:gd name="T64" fmla="*/ 143 w 187"/>
                <a:gd name="T65" fmla="*/ 186 h 374"/>
                <a:gd name="T66" fmla="*/ 143 w 187"/>
                <a:gd name="T67" fmla="*/ 186 h 374"/>
                <a:gd name="T68" fmla="*/ 143 w 187"/>
                <a:gd name="T69" fmla="*/ 186 h 374"/>
                <a:gd name="T70" fmla="*/ 143 w 187"/>
                <a:gd name="T71" fmla="*/ 186 h 374"/>
                <a:gd name="T72" fmla="*/ 143 w 187"/>
                <a:gd name="T73" fmla="*/ 187 h 374"/>
                <a:gd name="T74" fmla="*/ 143 w 187"/>
                <a:gd name="T75" fmla="*/ 187 h 374"/>
                <a:gd name="T76" fmla="*/ 143 w 187"/>
                <a:gd name="T77" fmla="*/ 187 h 374"/>
                <a:gd name="T78" fmla="*/ 143 w 187"/>
                <a:gd name="T79" fmla="*/ 187 h 374"/>
                <a:gd name="T80" fmla="*/ 143 w 187"/>
                <a:gd name="T81" fmla="*/ 187 h 374"/>
                <a:gd name="T82" fmla="*/ 143 w 187"/>
                <a:gd name="T83" fmla="*/ 187 h 374"/>
                <a:gd name="T84" fmla="*/ 143 w 187"/>
                <a:gd name="T85" fmla="*/ 187 h 374"/>
                <a:gd name="T86" fmla="*/ 143 w 187"/>
                <a:gd name="T87" fmla="*/ 187 h 374"/>
                <a:gd name="T88" fmla="*/ 143 w 187"/>
                <a:gd name="T89" fmla="*/ 187 h 374"/>
                <a:gd name="T90" fmla="*/ 143 w 187"/>
                <a:gd name="T91" fmla="*/ 187 h 374"/>
                <a:gd name="T92" fmla="*/ 143 w 187"/>
                <a:gd name="T93" fmla="*/ 187 h 374"/>
                <a:gd name="T94" fmla="*/ 143 w 187"/>
                <a:gd name="T95" fmla="*/ 187 h 374"/>
                <a:gd name="T96" fmla="*/ 134 w 187"/>
                <a:gd name="T97" fmla="*/ 238 h 374"/>
                <a:gd name="T98" fmla="*/ 109 w 187"/>
                <a:gd name="T99" fmla="*/ 280 h 374"/>
                <a:gd name="T100" fmla="*/ 0 w 187"/>
                <a:gd name="T101" fmla="*/ 330 h 374"/>
                <a:gd name="T102" fmla="*/ 0 w 187"/>
                <a:gd name="T103" fmla="*/ 374 h 374"/>
                <a:gd name="T104" fmla="*/ 0 w 187"/>
                <a:gd name="T105" fmla="*/ 374 h 374"/>
                <a:gd name="T106" fmla="*/ 187 w 187"/>
                <a:gd name="T107" fmla="*/ 187 h 374"/>
                <a:gd name="T108" fmla="*/ 0 w 187"/>
                <a:gd name="T109" fmla="*/ 0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7" h="374">
                  <a:moveTo>
                    <a:pt x="0" y="0"/>
                  </a:moveTo>
                  <a:cubicBezTo>
                    <a:pt x="0" y="44"/>
                    <a:pt x="0" y="44"/>
                    <a:pt x="0" y="44"/>
                  </a:cubicBezTo>
                  <a:cubicBezTo>
                    <a:pt x="0" y="44"/>
                    <a:pt x="0" y="44"/>
                    <a:pt x="0" y="44"/>
                  </a:cubicBezTo>
                  <a:cubicBezTo>
                    <a:pt x="0" y="44"/>
                    <a:pt x="0" y="44"/>
                    <a:pt x="0" y="44"/>
                  </a:cubicBezTo>
                  <a:cubicBezTo>
                    <a:pt x="0" y="44"/>
                    <a:pt x="0" y="44"/>
                    <a:pt x="0" y="44"/>
                  </a:cubicBezTo>
                  <a:cubicBezTo>
                    <a:pt x="0" y="44"/>
                    <a:pt x="0" y="44"/>
                    <a:pt x="0" y="44"/>
                  </a:cubicBezTo>
                  <a:cubicBezTo>
                    <a:pt x="1" y="44"/>
                    <a:pt x="1" y="44"/>
                    <a:pt x="1" y="44"/>
                  </a:cubicBezTo>
                  <a:cubicBezTo>
                    <a:pt x="1" y="44"/>
                    <a:pt x="1" y="44"/>
                    <a:pt x="1" y="44"/>
                  </a:cubicBezTo>
                  <a:cubicBezTo>
                    <a:pt x="1" y="44"/>
                    <a:pt x="1" y="44"/>
                    <a:pt x="1" y="44"/>
                  </a:cubicBezTo>
                  <a:cubicBezTo>
                    <a:pt x="1" y="44"/>
                    <a:pt x="1" y="44"/>
                    <a:pt x="1" y="44"/>
                  </a:cubicBezTo>
                  <a:cubicBezTo>
                    <a:pt x="1" y="44"/>
                    <a:pt x="1" y="44"/>
                    <a:pt x="1" y="44"/>
                  </a:cubicBezTo>
                  <a:cubicBezTo>
                    <a:pt x="1" y="44"/>
                    <a:pt x="1" y="44"/>
                    <a:pt x="1" y="44"/>
                  </a:cubicBezTo>
                  <a:cubicBezTo>
                    <a:pt x="1" y="44"/>
                    <a:pt x="1" y="44"/>
                    <a:pt x="1" y="44"/>
                  </a:cubicBezTo>
                  <a:cubicBezTo>
                    <a:pt x="1" y="44"/>
                    <a:pt x="1" y="44"/>
                    <a:pt x="1" y="44"/>
                  </a:cubicBezTo>
                  <a:cubicBezTo>
                    <a:pt x="1" y="44"/>
                    <a:pt x="1" y="44"/>
                    <a:pt x="2" y="44"/>
                  </a:cubicBezTo>
                  <a:cubicBezTo>
                    <a:pt x="2" y="44"/>
                    <a:pt x="2" y="44"/>
                    <a:pt x="2" y="44"/>
                  </a:cubicBezTo>
                  <a:cubicBezTo>
                    <a:pt x="2" y="44"/>
                    <a:pt x="2" y="44"/>
                    <a:pt x="2" y="44"/>
                  </a:cubicBezTo>
                  <a:cubicBezTo>
                    <a:pt x="2" y="44"/>
                    <a:pt x="2" y="44"/>
                    <a:pt x="2" y="44"/>
                  </a:cubicBezTo>
                  <a:cubicBezTo>
                    <a:pt x="2" y="44"/>
                    <a:pt x="2" y="44"/>
                    <a:pt x="2" y="44"/>
                  </a:cubicBezTo>
                  <a:cubicBezTo>
                    <a:pt x="2" y="44"/>
                    <a:pt x="2" y="44"/>
                    <a:pt x="2" y="44"/>
                  </a:cubicBezTo>
                  <a:cubicBezTo>
                    <a:pt x="79" y="45"/>
                    <a:pt x="142" y="107"/>
                    <a:pt x="143" y="185"/>
                  </a:cubicBezTo>
                  <a:cubicBezTo>
                    <a:pt x="143" y="185"/>
                    <a:pt x="143" y="185"/>
                    <a:pt x="143" y="185"/>
                  </a:cubicBezTo>
                  <a:cubicBezTo>
                    <a:pt x="143" y="185"/>
                    <a:pt x="143" y="185"/>
                    <a:pt x="143" y="185"/>
                  </a:cubicBezTo>
                  <a:cubicBezTo>
                    <a:pt x="143" y="185"/>
                    <a:pt x="143" y="185"/>
                    <a:pt x="143" y="185"/>
                  </a:cubicBezTo>
                  <a:cubicBezTo>
                    <a:pt x="143" y="185"/>
                    <a:pt x="143" y="185"/>
                    <a:pt x="143" y="185"/>
                  </a:cubicBezTo>
                  <a:cubicBezTo>
                    <a:pt x="143" y="185"/>
                    <a:pt x="143" y="185"/>
                    <a:pt x="143" y="185"/>
                  </a:cubicBezTo>
                  <a:cubicBezTo>
                    <a:pt x="143" y="185"/>
                    <a:pt x="143" y="185"/>
                    <a:pt x="143" y="185"/>
                  </a:cubicBezTo>
                  <a:cubicBezTo>
                    <a:pt x="143" y="185"/>
                    <a:pt x="143" y="185"/>
                    <a:pt x="143" y="185"/>
                  </a:cubicBezTo>
                  <a:cubicBezTo>
                    <a:pt x="143" y="185"/>
                    <a:pt x="143" y="186"/>
                    <a:pt x="143" y="186"/>
                  </a:cubicBezTo>
                  <a:cubicBezTo>
                    <a:pt x="143" y="186"/>
                    <a:pt x="143" y="186"/>
                    <a:pt x="143" y="186"/>
                  </a:cubicBezTo>
                  <a:cubicBezTo>
                    <a:pt x="143" y="186"/>
                    <a:pt x="143" y="186"/>
                    <a:pt x="143" y="186"/>
                  </a:cubicBezTo>
                  <a:cubicBezTo>
                    <a:pt x="143" y="186"/>
                    <a:pt x="143" y="186"/>
                    <a:pt x="143" y="186"/>
                  </a:cubicBezTo>
                  <a:cubicBezTo>
                    <a:pt x="143" y="186"/>
                    <a:pt x="143" y="186"/>
                    <a:pt x="143" y="186"/>
                  </a:cubicBezTo>
                  <a:cubicBezTo>
                    <a:pt x="143" y="186"/>
                    <a:pt x="143" y="186"/>
                    <a:pt x="143" y="186"/>
                  </a:cubicBezTo>
                  <a:cubicBezTo>
                    <a:pt x="143" y="186"/>
                    <a:pt x="143" y="186"/>
                    <a:pt x="143" y="186"/>
                  </a:cubicBezTo>
                  <a:cubicBezTo>
                    <a:pt x="143" y="186"/>
                    <a:pt x="143" y="186"/>
                    <a:pt x="143" y="186"/>
                  </a:cubicBezTo>
                  <a:cubicBezTo>
                    <a:pt x="143" y="186"/>
                    <a:pt x="143" y="186"/>
                    <a:pt x="143" y="187"/>
                  </a:cubicBezTo>
                  <a:cubicBezTo>
                    <a:pt x="143" y="187"/>
                    <a:pt x="143" y="187"/>
                    <a:pt x="143" y="187"/>
                  </a:cubicBezTo>
                  <a:cubicBezTo>
                    <a:pt x="143" y="187"/>
                    <a:pt x="143" y="187"/>
                    <a:pt x="143" y="187"/>
                  </a:cubicBezTo>
                  <a:cubicBezTo>
                    <a:pt x="143" y="187"/>
                    <a:pt x="143" y="187"/>
                    <a:pt x="143" y="187"/>
                  </a:cubicBezTo>
                  <a:cubicBezTo>
                    <a:pt x="143" y="187"/>
                    <a:pt x="143" y="187"/>
                    <a:pt x="143" y="187"/>
                  </a:cubicBezTo>
                  <a:cubicBezTo>
                    <a:pt x="143" y="187"/>
                    <a:pt x="143" y="187"/>
                    <a:pt x="143" y="187"/>
                  </a:cubicBezTo>
                  <a:cubicBezTo>
                    <a:pt x="143" y="187"/>
                    <a:pt x="143" y="187"/>
                    <a:pt x="143" y="187"/>
                  </a:cubicBezTo>
                  <a:cubicBezTo>
                    <a:pt x="143" y="187"/>
                    <a:pt x="143" y="187"/>
                    <a:pt x="143" y="187"/>
                  </a:cubicBezTo>
                  <a:cubicBezTo>
                    <a:pt x="143" y="187"/>
                    <a:pt x="143" y="187"/>
                    <a:pt x="143" y="187"/>
                  </a:cubicBezTo>
                  <a:cubicBezTo>
                    <a:pt x="143" y="187"/>
                    <a:pt x="143" y="187"/>
                    <a:pt x="143" y="187"/>
                  </a:cubicBezTo>
                  <a:cubicBezTo>
                    <a:pt x="143" y="187"/>
                    <a:pt x="143" y="187"/>
                    <a:pt x="143" y="187"/>
                  </a:cubicBezTo>
                  <a:cubicBezTo>
                    <a:pt x="143" y="187"/>
                    <a:pt x="143" y="187"/>
                    <a:pt x="143" y="187"/>
                  </a:cubicBezTo>
                  <a:cubicBezTo>
                    <a:pt x="143" y="205"/>
                    <a:pt x="140" y="222"/>
                    <a:pt x="134" y="238"/>
                  </a:cubicBezTo>
                  <a:cubicBezTo>
                    <a:pt x="128" y="253"/>
                    <a:pt x="120" y="267"/>
                    <a:pt x="109" y="280"/>
                  </a:cubicBezTo>
                  <a:cubicBezTo>
                    <a:pt x="83" y="311"/>
                    <a:pt x="44" y="330"/>
                    <a:pt x="0" y="330"/>
                  </a:cubicBezTo>
                  <a:cubicBezTo>
                    <a:pt x="0" y="374"/>
                    <a:pt x="0" y="374"/>
                    <a:pt x="0" y="374"/>
                  </a:cubicBezTo>
                  <a:cubicBezTo>
                    <a:pt x="0" y="374"/>
                    <a:pt x="0" y="374"/>
                    <a:pt x="0" y="374"/>
                  </a:cubicBezTo>
                  <a:cubicBezTo>
                    <a:pt x="103" y="374"/>
                    <a:pt x="187" y="290"/>
                    <a:pt x="187" y="187"/>
                  </a:cubicBezTo>
                  <a:cubicBezTo>
                    <a:pt x="187" y="84"/>
                    <a:pt x="103" y="0"/>
                    <a:pt x="0" y="0"/>
                  </a:cubicBezTo>
                </a:path>
              </a:pathLst>
            </a:custGeom>
            <a:ln/>
          </p:spPr>
          <p:style>
            <a:lnRef idx="1">
              <a:schemeClr val="accent2"/>
            </a:lnRef>
            <a:fillRef idx="3">
              <a:schemeClr val="accent2"/>
            </a:fillRef>
            <a:effectRef idx="2">
              <a:schemeClr val="accent2"/>
            </a:effectRef>
            <a:fontRef idx="minor">
              <a:schemeClr val="lt1"/>
            </a:fontRef>
          </p:style>
          <p:txBody>
            <a:bodyPr/>
            <a:lstStyle/>
            <a:p>
              <a:pPr fontAlgn="auto">
                <a:spcBef>
                  <a:spcPts val="0"/>
                </a:spcBef>
                <a:spcAft>
                  <a:spcPts val="0"/>
                </a:spcAft>
                <a:buFontTx/>
                <a:buNone/>
                <a:defRPr/>
              </a:pPr>
              <a:endParaRPr lang="zh-CN" altLang="en-US">
                <a:latin typeface="+mn-lt"/>
                <a:ea typeface="+mn-ea"/>
              </a:endParaRPr>
            </a:p>
          </p:txBody>
        </p:sp>
        <p:sp>
          <p:nvSpPr>
            <p:cNvPr id="9" name="Freeform 98"/>
            <p:cNvSpPr/>
            <p:nvPr/>
          </p:nvSpPr>
          <p:spPr bwMode="auto">
            <a:xfrm>
              <a:off x="6621796" y="3514125"/>
              <a:ext cx="293526" cy="587975"/>
            </a:xfrm>
            <a:custGeom>
              <a:avLst/>
              <a:gdLst>
                <a:gd name="T0" fmla="*/ 187 w 187"/>
                <a:gd name="T1" fmla="*/ 0 h 374"/>
                <a:gd name="T2" fmla="*/ 90 w 187"/>
                <a:gd name="T3" fmla="*/ 27 h 374"/>
                <a:gd name="T4" fmla="*/ 55 w 187"/>
                <a:gd name="T5" fmla="*/ 54 h 374"/>
                <a:gd name="T6" fmla="*/ 0 w 187"/>
                <a:gd name="T7" fmla="*/ 187 h 374"/>
                <a:gd name="T8" fmla="*/ 187 w 187"/>
                <a:gd name="T9" fmla="*/ 374 h 374"/>
                <a:gd name="T10" fmla="*/ 187 w 187"/>
                <a:gd name="T11" fmla="*/ 330 h 374"/>
                <a:gd name="T12" fmla="*/ 187 w 187"/>
                <a:gd name="T13" fmla="*/ 330 h 374"/>
                <a:gd name="T14" fmla="*/ 44 w 187"/>
                <a:gd name="T15" fmla="*/ 189 h 374"/>
                <a:gd name="T16" fmla="*/ 44 w 187"/>
                <a:gd name="T17" fmla="*/ 189 h 374"/>
                <a:gd name="T18" fmla="*/ 44 w 187"/>
                <a:gd name="T19" fmla="*/ 189 h 374"/>
                <a:gd name="T20" fmla="*/ 44 w 187"/>
                <a:gd name="T21" fmla="*/ 189 h 374"/>
                <a:gd name="T22" fmla="*/ 44 w 187"/>
                <a:gd name="T23" fmla="*/ 189 h 374"/>
                <a:gd name="T24" fmla="*/ 44 w 187"/>
                <a:gd name="T25" fmla="*/ 189 h 374"/>
                <a:gd name="T26" fmla="*/ 44 w 187"/>
                <a:gd name="T27" fmla="*/ 188 h 374"/>
                <a:gd name="T28" fmla="*/ 44 w 187"/>
                <a:gd name="T29" fmla="*/ 188 h 374"/>
                <a:gd name="T30" fmla="*/ 44 w 187"/>
                <a:gd name="T31" fmla="*/ 188 h 374"/>
                <a:gd name="T32" fmla="*/ 44 w 187"/>
                <a:gd name="T33" fmla="*/ 188 h 374"/>
                <a:gd name="T34" fmla="*/ 44 w 187"/>
                <a:gd name="T35" fmla="*/ 188 h 374"/>
                <a:gd name="T36" fmla="*/ 44 w 187"/>
                <a:gd name="T37" fmla="*/ 188 h 374"/>
                <a:gd name="T38" fmla="*/ 44 w 187"/>
                <a:gd name="T39" fmla="*/ 188 h 374"/>
                <a:gd name="T40" fmla="*/ 44 w 187"/>
                <a:gd name="T41" fmla="*/ 188 h 374"/>
                <a:gd name="T42" fmla="*/ 44 w 187"/>
                <a:gd name="T43" fmla="*/ 188 h 374"/>
                <a:gd name="T44" fmla="*/ 44 w 187"/>
                <a:gd name="T45" fmla="*/ 187 h 374"/>
                <a:gd name="T46" fmla="*/ 44 w 187"/>
                <a:gd name="T47" fmla="*/ 187 h 374"/>
                <a:gd name="T48" fmla="*/ 44 w 187"/>
                <a:gd name="T49" fmla="*/ 187 h 374"/>
                <a:gd name="T50" fmla="*/ 44 w 187"/>
                <a:gd name="T51" fmla="*/ 187 h 374"/>
                <a:gd name="T52" fmla="*/ 44 w 187"/>
                <a:gd name="T53" fmla="*/ 187 h 374"/>
                <a:gd name="T54" fmla="*/ 44 w 187"/>
                <a:gd name="T55" fmla="*/ 187 h 374"/>
                <a:gd name="T56" fmla="*/ 44 w 187"/>
                <a:gd name="T57" fmla="*/ 187 h 374"/>
                <a:gd name="T58" fmla="*/ 44 w 187"/>
                <a:gd name="T59" fmla="*/ 187 h 374"/>
                <a:gd name="T60" fmla="*/ 44 w 187"/>
                <a:gd name="T61" fmla="*/ 187 h 374"/>
                <a:gd name="T62" fmla="*/ 44 w 187"/>
                <a:gd name="T63" fmla="*/ 187 h 374"/>
                <a:gd name="T64" fmla="*/ 44 w 187"/>
                <a:gd name="T65" fmla="*/ 187 h 374"/>
                <a:gd name="T66" fmla="*/ 187 w 187"/>
                <a:gd name="T67" fmla="*/ 44 h 374"/>
                <a:gd name="T68" fmla="*/ 187 w 187"/>
                <a:gd name="T69" fmla="*/ 0 h 374"/>
                <a:gd name="T70" fmla="*/ 187 w 187"/>
                <a:gd name="T71" fmla="*/ 0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87" h="374">
                  <a:moveTo>
                    <a:pt x="187" y="0"/>
                  </a:moveTo>
                  <a:cubicBezTo>
                    <a:pt x="152" y="0"/>
                    <a:pt x="119" y="10"/>
                    <a:pt x="90" y="27"/>
                  </a:cubicBezTo>
                  <a:cubicBezTo>
                    <a:pt x="78" y="34"/>
                    <a:pt x="66" y="43"/>
                    <a:pt x="55" y="54"/>
                  </a:cubicBezTo>
                  <a:cubicBezTo>
                    <a:pt x="21" y="88"/>
                    <a:pt x="0" y="135"/>
                    <a:pt x="0" y="187"/>
                  </a:cubicBezTo>
                  <a:cubicBezTo>
                    <a:pt x="0" y="290"/>
                    <a:pt x="84" y="374"/>
                    <a:pt x="187" y="374"/>
                  </a:cubicBezTo>
                  <a:cubicBezTo>
                    <a:pt x="187" y="330"/>
                    <a:pt x="187" y="330"/>
                    <a:pt x="187" y="330"/>
                  </a:cubicBezTo>
                  <a:cubicBezTo>
                    <a:pt x="187" y="330"/>
                    <a:pt x="187" y="330"/>
                    <a:pt x="187" y="330"/>
                  </a:cubicBezTo>
                  <a:cubicBezTo>
                    <a:pt x="109" y="330"/>
                    <a:pt x="45" y="267"/>
                    <a:pt x="44" y="189"/>
                  </a:cubicBezTo>
                  <a:cubicBezTo>
                    <a:pt x="44" y="189"/>
                    <a:pt x="44" y="189"/>
                    <a:pt x="44" y="189"/>
                  </a:cubicBezTo>
                  <a:cubicBezTo>
                    <a:pt x="44" y="189"/>
                    <a:pt x="44" y="189"/>
                    <a:pt x="44" y="189"/>
                  </a:cubicBezTo>
                  <a:cubicBezTo>
                    <a:pt x="44" y="189"/>
                    <a:pt x="44" y="189"/>
                    <a:pt x="44" y="189"/>
                  </a:cubicBezTo>
                  <a:cubicBezTo>
                    <a:pt x="44" y="189"/>
                    <a:pt x="44" y="189"/>
                    <a:pt x="44" y="189"/>
                  </a:cubicBezTo>
                  <a:cubicBezTo>
                    <a:pt x="44" y="189"/>
                    <a:pt x="44" y="189"/>
                    <a:pt x="44" y="189"/>
                  </a:cubicBezTo>
                  <a:cubicBezTo>
                    <a:pt x="44" y="188"/>
                    <a:pt x="44" y="188"/>
                    <a:pt x="44" y="188"/>
                  </a:cubicBezTo>
                  <a:cubicBezTo>
                    <a:pt x="44" y="188"/>
                    <a:pt x="44" y="188"/>
                    <a:pt x="44" y="188"/>
                  </a:cubicBezTo>
                  <a:cubicBezTo>
                    <a:pt x="44" y="188"/>
                    <a:pt x="44" y="188"/>
                    <a:pt x="44" y="188"/>
                  </a:cubicBezTo>
                  <a:cubicBezTo>
                    <a:pt x="44" y="188"/>
                    <a:pt x="44" y="188"/>
                    <a:pt x="44" y="188"/>
                  </a:cubicBezTo>
                  <a:cubicBezTo>
                    <a:pt x="44" y="188"/>
                    <a:pt x="44" y="188"/>
                    <a:pt x="44" y="188"/>
                  </a:cubicBezTo>
                  <a:cubicBezTo>
                    <a:pt x="44" y="188"/>
                    <a:pt x="44" y="188"/>
                    <a:pt x="44" y="188"/>
                  </a:cubicBezTo>
                  <a:cubicBezTo>
                    <a:pt x="44" y="188"/>
                    <a:pt x="44" y="188"/>
                    <a:pt x="44" y="188"/>
                  </a:cubicBezTo>
                  <a:cubicBezTo>
                    <a:pt x="44" y="188"/>
                    <a:pt x="44" y="188"/>
                    <a:pt x="44" y="188"/>
                  </a:cubicBezTo>
                  <a:cubicBezTo>
                    <a:pt x="44" y="188"/>
                    <a:pt x="44" y="188"/>
                    <a:pt x="44" y="188"/>
                  </a:cubicBezTo>
                  <a:cubicBezTo>
                    <a:pt x="44" y="187"/>
                    <a:pt x="44" y="187"/>
                    <a:pt x="44" y="187"/>
                  </a:cubicBezTo>
                  <a:cubicBezTo>
                    <a:pt x="44" y="187"/>
                    <a:pt x="44" y="187"/>
                    <a:pt x="44" y="187"/>
                  </a:cubicBezTo>
                  <a:cubicBezTo>
                    <a:pt x="44" y="187"/>
                    <a:pt x="44" y="187"/>
                    <a:pt x="44" y="187"/>
                  </a:cubicBezTo>
                  <a:cubicBezTo>
                    <a:pt x="44" y="187"/>
                    <a:pt x="44" y="187"/>
                    <a:pt x="44" y="187"/>
                  </a:cubicBezTo>
                  <a:cubicBezTo>
                    <a:pt x="44" y="187"/>
                    <a:pt x="44" y="187"/>
                    <a:pt x="44" y="187"/>
                  </a:cubicBezTo>
                  <a:cubicBezTo>
                    <a:pt x="44" y="187"/>
                    <a:pt x="44" y="187"/>
                    <a:pt x="44" y="187"/>
                  </a:cubicBezTo>
                  <a:cubicBezTo>
                    <a:pt x="44" y="187"/>
                    <a:pt x="44" y="187"/>
                    <a:pt x="44" y="187"/>
                  </a:cubicBezTo>
                  <a:cubicBezTo>
                    <a:pt x="44" y="187"/>
                    <a:pt x="44" y="187"/>
                    <a:pt x="44" y="187"/>
                  </a:cubicBezTo>
                  <a:cubicBezTo>
                    <a:pt x="44" y="187"/>
                    <a:pt x="44" y="187"/>
                    <a:pt x="44" y="187"/>
                  </a:cubicBezTo>
                  <a:cubicBezTo>
                    <a:pt x="44" y="187"/>
                    <a:pt x="44" y="187"/>
                    <a:pt x="44" y="187"/>
                  </a:cubicBezTo>
                  <a:cubicBezTo>
                    <a:pt x="44" y="187"/>
                    <a:pt x="44" y="187"/>
                    <a:pt x="44" y="187"/>
                  </a:cubicBezTo>
                  <a:cubicBezTo>
                    <a:pt x="44" y="108"/>
                    <a:pt x="108" y="44"/>
                    <a:pt x="187" y="44"/>
                  </a:cubicBezTo>
                  <a:cubicBezTo>
                    <a:pt x="187" y="0"/>
                    <a:pt x="187" y="0"/>
                    <a:pt x="187" y="0"/>
                  </a:cubicBezTo>
                  <a:cubicBezTo>
                    <a:pt x="187" y="0"/>
                    <a:pt x="187" y="0"/>
                    <a:pt x="187" y="0"/>
                  </a:cubicBezTo>
                </a:path>
              </a:pathLst>
            </a:custGeom>
            <a:ln/>
          </p:spPr>
          <p:style>
            <a:lnRef idx="1">
              <a:schemeClr val="accent2"/>
            </a:lnRef>
            <a:fillRef idx="3">
              <a:schemeClr val="accent2"/>
            </a:fillRef>
            <a:effectRef idx="2">
              <a:schemeClr val="accent2"/>
            </a:effectRef>
            <a:fontRef idx="minor">
              <a:schemeClr val="lt1"/>
            </a:fontRef>
          </p:style>
          <p:txBody>
            <a:bodyPr/>
            <a:lstStyle/>
            <a:p>
              <a:pPr fontAlgn="auto">
                <a:spcBef>
                  <a:spcPts val="0"/>
                </a:spcBef>
                <a:spcAft>
                  <a:spcPts val="0"/>
                </a:spcAft>
                <a:buFontTx/>
                <a:buNone/>
                <a:defRPr/>
              </a:pPr>
              <a:endParaRPr lang="zh-CN" altLang="en-US">
                <a:latin typeface="+mn-lt"/>
                <a:ea typeface="+mn-ea"/>
              </a:endParaRPr>
            </a:p>
          </p:txBody>
        </p:sp>
        <p:grpSp>
          <p:nvGrpSpPr>
            <p:cNvPr id="10" name="组合 215"/>
            <p:cNvGrpSpPr/>
            <p:nvPr/>
          </p:nvGrpSpPr>
          <p:grpSpPr>
            <a:xfrm>
              <a:off x="6793013" y="3630591"/>
              <a:ext cx="245543" cy="355041"/>
              <a:chOff x="6793012" y="3634905"/>
              <a:chExt cx="245543" cy="355041"/>
            </a:xfrm>
            <a:solidFill>
              <a:schemeClr val="accent1">
                <a:lumMod val="75000"/>
              </a:schemeClr>
            </a:solidFill>
          </p:grpSpPr>
          <p:sp>
            <p:nvSpPr>
              <p:cNvPr id="11" name="Oval 123"/>
              <p:cNvSpPr>
                <a:spLocks noChangeArrowheads="1"/>
              </p:cNvSpPr>
              <p:nvPr/>
            </p:nvSpPr>
            <p:spPr bwMode="auto">
              <a:xfrm>
                <a:off x="6884593" y="3927565"/>
                <a:ext cx="63045" cy="62381"/>
              </a:xfrm>
              <a:prstGeom prst="ellipse">
                <a:avLst/>
              </a:prstGeom>
              <a:ln/>
            </p:spPr>
            <p:style>
              <a:lnRef idx="1">
                <a:schemeClr val="accent2"/>
              </a:lnRef>
              <a:fillRef idx="3">
                <a:schemeClr val="accent2"/>
              </a:fillRef>
              <a:effectRef idx="2">
                <a:schemeClr val="accent2"/>
              </a:effectRef>
              <a:fontRef idx="minor">
                <a:schemeClr val="lt1"/>
              </a:fontRef>
            </p:style>
            <p:txBody>
              <a:bodyPr/>
              <a:lstStyle/>
              <a:p>
                <a:pPr fontAlgn="auto">
                  <a:spcBef>
                    <a:spcPts val="0"/>
                  </a:spcBef>
                  <a:spcAft>
                    <a:spcPts val="0"/>
                  </a:spcAft>
                  <a:buFontTx/>
                  <a:buNone/>
                  <a:defRPr/>
                </a:pPr>
                <a:endParaRPr lang="zh-CN" altLang="en-US">
                  <a:latin typeface="+mn-lt"/>
                  <a:ea typeface="+mn-ea"/>
                </a:endParaRPr>
              </a:p>
            </p:txBody>
          </p:sp>
          <p:sp>
            <p:nvSpPr>
              <p:cNvPr id="12" name="Freeform 124"/>
              <p:cNvSpPr/>
              <p:nvPr/>
            </p:nvSpPr>
            <p:spPr bwMode="auto">
              <a:xfrm>
                <a:off x="6793012" y="3634905"/>
                <a:ext cx="245543" cy="258152"/>
              </a:xfrm>
              <a:custGeom>
                <a:avLst/>
                <a:gdLst>
                  <a:gd name="T0" fmla="*/ 59 w 156"/>
                  <a:gd name="T1" fmla="*/ 0 h 164"/>
                  <a:gd name="T2" fmla="*/ 0 w 156"/>
                  <a:gd name="T3" fmla="*/ 59 h 164"/>
                  <a:gd name="T4" fmla="*/ 0 w 156"/>
                  <a:gd name="T5" fmla="*/ 76 h 164"/>
                  <a:gd name="T6" fmla="*/ 36 w 156"/>
                  <a:gd name="T7" fmla="*/ 76 h 164"/>
                  <a:gd name="T8" fmla="*/ 36 w 156"/>
                  <a:gd name="T9" fmla="*/ 59 h 164"/>
                  <a:gd name="T10" fmla="*/ 59 w 156"/>
                  <a:gd name="T11" fmla="*/ 36 h 164"/>
                  <a:gd name="T12" fmla="*/ 97 w 156"/>
                  <a:gd name="T13" fmla="*/ 36 h 164"/>
                  <a:gd name="T14" fmla="*/ 120 w 156"/>
                  <a:gd name="T15" fmla="*/ 59 h 164"/>
                  <a:gd name="T16" fmla="*/ 120 w 156"/>
                  <a:gd name="T17" fmla="*/ 69 h 164"/>
                  <a:gd name="T18" fmla="*/ 97 w 156"/>
                  <a:gd name="T19" fmla="*/ 92 h 164"/>
                  <a:gd name="T20" fmla="*/ 60 w 156"/>
                  <a:gd name="T21" fmla="*/ 92 h 164"/>
                  <a:gd name="T22" fmla="*/ 60 w 156"/>
                  <a:gd name="T23" fmla="*/ 164 h 164"/>
                  <a:gd name="T24" fmla="*/ 96 w 156"/>
                  <a:gd name="T25" fmla="*/ 164 h 164"/>
                  <a:gd name="T26" fmla="*/ 96 w 156"/>
                  <a:gd name="T27" fmla="*/ 128 h 164"/>
                  <a:gd name="T28" fmla="*/ 97 w 156"/>
                  <a:gd name="T29" fmla="*/ 128 h 164"/>
                  <a:gd name="T30" fmla="*/ 156 w 156"/>
                  <a:gd name="T31" fmla="*/ 69 h 164"/>
                  <a:gd name="T32" fmla="*/ 156 w 156"/>
                  <a:gd name="T33" fmla="*/ 59 h 164"/>
                  <a:gd name="T34" fmla="*/ 97 w 156"/>
                  <a:gd name="T35" fmla="*/ 0 h 164"/>
                  <a:gd name="T36" fmla="*/ 59 w 156"/>
                  <a:gd name="T37"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6" h="164">
                    <a:moveTo>
                      <a:pt x="59" y="0"/>
                    </a:moveTo>
                    <a:cubicBezTo>
                      <a:pt x="27" y="0"/>
                      <a:pt x="0" y="26"/>
                      <a:pt x="0" y="59"/>
                    </a:cubicBezTo>
                    <a:cubicBezTo>
                      <a:pt x="0" y="76"/>
                      <a:pt x="0" y="76"/>
                      <a:pt x="0" y="76"/>
                    </a:cubicBezTo>
                    <a:cubicBezTo>
                      <a:pt x="36" y="76"/>
                      <a:pt x="36" y="76"/>
                      <a:pt x="36" y="76"/>
                    </a:cubicBezTo>
                    <a:cubicBezTo>
                      <a:pt x="36" y="59"/>
                      <a:pt x="36" y="59"/>
                      <a:pt x="36" y="59"/>
                    </a:cubicBezTo>
                    <a:cubicBezTo>
                      <a:pt x="36" y="46"/>
                      <a:pt x="47" y="36"/>
                      <a:pt x="59" y="36"/>
                    </a:cubicBezTo>
                    <a:cubicBezTo>
                      <a:pt x="97" y="36"/>
                      <a:pt x="97" y="36"/>
                      <a:pt x="97" y="36"/>
                    </a:cubicBezTo>
                    <a:cubicBezTo>
                      <a:pt x="109" y="36"/>
                      <a:pt x="120" y="46"/>
                      <a:pt x="120" y="59"/>
                    </a:cubicBezTo>
                    <a:cubicBezTo>
                      <a:pt x="120" y="69"/>
                      <a:pt x="120" y="69"/>
                      <a:pt x="120" y="69"/>
                    </a:cubicBezTo>
                    <a:cubicBezTo>
                      <a:pt x="120" y="82"/>
                      <a:pt x="109" y="92"/>
                      <a:pt x="97" y="92"/>
                    </a:cubicBezTo>
                    <a:cubicBezTo>
                      <a:pt x="60" y="92"/>
                      <a:pt x="60" y="92"/>
                      <a:pt x="60" y="92"/>
                    </a:cubicBezTo>
                    <a:cubicBezTo>
                      <a:pt x="60" y="164"/>
                      <a:pt x="60" y="164"/>
                      <a:pt x="60" y="164"/>
                    </a:cubicBezTo>
                    <a:cubicBezTo>
                      <a:pt x="96" y="164"/>
                      <a:pt x="96" y="164"/>
                      <a:pt x="96" y="164"/>
                    </a:cubicBezTo>
                    <a:cubicBezTo>
                      <a:pt x="96" y="164"/>
                      <a:pt x="96" y="144"/>
                      <a:pt x="96" y="128"/>
                    </a:cubicBezTo>
                    <a:cubicBezTo>
                      <a:pt x="97" y="128"/>
                      <a:pt x="97" y="128"/>
                      <a:pt x="97" y="128"/>
                    </a:cubicBezTo>
                    <a:cubicBezTo>
                      <a:pt x="129" y="128"/>
                      <a:pt x="156" y="102"/>
                      <a:pt x="156" y="69"/>
                    </a:cubicBezTo>
                    <a:cubicBezTo>
                      <a:pt x="156" y="59"/>
                      <a:pt x="156" y="59"/>
                      <a:pt x="156" y="59"/>
                    </a:cubicBezTo>
                    <a:cubicBezTo>
                      <a:pt x="156" y="26"/>
                      <a:pt x="129" y="0"/>
                      <a:pt x="97" y="0"/>
                    </a:cubicBezTo>
                    <a:cubicBezTo>
                      <a:pt x="59" y="0"/>
                      <a:pt x="59" y="0"/>
                      <a:pt x="59" y="0"/>
                    </a:cubicBezTo>
                  </a:path>
                </a:pathLst>
              </a:custGeom>
              <a:ln/>
            </p:spPr>
            <p:style>
              <a:lnRef idx="1">
                <a:schemeClr val="accent2"/>
              </a:lnRef>
              <a:fillRef idx="3">
                <a:schemeClr val="accent2"/>
              </a:fillRef>
              <a:effectRef idx="2">
                <a:schemeClr val="accent2"/>
              </a:effectRef>
              <a:fontRef idx="minor">
                <a:schemeClr val="lt1"/>
              </a:fontRef>
            </p:style>
            <p:txBody>
              <a:bodyPr/>
              <a:lstStyle/>
              <a:p>
                <a:pPr fontAlgn="auto">
                  <a:spcBef>
                    <a:spcPts val="0"/>
                  </a:spcBef>
                  <a:spcAft>
                    <a:spcPts val="0"/>
                  </a:spcAft>
                  <a:buFontTx/>
                  <a:buNone/>
                  <a:defRPr/>
                </a:pPr>
                <a:endParaRPr lang="zh-CN" altLang="en-US">
                  <a:latin typeface="+mn-lt"/>
                  <a:ea typeface="+mn-ea"/>
                </a:endParaRPr>
              </a:p>
            </p:txBody>
          </p:sp>
        </p:grpSp>
      </p:grpSp>
      <p:sp>
        <p:nvSpPr>
          <p:cNvPr id="13" name="矩形 219"/>
          <p:cNvSpPr>
            <a:spLocks noChangeArrowheads="1"/>
          </p:cNvSpPr>
          <p:nvPr/>
        </p:nvSpPr>
        <p:spPr bwMode="auto">
          <a:xfrm>
            <a:off x="1128115" y="5011442"/>
            <a:ext cx="634985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r>
              <a:rPr lang="en-US" altLang="zh-CN" sz="2400" b="1" dirty="0" err="1"/>
              <a:t>ofo</a:t>
            </a:r>
            <a:r>
              <a:rPr lang="zh-CN" altLang="en-US" sz="2400" b="1" dirty="0"/>
              <a:t>的一票否决事项</a:t>
            </a:r>
            <a:endParaRPr lang="en-US" altLang="zh-CN" sz="2400" b="1" dirty="0"/>
          </a:p>
        </p:txBody>
      </p:sp>
      <p:sp>
        <p:nvSpPr>
          <p:cNvPr id="14" name="矩形 35"/>
          <p:cNvSpPr>
            <a:spLocks noChangeArrowheads="1"/>
          </p:cNvSpPr>
          <p:nvPr/>
        </p:nvSpPr>
        <p:spPr bwMode="auto">
          <a:xfrm>
            <a:off x="1674292" y="4016051"/>
            <a:ext cx="2169644" cy="609398"/>
          </a:xfrm>
          <a:prstGeom prst="rect">
            <a:avLst/>
          </a:prstGeom>
          <a:ln/>
        </p:spPr>
        <p:style>
          <a:lnRef idx="3">
            <a:schemeClr val="lt1"/>
          </a:lnRef>
          <a:fillRef idx="1">
            <a:schemeClr val="accent2"/>
          </a:fillRef>
          <a:effectRef idx="1">
            <a:schemeClr val="accent2"/>
          </a:effectRef>
          <a:fontRef idx="minor">
            <a:schemeClr val="lt1"/>
          </a:fontRef>
        </p:style>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20000"/>
              </a:lnSpc>
            </a:pPr>
            <a:r>
              <a:rPr lang="zh-CN" altLang="en-US" sz="2800" dirty="0">
                <a:latin typeface="楷体" panose="02010609060101010101" pitchFamily="49" charset="-122"/>
                <a:ea typeface="楷体" panose="02010609060101010101" pitchFamily="49" charset="-122"/>
              </a:rPr>
              <a:t>引导案例</a:t>
            </a:r>
            <a:endParaRPr lang="zh-CN" altLang="zh-CN" sz="2800" dirty="0">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12659481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 </a:t>
            </a:r>
            <a:r>
              <a:rPr lang="zh-CN" altLang="en-US" dirty="0"/>
              <a:t>机构投资者的种类和特点</a:t>
            </a:r>
          </a:p>
        </p:txBody>
      </p:sp>
      <p:sp>
        <p:nvSpPr>
          <p:cNvPr id="3" name="内容占位符 2"/>
          <p:cNvSpPr>
            <a:spLocks noGrp="1"/>
          </p:cNvSpPr>
          <p:nvPr>
            <p:ph idx="1"/>
          </p:nvPr>
        </p:nvSpPr>
        <p:spPr/>
        <p:txBody>
          <a:bodyPr/>
          <a:lstStyle/>
          <a:p>
            <a:pPr>
              <a:spcAft>
                <a:spcPts val="600"/>
              </a:spcAft>
            </a:pPr>
            <a:r>
              <a:rPr lang="zh-CN" altLang="en-US" sz="2926" dirty="0">
                <a:latin typeface="Times New Roman" panose="02020603050405020304" pitchFamily="18" charset="0"/>
                <a:cs typeface="Times New Roman" panose="02020603050405020304" pitchFamily="18" charset="0"/>
              </a:rPr>
              <a:t>机构投资者</a:t>
            </a:r>
            <a:endParaRPr lang="en-US" altLang="zh-CN" sz="2926" dirty="0">
              <a:latin typeface="Times New Roman" panose="02020603050405020304" pitchFamily="18" charset="0"/>
              <a:cs typeface="Times New Roman" panose="02020603050405020304" pitchFamily="18" charset="0"/>
            </a:endParaRPr>
          </a:p>
          <a:p>
            <a:pPr lvl="1">
              <a:spcAft>
                <a:spcPts val="600"/>
              </a:spcAft>
            </a:pPr>
            <a:r>
              <a:rPr lang="zh-CN" altLang="en-US" sz="2400" kern="100" dirty="0">
                <a:latin typeface="+mn-ea"/>
                <a:cs typeface="Times New Roman" panose="02020603050405020304" pitchFamily="18" charset="0"/>
              </a:rPr>
              <a:t>资本市场的投资者可以分为机构投资者和个人投资者。</a:t>
            </a:r>
          </a:p>
          <a:p>
            <a:pPr lvl="1">
              <a:spcAft>
                <a:spcPts val="600"/>
              </a:spcAft>
            </a:pPr>
            <a:r>
              <a:rPr lang="zh-CN" altLang="en-US" sz="2400" kern="100" dirty="0">
                <a:latin typeface="+mn-ea"/>
                <a:cs typeface="Times New Roman" panose="02020603050405020304" pitchFamily="18" charset="0"/>
              </a:rPr>
              <a:t>机构投资者（</a:t>
            </a:r>
            <a:r>
              <a:rPr lang="en-US" altLang="zh-CN" sz="2400" kern="100" dirty="0">
                <a:latin typeface="+mn-ea"/>
                <a:cs typeface="Times New Roman" panose="02020603050405020304" pitchFamily="18" charset="0"/>
              </a:rPr>
              <a:t>Institutional investor</a:t>
            </a:r>
            <a:r>
              <a:rPr lang="zh-CN" altLang="en-US" sz="2400" kern="100" dirty="0">
                <a:latin typeface="+mn-ea"/>
                <a:cs typeface="Times New Roman" panose="02020603050405020304" pitchFamily="18" charset="0"/>
              </a:rPr>
              <a:t>）是指用自有资金或者从分散的公众手中筹集的资金专门进行有价证券投资以获取收益活动的法人机构，包括证券投资基金、社会保障基金、商业保险公司和各种投资公司。</a:t>
            </a:r>
          </a:p>
        </p:txBody>
      </p:sp>
    </p:spTree>
    <p:extLst>
      <p:ext uri="{BB962C8B-B14F-4D97-AF65-F5344CB8AC3E}">
        <p14:creationId xmlns:p14="http://schemas.microsoft.com/office/powerpoint/2010/main" val="18457067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D05E70E3-1666-4AEA-B042-A7F7214705A7}"/>
              </a:ext>
            </a:extLst>
          </p:cNvPr>
          <p:cNvSpPr>
            <a:spLocks noGrp="1" noChangeArrowheads="1"/>
          </p:cNvSpPr>
          <p:nvPr>
            <p:ph type="body" idx="1"/>
          </p:nvPr>
        </p:nvSpPr>
        <p:spPr>
          <a:xfrm>
            <a:off x="305859" y="1260210"/>
            <a:ext cx="10081683" cy="6301052"/>
          </a:xfrm>
        </p:spPr>
        <p:txBody>
          <a:bodyPr/>
          <a:lstStyle/>
          <a:p>
            <a:pPr eaLnBrk="1" hangingPunct="1">
              <a:lnSpc>
                <a:spcPct val="80000"/>
              </a:lnSpc>
            </a:pPr>
            <a:r>
              <a:rPr lang="en-US" altLang="zh-CN" sz="1764" dirty="0"/>
              <a:t> </a:t>
            </a:r>
            <a:endParaRPr lang="en-US" altLang="zh-CN" sz="1764" b="1" dirty="0"/>
          </a:p>
          <a:p>
            <a:pPr eaLnBrk="1" hangingPunct="1">
              <a:lnSpc>
                <a:spcPct val="80000"/>
              </a:lnSpc>
            </a:pPr>
            <a:r>
              <a:rPr lang="zh-CN" altLang="en-US" sz="1764" b="1" dirty="0"/>
              <a:t>学习方式：</a:t>
            </a:r>
            <a:r>
              <a:rPr lang="zh-CN" altLang="en-US" b="1" dirty="0">
                <a:ea typeface="黑体" panose="02010609060101010101" pitchFamily="49" charset="-122"/>
              </a:rPr>
              <a:t>全国招生  函授学习  权威双证  国际互认</a:t>
            </a:r>
            <a:endParaRPr lang="zh-CN" altLang="en-US" sz="1764" b="1" dirty="0"/>
          </a:p>
          <a:p>
            <a:pPr eaLnBrk="1" hangingPunct="1">
              <a:lnSpc>
                <a:spcPct val="80000"/>
              </a:lnSpc>
            </a:pPr>
            <a:endParaRPr lang="en-US" altLang="zh-CN" sz="1764" b="1" dirty="0"/>
          </a:p>
          <a:p>
            <a:pPr eaLnBrk="1" hangingPunct="1">
              <a:lnSpc>
                <a:spcPct val="80000"/>
              </a:lnSpc>
            </a:pPr>
            <a:r>
              <a:rPr lang="zh-CN" altLang="en-US" sz="1764" b="1" dirty="0"/>
              <a:t>认证项目：注册</a:t>
            </a:r>
            <a:r>
              <a:rPr lang="en-US" altLang="zh-CN" sz="1764" b="1" dirty="0"/>
              <a:t> </a:t>
            </a:r>
            <a:r>
              <a:rPr lang="zh-CN" altLang="en-US" sz="1764" b="1" dirty="0"/>
              <a:t>职业经理、人力资源总监、品质经理、生产经理、营销策划师、物流经理、</a:t>
            </a:r>
            <a:endParaRPr lang="en-US" altLang="zh-CN" sz="1764" b="1" dirty="0"/>
          </a:p>
          <a:p>
            <a:pPr eaLnBrk="1" hangingPunct="1">
              <a:lnSpc>
                <a:spcPct val="80000"/>
              </a:lnSpc>
            </a:pPr>
            <a:r>
              <a:rPr lang="zh-CN" altLang="en-US" sz="1764" b="1" dirty="0"/>
              <a:t>          项目经理、企业管理咨询师、企业总经理、营销经理、财务总监、酒店经理、企业培训师</a:t>
            </a:r>
            <a:endParaRPr lang="en-US" altLang="zh-CN" sz="1764" b="1" dirty="0"/>
          </a:p>
          <a:p>
            <a:pPr eaLnBrk="1" hangingPunct="1">
              <a:lnSpc>
                <a:spcPct val="80000"/>
              </a:lnSpc>
            </a:pPr>
            <a:r>
              <a:rPr lang="zh-CN" altLang="en-US" sz="1764" b="1" dirty="0"/>
              <a:t>          采购经理、</a:t>
            </a:r>
            <a:r>
              <a:rPr lang="en-US" altLang="zh-CN" sz="1764" b="1" dirty="0"/>
              <a:t>IE</a:t>
            </a:r>
            <a:r>
              <a:rPr lang="zh-CN" altLang="en-US" sz="1764" b="1" dirty="0"/>
              <a:t>工业工程师、医院管理、行政总监、市场总监、工厂管理、服装企业管理、</a:t>
            </a:r>
            <a:endParaRPr lang="en-US" altLang="zh-CN" sz="1764" b="1" dirty="0"/>
          </a:p>
          <a:p>
            <a:pPr eaLnBrk="1" hangingPunct="1">
              <a:lnSpc>
                <a:spcPct val="80000"/>
              </a:lnSpc>
            </a:pPr>
            <a:r>
              <a:rPr lang="zh-CN" altLang="en-US" sz="1764" b="1" dirty="0"/>
              <a:t>          六西格玛管理师、车间主管、经济管理师、生产运营管理师、精益管理师等</a:t>
            </a:r>
            <a:r>
              <a:rPr lang="en-US" altLang="zh-CN" sz="1764" b="1" dirty="0"/>
              <a:t>MBA</a:t>
            </a:r>
            <a:r>
              <a:rPr lang="zh-CN" altLang="en-US" sz="1764" b="1" dirty="0"/>
              <a:t>等认证。</a:t>
            </a:r>
          </a:p>
          <a:p>
            <a:pPr eaLnBrk="1" hangingPunct="1">
              <a:lnSpc>
                <a:spcPct val="80000"/>
              </a:lnSpc>
            </a:pPr>
            <a:endParaRPr lang="zh-CN" altLang="en-US" sz="1764" b="1" dirty="0"/>
          </a:p>
          <a:p>
            <a:pPr eaLnBrk="1" hangingPunct="1">
              <a:lnSpc>
                <a:spcPct val="80000"/>
              </a:lnSpc>
            </a:pPr>
            <a:r>
              <a:rPr lang="zh-CN" altLang="en-US" sz="1764" b="1" dirty="0"/>
              <a:t>颁发双证：经理资格证</a:t>
            </a:r>
            <a:r>
              <a:rPr lang="en-US" altLang="zh-CN" sz="1764" b="1" dirty="0"/>
              <a:t>+MBA</a:t>
            </a:r>
            <a:r>
              <a:rPr lang="zh-CN" altLang="en-US" sz="1764" b="1" dirty="0"/>
              <a:t>研修证</a:t>
            </a:r>
            <a:r>
              <a:rPr lang="en-US" altLang="zh-CN" sz="1764" b="1" dirty="0"/>
              <a:t>+</a:t>
            </a:r>
            <a:r>
              <a:rPr lang="zh-CN" altLang="en-US" sz="1764" b="1" dirty="0"/>
              <a:t>全套学籍档案</a:t>
            </a:r>
          </a:p>
          <a:p>
            <a:pPr eaLnBrk="1" hangingPunct="1">
              <a:lnSpc>
                <a:spcPct val="80000"/>
              </a:lnSpc>
            </a:pPr>
            <a:r>
              <a:rPr lang="zh-CN" altLang="en-US" sz="1764" b="1" dirty="0"/>
              <a:t>收费标准  ：</a:t>
            </a:r>
            <a:r>
              <a:rPr lang="zh-CN" altLang="en-US" sz="2646" b="1" dirty="0"/>
              <a:t>仅收取</a:t>
            </a:r>
            <a:r>
              <a:rPr lang="en-US" altLang="zh-CN" sz="2646" b="1" dirty="0"/>
              <a:t>1280</a:t>
            </a:r>
            <a:r>
              <a:rPr lang="zh-CN" altLang="en-US" sz="2646" b="1" dirty="0"/>
              <a:t>元</a:t>
            </a:r>
            <a:r>
              <a:rPr lang="zh-CN" altLang="en-US" sz="1764" b="1" dirty="0"/>
              <a:t>       招生网址： </a:t>
            </a:r>
            <a:r>
              <a:rPr lang="en-US" altLang="zh-CN" b="1" dirty="0">
                <a:hlinkClick r:id="rId2"/>
              </a:rPr>
              <a:t>www.mhjy.net</a:t>
            </a:r>
            <a:endParaRPr lang="en-US" altLang="zh-CN" b="1" dirty="0"/>
          </a:p>
          <a:p>
            <a:pPr eaLnBrk="1" hangingPunct="1">
              <a:lnSpc>
                <a:spcPct val="80000"/>
              </a:lnSpc>
              <a:buFontTx/>
              <a:buNone/>
            </a:pPr>
            <a:r>
              <a:rPr lang="en-US" altLang="zh-CN" b="1" dirty="0"/>
              <a:t>    </a:t>
            </a:r>
            <a:r>
              <a:rPr lang="zh-CN" altLang="en-US" sz="1764" b="1" dirty="0"/>
              <a:t>报名电话：</a:t>
            </a:r>
            <a:r>
              <a:rPr lang="en-US" altLang="zh-CN" sz="1764" b="1" dirty="0"/>
              <a:t>13684609885    0451—88342620 </a:t>
            </a:r>
          </a:p>
          <a:p>
            <a:pPr eaLnBrk="1" hangingPunct="1">
              <a:lnSpc>
                <a:spcPct val="80000"/>
              </a:lnSpc>
              <a:buFontTx/>
              <a:buNone/>
            </a:pPr>
            <a:r>
              <a:rPr lang="en-US" altLang="zh-CN" sz="1764" b="1" dirty="0"/>
              <a:t>        </a:t>
            </a:r>
            <a:r>
              <a:rPr lang="zh-CN" altLang="en-US" sz="1764" b="1" dirty="0"/>
              <a:t>微信公众号：</a:t>
            </a:r>
            <a:r>
              <a:rPr lang="en-US" altLang="zh-CN" sz="1764" b="1" dirty="0"/>
              <a:t>MHJY1998   </a:t>
            </a:r>
            <a:r>
              <a:rPr lang="zh-CN" altLang="en-US" sz="1764" b="1" dirty="0"/>
              <a:t>微信客服：</a:t>
            </a:r>
            <a:r>
              <a:rPr lang="en-US" altLang="zh-CN" sz="1764" b="1" dirty="0"/>
              <a:t>122285053    </a:t>
            </a:r>
            <a:r>
              <a:rPr lang="zh-CN" altLang="en-US" sz="1764" b="1" dirty="0"/>
              <a:t>咨询邮箱：</a:t>
            </a:r>
            <a:r>
              <a:rPr lang="en-US" altLang="zh-CN" sz="1764" b="1" dirty="0">
                <a:hlinkClick r:id="rId3"/>
              </a:rPr>
              <a:t>xchy007@163.com</a:t>
            </a:r>
            <a:r>
              <a:rPr lang="en-US" altLang="zh-CN" sz="1764" b="1" dirty="0"/>
              <a:t>   </a:t>
            </a:r>
          </a:p>
          <a:p>
            <a:pPr eaLnBrk="1" hangingPunct="1">
              <a:lnSpc>
                <a:spcPct val="80000"/>
              </a:lnSpc>
              <a:buFontTx/>
              <a:buNone/>
            </a:pPr>
            <a:r>
              <a:rPr lang="en-US" altLang="zh-CN" sz="1764" b="1" dirty="0"/>
              <a:t>        </a:t>
            </a:r>
            <a:r>
              <a:rPr lang="zh-CN" altLang="en-US" sz="1764" b="1" dirty="0"/>
              <a:t>咨询教师</a:t>
            </a:r>
            <a:r>
              <a:rPr lang="en-US" altLang="zh-CN" sz="1764" b="1" dirty="0"/>
              <a:t>: </a:t>
            </a:r>
            <a:r>
              <a:rPr lang="zh-CN" altLang="en-US" sz="1764" b="1" dirty="0"/>
              <a:t>王海涛 郑毅 </a:t>
            </a:r>
          </a:p>
          <a:p>
            <a:pPr eaLnBrk="1" hangingPunct="1">
              <a:lnSpc>
                <a:spcPct val="80000"/>
              </a:lnSpc>
            </a:pPr>
            <a:endParaRPr lang="zh-CN" altLang="en-US" sz="1764" b="1" dirty="0"/>
          </a:p>
          <a:p>
            <a:pPr algn="r" eaLnBrk="1" hangingPunct="1">
              <a:lnSpc>
                <a:spcPct val="80000"/>
              </a:lnSpc>
              <a:buFontTx/>
              <a:buNone/>
            </a:pPr>
            <a:r>
              <a:rPr lang="zh-CN" altLang="en-US" sz="1985" b="1" dirty="0"/>
              <a:t>颁证单位：中国经济管理大学</a:t>
            </a:r>
          </a:p>
          <a:p>
            <a:pPr algn="r" eaLnBrk="1" hangingPunct="1">
              <a:lnSpc>
                <a:spcPct val="80000"/>
              </a:lnSpc>
            </a:pPr>
            <a:r>
              <a:rPr lang="zh-CN" altLang="en-US" sz="1985" b="1" dirty="0"/>
              <a:t>主办单位：哈尔滨美华企业管理有限公司</a:t>
            </a:r>
            <a:endParaRPr lang="en-US" altLang="zh-CN" sz="1985" b="1" dirty="0"/>
          </a:p>
        </p:txBody>
      </p:sp>
      <p:sp>
        <p:nvSpPr>
          <p:cNvPr id="2051" name="WordArt 4">
            <a:extLst>
              <a:ext uri="{FF2B5EF4-FFF2-40B4-BE49-F238E27FC236}">
                <a16:creationId xmlns:a16="http://schemas.microsoft.com/office/drawing/2014/main" id="{3F783D7C-FAA5-4AD1-B833-9525AE179E8D}"/>
              </a:ext>
            </a:extLst>
          </p:cNvPr>
          <p:cNvSpPr>
            <a:spLocks noChangeArrowheads="1" noChangeShapeType="1" noTextEdit="1"/>
          </p:cNvSpPr>
          <p:nvPr/>
        </p:nvSpPr>
        <p:spPr bwMode="auto">
          <a:xfrm flipH="1">
            <a:off x="12242409" y="5924740"/>
            <a:ext cx="238040" cy="455076"/>
          </a:xfrm>
          <a:prstGeom prst="rect">
            <a:avLst/>
          </a:prstGeom>
        </p:spPr>
        <p:txBody>
          <a:bodyPr wrap="none" fromWordArt="1">
            <a:prstTxWarp prst="textSlantUp">
              <a:avLst>
                <a:gd name="adj" fmla="val 32056"/>
              </a:avLst>
            </a:prstTxWarp>
          </a:bodyPr>
          <a:lstStyle/>
          <a:p>
            <a:pPr algn="ctr"/>
            <a:endParaRPr lang="zh-CN" altLang="en-US" sz="2315"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panose="02010800040101010101" pitchFamily="2" charset="-122"/>
              <a:ea typeface="华文新魏" panose="02010800040101010101" pitchFamily="2" charset="-122"/>
            </a:endParaRPr>
          </a:p>
        </p:txBody>
      </p:sp>
      <p:sp>
        <p:nvSpPr>
          <p:cNvPr id="2052" name="Rectangle 7">
            <a:extLst>
              <a:ext uri="{FF2B5EF4-FFF2-40B4-BE49-F238E27FC236}">
                <a16:creationId xmlns:a16="http://schemas.microsoft.com/office/drawing/2014/main" id="{341CE459-99BF-4E3C-BD11-25D6B4412301}"/>
              </a:ext>
            </a:extLst>
          </p:cNvPr>
          <p:cNvSpPr>
            <a:spLocks noGrp="1" noChangeArrowheads="1"/>
          </p:cNvSpPr>
          <p:nvPr>
            <p:ph type="title"/>
          </p:nvPr>
        </p:nvSpPr>
        <p:spPr/>
        <p:txBody>
          <a:bodyPr/>
          <a:lstStyle/>
          <a:p>
            <a:pPr eaLnBrk="1" hangingPunct="1"/>
            <a:br>
              <a:rPr lang="en-US" altLang="zh-CN" sz="4410">
                <a:solidFill>
                  <a:srgbClr val="FF0000"/>
                </a:solidFill>
              </a:rPr>
            </a:br>
            <a:endParaRPr lang="en-US" altLang="zh-CN" sz="4410">
              <a:solidFill>
                <a:srgbClr val="FF0000"/>
              </a:solidFill>
            </a:endParaRPr>
          </a:p>
        </p:txBody>
      </p:sp>
      <p:sp>
        <p:nvSpPr>
          <p:cNvPr id="3080" name="WordArt 8">
            <a:extLst>
              <a:ext uri="{FF2B5EF4-FFF2-40B4-BE49-F238E27FC236}">
                <a16:creationId xmlns:a16="http://schemas.microsoft.com/office/drawing/2014/main" id="{A6F5C521-9032-47A1-912D-A7ED97CC7AF1}"/>
              </a:ext>
            </a:extLst>
          </p:cNvPr>
          <p:cNvSpPr>
            <a:spLocks noChangeArrowheads="1" noChangeShapeType="1" noTextEdit="1"/>
          </p:cNvSpPr>
          <p:nvPr/>
        </p:nvSpPr>
        <p:spPr bwMode="auto">
          <a:xfrm>
            <a:off x="741682" y="393792"/>
            <a:ext cx="8937022" cy="1102692"/>
          </a:xfrm>
          <a:prstGeom prst="rect">
            <a:avLst/>
          </a:prstGeom>
        </p:spPr>
        <p:txBody>
          <a:bodyPr wrap="none" fromWordArt="1">
            <a:prstTxWarp prst="textPlain">
              <a:avLst>
                <a:gd name="adj" fmla="val 50000"/>
              </a:avLst>
            </a:prstTxWarp>
          </a:bodyPr>
          <a:lstStyle/>
          <a:p>
            <a:pPr algn="ctr" eaLnBrk="1" hangingPunct="1">
              <a:defRPr/>
            </a:pPr>
            <a:r>
              <a:rPr lang="zh-CN" altLang="en-US" sz="3969" b="1" kern="10" dirty="0">
                <a:ln w="9525">
                  <a:solidFill>
                    <a:srgbClr val="FF0000"/>
                  </a:solidFill>
                  <a:round/>
                  <a:headEnd/>
                  <a:tailEnd/>
                </a:ln>
                <a:solidFill>
                  <a:srgbClr val="FF0000"/>
                </a:solidFill>
                <a:latin typeface="黑体"/>
                <a:ea typeface="黑体"/>
              </a:rPr>
              <a:t>全国迷你型</a:t>
            </a:r>
            <a:r>
              <a:rPr lang="en-US" altLang="zh-CN" sz="3969" b="1" kern="10" dirty="0">
                <a:ln w="9525">
                  <a:solidFill>
                    <a:srgbClr val="FF0000"/>
                  </a:solidFill>
                  <a:round/>
                  <a:headEnd/>
                  <a:tailEnd/>
                </a:ln>
                <a:solidFill>
                  <a:srgbClr val="FF0000"/>
                </a:solidFill>
                <a:latin typeface="黑体"/>
                <a:ea typeface="黑体"/>
              </a:rPr>
              <a:t>MBA</a:t>
            </a:r>
            <a:r>
              <a:rPr lang="zh-CN" altLang="en-US" sz="3969" b="1" kern="10" dirty="0">
                <a:ln w="9525">
                  <a:solidFill>
                    <a:srgbClr val="FF0000"/>
                  </a:solidFill>
                  <a:round/>
                  <a:headEnd/>
                  <a:tailEnd/>
                </a:ln>
                <a:solidFill>
                  <a:srgbClr val="FF0000"/>
                </a:solidFill>
                <a:latin typeface="黑体"/>
                <a:ea typeface="黑体"/>
              </a:rPr>
              <a:t>职业经理双证班</a:t>
            </a:r>
          </a:p>
        </p:txBody>
      </p:sp>
      <p:pic>
        <p:nvPicPr>
          <p:cNvPr id="2054" name="图片 2" descr="一些文字和图案&#10;&#10;描述已自动生成">
            <a:extLst>
              <a:ext uri="{FF2B5EF4-FFF2-40B4-BE49-F238E27FC236}">
                <a16:creationId xmlns:a16="http://schemas.microsoft.com/office/drawing/2014/main" id="{990DA6AD-220E-4BBE-839E-1CB7758C64A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99909" y="5432908"/>
            <a:ext cx="1438740" cy="1438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4FAF6047-5E9C-4A96-AC0F-9931771B8D58}"/>
              </a:ext>
            </a:extLst>
          </p:cNvPr>
          <p:cNvSpPr>
            <a:spLocks noGrp="1" noChangeArrowheads="1"/>
          </p:cNvSpPr>
          <p:nvPr>
            <p:ph type="title"/>
          </p:nvPr>
        </p:nvSpPr>
        <p:spPr/>
        <p:txBody>
          <a:bodyPr/>
          <a:lstStyle/>
          <a:p>
            <a:pPr eaLnBrk="1" hangingPunct="1"/>
            <a:endParaRPr lang="zh-CN" altLang="zh-CN"/>
          </a:p>
        </p:txBody>
      </p:sp>
      <p:sp>
        <p:nvSpPr>
          <p:cNvPr id="3075" name="Rectangle 3">
            <a:extLst>
              <a:ext uri="{FF2B5EF4-FFF2-40B4-BE49-F238E27FC236}">
                <a16:creationId xmlns:a16="http://schemas.microsoft.com/office/drawing/2014/main" id="{417F5666-FC50-432E-96AE-FD4EEB216B50}"/>
              </a:ext>
            </a:extLst>
          </p:cNvPr>
          <p:cNvSpPr>
            <a:spLocks noGrp="1" noChangeArrowheads="1"/>
          </p:cNvSpPr>
          <p:nvPr>
            <p:ph type="body" idx="1"/>
          </p:nvPr>
        </p:nvSpPr>
        <p:spPr/>
        <p:txBody>
          <a:bodyPr/>
          <a:lstStyle/>
          <a:p>
            <a:pPr eaLnBrk="1" hangingPunct="1"/>
            <a:endParaRPr lang="en-US" altLang="zh-CN" sz="3087" b="1"/>
          </a:p>
          <a:p>
            <a:pPr eaLnBrk="1" hangingPunct="1"/>
            <a:endParaRPr lang="en-US" altLang="zh-CN" sz="3087" b="1"/>
          </a:p>
          <a:p>
            <a:pPr eaLnBrk="1" hangingPunct="1"/>
            <a:endParaRPr lang="en-US" altLang="zh-CN" sz="3969" b="1"/>
          </a:p>
          <a:p>
            <a:pPr eaLnBrk="1" hangingPunct="1"/>
            <a:endParaRPr lang="en-US" altLang="zh-CN" sz="3969" b="1"/>
          </a:p>
          <a:p>
            <a:pPr eaLnBrk="1" hangingPunct="1"/>
            <a:r>
              <a:rPr lang="zh-CN" altLang="en-US" sz="3969" b="1"/>
              <a:t>近千本</a:t>
            </a:r>
            <a:r>
              <a:rPr lang="en-US" altLang="zh-CN" sz="3969" b="1"/>
              <a:t>MBA</a:t>
            </a:r>
            <a:r>
              <a:rPr lang="zh-CN" altLang="en-US" sz="3969" b="1"/>
              <a:t>职业经理教程免费下载</a:t>
            </a:r>
          </a:p>
          <a:p>
            <a:pPr eaLnBrk="1" hangingPunct="1"/>
            <a:r>
              <a:rPr lang="en-US" altLang="zh-CN" sz="3969" b="1"/>
              <a:t>-----</a:t>
            </a:r>
            <a:r>
              <a:rPr lang="zh-CN" altLang="en-US" sz="3969" b="1"/>
              <a:t>请速登陆：</a:t>
            </a:r>
            <a:r>
              <a:rPr lang="en-US" altLang="zh-CN" sz="3969" b="1">
                <a:hlinkClick r:id="rId2"/>
              </a:rPr>
              <a:t>www.mhjy.net</a:t>
            </a:r>
            <a:endParaRPr lang="en-US" altLang="zh-CN" sz="3969" b="1"/>
          </a:p>
          <a:p>
            <a:pPr eaLnBrk="1" hangingPunct="1"/>
            <a:endParaRPr lang="en-US" altLang="zh-CN" sz="3969" b="1"/>
          </a:p>
          <a:p>
            <a:pPr eaLnBrk="1" hangingPunct="1"/>
            <a:endParaRPr lang="en-US" altLang="zh-CN" sz="3969" b="1"/>
          </a:p>
          <a:p>
            <a:pPr eaLnBrk="1" hangingPunct="1"/>
            <a:endParaRPr lang="en-US" altLang="zh-CN"/>
          </a:p>
        </p:txBody>
      </p:sp>
      <p:pic>
        <p:nvPicPr>
          <p:cNvPr id="3076" name="Picture 6" descr="banner_cn">
            <a:extLst>
              <a:ext uri="{FF2B5EF4-FFF2-40B4-BE49-F238E27FC236}">
                <a16:creationId xmlns:a16="http://schemas.microsoft.com/office/drawing/2014/main" id="{44297621-B1AA-4775-BA05-B3DD7E03F9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5859" y="0"/>
            <a:ext cx="10081683" cy="3066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 </a:t>
            </a:r>
            <a:r>
              <a:rPr lang="zh-CN" altLang="en-US" dirty="0"/>
              <a:t>机构投资者的种类和特点</a:t>
            </a:r>
          </a:p>
        </p:txBody>
      </p:sp>
      <p:sp>
        <p:nvSpPr>
          <p:cNvPr id="3" name="内容占位符 2"/>
          <p:cNvSpPr>
            <a:spLocks noGrp="1"/>
          </p:cNvSpPr>
          <p:nvPr>
            <p:ph idx="1"/>
          </p:nvPr>
        </p:nvSpPr>
        <p:spPr/>
        <p:txBody>
          <a:bodyPr/>
          <a:lstStyle/>
          <a:p>
            <a:pPr>
              <a:spcAft>
                <a:spcPts val="600"/>
              </a:spcAft>
            </a:pPr>
            <a:r>
              <a:rPr lang="zh-CN" altLang="en-US" sz="2926" dirty="0">
                <a:latin typeface="Times New Roman" panose="02020603050405020304" pitchFamily="18" charset="0"/>
                <a:cs typeface="Times New Roman" panose="02020603050405020304" pitchFamily="18" charset="0"/>
              </a:rPr>
              <a:t>机构投资者的种类</a:t>
            </a:r>
            <a:endParaRPr lang="en-US" altLang="zh-CN" sz="2926" dirty="0">
              <a:latin typeface="Times New Roman" panose="02020603050405020304" pitchFamily="18" charset="0"/>
              <a:cs typeface="Times New Roman" panose="02020603050405020304" pitchFamily="18" charset="0"/>
            </a:endParaRPr>
          </a:p>
        </p:txBody>
      </p:sp>
      <p:grpSp>
        <p:nvGrpSpPr>
          <p:cNvPr id="4" name="组合 3"/>
          <p:cNvGrpSpPr/>
          <p:nvPr/>
        </p:nvGrpSpPr>
        <p:grpSpPr>
          <a:xfrm>
            <a:off x="1818308" y="2916535"/>
            <a:ext cx="7345362" cy="3122900"/>
            <a:chOff x="1530276" y="3663568"/>
            <a:chExt cx="7345362" cy="3455987"/>
          </a:xfrm>
        </p:grpSpPr>
        <p:sp>
          <p:nvSpPr>
            <p:cNvPr id="5" name="Rectangle 140"/>
            <p:cNvSpPr>
              <a:spLocks noChangeArrowheads="1"/>
            </p:cNvSpPr>
            <p:nvPr/>
          </p:nvSpPr>
          <p:spPr bwMode="auto">
            <a:xfrm>
              <a:off x="1530276" y="6614730"/>
              <a:ext cx="2663825"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algn="ctr">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6213" tIns="48107" rIns="96213" bIns="48107">
              <a:spAutoFit/>
            </a:bodyPr>
            <a:lstStyle>
              <a:lvl1pPr defTabSz="473075" eaLnBrk="0" hangingPunct="0">
                <a:defRPr>
                  <a:solidFill>
                    <a:schemeClr val="tx1"/>
                  </a:solidFill>
                  <a:latin typeface="Arial" panose="020B0604020202020204" pitchFamily="34" charset="0"/>
                  <a:ea typeface="宋体" panose="02010600030101010101" pitchFamily="2" charset="-122"/>
                </a:defRPr>
              </a:lvl1pPr>
              <a:lvl2pPr defTabSz="473075" eaLnBrk="0" hangingPunct="0">
                <a:defRPr>
                  <a:solidFill>
                    <a:schemeClr val="tx1"/>
                  </a:solidFill>
                  <a:latin typeface="Arial" panose="020B0604020202020204" pitchFamily="34" charset="0"/>
                  <a:ea typeface="宋体" panose="02010600030101010101" pitchFamily="2" charset="-122"/>
                </a:defRPr>
              </a:lvl2pPr>
              <a:lvl3pPr defTabSz="473075" eaLnBrk="0" hangingPunct="0">
                <a:defRPr>
                  <a:solidFill>
                    <a:schemeClr val="tx1"/>
                  </a:solidFill>
                  <a:latin typeface="Arial" panose="020B0604020202020204" pitchFamily="34" charset="0"/>
                  <a:ea typeface="宋体" panose="02010600030101010101" pitchFamily="2" charset="-122"/>
                </a:defRPr>
              </a:lvl3pPr>
              <a:lvl4pPr defTabSz="473075" eaLnBrk="0" hangingPunct="0">
                <a:defRPr>
                  <a:solidFill>
                    <a:schemeClr val="tx1"/>
                  </a:solidFill>
                  <a:latin typeface="Arial" panose="020B0604020202020204" pitchFamily="34" charset="0"/>
                  <a:ea typeface="宋体" panose="02010600030101010101" pitchFamily="2" charset="-122"/>
                </a:defRPr>
              </a:lvl4pPr>
              <a:lvl5pPr defTabSz="473075" eaLnBrk="0" hangingPunct="0">
                <a:defRPr>
                  <a:solidFill>
                    <a:schemeClr val="tx1"/>
                  </a:solidFill>
                  <a:latin typeface="Arial" panose="020B0604020202020204" pitchFamily="34" charset="0"/>
                  <a:ea typeface="宋体" panose="02010600030101010101" pitchFamily="2" charset="-122"/>
                </a:defRPr>
              </a:lvl5pPr>
              <a:lvl6pPr marL="2514600" indent="-228600" defTabSz="473075" eaLnBrk="0" fontAlgn="base" hangingPunct="0">
                <a:lnSpc>
                  <a:spcPct val="93000"/>
                </a:lnSpc>
                <a:spcBef>
                  <a:spcPct val="0"/>
                </a:spcBef>
                <a:spcAft>
                  <a:spcPct val="0"/>
                </a:spcAft>
                <a:buClr>
                  <a:srgbClr val="000000"/>
                </a:buClr>
                <a:buSzPct val="100000"/>
                <a:buFont typeface="Times New Roman" panose="02020603050405020304" pitchFamily="18" charset="0"/>
                <a:defRPr>
                  <a:solidFill>
                    <a:schemeClr val="tx1"/>
                  </a:solidFill>
                  <a:latin typeface="Arial" panose="020B0604020202020204" pitchFamily="34" charset="0"/>
                  <a:ea typeface="宋体" panose="02010600030101010101" pitchFamily="2" charset="-122"/>
                </a:defRPr>
              </a:lvl6pPr>
              <a:lvl7pPr marL="2971800" indent="-228600" defTabSz="473075" eaLnBrk="0" fontAlgn="base" hangingPunct="0">
                <a:lnSpc>
                  <a:spcPct val="93000"/>
                </a:lnSpc>
                <a:spcBef>
                  <a:spcPct val="0"/>
                </a:spcBef>
                <a:spcAft>
                  <a:spcPct val="0"/>
                </a:spcAft>
                <a:buClr>
                  <a:srgbClr val="000000"/>
                </a:buClr>
                <a:buSzPct val="100000"/>
                <a:buFont typeface="Times New Roman" panose="02020603050405020304" pitchFamily="18" charset="0"/>
                <a:defRPr>
                  <a:solidFill>
                    <a:schemeClr val="tx1"/>
                  </a:solidFill>
                  <a:latin typeface="Arial" panose="020B0604020202020204" pitchFamily="34" charset="0"/>
                  <a:ea typeface="宋体" panose="02010600030101010101" pitchFamily="2" charset="-122"/>
                </a:defRPr>
              </a:lvl7pPr>
              <a:lvl8pPr marL="3429000" indent="-228600" defTabSz="473075" eaLnBrk="0" fontAlgn="base" hangingPunct="0">
                <a:lnSpc>
                  <a:spcPct val="93000"/>
                </a:lnSpc>
                <a:spcBef>
                  <a:spcPct val="0"/>
                </a:spcBef>
                <a:spcAft>
                  <a:spcPct val="0"/>
                </a:spcAft>
                <a:buClr>
                  <a:srgbClr val="000000"/>
                </a:buClr>
                <a:buSzPct val="100000"/>
                <a:buFont typeface="Times New Roman" panose="02020603050405020304" pitchFamily="18" charset="0"/>
                <a:defRPr>
                  <a:solidFill>
                    <a:schemeClr val="tx1"/>
                  </a:solidFill>
                  <a:latin typeface="Arial" panose="020B0604020202020204" pitchFamily="34" charset="0"/>
                  <a:ea typeface="宋体" panose="02010600030101010101" pitchFamily="2" charset="-122"/>
                </a:defRPr>
              </a:lvl8pPr>
              <a:lvl9pPr marL="3886200" indent="-228600" defTabSz="473075" eaLnBrk="0" fontAlgn="base" hangingPunct="0">
                <a:lnSpc>
                  <a:spcPct val="93000"/>
                </a:lnSpc>
                <a:spcBef>
                  <a:spcPct val="0"/>
                </a:spcBef>
                <a:spcAft>
                  <a:spcPct val="0"/>
                </a:spcAft>
                <a:buClr>
                  <a:srgbClr val="000000"/>
                </a:buClr>
                <a:buSzPct val="100000"/>
                <a:buFont typeface="Times New Roman" panose="02020603050405020304" pitchFamily="18" charset="0"/>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buClrTx/>
                <a:buFontTx/>
                <a:buNone/>
              </a:pPr>
              <a:r>
                <a:rPr kumimoji="1" lang="zh-CN" altLang="en-US" sz="2400">
                  <a:latin typeface="黑体" panose="02010609060101010101" pitchFamily="49" charset="-122"/>
                  <a:ea typeface="黑体" panose="02010609060101010101" pitchFamily="49" charset="-122"/>
                </a:rPr>
                <a:t>社保（养老）基金</a:t>
              </a:r>
            </a:p>
          </p:txBody>
        </p:sp>
        <p:sp>
          <p:nvSpPr>
            <p:cNvPr id="6" name="Rectangle 141"/>
            <p:cNvSpPr>
              <a:spLocks noChangeArrowheads="1"/>
            </p:cNvSpPr>
            <p:nvPr/>
          </p:nvSpPr>
          <p:spPr bwMode="auto">
            <a:xfrm>
              <a:off x="7218288" y="6543293"/>
              <a:ext cx="865188" cy="449262"/>
            </a:xfrm>
            <a:prstGeom prst="rect">
              <a:avLst/>
            </a:prstGeom>
            <a:noFill/>
            <a:ln>
              <a:noFill/>
            </a:ln>
            <a:effectLst/>
            <a:extLst>
              <a:ext uri="{909E8E84-426E-40DD-AFC4-6F175D3DCCD1}">
                <a14:hiddenFill xmlns:a14="http://schemas.microsoft.com/office/drawing/2010/main">
                  <a:solidFill>
                    <a:srgbClr val="88363E"/>
                  </a:solidFill>
                </a14:hiddenFill>
              </a:ext>
              <a:ext uri="{91240B29-F687-4F45-9708-019B960494DF}">
                <a14:hiddenLine xmlns:a14="http://schemas.microsoft.com/office/drawing/2010/main" w="9525" cap="flat" algn="ctr">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64404" rIns="36000" bIns="45000">
              <a:spAutoFit/>
            </a:bodyPr>
            <a:lstStyle>
              <a:lvl1pPr eaLnBrk="0" hangingPunct="0">
                <a:tabLst>
                  <a:tab pos="723900" algn="l"/>
                  <a:tab pos="1447800" algn="l"/>
                </a:tabLst>
                <a:defRPr>
                  <a:solidFill>
                    <a:schemeClr val="tx1"/>
                  </a:solidFill>
                  <a:latin typeface="Arial" panose="020B0604020202020204" pitchFamily="34" charset="0"/>
                  <a:ea typeface="宋体" panose="02010600030101010101" pitchFamily="2" charset="-122"/>
                </a:defRPr>
              </a:lvl1pPr>
              <a:lvl2pPr eaLnBrk="0" hangingPunct="0">
                <a:tabLst>
                  <a:tab pos="723900" algn="l"/>
                  <a:tab pos="1447800" algn="l"/>
                </a:tabLst>
                <a:defRPr>
                  <a:solidFill>
                    <a:schemeClr val="tx1"/>
                  </a:solidFill>
                  <a:latin typeface="Arial" panose="020B0604020202020204" pitchFamily="34" charset="0"/>
                  <a:ea typeface="宋体" panose="02010600030101010101" pitchFamily="2" charset="-122"/>
                </a:defRPr>
              </a:lvl2pPr>
              <a:lvl3pPr eaLnBrk="0" hangingPunct="0">
                <a:tabLst>
                  <a:tab pos="723900" algn="l"/>
                  <a:tab pos="1447800" algn="l"/>
                </a:tabLst>
                <a:defRPr>
                  <a:solidFill>
                    <a:schemeClr val="tx1"/>
                  </a:solidFill>
                  <a:latin typeface="Arial" panose="020B0604020202020204" pitchFamily="34" charset="0"/>
                  <a:ea typeface="宋体" panose="02010600030101010101" pitchFamily="2" charset="-122"/>
                </a:defRPr>
              </a:lvl3pPr>
              <a:lvl4pPr eaLnBrk="0" hangingPunct="0">
                <a:tabLst>
                  <a:tab pos="723900" algn="l"/>
                  <a:tab pos="1447800" algn="l"/>
                </a:tabLst>
                <a:defRPr>
                  <a:solidFill>
                    <a:schemeClr val="tx1"/>
                  </a:solidFill>
                  <a:latin typeface="Arial" panose="020B0604020202020204" pitchFamily="34" charset="0"/>
                  <a:ea typeface="宋体" panose="02010600030101010101" pitchFamily="2" charset="-122"/>
                </a:defRPr>
              </a:lvl4pPr>
              <a:lvl5pPr eaLnBrk="0" hangingPunct="0">
                <a:tabLst>
                  <a:tab pos="723900" algn="l"/>
                  <a:tab pos="1447800" algn="l"/>
                </a:tabLst>
                <a:defRPr>
                  <a:solidFill>
                    <a:schemeClr val="tx1"/>
                  </a:solidFill>
                  <a:latin typeface="Arial" panose="020B0604020202020204" pitchFamily="34" charset="0"/>
                  <a:ea typeface="宋体" panose="02010600030101010101" pitchFamily="2" charset="-122"/>
                </a:defRPr>
              </a:lvl5pPr>
              <a:lvl6pPr marL="25146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723900" algn="l"/>
                  <a:tab pos="1447800" algn="l"/>
                </a:tabLst>
                <a:defRPr>
                  <a:solidFill>
                    <a:schemeClr val="tx1"/>
                  </a:solidFill>
                  <a:latin typeface="Arial" panose="020B0604020202020204" pitchFamily="34" charset="0"/>
                  <a:ea typeface="宋体" panose="02010600030101010101" pitchFamily="2" charset="-122"/>
                </a:defRPr>
              </a:lvl6pPr>
              <a:lvl7pPr marL="29718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723900" algn="l"/>
                  <a:tab pos="1447800" algn="l"/>
                </a:tabLst>
                <a:defRPr>
                  <a:solidFill>
                    <a:schemeClr val="tx1"/>
                  </a:solidFill>
                  <a:latin typeface="Arial" panose="020B0604020202020204" pitchFamily="34" charset="0"/>
                  <a:ea typeface="宋体" panose="02010600030101010101" pitchFamily="2" charset="-122"/>
                </a:defRPr>
              </a:lvl7pPr>
              <a:lvl8pPr marL="34290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723900" algn="l"/>
                  <a:tab pos="1447800" algn="l"/>
                </a:tabLst>
                <a:defRPr>
                  <a:solidFill>
                    <a:schemeClr val="tx1"/>
                  </a:solidFill>
                  <a:latin typeface="Arial" panose="020B0604020202020204" pitchFamily="34" charset="0"/>
                  <a:ea typeface="宋体" panose="02010600030101010101" pitchFamily="2" charset="-122"/>
                </a:defRPr>
              </a:lvl8pPr>
              <a:lvl9pPr marL="38862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723900" algn="l"/>
                  <a:tab pos="1447800" algn="l"/>
                </a:tabLst>
                <a:defRPr>
                  <a:solidFill>
                    <a:schemeClr val="tx1"/>
                  </a:solidFill>
                  <a:latin typeface="Arial" panose="020B0604020202020204" pitchFamily="34" charset="0"/>
                  <a:ea typeface="宋体" panose="02010600030101010101" pitchFamily="2" charset="-122"/>
                </a:defRPr>
              </a:lvl9pPr>
            </a:lstStyle>
            <a:p>
              <a:pPr eaLnBrk="1"/>
              <a:r>
                <a:rPr kumimoji="1" lang="en-US" altLang="zh-CN" sz="2400">
                  <a:ea typeface="黑体" panose="02010609060101010101" pitchFamily="49" charset="-122"/>
                </a:rPr>
                <a:t>QFII</a:t>
              </a:r>
              <a:endParaRPr kumimoji="1" lang="zh-CN" altLang="en-US" sz="2400">
                <a:ea typeface="黑体" panose="02010609060101010101" pitchFamily="49" charset="-122"/>
              </a:endParaRPr>
            </a:p>
          </p:txBody>
        </p:sp>
        <p:sp>
          <p:nvSpPr>
            <p:cNvPr id="7" name="AutoShape 143"/>
            <p:cNvSpPr>
              <a:spLocks noChangeArrowheads="1"/>
            </p:cNvSpPr>
            <p:nvPr/>
          </p:nvSpPr>
          <p:spPr bwMode="auto">
            <a:xfrm>
              <a:off x="4338563" y="4887530"/>
              <a:ext cx="1728788" cy="1439863"/>
            </a:xfrm>
            <a:prstGeom prst="plaque">
              <a:avLst>
                <a:gd name="adj" fmla="val 16667"/>
              </a:avLst>
            </a:prstGeom>
            <a:solidFill>
              <a:srgbClr val="88363E"/>
            </a:solidFill>
            <a:ln>
              <a:noFill/>
            </a:ln>
            <a:effectLst/>
            <a:extLst>
              <a:ext uri="{91240B29-F687-4F45-9708-019B960494DF}">
                <a14:hiddenLine xmlns:a14="http://schemas.microsoft.com/office/drawing/2010/main" w="9525" cap="flat" algn="ctr">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64404" rIns="36000" bIns="45000" anchor="ctr"/>
            <a:lstStyle>
              <a:lvl1pPr eaLnBrk="0" hangingPunct="0">
                <a:tabLst>
                  <a:tab pos="723900" algn="l"/>
                  <a:tab pos="1447800" algn="l"/>
                </a:tabLst>
                <a:defRPr>
                  <a:solidFill>
                    <a:schemeClr val="tx1"/>
                  </a:solidFill>
                  <a:latin typeface="Arial" panose="020B0604020202020204" pitchFamily="34" charset="0"/>
                  <a:ea typeface="宋体" panose="02010600030101010101" pitchFamily="2" charset="-122"/>
                </a:defRPr>
              </a:lvl1pPr>
              <a:lvl2pPr eaLnBrk="0" hangingPunct="0">
                <a:tabLst>
                  <a:tab pos="723900" algn="l"/>
                  <a:tab pos="1447800" algn="l"/>
                </a:tabLst>
                <a:defRPr>
                  <a:solidFill>
                    <a:schemeClr val="tx1"/>
                  </a:solidFill>
                  <a:latin typeface="Arial" panose="020B0604020202020204" pitchFamily="34" charset="0"/>
                  <a:ea typeface="宋体" panose="02010600030101010101" pitchFamily="2" charset="-122"/>
                </a:defRPr>
              </a:lvl2pPr>
              <a:lvl3pPr eaLnBrk="0" hangingPunct="0">
                <a:tabLst>
                  <a:tab pos="723900" algn="l"/>
                  <a:tab pos="1447800" algn="l"/>
                </a:tabLst>
                <a:defRPr>
                  <a:solidFill>
                    <a:schemeClr val="tx1"/>
                  </a:solidFill>
                  <a:latin typeface="Arial" panose="020B0604020202020204" pitchFamily="34" charset="0"/>
                  <a:ea typeface="宋体" panose="02010600030101010101" pitchFamily="2" charset="-122"/>
                </a:defRPr>
              </a:lvl3pPr>
              <a:lvl4pPr eaLnBrk="0" hangingPunct="0">
                <a:tabLst>
                  <a:tab pos="723900" algn="l"/>
                  <a:tab pos="1447800" algn="l"/>
                </a:tabLst>
                <a:defRPr>
                  <a:solidFill>
                    <a:schemeClr val="tx1"/>
                  </a:solidFill>
                  <a:latin typeface="Arial" panose="020B0604020202020204" pitchFamily="34" charset="0"/>
                  <a:ea typeface="宋体" panose="02010600030101010101" pitchFamily="2" charset="-122"/>
                </a:defRPr>
              </a:lvl4pPr>
              <a:lvl5pPr eaLnBrk="0" hangingPunct="0">
                <a:tabLst>
                  <a:tab pos="723900" algn="l"/>
                  <a:tab pos="1447800" algn="l"/>
                </a:tabLst>
                <a:defRPr>
                  <a:solidFill>
                    <a:schemeClr val="tx1"/>
                  </a:solidFill>
                  <a:latin typeface="Arial" panose="020B0604020202020204" pitchFamily="34" charset="0"/>
                  <a:ea typeface="宋体" panose="02010600030101010101" pitchFamily="2" charset="-122"/>
                </a:defRPr>
              </a:lvl5pPr>
              <a:lvl6pPr marL="25146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723900" algn="l"/>
                  <a:tab pos="1447800" algn="l"/>
                </a:tabLst>
                <a:defRPr>
                  <a:solidFill>
                    <a:schemeClr val="tx1"/>
                  </a:solidFill>
                  <a:latin typeface="Arial" panose="020B0604020202020204" pitchFamily="34" charset="0"/>
                  <a:ea typeface="宋体" panose="02010600030101010101" pitchFamily="2" charset="-122"/>
                </a:defRPr>
              </a:lvl6pPr>
              <a:lvl7pPr marL="29718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723900" algn="l"/>
                  <a:tab pos="1447800" algn="l"/>
                </a:tabLst>
                <a:defRPr>
                  <a:solidFill>
                    <a:schemeClr val="tx1"/>
                  </a:solidFill>
                  <a:latin typeface="Arial" panose="020B0604020202020204" pitchFamily="34" charset="0"/>
                  <a:ea typeface="宋体" panose="02010600030101010101" pitchFamily="2" charset="-122"/>
                </a:defRPr>
              </a:lvl7pPr>
              <a:lvl8pPr marL="34290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723900" algn="l"/>
                  <a:tab pos="1447800" algn="l"/>
                </a:tabLst>
                <a:defRPr>
                  <a:solidFill>
                    <a:schemeClr val="tx1"/>
                  </a:solidFill>
                  <a:latin typeface="Arial" panose="020B0604020202020204" pitchFamily="34" charset="0"/>
                  <a:ea typeface="宋体" panose="02010600030101010101" pitchFamily="2" charset="-122"/>
                </a:defRPr>
              </a:lvl8pPr>
              <a:lvl9pPr marL="38862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723900" algn="l"/>
                  <a:tab pos="1447800" algn="l"/>
                </a:tabLst>
                <a:defRPr>
                  <a:solidFill>
                    <a:schemeClr val="tx1"/>
                  </a:solidFill>
                  <a:latin typeface="Arial" panose="020B0604020202020204" pitchFamily="34" charset="0"/>
                  <a:ea typeface="宋体" panose="02010600030101010101" pitchFamily="2" charset="-122"/>
                </a:defRPr>
              </a:lvl9pPr>
            </a:lstStyle>
            <a:p>
              <a:pPr algn="ctr" eaLnBrk="1"/>
              <a:r>
                <a:rPr lang="zh-CN" altLang="en-US" sz="2400" dirty="0">
                  <a:solidFill>
                    <a:srgbClr val="FFFFFF"/>
                  </a:solidFill>
                  <a:ea typeface="黑体" panose="02010609060101010101" pitchFamily="49" charset="-122"/>
                </a:rPr>
                <a:t>机构投资者</a:t>
              </a:r>
            </a:p>
          </p:txBody>
        </p:sp>
        <p:sp>
          <p:nvSpPr>
            <p:cNvPr id="8" name="Line 144"/>
            <p:cNvSpPr>
              <a:spLocks noChangeShapeType="1"/>
            </p:cNvSpPr>
            <p:nvPr/>
          </p:nvSpPr>
          <p:spPr bwMode="auto">
            <a:xfrm>
              <a:off x="1601713" y="4166805"/>
              <a:ext cx="2449513" cy="0"/>
            </a:xfrm>
            <a:prstGeom prst="line">
              <a:avLst/>
            </a:prstGeom>
            <a:noFill/>
            <a:ln w="38100" cap="flat" algn="ctr">
              <a:solidFill>
                <a:srgbClr val="000000"/>
              </a:solidFill>
              <a:prstDash val="solid"/>
              <a:round/>
              <a:headEnd type="none" w="med" len="med"/>
              <a:tailEnd type="none" w="med" len="med"/>
            </a:ln>
            <a:extLst>
              <a:ext uri="{909E8E84-426E-40DD-AFC4-6F175D3DCCD1}">
                <a14:hiddenFill xmlns:a14="http://schemas.microsoft.com/office/drawing/2010/main">
                  <a:noFill/>
                </a14:hiddenFill>
              </a:ext>
            </a:extLst>
          </p:spPr>
          <p:txBody>
            <a:bodyPr wrap="none"/>
            <a:lstStyle/>
            <a:p>
              <a:endParaRPr lang="zh-CN" altLang="en-US"/>
            </a:p>
          </p:txBody>
        </p:sp>
        <p:sp>
          <p:nvSpPr>
            <p:cNvPr id="9" name="Rectangle 145"/>
            <p:cNvSpPr>
              <a:spLocks noChangeArrowheads="1"/>
            </p:cNvSpPr>
            <p:nvPr/>
          </p:nvSpPr>
          <p:spPr bwMode="auto">
            <a:xfrm>
              <a:off x="1530276" y="3663568"/>
              <a:ext cx="2155825" cy="474662"/>
            </a:xfrm>
            <a:prstGeom prst="rect">
              <a:avLst/>
            </a:prstGeom>
            <a:noFill/>
            <a:ln>
              <a:noFill/>
            </a:ln>
            <a:effectLst/>
            <a:extLst>
              <a:ext uri="{909E8E84-426E-40DD-AFC4-6F175D3DCCD1}">
                <a14:hiddenFill xmlns:a14="http://schemas.microsoft.com/office/drawing/2010/main">
                  <a:solidFill>
                    <a:srgbClr val="88363E"/>
                  </a:solidFill>
                </a14:hiddenFill>
              </a:ext>
              <a:ext uri="{91240B29-F687-4F45-9708-019B960494DF}">
                <a14:hiddenLine xmlns:a14="http://schemas.microsoft.com/office/drawing/2010/main" w="9525" cap="flat" algn="ctr">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64404" rIns="36000" bIns="45000">
              <a:spAutoFit/>
            </a:bodyPr>
            <a:lstStyle>
              <a:lvl1pPr eaLnBrk="0" hangingPunct="0">
                <a:tabLst>
                  <a:tab pos="723900" algn="l"/>
                  <a:tab pos="1447800" algn="l"/>
                </a:tabLst>
                <a:defRPr>
                  <a:solidFill>
                    <a:schemeClr val="tx1"/>
                  </a:solidFill>
                  <a:latin typeface="Arial" panose="020B0604020202020204" pitchFamily="34" charset="0"/>
                  <a:ea typeface="宋体" panose="02010600030101010101" pitchFamily="2" charset="-122"/>
                </a:defRPr>
              </a:lvl1pPr>
              <a:lvl2pPr eaLnBrk="0" hangingPunct="0">
                <a:tabLst>
                  <a:tab pos="723900" algn="l"/>
                  <a:tab pos="1447800" algn="l"/>
                </a:tabLst>
                <a:defRPr>
                  <a:solidFill>
                    <a:schemeClr val="tx1"/>
                  </a:solidFill>
                  <a:latin typeface="Arial" panose="020B0604020202020204" pitchFamily="34" charset="0"/>
                  <a:ea typeface="宋体" panose="02010600030101010101" pitchFamily="2" charset="-122"/>
                </a:defRPr>
              </a:lvl2pPr>
              <a:lvl3pPr eaLnBrk="0" hangingPunct="0">
                <a:tabLst>
                  <a:tab pos="723900" algn="l"/>
                  <a:tab pos="1447800" algn="l"/>
                </a:tabLst>
                <a:defRPr>
                  <a:solidFill>
                    <a:schemeClr val="tx1"/>
                  </a:solidFill>
                  <a:latin typeface="Arial" panose="020B0604020202020204" pitchFamily="34" charset="0"/>
                  <a:ea typeface="宋体" panose="02010600030101010101" pitchFamily="2" charset="-122"/>
                </a:defRPr>
              </a:lvl3pPr>
              <a:lvl4pPr eaLnBrk="0" hangingPunct="0">
                <a:tabLst>
                  <a:tab pos="723900" algn="l"/>
                  <a:tab pos="1447800" algn="l"/>
                </a:tabLst>
                <a:defRPr>
                  <a:solidFill>
                    <a:schemeClr val="tx1"/>
                  </a:solidFill>
                  <a:latin typeface="Arial" panose="020B0604020202020204" pitchFamily="34" charset="0"/>
                  <a:ea typeface="宋体" panose="02010600030101010101" pitchFamily="2" charset="-122"/>
                </a:defRPr>
              </a:lvl4pPr>
              <a:lvl5pPr eaLnBrk="0" hangingPunct="0">
                <a:tabLst>
                  <a:tab pos="723900" algn="l"/>
                  <a:tab pos="1447800" algn="l"/>
                </a:tabLst>
                <a:defRPr>
                  <a:solidFill>
                    <a:schemeClr val="tx1"/>
                  </a:solidFill>
                  <a:latin typeface="Arial" panose="020B0604020202020204" pitchFamily="34" charset="0"/>
                  <a:ea typeface="宋体" panose="02010600030101010101" pitchFamily="2" charset="-122"/>
                </a:defRPr>
              </a:lvl5pPr>
              <a:lvl6pPr marL="25146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723900" algn="l"/>
                  <a:tab pos="1447800" algn="l"/>
                </a:tabLst>
                <a:defRPr>
                  <a:solidFill>
                    <a:schemeClr val="tx1"/>
                  </a:solidFill>
                  <a:latin typeface="Arial" panose="020B0604020202020204" pitchFamily="34" charset="0"/>
                  <a:ea typeface="宋体" panose="02010600030101010101" pitchFamily="2" charset="-122"/>
                </a:defRPr>
              </a:lvl6pPr>
              <a:lvl7pPr marL="29718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723900" algn="l"/>
                  <a:tab pos="1447800" algn="l"/>
                </a:tabLst>
                <a:defRPr>
                  <a:solidFill>
                    <a:schemeClr val="tx1"/>
                  </a:solidFill>
                  <a:latin typeface="Arial" panose="020B0604020202020204" pitchFamily="34" charset="0"/>
                  <a:ea typeface="宋体" panose="02010600030101010101" pitchFamily="2" charset="-122"/>
                </a:defRPr>
              </a:lvl7pPr>
              <a:lvl8pPr marL="34290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723900" algn="l"/>
                  <a:tab pos="1447800" algn="l"/>
                </a:tabLst>
                <a:defRPr>
                  <a:solidFill>
                    <a:schemeClr val="tx1"/>
                  </a:solidFill>
                  <a:latin typeface="Arial" panose="020B0604020202020204" pitchFamily="34" charset="0"/>
                  <a:ea typeface="宋体" panose="02010600030101010101" pitchFamily="2" charset="-122"/>
                </a:defRPr>
              </a:lvl8pPr>
              <a:lvl9pPr marL="38862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723900" algn="l"/>
                  <a:tab pos="1447800" algn="l"/>
                </a:tabLst>
                <a:defRPr>
                  <a:solidFill>
                    <a:schemeClr val="tx1"/>
                  </a:solidFill>
                  <a:latin typeface="Arial" panose="020B0604020202020204" pitchFamily="34" charset="0"/>
                  <a:ea typeface="宋体" panose="02010600030101010101" pitchFamily="2" charset="-122"/>
                </a:defRPr>
              </a:lvl9pPr>
            </a:lstStyle>
            <a:p>
              <a:pPr algn="r" eaLnBrk="1" hangingPunct="1">
                <a:lnSpc>
                  <a:spcPct val="100000"/>
                </a:lnSpc>
                <a:buClrTx/>
                <a:buFontTx/>
                <a:buChar char="•"/>
              </a:pPr>
              <a:r>
                <a:rPr kumimoji="1" lang="zh-CN" altLang="en-US" sz="2400">
                  <a:solidFill>
                    <a:srgbClr val="FFFFFF"/>
                  </a:solidFill>
                  <a:ea typeface="黑体" panose="02010609060101010101" pitchFamily="49" charset="-122"/>
                </a:rPr>
                <a:t> </a:t>
              </a:r>
              <a:r>
                <a:rPr kumimoji="1" lang="zh-CN" altLang="en-US" sz="2400">
                  <a:ea typeface="黑体" panose="02010609060101010101" pitchFamily="49" charset="-122"/>
                </a:rPr>
                <a:t>证券投资基金</a:t>
              </a:r>
            </a:p>
          </p:txBody>
        </p:sp>
        <p:sp>
          <p:nvSpPr>
            <p:cNvPr id="10" name="Line 146"/>
            <p:cNvSpPr>
              <a:spLocks noChangeShapeType="1"/>
            </p:cNvSpPr>
            <p:nvPr/>
          </p:nvSpPr>
          <p:spPr bwMode="auto">
            <a:xfrm>
              <a:off x="4051226" y="4166805"/>
              <a:ext cx="503237" cy="719138"/>
            </a:xfrm>
            <a:prstGeom prst="line">
              <a:avLst/>
            </a:prstGeom>
            <a:noFill/>
            <a:ln w="38100" cap="flat" algn="ctr">
              <a:solidFill>
                <a:srgbClr val="000000"/>
              </a:solidFill>
              <a:prstDash val="solid"/>
              <a:round/>
              <a:headEnd type="none" w="med" len="med"/>
              <a:tailEnd type="triangle" w="med" len="med"/>
            </a:ln>
            <a:extLst>
              <a:ext uri="{909E8E84-426E-40DD-AFC4-6F175D3DCCD1}">
                <a14:hiddenFill xmlns:a14="http://schemas.microsoft.com/office/drawing/2010/main">
                  <a:noFill/>
                </a14:hiddenFill>
              </a:ext>
            </a:extLst>
          </p:spPr>
          <p:txBody>
            <a:bodyPr wrap="none"/>
            <a:lstStyle/>
            <a:p>
              <a:endParaRPr lang="zh-CN" altLang="en-US"/>
            </a:p>
          </p:txBody>
        </p:sp>
        <p:sp>
          <p:nvSpPr>
            <p:cNvPr id="11" name="Rectangle 147"/>
            <p:cNvSpPr>
              <a:spLocks noChangeArrowheads="1"/>
            </p:cNvSpPr>
            <p:nvPr/>
          </p:nvSpPr>
          <p:spPr bwMode="auto">
            <a:xfrm>
              <a:off x="2033513" y="4671630"/>
              <a:ext cx="1436688" cy="449263"/>
            </a:xfrm>
            <a:prstGeom prst="rect">
              <a:avLst/>
            </a:prstGeom>
            <a:noFill/>
            <a:ln>
              <a:noFill/>
            </a:ln>
            <a:effectLst/>
            <a:extLst>
              <a:ext uri="{909E8E84-426E-40DD-AFC4-6F175D3DCCD1}">
                <a14:hiddenFill xmlns:a14="http://schemas.microsoft.com/office/drawing/2010/main">
                  <a:solidFill>
                    <a:srgbClr val="88363E"/>
                  </a:solidFill>
                </a14:hiddenFill>
              </a:ext>
              <a:ext uri="{91240B29-F687-4F45-9708-019B960494DF}">
                <a14:hiddenLine xmlns:a14="http://schemas.microsoft.com/office/drawing/2010/main" w="9525" cap="flat" algn="ctr">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64404" rIns="36000" bIns="45000">
              <a:spAutoFit/>
            </a:bodyPr>
            <a:lstStyle>
              <a:lvl1pPr eaLnBrk="0" hangingPunct="0">
                <a:tabLst>
                  <a:tab pos="723900" algn="l"/>
                  <a:tab pos="1447800" algn="l"/>
                </a:tabLst>
                <a:defRPr>
                  <a:solidFill>
                    <a:schemeClr val="tx1"/>
                  </a:solidFill>
                  <a:latin typeface="Arial" panose="020B0604020202020204" pitchFamily="34" charset="0"/>
                  <a:ea typeface="宋体" panose="02010600030101010101" pitchFamily="2" charset="-122"/>
                </a:defRPr>
              </a:lvl1pPr>
              <a:lvl2pPr eaLnBrk="0" hangingPunct="0">
                <a:tabLst>
                  <a:tab pos="723900" algn="l"/>
                  <a:tab pos="1447800" algn="l"/>
                </a:tabLst>
                <a:defRPr>
                  <a:solidFill>
                    <a:schemeClr val="tx1"/>
                  </a:solidFill>
                  <a:latin typeface="Arial" panose="020B0604020202020204" pitchFamily="34" charset="0"/>
                  <a:ea typeface="宋体" panose="02010600030101010101" pitchFamily="2" charset="-122"/>
                </a:defRPr>
              </a:lvl2pPr>
              <a:lvl3pPr eaLnBrk="0" hangingPunct="0">
                <a:tabLst>
                  <a:tab pos="723900" algn="l"/>
                  <a:tab pos="1447800" algn="l"/>
                </a:tabLst>
                <a:defRPr>
                  <a:solidFill>
                    <a:schemeClr val="tx1"/>
                  </a:solidFill>
                  <a:latin typeface="Arial" panose="020B0604020202020204" pitchFamily="34" charset="0"/>
                  <a:ea typeface="宋体" panose="02010600030101010101" pitchFamily="2" charset="-122"/>
                </a:defRPr>
              </a:lvl3pPr>
              <a:lvl4pPr eaLnBrk="0" hangingPunct="0">
                <a:tabLst>
                  <a:tab pos="723900" algn="l"/>
                  <a:tab pos="1447800" algn="l"/>
                </a:tabLst>
                <a:defRPr>
                  <a:solidFill>
                    <a:schemeClr val="tx1"/>
                  </a:solidFill>
                  <a:latin typeface="Arial" panose="020B0604020202020204" pitchFamily="34" charset="0"/>
                  <a:ea typeface="宋体" panose="02010600030101010101" pitchFamily="2" charset="-122"/>
                </a:defRPr>
              </a:lvl4pPr>
              <a:lvl5pPr eaLnBrk="0" hangingPunct="0">
                <a:tabLst>
                  <a:tab pos="723900" algn="l"/>
                  <a:tab pos="1447800" algn="l"/>
                </a:tabLst>
                <a:defRPr>
                  <a:solidFill>
                    <a:schemeClr val="tx1"/>
                  </a:solidFill>
                  <a:latin typeface="Arial" panose="020B0604020202020204" pitchFamily="34" charset="0"/>
                  <a:ea typeface="宋体" panose="02010600030101010101" pitchFamily="2" charset="-122"/>
                </a:defRPr>
              </a:lvl5pPr>
              <a:lvl6pPr marL="25146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723900" algn="l"/>
                  <a:tab pos="1447800" algn="l"/>
                </a:tabLst>
                <a:defRPr>
                  <a:solidFill>
                    <a:schemeClr val="tx1"/>
                  </a:solidFill>
                  <a:latin typeface="Arial" panose="020B0604020202020204" pitchFamily="34" charset="0"/>
                  <a:ea typeface="宋体" panose="02010600030101010101" pitchFamily="2" charset="-122"/>
                </a:defRPr>
              </a:lvl6pPr>
              <a:lvl7pPr marL="29718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723900" algn="l"/>
                  <a:tab pos="1447800" algn="l"/>
                </a:tabLst>
                <a:defRPr>
                  <a:solidFill>
                    <a:schemeClr val="tx1"/>
                  </a:solidFill>
                  <a:latin typeface="Arial" panose="020B0604020202020204" pitchFamily="34" charset="0"/>
                  <a:ea typeface="宋体" panose="02010600030101010101" pitchFamily="2" charset="-122"/>
                </a:defRPr>
              </a:lvl7pPr>
              <a:lvl8pPr marL="34290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723900" algn="l"/>
                  <a:tab pos="1447800" algn="l"/>
                </a:tabLst>
                <a:defRPr>
                  <a:solidFill>
                    <a:schemeClr val="tx1"/>
                  </a:solidFill>
                  <a:latin typeface="Arial" panose="020B0604020202020204" pitchFamily="34" charset="0"/>
                  <a:ea typeface="宋体" panose="02010600030101010101" pitchFamily="2" charset="-122"/>
                </a:defRPr>
              </a:lvl8pPr>
              <a:lvl9pPr marL="38862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723900" algn="l"/>
                  <a:tab pos="1447800" algn="l"/>
                </a:tabLst>
                <a:defRPr>
                  <a:solidFill>
                    <a:schemeClr val="tx1"/>
                  </a:solidFill>
                  <a:latin typeface="Arial" panose="020B0604020202020204" pitchFamily="34" charset="0"/>
                  <a:ea typeface="宋体" panose="02010600030101010101" pitchFamily="2" charset="-122"/>
                </a:defRPr>
              </a:lvl9pPr>
            </a:lstStyle>
            <a:p>
              <a:pPr algn="r" eaLnBrk="1"/>
              <a:r>
                <a:rPr kumimoji="1" lang="zh-CN" altLang="en-US" sz="2400">
                  <a:solidFill>
                    <a:srgbClr val="FFFFFF"/>
                  </a:solidFill>
                  <a:ea typeface="黑体" panose="02010609060101010101" pitchFamily="49" charset="-122"/>
                </a:rPr>
                <a:t> </a:t>
              </a:r>
              <a:r>
                <a:rPr kumimoji="1" lang="zh-CN" altLang="en-US" sz="2400">
                  <a:ea typeface="黑体" panose="02010609060101010101" pitchFamily="49" charset="-122"/>
                </a:rPr>
                <a:t>保险公司</a:t>
              </a:r>
            </a:p>
          </p:txBody>
        </p:sp>
        <p:sp>
          <p:nvSpPr>
            <p:cNvPr id="12" name="Rectangle 148"/>
            <p:cNvSpPr>
              <a:spLocks noChangeArrowheads="1"/>
            </p:cNvSpPr>
            <p:nvPr/>
          </p:nvSpPr>
          <p:spPr bwMode="auto">
            <a:xfrm>
              <a:off x="2538338" y="5535230"/>
              <a:ext cx="739775" cy="474663"/>
            </a:xfrm>
            <a:prstGeom prst="rect">
              <a:avLst/>
            </a:prstGeom>
            <a:noFill/>
            <a:ln>
              <a:noFill/>
            </a:ln>
            <a:effectLst/>
            <a:extLst>
              <a:ext uri="{909E8E84-426E-40DD-AFC4-6F175D3DCCD1}">
                <a14:hiddenFill xmlns:a14="http://schemas.microsoft.com/office/drawing/2010/main">
                  <a:solidFill>
                    <a:srgbClr val="88363E"/>
                  </a:solidFill>
                </a14:hiddenFill>
              </a:ext>
              <a:ext uri="{91240B29-F687-4F45-9708-019B960494DF}">
                <a14:hiddenLine xmlns:a14="http://schemas.microsoft.com/office/drawing/2010/main" w="9525" cap="flat" algn="ctr">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64404" rIns="36000" bIns="45000">
              <a:spAutoFit/>
            </a:bodyPr>
            <a:lstStyle>
              <a:lvl1pPr eaLnBrk="0" hangingPunct="0">
                <a:tabLst>
                  <a:tab pos="723900" algn="l"/>
                  <a:tab pos="1447800" algn="l"/>
                </a:tabLst>
                <a:defRPr>
                  <a:solidFill>
                    <a:schemeClr val="tx1"/>
                  </a:solidFill>
                  <a:latin typeface="Arial" panose="020B0604020202020204" pitchFamily="34" charset="0"/>
                  <a:ea typeface="宋体" panose="02010600030101010101" pitchFamily="2" charset="-122"/>
                </a:defRPr>
              </a:lvl1pPr>
              <a:lvl2pPr eaLnBrk="0" hangingPunct="0">
                <a:tabLst>
                  <a:tab pos="723900" algn="l"/>
                  <a:tab pos="1447800" algn="l"/>
                </a:tabLst>
                <a:defRPr>
                  <a:solidFill>
                    <a:schemeClr val="tx1"/>
                  </a:solidFill>
                  <a:latin typeface="Arial" panose="020B0604020202020204" pitchFamily="34" charset="0"/>
                  <a:ea typeface="宋体" panose="02010600030101010101" pitchFamily="2" charset="-122"/>
                </a:defRPr>
              </a:lvl2pPr>
              <a:lvl3pPr eaLnBrk="0" hangingPunct="0">
                <a:tabLst>
                  <a:tab pos="723900" algn="l"/>
                  <a:tab pos="1447800" algn="l"/>
                </a:tabLst>
                <a:defRPr>
                  <a:solidFill>
                    <a:schemeClr val="tx1"/>
                  </a:solidFill>
                  <a:latin typeface="Arial" panose="020B0604020202020204" pitchFamily="34" charset="0"/>
                  <a:ea typeface="宋体" panose="02010600030101010101" pitchFamily="2" charset="-122"/>
                </a:defRPr>
              </a:lvl3pPr>
              <a:lvl4pPr eaLnBrk="0" hangingPunct="0">
                <a:tabLst>
                  <a:tab pos="723900" algn="l"/>
                  <a:tab pos="1447800" algn="l"/>
                </a:tabLst>
                <a:defRPr>
                  <a:solidFill>
                    <a:schemeClr val="tx1"/>
                  </a:solidFill>
                  <a:latin typeface="Arial" panose="020B0604020202020204" pitchFamily="34" charset="0"/>
                  <a:ea typeface="宋体" panose="02010600030101010101" pitchFamily="2" charset="-122"/>
                </a:defRPr>
              </a:lvl4pPr>
              <a:lvl5pPr eaLnBrk="0" hangingPunct="0">
                <a:tabLst>
                  <a:tab pos="723900" algn="l"/>
                  <a:tab pos="1447800" algn="l"/>
                </a:tabLst>
                <a:defRPr>
                  <a:solidFill>
                    <a:schemeClr val="tx1"/>
                  </a:solidFill>
                  <a:latin typeface="Arial" panose="020B0604020202020204" pitchFamily="34" charset="0"/>
                  <a:ea typeface="宋体" panose="02010600030101010101" pitchFamily="2" charset="-122"/>
                </a:defRPr>
              </a:lvl5pPr>
              <a:lvl6pPr marL="25146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723900" algn="l"/>
                  <a:tab pos="1447800" algn="l"/>
                </a:tabLst>
                <a:defRPr>
                  <a:solidFill>
                    <a:schemeClr val="tx1"/>
                  </a:solidFill>
                  <a:latin typeface="Arial" panose="020B0604020202020204" pitchFamily="34" charset="0"/>
                  <a:ea typeface="宋体" panose="02010600030101010101" pitchFamily="2" charset="-122"/>
                </a:defRPr>
              </a:lvl6pPr>
              <a:lvl7pPr marL="29718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723900" algn="l"/>
                  <a:tab pos="1447800" algn="l"/>
                </a:tabLst>
                <a:defRPr>
                  <a:solidFill>
                    <a:schemeClr val="tx1"/>
                  </a:solidFill>
                  <a:latin typeface="Arial" panose="020B0604020202020204" pitchFamily="34" charset="0"/>
                  <a:ea typeface="宋体" panose="02010600030101010101" pitchFamily="2" charset="-122"/>
                </a:defRPr>
              </a:lvl7pPr>
              <a:lvl8pPr marL="34290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723900" algn="l"/>
                  <a:tab pos="1447800" algn="l"/>
                </a:tabLst>
                <a:defRPr>
                  <a:solidFill>
                    <a:schemeClr val="tx1"/>
                  </a:solidFill>
                  <a:latin typeface="Arial" panose="020B0604020202020204" pitchFamily="34" charset="0"/>
                  <a:ea typeface="宋体" panose="02010600030101010101" pitchFamily="2" charset="-122"/>
                </a:defRPr>
              </a:lvl8pPr>
              <a:lvl9pPr marL="38862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723900" algn="l"/>
                  <a:tab pos="1447800" algn="l"/>
                </a:tabLst>
                <a:defRPr>
                  <a:solidFill>
                    <a:schemeClr val="tx1"/>
                  </a:solidFill>
                  <a:latin typeface="Arial" panose="020B0604020202020204" pitchFamily="34" charset="0"/>
                  <a:ea typeface="宋体" panose="02010600030101010101" pitchFamily="2" charset="-122"/>
                </a:defRPr>
              </a:lvl9pPr>
            </a:lstStyle>
            <a:p>
              <a:pPr algn="r" eaLnBrk="1" hangingPunct="1">
                <a:lnSpc>
                  <a:spcPct val="100000"/>
                </a:lnSpc>
                <a:buClrTx/>
                <a:buFontTx/>
                <a:buNone/>
              </a:pPr>
              <a:r>
                <a:rPr kumimoji="1" lang="zh-CN" altLang="en-US" sz="2400">
                  <a:ea typeface="黑体" panose="02010609060101010101" pitchFamily="49" charset="-122"/>
                </a:rPr>
                <a:t>券商</a:t>
              </a:r>
            </a:p>
          </p:txBody>
        </p:sp>
        <p:sp>
          <p:nvSpPr>
            <p:cNvPr id="13" name="Line 149"/>
            <p:cNvSpPr>
              <a:spLocks noChangeShapeType="1"/>
            </p:cNvSpPr>
            <p:nvPr/>
          </p:nvSpPr>
          <p:spPr bwMode="auto">
            <a:xfrm>
              <a:off x="1601713" y="5174868"/>
              <a:ext cx="2736850" cy="0"/>
            </a:xfrm>
            <a:prstGeom prst="line">
              <a:avLst/>
            </a:prstGeom>
            <a:noFill/>
            <a:ln w="38100" cap="flat" algn="ctr">
              <a:solidFill>
                <a:srgbClr val="000000"/>
              </a:solidFill>
              <a:prstDash val="solid"/>
              <a:round/>
              <a:headEnd type="none" w="med" len="med"/>
              <a:tailEnd type="triangle" w="med" len="med"/>
            </a:ln>
            <a:extLst>
              <a:ext uri="{909E8E84-426E-40DD-AFC4-6F175D3DCCD1}">
                <a14:hiddenFill xmlns:a14="http://schemas.microsoft.com/office/drawing/2010/main">
                  <a:noFill/>
                </a14:hiddenFill>
              </a:ext>
            </a:extLst>
          </p:spPr>
          <p:txBody>
            <a:bodyPr wrap="none"/>
            <a:lstStyle/>
            <a:p>
              <a:endParaRPr lang="zh-CN" altLang="en-US"/>
            </a:p>
          </p:txBody>
        </p:sp>
        <p:sp>
          <p:nvSpPr>
            <p:cNvPr id="14" name="Line 150"/>
            <p:cNvSpPr>
              <a:spLocks noChangeShapeType="1"/>
            </p:cNvSpPr>
            <p:nvPr/>
          </p:nvSpPr>
          <p:spPr bwMode="auto">
            <a:xfrm>
              <a:off x="1601713" y="6038468"/>
              <a:ext cx="2736850" cy="0"/>
            </a:xfrm>
            <a:prstGeom prst="line">
              <a:avLst/>
            </a:prstGeom>
            <a:noFill/>
            <a:ln w="38100" cap="flat" algn="ctr">
              <a:solidFill>
                <a:srgbClr val="000000"/>
              </a:solidFill>
              <a:prstDash val="solid"/>
              <a:round/>
              <a:headEnd type="none" w="med" len="med"/>
              <a:tailEnd type="triangle" w="med" len="med"/>
            </a:ln>
            <a:extLst>
              <a:ext uri="{909E8E84-426E-40DD-AFC4-6F175D3DCCD1}">
                <a14:hiddenFill xmlns:a14="http://schemas.microsoft.com/office/drawing/2010/main">
                  <a:noFill/>
                </a14:hiddenFill>
              </a:ext>
            </a:extLst>
          </p:spPr>
          <p:txBody>
            <a:bodyPr wrap="none"/>
            <a:lstStyle/>
            <a:p>
              <a:endParaRPr lang="zh-CN" altLang="en-US"/>
            </a:p>
          </p:txBody>
        </p:sp>
        <p:sp>
          <p:nvSpPr>
            <p:cNvPr id="15" name="Line 151"/>
            <p:cNvSpPr>
              <a:spLocks noChangeShapeType="1"/>
            </p:cNvSpPr>
            <p:nvPr/>
          </p:nvSpPr>
          <p:spPr bwMode="auto">
            <a:xfrm flipV="1">
              <a:off x="4051226" y="6327393"/>
              <a:ext cx="503237" cy="792162"/>
            </a:xfrm>
            <a:prstGeom prst="line">
              <a:avLst/>
            </a:prstGeom>
            <a:noFill/>
            <a:ln w="38100" cap="flat" algn="ctr">
              <a:solidFill>
                <a:srgbClr val="000000"/>
              </a:solidFill>
              <a:prstDash val="solid"/>
              <a:round/>
              <a:headEnd type="none" w="med" len="med"/>
              <a:tailEnd type="triangle" w="med" len="med"/>
            </a:ln>
            <a:extLst>
              <a:ext uri="{909E8E84-426E-40DD-AFC4-6F175D3DCCD1}">
                <a14:hiddenFill xmlns:a14="http://schemas.microsoft.com/office/drawing/2010/main">
                  <a:noFill/>
                </a14:hiddenFill>
              </a:ext>
            </a:extLst>
          </p:spPr>
          <p:txBody>
            <a:bodyPr wrap="none"/>
            <a:lstStyle/>
            <a:p>
              <a:endParaRPr lang="zh-CN" altLang="en-US"/>
            </a:p>
          </p:txBody>
        </p:sp>
        <p:sp>
          <p:nvSpPr>
            <p:cNvPr id="16" name="Line 152"/>
            <p:cNvSpPr>
              <a:spLocks noChangeShapeType="1"/>
            </p:cNvSpPr>
            <p:nvPr/>
          </p:nvSpPr>
          <p:spPr bwMode="auto">
            <a:xfrm>
              <a:off x="1601713" y="7119555"/>
              <a:ext cx="2449513" cy="0"/>
            </a:xfrm>
            <a:prstGeom prst="line">
              <a:avLst/>
            </a:prstGeom>
            <a:noFill/>
            <a:ln w="38100" cap="flat" algn="ctr">
              <a:solidFill>
                <a:srgbClr val="000000"/>
              </a:solidFill>
              <a:prstDash val="solid"/>
              <a:round/>
              <a:headEnd type="none" w="med" len="med"/>
              <a:tailEnd type="none" w="med" len="med"/>
            </a:ln>
            <a:extLst>
              <a:ext uri="{909E8E84-426E-40DD-AFC4-6F175D3DCCD1}">
                <a14:hiddenFill xmlns:a14="http://schemas.microsoft.com/office/drawing/2010/main">
                  <a:noFill/>
                </a14:hiddenFill>
              </a:ext>
            </a:extLst>
          </p:spPr>
          <p:txBody>
            <a:bodyPr wrap="none"/>
            <a:lstStyle/>
            <a:p>
              <a:endParaRPr lang="zh-CN" altLang="en-US"/>
            </a:p>
          </p:txBody>
        </p:sp>
        <p:sp>
          <p:nvSpPr>
            <p:cNvPr id="17" name="Rectangle 153"/>
            <p:cNvSpPr>
              <a:spLocks noChangeArrowheads="1"/>
            </p:cNvSpPr>
            <p:nvPr/>
          </p:nvSpPr>
          <p:spPr bwMode="auto">
            <a:xfrm>
              <a:off x="6859513" y="3663568"/>
              <a:ext cx="1352550" cy="449262"/>
            </a:xfrm>
            <a:prstGeom prst="rect">
              <a:avLst/>
            </a:prstGeom>
            <a:noFill/>
            <a:ln>
              <a:noFill/>
            </a:ln>
            <a:effectLst/>
            <a:extLst>
              <a:ext uri="{909E8E84-426E-40DD-AFC4-6F175D3DCCD1}">
                <a14:hiddenFill xmlns:a14="http://schemas.microsoft.com/office/drawing/2010/main">
                  <a:solidFill>
                    <a:srgbClr val="88363E"/>
                  </a:solidFill>
                </a14:hiddenFill>
              </a:ext>
              <a:ext uri="{91240B29-F687-4F45-9708-019B960494DF}">
                <a14:hiddenLine xmlns:a14="http://schemas.microsoft.com/office/drawing/2010/main" w="9525" cap="flat" algn="ctr">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64404" rIns="36000" bIns="45000">
              <a:spAutoFit/>
            </a:bodyPr>
            <a:lstStyle>
              <a:lvl1pPr eaLnBrk="0" hangingPunct="0">
                <a:tabLst>
                  <a:tab pos="723900" algn="l"/>
                  <a:tab pos="1447800" algn="l"/>
                </a:tabLst>
                <a:defRPr>
                  <a:solidFill>
                    <a:schemeClr val="tx1"/>
                  </a:solidFill>
                  <a:latin typeface="Arial" panose="020B0604020202020204" pitchFamily="34" charset="0"/>
                  <a:ea typeface="宋体" panose="02010600030101010101" pitchFamily="2" charset="-122"/>
                </a:defRPr>
              </a:lvl1pPr>
              <a:lvl2pPr eaLnBrk="0" hangingPunct="0">
                <a:tabLst>
                  <a:tab pos="723900" algn="l"/>
                  <a:tab pos="1447800" algn="l"/>
                </a:tabLst>
                <a:defRPr>
                  <a:solidFill>
                    <a:schemeClr val="tx1"/>
                  </a:solidFill>
                  <a:latin typeface="Arial" panose="020B0604020202020204" pitchFamily="34" charset="0"/>
                  <a:ea typeface="宋体" panose="02010600030101010101" pitchFamily="2" charset="-122"/>
                </a:defRPr>
              </a:lvl2pPr>
              <a:lvl3pPr eaLnBrk="0" hangingPunct="0">
                <a:tabLst>
                  <a:tab pos="723900" algn="l"/>
                  <a:tab pos="1447800" algn="l"/>
                </a:tabLst>
                <a:defRPr>
                  <a:solidFill>
                    <a:schemeClr val="tx1"/>
                  </a:solidFill>
                  <a:latin typeface="Arial" panose="020B0604020202020204" pitchFamily="34" charset="0"/>
                  <a:ea typeface="宋体" panose="02010600030101010101" pitchFamily="2" charset="-122"/>
                </a:defRPr>
              </a:lvl3pPr>
              <a:lvl4pPr eaLnBrk="0" hangingPunct="0">
                <a:tabLst>
                  <a:tab pos="723900" algn="l"/>
                  <a:tab pos="1447800" algn="l"/>
                </a:tabLst>
                <a:defRPr>
                  <a:solidFill>
                    <a:schemeClr val="tx1"/>
                  </a:solidFill>
                  <a:latin typeface="Arial" panose="020B0604020202020204" pitchFamily="34" charset="0"/>
                  <a:ea typeface="宋体" panose="02010600030101010101" pitchFamily="2" charset="-122"/>
                </a:defRPr>
              </a:lvl4pPr>
              <a:lvl5pPr eaLnBrk="0" hangingPunct="0">
                <a:tabLst>
                  <a:tab pos="723900" algn="l"/>
                  <a:tab pos="1447800" algn="l"/>
                </a:tabLst>
                <a:defRPr>
                  <a:solidFill>
                    <a:schemeClr val="tx1"/>
                  </a:solidFill>
                  <a:latin typeface="Arial" panose="020B0604020202020204" pitchFamily="34" charset="0"/>
                  <a:ea typeface="宋体" panose="02010600030101010101" pitchFamily="2" charset="-122"/>
                </a:defRPr>
              </a:lvl5pPr>
              <a:lvl6pPr marL="25146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723900" algn="l"/>
                  <a:tab pos="1447800" algn="l"/>
                </a:tabLst>
                <a:defRPr>
                  <a:solidFill>
                    <a:schemeClr val="tx1"/>
                  </a:solidFill>
                  <a:latin typeface="Arial" panose="020B0604020202020204" pitchFamily="34" charset="0"/>
                  <a:ea typeface="宋体" panose="02010600030101010101" pitchFamily="2" charset="-122"/>
                </a:defRPr>
              </a:lvl6pPr>
              <a:lvl7pPr marL="29718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723900" algn="l"/>
                  <a:tab pos="1447800" algn="l"/>
                </a:tabLst>
                <a:defRPr>
                  <a:solidFill>
                    <a:schemeClr val="tx1"/>
                  </a:solidFill>
                  <a:latin typeface="Arial" panose="020B0604020202020204" pitchFamily="34" charset="0"/>
                  <a:ea typeface="宋体" panose="02010600030101010101" pitchFamily="2" charset="-122"/>
                </a:defRPr>
              </a:lvl7pPr>
              <a:lvl8pPr marL="34290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723900" algn="l"/>
                  <a:tab pos="1447800" algn="l"/>
                </a:tabLst>
                <a:defRPr>
                  <a:solidFill>
                    <a:schemeClr val="tx1"/>
                  </a:solidFill>
                  <a:latin typeface="Arial" panose="020B0604020202020204" pitchFamily="34" charset="0"/>
                  <a:ea typeface="宋体" panose="02010600030101010101" pitchFamily="2" charset="-122"/>
                </a:defRPr>
              </a:lvl8pPr>
              <a:lvl9pPr marL="38862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723900" algn="l"/>
                  <a:tab pos="1447800" algn="l"/>
                </a:tabLst>
                <a:defRPr>
                  <a:solidFill>
                    <a:schemeClr val="tx1"/>
                  </a:solidFill>
                  <a:latin typeface="Arial" panose="020B0604020202020204" pitchFamily="34" charset="0"/>
                  <a:ea typeface="宋体" panose="02010600030101010101" pitchFamily="2" charset="-122"/>
                </a:defRPr>
              </a:lvl9pPr>
            </a:lstStyle>
            <a:p>
              <a:pPr algn="r" eaLnBrk="1"/>
              <a:r>
                <a:rPr kumimoji="1" lang="zh-CN" altLang="en-US" sz="2400">
                  <a:ea typeface="黑体" panose="02010609060101010101" pitchFamily="49" charset="-122"/>
                </a:rPr>
                <a:t>财务公司</a:t>
              </a:r>
            </a:p>
          </p:txBody>
        </p:sp>
        <p:sp>
          <p:nvSpPr>
            <p:cNvPr id="18" name="Rectangle 154"/>
            <p:cNvSpPr>
              <a:spLocks noChangeArrowheads="1"/>
            </p:cNvSpPr>
            <p:nvPr/>
          </p:nvSpPr>
          <p:spPr bwMode="auto">
            <a:xfrm>
              <a:off x="6786488" y="4671630"/>
              <a:ext cx="1436688" cy="449263"/>
            </a:xfrm>
            <a:prstGeom prst="rect">
              <a:avLst/>
            </a:prstGeom>
            <a:noFill/>
            <a:ln>
              <a:noFill/>
            </a:ln>
            <a:effectLst/>
            <a:extLst>
              <a:ext uri="{909E8E84-426E-40DD-AFC4-6F175D3DCCD1}">
                <a14:hiddenFill xmlns:a14="http://schemas.microsoft.com/office/drawing/2010/main">
                  <a:solidFill>
                    <a:srgbClr val="88363E"/>
                  </a:solidFill>
                </a14:hiddenFill>
              </a:ext>
              <a:ext uri="{91240B29-F687-4F45-9708-019B960494DF}">
                <a14:hiddenLine xmlns:a14="http://schemas.microsoft.com/office/drawing/2010/main" w="9525" cap="flat" algn="ctr">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64404" rIns="36000" bIns="45000">
              <a:spAutoFit/>
            </a:bodyPr>
            <a:lstStyle>
              <a:lvl1pPr eaLnBrk="0" hangingPunct="0">
                <a:tabLst>
                  <a:tab pos="723900" algn="l"/>
                  <a:tab pos="1447800" algn="l"/>
                </a:tabLst>
                <a:defRPr>
                  <a:solidFill>
                    <a:schemeClr val="tx1"/>
                  </a:solidFill>
                  <a:latin typeface="Arial" panose="020B0604020202020204" pitchFamily="34" charset="0"/>
                  <a:ea typeface="宋体" panose="02010600030101010101" pitchFamily="2" charset="-122"/>
                </a:defRPr>
              </a:lvl1pPr>
              <a:lvl2pPr eaLnBrk="0" hangingPunct="0">
                <a:tabLst>
                  <a:tab pos="723900" algn="l"/>
                  <a:tab pos="1447800" algn="l"/>
                </a:tabLst>
                <a:defRPr>
                  <a:solidFill>
                    <a:schemeClr val="tx1"/>
                  </a:solidFill>
                  <a:latin typeface="Arial" panose="020B0604020202020204" pitchFamily="34" charset="0"/>
                  <a:ea typeface="宋体" panose="02010600030101010101" pitchFamily="2" charset="-122"/>
                </a:defRPr>
              </a:lvl2pPr>
              <a:lvl3pPr eaLnBrk="0" hangingPunct="0">
                <a:tabLst>
                  <a:tab pos="723900" algn="l"/>
                  <a:tab pos="1447800" algn="l"/>
                </a:tabLst>
                <a:defRPr>
                  <a:solidFill>
                    <a:schemeClr val="tx1"/>
                  </a:solidFill>
                  <a:latin typeface="Arial" panose="020B0604020202020204" pitchFamily="34" charset="0"/>
                  <a:ea typeface="宋体" panose="02010600030101010101" pitchFamily="2" charset="-122"/>
                </a:defRPr>
              </a:lvl3pPr>
              <a:lvl4pPr eaLnBrk="0" hangingPunct="0">
                <a:tabLst>
                  <a:tab pos="723900" algn="l"/>
                  <a:tab pos="1447800" algn="l"/>
                </a:tabLst>
                <a:defRPr>
                  <a:solidFill>
                    <a:schemeClr val="tx1"/>
                  </a:solidFill>
                  <a:latin typeface="Arial" panose="020B0604020202020204" pitchFamily="34" charset="0"/>
                  <a:ea typeface="宋体" panose="02010600030101010101" pitchFamily="2" charset="-122"/>
                </a:defRPr>
              </a:lvl4pPr>
              <a:lvl5pPr eaLnBrk="0" hangingPunct="0">
                <a:tabLst>
                  <a:tab pos="723900" algn="l"/>
                  <a:tab pos="1447800" algn="l"/>
                </a:tabLst>
                <a:defRPr>
                  <a:solidFill>
                    <a:schemeClr val="tx1"/>
                  </a:solidFill>
                  <a:latin typeface="Arial" panose="020B0604020202020204" pitchFamily="34" charset="0"/>
                  <a:ea typeface="宋体" panose="02010600030101010101" pitchFamily="2" charset="-122"/>
                </a:defRPr>
              </a:lvl5pPr>
              <a:lvl6pPr marL="25146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723900" algn="l"/>
                  <a:tab pos="1447800" algn="l"/>
                </a:tabLst>
                <a:defRPr>
                  <a:solidFill>
                    <a:schemeClr val="tx1"/>
                  </a:solidFill>
                  <a:latin typeface="Arial" panose="020B0604020202020204" pitchFamily="34" charset="0"/>
                  <a:ea typeface="宋体" panose="02010600030101010101" pitchFamily="2" charset="-122"/>
                </a:defRPr>
              </a:lvl6pPr>
              <a:lvl7pPr marL="29718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723900" algn="l"/>
                  <a:tab pos="1447800" algn="l"/>
                </a:tabLst>
                <a:defRPr>
                  <a:solidFill>
                    <a:schemeClr val="tx1"/>
                  </a:solidFill>
                  <a:latin typeface="Arial" panose="020B0604020202020204" pitchFamily="34" charset="0"/>
                  <a:ea typeface="宋体" panose="02010600030101010101" pitchFamily="2" charset="-122"/>
                </a:defRPr>
              </a:lvl7pPr>
              <a:lvl8pPr marL="34290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723900" algn="l"/>
                  <a:tab pos="1447800" algn="l"/>
                </a:tabLst>
                <a:defRPr>
                  <a:solidFill>
                    <a:schemeClr val="tx1"/>
                  </a:solidFill>
                  <a:latin typeface="Arial" panose="020B0604020202020204" pitchFamily="34" charset="0"/>
                  <a:ea typeface="宋体" panose="02010600030101010101" pitchFamily="2" charset="-122"/>
                </a:defRPr>
              </a:lvl8pPr>
              <a:lvl9pPr marL="38862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723900" algn="l"/>
                  <a:tab pos="1447800" algn="l"/>
                </a:tabLst>
                <a:defRPr>
                  <a:solidFill>
                    <a:schemeClr val="tx1"/>
                  </a:solidFill>
                  <a:latin typeface="Arial" panose="020B0604020202020204" pitchFamily="34" charset="0"/>
                  <a:ea typeface="宋体" panose="02010600030101010101" pitchFamily="2" charset="-122"/>
                </a:defRPr>
              </a:lvl9pPr>
            </a:lstStyle>
            <a:p>
              <a:pPr algn="r" eaLnBrk="1"/>
              <a:r>
                <a:rPr kumimoji="1" lang="zh-CN" altLang="en-US" sz="2400">
                  <a:solidFill>
                    <a:srgbClr val="FFFFFF"/>
                  </a:solidFill>
                  <a:ea typeface="黑体" panose="02010609060101010101" pitchFamily="49" charset="-122"/>
                </a:rPr>
                <a:t> </a:t>
              </a:r>
              <a:r>
                <a:rPr kumimoji="1" lang="zh-CN" altLang="en-US" sz="2400">
                  <a:ea typeface="黑体" panose="02010609060101010101" pitchFamily="49" charset="-122"/>
                </a:rPr>
                <a:t>企业年金</a:t>
              </a:r>
            </a:p>
          </p:txBody>
        </p:sp>
        <p:sp>
          <p:nvSpPr>
            <p:cNvPr id="19" name="Rectangle 155"/>
            <p:cNvSpPr>
              <a:spLocks noChangeArrowheads="1"/>
            </p:cNvSpPr>
            <p:nvPr/>
          </p:nvSpPr>
          <p:spPr bwMode="auto">
            <a:xfrm>
              <a:off x="6426126" y="5463793"/>
              <a:ext cx="2049462" cy="449262"/>
            </a:xfrm>
            <a:prstGeom prst="rect">
              <a:avLst/>
            </a:prstGeom>
            <a:noFill/>
            <a:ln>
              <a:noFill/>
            </a:ln>
            <a:effectLst/>
            <a:extLst>
              <a:ext uri="{909E8E84-426E-40DD-AFC4-6F175D3DCCD1}">
                <a14:hiddenFill xmlns:a14="http://schemas.microsoft.com/office/drawing/2010/main">
                  <a:solidFill>
                    <a:srgbClr val="88363E"/>
                  </a:solidFill>
                </a14:hiddenFill>
              </a:ext>
              <a:ext uri="{91240B29-F687-4F45-9708-019B960494DF}">
                <a14:hiddenLine xmlns:a14="http://schemas.microsoft.com/office/drawing/2010/main" w="9525" cap="flat" algn="ctr">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64404" rIns="36000" bIns="45000">
              <a:spAutoFit/>
            </a:bodyPr>
            <a:lstStyle>
              <a:lvl1pPr eaLnBrk="0" hangingPunct="0">
                <a:tabLst>
                  <a:tab pos="723900" algn="l"/>
                  <a:tab pos="1447800" algn="l"/>
                </a:tabLst>
                <a:defRPr>
                  <a:solidFill>
                    <a:schemeClr val="tx1"/>
                  </a:solidFill>
                  <a:latin typeface="Arial" panose="020B0604020202020204" pitchFamily="34" charset="0"/>
                  <a:ea typeface="宋体" panose="02010600030101010101" pitchFamily="2" charset="-122"/>
                </a:defRPr>
              </a:lvl1pPr>
              <a:lvl2pPr eaLnBrk="0" hangingPunct="0">
                <a:tabLst>
                  <a:tab pos="723900" algn="l"/>
                  <a:tab pos="1447800" algn="l"/>
                </a:tabLst>
                <a:defRPr>
                  <a:solidFill>
                    <a:schemeClr val="tx1"/>
                  </a:solidFill>
                  <a:latin typeface="Arial" panose="020B0604020202020204" pitchFamily="34" charset="0"/>
                  <a:ea typeface="宋体" panose="02010600030101010101" pitchFamily="2" charset="-122"/>
                </a:defRPr>
              </a:lvl2pPr>
              <a:lvl3pPr eaLnBrk="0" hangingPunct="0">
                <a:tabLst>
                  <a:tab pos="723900" algn="l"/>
                  <a:tab pos="1447800" algn="l"/>
                </a:tabLst>
                <a:defRPr>
                  <a:solidFill>
                    <a:schemeClr val="tx1"/>
                  </a:solidFill>
                  <a:latin typeface="Arial" panose="020B0604020202020204" pitchFamily="34" charset="0"/>
                  <a:ea typeface="宋体" panose="02010600030101010101" pitchFamily="2" charset="-122"/>
                </a:defRPr>
              </a:lvl3pPr>
              <a:lvl4pPr eaLnBrk="0" hangingPunct="0">
                <a:tabLst>
                  <a:tab pos="723900" algn="l"/>
                  <a:tab pos="1447800" algn="l"/>
                </a:tabLst>
                <a:defRPr>
                  <a:solidFill>
                    <a:schemeClr val="tx1"/>
                  </a:solidFill>
                  <a:latin typeface="Arial" panose="020B0604020202020204" pitchFamily="34" charset="0"/>
                  <a:ea typeface="宋体" panose="02010600030101010101" pitchFamily="2" charset="-122"/>
                </a:defRPr>
              </a:lvl4pPr>
              <a:lvl5pPr eaLnBrk="0" hangingPunct="0">
                <a:tabLst>
                  <a:tab pos="723900" algn="l"/>
                  <a:tab pos="1447800" algn="l"/>
                </a:tabLst>
                <a:defRPr>
                  <a:solidFill>
                    <a:schemeClr val="tx1"/>
                  </a:solidFill>
                  <a:latin typeface="Arial" panose="020B0604020202020204" pitchFamily="34" charset="0"/>
                  <a:ea typeface="宋体" panose="02010600030101010101" pitchFamily="2" charset="-122"/>
                </a:defRPr>
              </a:lvl5pPr>
              <a:lvl6pPr marL="25146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723900" algn="l"/>
                  <a:tab pos="1447800" algn="l"/>
                </a:tabLst>
                <a:defRPr>
                  <a:solidFill>
                    <a:schemeClr val="tx1"/>
                  </a:solidFill>
                  <a:latin typeface="Arial" panose="020B0604020202020204" pitchFamily="34" charset="0"/>
                  <a:ea typeface="宋体" panose="02010600030101010101" pitchFamily="2" charset="-122"/>
                </a:defRPr>
              </a:lvl6pPr>
              <a:lvl7pPr marL="29718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723900" algn="l"/>
                  <a:tab pos="1447800" algn="l"/>
                </a:tabLst>
                <a:defRPr>
                  <a:solidFill>
                    <a:schemeClr val="tx1"/>
                  </a:solidFill>
                  <a:latin typeface="Arial" panose="020B0604020202020204" pitchFamily="34" charset="0"/>
                  <a:ea typeface="宋体" panose="02010600030101010101" pitchFamily="2" charset="-122"/>
                </a:defRPr>
              </a:lvl7pPr>
              <a:lvl8pPr marL="34290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723900" algn="l"/>
                  <a:tab pos="1447800" algn="l"/>
                </a:tabLst>
                <a:defRPr>
                  <a:solidFill>
                    <a:schemeClr val="tx1"/>
                  </a:solidFill>
                  <a:latin typeface="Arial" panose="020B0604020202020204" pitchFamily="34" charset="0"/>
                  <a:ea typeface="宋体" panose="02010600030101010101" pitchFamily="2" charset="-122"/>
                </a:defRPr>
              </a:lvl8pPr>
              <a:lvl9pPr marL="38862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723900" algn="l"/>
                  <a:tab pos="1447800" algn="l"/>
                </a:tabLst>
                <a:defRPr>
                  <a:solidFill>
                    <a:schemeClr val="tx1"/>
                  </a:solidFill>
                  <a:latin typeface="Arial" panose="020B0604020202020204" pitchFamily="34" charset="0"/>
                  <a:ea typeface="宋体" panose="02010600030101010101" pitchFamily="2" charset="-122"/>
                </a:defRPr>
              </a:lvl9pPr>
            </a:lstStyle>
            <a:p>
              <a:pPr algn="r" eaLnBrk="1"/>
              <a:r>
                <a:rPr kumimoji="1" lang="zh-CN" altLang="en-US" sz="2400">
                  <a:solidFill>
                    <a:srgbClr val="FFFFFF"/>
                  </a:solidFill>
                  <a:ea typeface="黑体" panose="02010609060101010101" pitchFamily="49" charset="-122"/>
                </a:rPr>
                <a:t> </a:t>
              </a:r>
              <a:r>
                <a:rPr kumimoji="1" lang="zh-CN" altLang="en-US" sz="2400">
                  <a:ea typeface="黑体" panose="02010609060101010101" pitchFamily="49" charset="-122"/>
                </a:rPr>
                <a:t>信托投资公司</a:t>
              </a:r>
            </a:p>
          </p:txBody>
        </p:sp>
        <p:sp>
          <p:nvSpPr>
            <p:cNvPr id="20" name="Line 156"/>
            <p:cNvSpPr>
              <a:spLocks noChangeShapeType="1"/>
            </p:cNvSpPr>
            <p:nvPr/>
          </p:nvSpPr>
          <p:spPr bwMode="auto">
            <a:xfrm flipH="1">
              <a:off x="5851451" y="4166805"/>
              <a:ext cx="503237" cy="719138"/>
            </a:xfrm>
            <a:prstGeom prst="line">
              <a:avLst/>
            </a:prstGeom>
            <a:noFill/>
            <a:ln w="38100" cap="flat" algn="ctr">
              <a:solidFill>
                <a:srgbClr val="000000"/>
              </a:solidFill>
              <a:prstDash val="solid"/>
              <a:round/>
              <a:headEnd type="none" w="med" len="med"/>
              <a:tailEnd type="triangle" w="med" len="med"/>
            </a:ln>
            <a:extLst>
              <a:ext uri="{909E8E84-426E-40DD-AFC4-6F175D3DCCD1}">
                <a14:hiddenFill xmlns:a14="http://schemas.microsoft.com/office/drawing/2010/main">
                  <a:noFill/>
                </a14:hiddenFill>
              </a:ext>
            </a:extLst>
          </p:spPr>
          <p:txBody>
            <a:bodyPr wrap="none"/>
            <a:lstStyle/>
            <a:p>
              <a:endParaRPr lang="zh-CN" altLang="en-US"/>
            </a:p>
          </p:txBody>
        </p:sp>
        <p:sp>
          <p:nvSpPr>
            <p:cNvPr id="21" name="Line 157"/>
            <p:cNvSpPr>
              <a:spLocks noChangeShapeType="1"/>
            </p:cNvSpPr>
            <p:nvPr/>
          </p:nvSpPr>
          <p:spPr bwMode="auto">
            <a:xfrm>
              <a:off x="6354688" y="4166805"/>
              <a:ext cx="2520950" cy="0"/>
            </a:xfrm>
            <a:prstGeom prst="line">
              <a:avLst/>
            </a:prstGeom>
            <a:noFill/>
            <a:ln w="38100" cap="flat" algn="ctr">
              <a:solidFill>
                <a:srgbClr val="000000"/>
              </a:solidFill>
              <a:prstDash val="solid"/>
              <a:round/>
              <a:headEnd type="none" w="med" len="med"/>
              <a:tailEnd type="none" w="med" len="med"/>
            </a:ln>
            <a:extLst>
              <a:ext uri="{909E8E84-426E-40DD-AFC4-6F175D3DCCD1}">
                <a14:hiddenFill xmlns:a14="http://schemas.microsoft.com/office/drawing/2010/main">
                  <a:noFill/>
                </a14:hiddenFill>
              </a:ext>
            </a:extLst>
          </p:spPr>
          <p:txBody>
            <a:bodyPr wrap="none"/>
            <a:lstStyle/>
            <a:p>
              <a:endParaRPr lang="zh-CN" altLang="en-US"/>
            </a:p>
          </p:txBody>
        </p:sp>
        <p:sp>
          <p:nvSpPr>
            <p:cNvPr id="22" name="Line 158"/>
            <p:cNvSpPr>
              <a:spLocks noChangeShapeType="1"/>
            </p:cNvSpPr>
            <p:nvPr/>
          </p:nvSpPr>
          <p:spPr bwMode="auto">
            <a:xfrm flipH="1">
              <a:off x="6067351" y="5174868"/>
              <a:ext cx="2808287" cy="0"/>
            </a:xfrm>
            <a:prstGeom prst="line">
              <a:avLst/>
            </a:prstGeom>
            <a:noFill/>
            <a:ln w="38100" cap="flat" algn="ctr">
              <a:solidFill>
                <a:srgbClr val="000000"/>
              </a:solidFill>
              <a:prstDash val="solid"/>
              <a:round/>
              <a:headEnd type="none" w="med" len="med"/>
              <a:tailEnd type="triangle" w="med" len="med"/>
            </a:ln>
            <a:extLst>
              <a:ext uri="{909E8E84-426E-40DD-AFC4-6F175D3DCCD1}">
                <a14:hiddenFill xmlns:a14="http://schemas.microsoft.com/office/drawing/2010/main">
                  <a:noFill/>
                </a14:hiddenFill>
              </a:ext>
            </a:extLst>
          </p:spPr>
          <p:txBody>
            <a:bodyPr wrap="none"/>
            <a:lstStyle/>
            <a:p>
              <a:endParaRPr lang="zh-CN" altLang="en-US"/>
            </a:p>
          </p:txBody>
        </p:sp>
        <p:sp>
          <p:nvSpPr>
            <p:cNvPr id="23" name="Line 159"/>
            <p:cNvSpPr>
              <a:spLocks noChangeShapeType="1"/>
            </p:cNvSpPr>
            <p:nvPr/>
          </p:nvSpPr>
          <p:spPr bwMode="auto">
            <a:xfrm flipH="1">
              <a:off x="6067351" y="6038468"/>
              <a:ext cx="2808287" cy="0"/>
            </a:xfrm>
            <a:prstGeom prst="line">
              <a:avLst/>
            </a:prstGeom>
            <a:noFill/>
            <a:ln w="38100" cap="flat" algn="ctr">
              <a:solidFill>
                <a:srgbClr val="000000"/>
              </a:solidFill>
              <a:prstDash val="solid"/>
              <a:round/>
              <a:headEnd type="none" w="med" len="med"/>
              <a:tailEnd type="triangle" w="med" len="med"/>
            </a:ln>
            <a:extLst>
              <a:ext uri="{909E8E84-426E-40DD-AFC4-6F175D3DCCD1}">
                <a14:hiddenFill xmlns:a14="http://schemas.microsoft.com/office/drawing/2010/main">
                  <a:noFill/>
                </a14:hiddenFill>
              </a:ext>
            </a:extLst>
          </p:spPr>
          <p:txBody>
            <a:bodyPr wrap="none"/>
            <a:lstStyle/>
            <a:p>
              <a:endParaRPr lang="zh-CN" altLang="en-US"/>
            </a:p>
          </p:txBody>
        </p:sp>
        <p:sp>
          <p:nvSpPr>
            <p:cNvPr id="24" name="Line 160"/>
            <p:cNvSpPr>
              <a:spLocks noChangeShapeType="1"/>
            </p:cNvSpPr>
            <p:nvPr/>
          </p:nvSpPr>
          <p:spPr bwMode="auto">
            <a:xfrm>
              <a:off x="6715051" y="7119555"/>
              <a:ext cx="2160587" cy="0"/>
            </a:xfrm>
            <a:prstGeom prst="line">
              <a:avLst/>
            </a:prstGeom>
            <a:noFill/>
            <a:ln w="38100" cap="flat" algn="ctr">
              <a:solidFill>
                <a:srgbClr val="000000"/>
              </a:solidFill>
              <a:prstDash val="solid"/>
              <a:round/>
              <a:headEnd type="none" w="med" len="med"/>
              <a:tailEnd type="none" w="med" len="med"/>
            </a:ln>
            <a:extLst>
              <a:ext uri="{909E8E84-426E-40DD-AFC4-6F175D3DCCD1}">
                <a14:hiddenFill xmlns:a14="http://schemas.microsoft.com/office/drawing/2010/main">
                  <a:noFill/>
                </a14:hiddenFill>
              </a:ext>
            </a:extLst>
          </p:spPr>
          <p:txBody>
            <a:bodyPr wrap="none"/>
            <a:lstStyle/>
            <a:p>
              <a:endParaRPr lang="zh-CN" altLang="en-US"/>
            </a:p>
          </p:txBody>
        </p:sp>
        <p:sp>
          <p:nvSpPr>
            <p:cNvPr id="25" name="Line 161"/>
            <p:cNvSpPr>
              <a:spLocks noChangeShapeType="1"/>
            </p:cNvSpPr>
            <p:nvPr/>
          </p:nvSpPr>
          <p:spPr bwMode="auto">
            <a:xfrm flipH="1" flipV="1">
              <a:off x="5851451" y="6327393"/>
              <a:ext cx="863600" cy="792162"/>
            </a:xfrm>
            <a:prstGeom prst="line">
              <a:avLst/>
            </a:prstGeom>
            <a:noFill/>
            <a:ln w="38100" cap="flat" algn="ctr">
              <a:solidFill>
                <a:srgbClr val="000000"/>
              </a:solidFill>
              <a:prstDash val="solid"/>
              <a:round/>
              <a:headEnd type="none" w="med" len="med"/>
              <a:tailEnd type="triangle" w="med" len="med"/>
            </a:ln>
            <a:extLst>
              <a:ext uri="{909E8E84-426E-40DD-AFC4-6F175D3DCCD1}">
                <a14:hiddenFill xmlns:a14="http://schemas.microsoft.com/office/drawing/2010/main">
                  <a:noFill/>
                </a14:hiddenFill>
              </a:ext>
            </a:extLst>
          </p:spPr>
          <p:txBody>
            <a:bodyPr wrap="none"/>
            <a:lstStyle/>
            <a:p>
              <a:endParaRPr lang="zh-CN" altLang="en-US"/>
            </a:p>
          </p:txBody>
        </p:sp>
      </p:grpSp>
    </p:spTree>
    <p:extLst>
      <p:ext uri="{BB962C8B-B14F-4D97-AF65-F5344CB8AC3E}">
        <p14:creationId xmlns:p14="http://schemas.microsoft.com/office/powerpoint/2010/main" val="3638959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 </a:t>
            </a:r>
            <a:r>
              <a:rPr lang="zh-CN" altLang="en-US" dirty="0"/>
              <a:t>机构投资者的种类和特点</a:t>
            </a:r>
          </a:p>
        </p:txBody>
      </p:sp>
      <p:sp>
        <p:nvSpPr>
          <p:cNvPr id="3" name="内容占位符 2"/>
          <p:cNvSpPr>
            <a:spLocks noGrp="1"/>
          </p:cNvSpPr>
          <p:nvPr>
            <p:ph idx="1"/>
          </p:nvPr>
        </p:nvSpPr>
        <p:spPr/>
        <p:txBody>
          <a:bodyPr/>
          <a:lstStyle/>
          <a:p>
            <a:pPr>
              <a:spcAft>
                <a:spcPts val="600"/>
              </a:spcAft>
            </a:pPr>
            <a:r>
              <a:rPr lang="zh-CN" altLang="en-US" sz="2926" dirty="0">
                <a:latin typeface="Times New Roman" panose="02020603050405020304" pitchFamily="18" charset="0"/>
                <a:cs typeface="Times New Roman" panose="02020603050405020304" pitchFamily="18" charset="0"/>
              </a:rPr>
              <a:t>机构投资者的特点</a:t>
            </a:r>
            <a:endParaRPr lang="en-US" altLang="zh-CN" sz="2926" dirty="0">
              <a:latin typeface="Times New Roman" panose="02020603050405020304" pitchFamily="18" charset="0"/>
              <a:cs typeface="Times New Roman" panose="02020603050405020304" pitchFamily="18" charset="0"/>
            </a:endParaRPr>
          </a:p>
          <a:p>
            <a:pPr lvl="1">
              <a:spcAft>
                <a:spcPts val="600"/>
              </a:spcAft>
            </a:pPr>
            <a:endParaRPr lang="en-US" altLang="zh-CN" sz="2426" dirty="0">
              <a:latin typeface="Times New Roman" panose="02020603050405020304" pitchFamily="18" charset="0"/>
              <a:cs typeface="Times New Roman" panose="02020603050405020304" pitchFamily="18" charset="0"/>
            </a:endParaRPr>
          </a:p>
        </p:txBody>
      </p:sp>
      <p:sp>
        <p:nvSpPr>
          <p:cNvPr id="26" name="AutoShape 4"/>
          <p:cNvSpPr>
            <a:spLocks noChangeArrowheads="1"/>
          </p:cNvSpPr>
          <p:nvPr/>
        </p:nvSpPr>
        <p:spPr bwMode="auto">
          <a:xfrm>
            <a:off x="3402484" y="2627679"/>
            <a:ext cx="5906740" cy="1008274"/>
          </a:xfrm>
          <a:prstGeom prst="roundRect">
            <a:avLst>
              <a:gd name="adj" fmla="val 11741"/>
            </a:avLst>
          </a:prstGeom>
          <a:solidFill>
            <a:srgbClr val="CC7952"/>
          </a:solidFill>
          <a:ln>
            <a:noFill/>
          </a:ln>
          <a:effectLst/>
          <a:extLs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19" tIns="45009" rIns="90019" bIns="45009" anchor="ctr"/>
          <a:lstStyle/>
          <a:p>
            <a:pPr eaLnBrk="0" hangingPunct="0">
              <a:tabLst>
                <a:tab pos="723900" algn="l"/>
                <a:tab pos="1447800" algn="l"/>
              </a:tabLst>
            </a:pPr>
            <a:r>
              <a:rPr lang="zh-CN" altLang="en-US" sz="2000" dirty="0">
                <a:solidFill>
                  <a:srgbClr val="FFFFFF"/>
                </a:solidFill>
                <a:latin typeface="宋体" panose="02010600030101010101" pitchFamily="2" charset="-122"/>
              </a:rPr>
              <a:t>机构投资者的投资行为都较为稳健，倡导价值投资理念，追求具有中长期投资价值的股票 </a:t>
            </a:r>
          </a:p>
        </p:txBody>
      </p:sp>
      <p:sp>
        <p:nvSpPr>
          <p:cNvPr id="28" name="AutoShape 4"/>
          <p:cNvSpPr>
            <a:spLocks noChangeArrowheads="1"/>
          </p:cNvSpPr>
          <p:nvPr/>
        </p:nvSpPr>
        <p:spPr bwMode="auto">
          <a:xfrm>
            <a:off x="3402484" y="5386850"/>
            <a:ext cx="5906740" cy="1008274"/>
          </a:xfrm>
          <a:prstGeom prst="roundRect">
            <a:avLst>
              <a:gd name="adj" fmla="val 11741"/>
            </a:avLst>
          </a:prstGeom>
          <a:solidFill>
            <a:srgbClr val="CC7952"/>
          </a:solidFill>
          <a:ln>
            <a:noFill/>
          </a:ln>
          <a:effectLst/>
          <a:extLs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19" tIns="45009" rIns="90019" bIns="45009" anchor="ctr"/>
          <a:lstStyle>
            <a:lvl1pPr eaLnBrk="0" hangingPunct="0">
              <a:tabLst>
                <a:tab pos="723900" algn="l"/>
                <a:tab pos="1447800" algn="l"/>
              </a:tabLst>
              <a:defRPr>
                <a:solidFill>
                  <a:schemeClr val="tx1"/>
                </a:solidFill>
                <a:latin typeface="Arial" panose="020B0604020202020204" pitchFamily="34" charset="0"/>
                <a:ea typeface="宋体" panose="02010600030101010101" pitchFamily="2" charset="-122"/>
              </a:defRPr>
            </a:lvl1pPr>
            <a:lvl2pPr eaLnBrk="0" hangingPunct="0">
              <a:tabLst>
                <a:tab pos="723900" algn="l"/>
                <a:tab pos="1447800" algn="l"/>
              </a:tabLst>
              <a:defRPr>
                <a:solidFill>
                  <a:schemeClr val="tx1"/>
                </a:solidFill>
                <a:latin typeface="Arial" panose="020B0604020202020204" pitchFamily="34" charset="0"/>
                <a:ea typeface="宋体" panose="02010600030101010101" pitchFamily="2" charset="-122"/>
              </a:defRPr>
            </a:lvl2pPr>
            <a:lvl3pPr eaLnBrk="0" hangingPunct="0">
              <a:tabLst>
                <a:tab pos="723900" algn="l"/>
                <a:tab pos="1447800" algn="l"/>
              </a:tabLst>
              <a:defRPr>
                <a:solidFill>
                  <a:schemeClr val="tx1"/>
                </a:solidFill>
                <a:latin typeface="Arial" panose="020B0604020202020204" pitchFamily="34" charset="0"/>
                <a:ea typeface="宋体" panose="02010600030101010101" pitchFamily="2" charset="-122"/>
              </a:defRPr>
            </a:lvl3pPr>
            <a:lvl4pPr eaLnBrk="0" hangingPunct="0">
              <a:tabLst>
                <a:tab pos="723900" algn="l"/>
                <a:tab pos="1447800" algn="l"/>
              </a:tabLst>
              <a:defRPr>
                <a:solidFill>
                  <a:schemeClr val="tx1"/>
                </a:solidFill>
                <a:latin typeface="Arial" panose="020B0604020202020204" pitchFamily="34" charset="0"/>
                <a:ea typeface="宋体" panose="02010600030101010101" pitchFamily="2" charset="-122"/>
              </a:defRPr>
            </a:lvl4pPr>
            <a:lvl5pPr eaLnBrk="0" hangingPunct="0">
              <a:tabLst>
                <a:tab pos="723900" algn="l"/>
                <a:tab pos="1447800" algn="l"/>
              </a:tabLst>
              <a:defRPr>
                <a:solidFill>
                  <a:schemeClr val="tx1"/>
                </a:solidFill>
                <a:latin typeface="Arial" panose="020B0604020202020204" pitchFamily="34" charset="0"/>
                <a:ea typeface="宋体" panose="02010600030101010101" pitchFamily="2" charset="-122"/>
              </a:defRPr>
            </a:lvl5pPr>
            <a:lvl6pPr marL="25146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723900" algn="l"/>
                <a:tab pos="1447800" algn="l"/>
              </a:tabLst>
              <a:defRPr>
                <a:solidFill>
                  <a:schemeClr val="tx1"/>
                </a:solidFill>
                <a:latin typeface="Arial" panose="020B0604020202020204" pitchFamily="34" charset="0"/>
                <a:ea typeface="宋体" panose="02010600030101010101" pitchFamily="2" charset="-122"/>
              </a:defRPr>
            </a:lvl6pPr>
            <a:lvl7pPr marL="29718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723900" algn="l"/>
                <a:tab pos="1447800" algn="l"/>
              </a:tabLst>
              <a:defRPr>
                <a:solidFill>
                  <a:schemeClr val="tx1"/>
                </a:solidFill>
                <a:latin typeface="Arial" panose="020B0604020202020204" pitchFamily="34" charset="0"/>
                <a:ea typeface="宋体" panose="02010600030101010101" pitchFamily="2" charset="-122"/>
              </a:defRPr>
            </a:lvl7pPr>
            <a:lvl8pPr marL="34290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723900" algn="l"/>
                <a:tab pos="1447800" algn="l"/>
              </a:tabLst>
              <a:defRPr>
                <a:solidFill>
                  <a:schemeClr val="tx1"/>
                </a:solidFill>
                <a:latin typeface="Arial" panose="020B0604020202020204" pitchFamily="34" charset="0"/>
                <a:ea typeface="宋体" panose="02010600030101010101" pitchFamily="2" charset="-122"/>
              </a:defRPr>
            </a:lvl8pPr>
            <a:lvl9pPr marL="38862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723900" algn="l"/>
                <a:tab pos="1447800" algn="l"/>
              </a:tabLst>
              <a:defRPr>
                <a:solidFill>
                  <a:schemeClr val="tx1"/>
                </a:solidFill>
                <a:latin typeface="Arial" panose="020B0604020202020204" pitchFamily="34" charset="0"/>
                <a:ea typeface="宋体" panose="02010600030101010101" pitchFamily="2" charset="-122"/>
              </a:defRPr>
            </a:lvl9pPr>
          </a:lstStyle>
          <a:p>
            <a:r>
              <a:rPr lang="zh-CN" altLang="en-US" sz="2000" dirty="0">
                <a:solidFill>
                  <a:srgbClr val="FFFFFF"/>
                </a:solidFill>
                <a:latin typeface="宋体" panose="02010600030101010101" pitchFamily="2" charset="-122"/>
              </a:rPr>
              <a:t>机构投资者重视基础分析，强调价值投资，追求长期的资产收益，因此机构投资者对股权投资更为偏好。 </a:t>
            </a:r>
            <a:endParaRPr lang="zh-CN" altLang="en-GB" sz="2000" dirty="0">
              <a:solidFill>
                <a:srgbClr val="FFFFFF"/>
              </a:solidFill>
              <a:latin typeface="宋体" panose="02010600030101010101" pitchFamily="2" charset="-122"/>
            </a:endParaRPr>
          </a:p>
        </p:txBody>
      </p:sp>
      <p:sp>
        <p:nvSpPr>
          <p:cNvPr id="29" name="Rectangle 389"/>
          <p:cNvSpPr>
            <a:spLocks noChangeArrowheads="1"/>
          </p:cNvSpPr>
          <p:nvPr/>
        </p:nvSpPr>
        <p:spPr bwMode="auto">
          <a:xfrm>
            <a:off x="1322127" y="2953185"/>
            <a:ext cx="127322" cy="449121"/>
          </a:xfrm>
          <a:prstGeom prst="rect">
            <a:avLst/>
          </a:prstGeom>
          <a:noFill/>
          <a:ln>
            <a:noFill/>
          </a:ln>
          <a:effectLst/>
          <a:extLst>
            <a:ext uri="{909E8E84-426E-40DD-AFC4-6F175D3DCCD1}">
              <a14:hiddenFill xmlns:a14="http://schemas.microsoft.com/office/drawing/2010/main">
                <a:solidFill>
                  <a:srgbClr val="88363E"/>
                </a:solidFill>
              </a14:hiddenFill>
            </a:ext>
            <a:ext uri="{91240B29-F687-4F45-9708-019B960494DF}">
              <a14:hiddenLine xmlns:a14="http://schemas.microsoft.com/office/drawing/2010/main" w="9525" cap="flat" algn="ctr">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19" tIns="64418" rIns="36008" bIns="45009">
            <a:spAutoFit/>
          </a:bodyPr>
          <a:lstStyle>
            <a:lvl1pPr eaLnBrk="0" hangingPunct="0">
              <a:tabLst>
                <a:tab pos="723900" algn="l"/>
                <a:tab pos="1447800" algn="l"/>
              </a:tabLst>
              <a:defRPr>
                <a:solidFill>
                  <a:schemeClr val="tx1"/>
                </a:solidFill>
                <a:latin typeface="Arial" panose="020B0604020202020204" pitchFamily="34" charset="0"/>
                <a:ea typeface="宋体" panose="02010600030101010101" pitchFamily="2" charset="-122"/>
              </a:defRPr>
            </a:lvl1pPr>
            <a:lvl2pPr eaLnBrk="0" hangingPunct="0">
              <a:tabLst>
                <a:tab pos="723900" algn="l"/>
                <a:tab pos="1447800" algn="l"/>
              </a:tabLst>
              <a:defRPr>
                <a:solidFill>
                  <a:schemeClr val="tx1"/>
                </a:solidFill>
                <a:latin typeface="Arial" panose="020B0604020202020204" pitchFamily="34" charset="0"/>
                <a:ea typeface="宋体" panose="02010600030101010101" pitchFamily="2" charset="-122"/>
              </a:defRPr>
            </a:lvl2pPr>
            <a:lvl3pPr eaLnBrk="0" hangingPunct="0">
              <a:tabLst>
                <a:tab pos="723900" algn="l"/>
                <a:tab pos="1447800" algn="l"/>
              </a:tabLst>
              <a:defRPr>
                <a:solidFill>
                  <a:schemeClr val="tx1"/>
                </a:solidFill>
                <a:latin typeface="Arial" panose="020B0604020202020204" pitchFamily="34" charset="0"/>
                <a:ea typeface="宋体" panose="02010600030101010101" pitchFamily="2" charset="-122"/>
              </a:defRPr>
            </a:lvl3pPr>
            <a:lvl4pPr eaLnBrk="0" hangingPunct="0">
              <a:tabLst>
                <a:tab pos="723900" algn="l"/>
                <a:tab pos="1447800" algn="l"/>
              </a:tabLst>
              <a:defRPr>
                <a:solidFill>
                  <a:schemeClr val="tx1"/>
                </a:solidFill>
                <a:latin typeface="Arial" panose="020B0604020202020204" pitchFamily="34" charset="0"/>
                <a:ea typeface="宋体" panose="02010600030101010101" pitchFamily="2" charset="-122"/>
              </a:defRPr>
            </a:lvl4pPr>
            <a:lvl5pPr eaLnBrk="0" hangingPunct="0">
              <a:tabLst>
                <a:tab pos="723900" algn="l"/>
                <a:tab pos="1447800" algn="l"/>
              </a:tabLst>
              <a:defRPr>
                <a:solidFill>
                  <a:schemeClr val="tx1"/>
                </a:solidFill>
                <a:latin typeface="Arial" panose="020B0604020202020204" pitchFamily="34" charset="0"/>
                <a:ea typeface="宋体" panose="02010600030101010101" pitchFamily="2" charset="-122"/>
              </a:defRPr>
            </a:lvl5pPr>
            <a:lvl6pPr marL="25146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723900" algn="l"/>
                <a:tab pos="1447800" algn="l"/>
              </a:tabLst>
              <a:defRPr>
                <a:solidFill>
                  <a:schemeClr val="tx1"/>
                </a:solidFill>
                <a:latin typeface="Arial" panose="020B0604020202020204" pitchFamily="34" charset="0"/>
                <a:ea typeface="宋体" panose="02010600030101010101" pitchFamily="2" charset="-122"/>
              </a:defRPr>
            </a:lvl6pPr>
            <a:lvl7pPr marL="29718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723900" algn="l"/>
                <a:tab pos="1447800" algn="l"/>
              </a:tabLst>
              <a:defRPr>
                <a:solidFill>
                  <a:schemeClr val="tx1"/>
                </a:solidFill>
                <a:latin typeface="Arial" panose="020B0604020202020204" pitchFamily="34" charset="0"/>
                <a:ea typeface="宋体" panose="02010600030101010101" pitchFamily="2" charset="-122"/>
              </a:defRPr>
            </a:lvl7pPr>
            <a:lvl8pPr marL="34290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723900" algn="l"/>
                <a:tab pos="1447800" algn="l"/>
              </a:tabLst>
              <a:defRPr>
                <a:solidFill>
                  <a:schemeClr val="tx1"/>
                </a:solidFill>
                <a:latin typeface="Arial" panose="020B0604020202020204" pitchFamily="34" charset="0"/>
                <a:ea typeface="宋体" panose="02010600030101010101" pitchFamily="2" charset="-122"/>
              </a:defRPr>
            </a:lvl8pPr>
            <a:lvl9pPr marL="38862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723900" algn="l"/>
                <a:tab pos="1447800" algn="l"/>
              </a:tabLst>
              <a:defRPr>
                <a:solidFill>
                  <a:schemeClr val="tx1"/>
                </a:solidFill>
                <a:latin typeface="Arial" panose="020B0604020202020204" pitchFamily="34" charset="0"/>
                <a:ea typeface="宋体" panose="02010600030101010101" pitchFamily="2" charset="-122"/>
              </a:defRPr>
            </a:lvl9pPr>
          </a:lstStyle>
          <a:p>
            <a:pPr algn="r" eaLnBrk="1"/>
            <a:endParaRPr lang="zh-CN" altLang="en-US" sz="2200">
              <a:solidFill>
                <a:srgbClr val="FFFFFF"/>
              </a:solidFill>
              <a:ea typeface="黑体" panose="02010609060101010101" pitchFamily="49" charset="-122"/>
            </a:endParaRPr>
          </a:p>
        </p:txBody>
      </p:sp>
      <p:sp>
        <p:nvSpPr>
          <p:cNvPr id="30" name="Rectangle 390"/>
          <p:cNvSpPr>
            <a:spLocks noChangeArrowheads="1"/>
          </p:cNvSpPr>
          <p:nvPr/>
        </p:nvSpPr>
        <p:spPr bwMode="auto">
          <a:xfrm>
            <a:off x="873614" y="2988118"/>
            <a:ext cx="2181135" cy="449121"/>
          </a:xfrm>
          <a:prstGeom prst="rect">
            <a:avLst/>
          </a:prstGeom>
          <a:noFill/>
          <a:ln>
            <a:noFill/>
          </a:ln>
          <a:effectLst/>
          <a:extLst>
            <a:ext uri="{909E8E84-426E-40DD-AFC4-6F175D3DCCD1}">
              <a14:hiddenFill xmlns:a14="http://schemas.microsoft.com/office/drawing/2010/main">
                <a:solidFill>
                  <a:srgbClr val="88363E"/>
                </a:solidFill>
              </a14:hiddenFill>
            </a:ext>
            <a:ext uri="{91240B29-F687-4F45-9708-019B960494DF}">
              <a14:hiddenLine xmlns:a14="http://schemas.microsoft.com/office/drawing/2010/main" w="9525" cap="flat" algn="ctr">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19" tIns="64418" rIns="36008" bIns="45009">
            <a:spAutoFit/>
          </a:bodyPr>
          <a:lstStyle>
            <a:lvl1pPr eaLnBrk="0" hangingPunct="0">
              <a:tabLst>
                <a:tab pos="723900" algn="l"/>
                <a:tab pos="1447800" algn="l"/>
              </a:tabLst>
              <a:defRPr>
                <a:solidFill>
                  <a:schemeClr val="tx1"/>
                </a:solidFill>
                <a:latin typeface="Arial" panose="020B0604020202020204" pitchFamily="34" charset="0"/>
                <a:ea typeface="宋体" panose="02010600030101010101" pitchFamily="2" charset="-122"/>
              </a:defRPr>
            </a:lvl1pPr>
            <a:lvl2pPr eaLnBrk="0" hangingPunct="0">
              <a:tabLst>
                <a:tab pos="723900" algn="l"/>
                <a:tab pos="1447800" algn="l"/>
              </a:tabLst>
              <a:defRPr>
                <a:solidFill>
                  <a:schemeClr val="tx1"/>
                </a:solidFill>
                <a:latin typeface="Arial" panose="020B0604020202020204" pitchFamily="34" charset="0"/>
                <a:ea typeface="宋体" panose="02010600030101010101" pitchFamily="2" charset="-122"/>
              </a:defRPr>
            </a:lvl2pPr>
            <a:lvl3pPr eaLnBrk="0" hangingPunct="0">
              <a:tabLst>
                <a:tab pos="723900" algn="l"/>
                <a:tab pos="1447800" algn="l"/>
              </a:tabLst>
              <a:defRPr>
                <a:solidFill>
                  <a:schemeClr val="tx1"/>
                </a:solidFill>
                <a:latin typeface="Arial" panose="020B0604020202020204" pitchFamily="34" charset="0"/>
                <a:ea typeface="宋体" panose="02010600030101010101" pitchFamily="2" charset="-122"/>
              </a:defRPr>
            </a:lvl3pPr>
            <a:lvl4pPr eaLnBrk="0" hangingPunct="0">
              <a:tabLst>
                <a:tab pos="723900" algn="l"/>
                <a:tab pos="1447800" algn="l"/>
              </a:tabLst>
              <a:defRPr>
                <a:solidFill>
                  <a:schemeClr val="tx1"/>
                </a:solidFill>
                <a:latin typeface="Arial" panose="020B0604020202020204" pitchFamily="34" charset="0"/>
                <a:ea typeface="宋体" panose="02010600030101010101" pitchFamily="2" charset="-122"/>
              </a:defRPr>
            </a:lvl4pPr>
            <a:lvl5pPr eaLnBrk="0" hangingPunct="0">
              <a:tabLst>
                <a:tab pos="723900" algn="l"/>
                <a:tab pos="1447800" algn="l"/>
              </a:tabLst>
              <a:defRPr>
                <a:solidFill>
                  <a:schemeClr val="tx1"/>
                </a:solidFill>
                <a:latin typeface="Arial" panose="020B0604020202020204" pitchFamily="34" charset="0"/>
                <a:ea typeface="宋体" panose="02010600030101010101" pitchFamily="2" charset="-122"/>
              </a:defRPr>
            </a:lvl5pPr>
            <a:lvl6pPr marL="25146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723900" algn="l"/>
                <a:tab pos="1447800" algn="l"/>
              </a:tabLst>
              <a:defRPr>
                <a:solidFill>
                  <a:schemeClr val="tx1"/>
                </a:solidFill>
                <a:latin typeface="Arial" panose="020B0604020202020204" pitchFamily="34" charset="0"/>
                <a:ea typeface="宋体" panose="02010600030101010101" pitchFamily="2" charset="-122"/>
              </a:defRPr>
            </a:lvl6pPr>
            <a:lvl7pPr marL="29718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723900" algn="l"/>
                <a:tab pos="1447800" algn="l"/>
              </a:tabLst>
              <a:defRPr>
                <a:solidFill>
                  <a:schemeClr val="tx1"/>
                </a:solidFill>
                <a:latin typeface="Arial" panose="020B0604020202020204" pitchFamily="34" charset="0"/>
                <a:ea typeface="宋体" panose="02010600030101010101" pitchFamily="2" charset="-122"/>
              </a:defRPr>
            </a:lvl7pPr>
            <a:lvl8pPr marL="34290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723900" algn="l"/>
                <a:tab pos="1447800" algn="l"/>
              </a:tabLst>
              <a:defRPr>
                <a:solidFill>
                  <a:schemeClr val="tx1"/>
                </a:solidFill>
                <a:latin typeface="Arial" panose="020B0604020202020204" pitchFamily="34" charset="0"/>
                <a:ea typeface="宋体" panose="02010600030101010101" pitchFamily="2" charset="-122"/>
              </a:defRPr>
            </a:lvl8pPr>
            <a:lvl9pPr marL="38862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723900" algn="l"/>
                <a:tab pos="1447800" algn="l"/>
              </a:tabLst>
              <a:defRPr>
                <a:solidFill>
                  <a:schemeClr val="tx1"/>
                </a:solidFill>
                <a:latin typeface="Arial" panose="020B0604020202020204" pitchFamily="34" charset="0"/>
                <a:ea typeface="宋体" panose="02010600030101010101" pitchFamily="2" charset="-122"/>
              </a:defRPr>
            </a:lvl9pPr>
          </a:lstStyle>
          <a:p>
            <a:pPr algn="r" eaLnBrk="1"/>
            <a:r>
              <a:rPr lang="zh-CN" altLang="en-US" sz="2200" dirty="0">
                <a:ea typeface="黑体" panose="02010609060101010101" pitchFamily="49" charset="-122"/>
              </a:rPr>
              <a:t>投资理念长期化 </a:t>
            </a:r>
          </a:p>
        </p:txBody>
      </p:sp>
      <p:sp>
        <p:nvSpPr>
          <p:cNvPr id="31" name="Rectangle 391"/>
          <p:cNvSpPr>
            <a:spLocks noChangeArrowheads="1"/>
          </p:cNvSpPr>
          <p:nvPr/>
        </p:nvSpPr>
        <p:spPr bwMode="auto">
          <a:xfrm>
            <a:off x="873614" y="4140885"/>
            <a:ext cx="2181135" cy="449121"/>
          </a:xfrm>
          <a:prstGeom prst="rect">
            <a:avLst/>
          </a:prstGeom>
          <a:noFill/>
          <a:ln>
            <a:noFill/>
          </a:ln>
          <a:effectLst/>
          <a:extLst>
            <a:ext uri="{909E8E84-426E-40DD-AFC4-6F175D3DCCD1}">
              <a14:hiddenFill xmlns:a14="http://schemas.microsoft.com/office/drawing/2010/main">
                <a:solidFill>
                  <a:srgbClr val="88363E"/>
                </a:solidFill>
              </a14:hiddenFill>
            </a:ext>
            <a:ext uri="{91240B29-F687-4F45-9708-019B960494DF}">
              <a14:hiddenLine xmlns:a14="http://schemas.microsoft.com/office/drawing/2010/main" w="9525" cap="flat" algn="ctr">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19" tIns="64418" rIns="36008" bIns="45009">
            <a:spAutoFit/>
          </a:bodyPr>
          <a:lstStyle>
            <a:lvl1pPr eaLnBrk="0" hangingPunct="0">
              <a:tabLst>
                <a:tab pos="723900" algn="l"/>
                <a:tab pos="1447800" algn="l"/>
              </a:tabLst>
              <a:defRPr>
                <a:solidFill>
                  <a:schemeClr val="tx1"/>
                </a:solidFill>
                <a:latin typeface="Arial" panose="020B0604020202020204" pitchFamily="34" charset="0"/>
                <a:ea typeface="宋体" panose="02010600030101010101" pitchFamily="2" charset="-122"/>
              </a:defRPr>
            </a:lvl1pPr>
            <a:lvl2pPr eaLnBrk="0" hangingPunct="0">
              <a:tabLst>
                <a:tab pos="723900" algn="l"/>
                <a:tab pos="1447800" algn="l"/>
              </a:tabLst>
              <a:defRPr>
                <a:solidFill>
                  <a:schemeClr val="tx1"/>
                </a:solidFill>
                <a:latin typeface="Arial" panose="020B0604020202020204" pitchFamily="34" charset="0"/>
                <a:ea typeface="宋体" panose="02010600030101010101" pitchFamily="2" charset="-122"/>
              </a:defRPr>
            </a:lvl2pPr>
            <a:lvl3pPr eaLnBrk="0" hangingPunct="0">
              <a:tabLst>
                <a:tab pos="723900" algn="l"/>
                <a:tab pos="1447800" algn="l"/>
              </a:tabLst>
              <a:defRPr>
                <a:solidFill>
                  <a:schemeClr val="tx1"/>
                </a:solidFill>
                <a:latin typeface="Arial" panose="020B0604020202020204" pitchFamily="34" charset="0"/>
                <a:ea typeface="宋体" panose="02010600030101010101" pitchFamily="2" charset="-122"/>
              </a:defRPr>
            </a:lvl3pPr>
            <a:lvl4pPr eaLnBrk="0" hangingPunct="0">
              <a:tabLst>
                <a:tab pos="723900" algn="l"/>
                <a:tab pos="1447800" algn="l"/>
              </a:tabLst>
              <a:defRPr>
                <a:solidFill>
                  <a:schemeClr val="tx1"/>
                </a:solidFill>
                <a:latin typeface="Arial" panose="020B0604020202020204" pitchFamily="34" charset="0"/>
                <a:ea typeface="宋体" panose="02010600030101010101" pitchFamily="2" charset="-122"/>
              </a:defRPr>
            </a:lvl4pPr>
            <a:lvl5pPr eaLnBrk="0" hangingPunct="0">
              <a:tabLst>
                <a:tab pos="723900" algn="l"/>
                <a:tab pos="1447800" algn="l"/>
              </a:tabLst>
              <a:defRPr>
                <a:solidFill>
                  <a:schemeClr val="tx1"/>
                </a:solidFill>
                <a:latin typeface="Arial" panose="020B0604020202020204" pitchFamily="34" charset="0"/>
                <a:ea typeface="宋体" panose="02010600030101010101" pitchFamily="2" charset="-122"/>
              </a:defRPr>
            </a:lvl5pPr>
            <a:lvl6pPr marL="25146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723900" algn="l"/>
                <a:tab pos="1447800" algn="l"/>
              </a:tabLst>
              <a:defRPr>
                <a:solidFill>
                  <a:schemeClr val="tx1"/>
                </a:solidFill>
                <a:latin typeface="Arial" panose="020B0604020202020204" pitchFamily="34" charset="0"/>
                <a:ea typeface="宋体" panose="02010600030101010101" pitchFamily="2" charset="-122"/>
              </a:defRPr>
            </a:lvl6pPr>
            <a:lvl7pPr marL="29718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723900" algn="l"/>
                <a:tab pos="1447800" algn="l"/>
              </a:tabLst>
              <a:defRPr>
                <a:solidFill>
                  <a:schemeClr val="tx1"/>
                </a:solidFill>
                <a:latin typeface="Arial" panose="020B0604020202020204" pitchFamily="34" charset="0"/>
                <a:ea typeface="宋体" panose="02010600030101010101" pitchFamily="2" charset="-122"/>
              </a:defRPr>
            </a:lvl7pPr>
            <a:lvl8pPr marL="34290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723900" algn="l"/>
                <a:tab pos="1447800" algn="l"/>
              </a:tabLst>
              <a:defRPr>
                <a:solidFill>
                  <a:schemeClr val="tx1"/>
                </a:solidFill>
                <a:latin typeface="Arial" panose="020B0604020202020204" pitchFamily="34" charset="0"/>
                <a:ea typeface="宋体" panose="02010600030101010101" pitchFamily="2" charset="-122"/>
              </a:defRPr>
            </a:lvl8pPr>
            <a:lvl9pPr marL="38862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723900" algn="l"/>
                <a:tab pos="1447800" algn="l"/>
              </a:tabLst>
              <a:defRPr>
                <a:solidFill>
                  <a:schemeClr val="tx1"/>
                </a:solidFill>
                <a:latin typeface="Arial" panose="020B0604020202020204" pitchFamily="34" charset="0"/>
                <a:ea typeface="宋体" panose="02010600030101010101" pitchFamily="2" charset="-122"/>
              </a:defRPr>
            </a:lvl9pPr>
          </a:lstStyle>
          <a:p>
            <a:pPr algn="r" eaLnBrk="1"/>
            <a:r>
              <a:rPr lang="zh-CN" altLang="en-US" sz="2200">
                <a:ea typeface="黑体" panose="02010609060101010101" pitchFamily="49" charset="-122"/>
              </a:rPr>
              <a:t>投资行为专业化 </a:t>
            </a:r>
          </a:p>
        </p:txBody>
      </p:sp>
      <p:sp>
        <p:nvSpPr>
          <p:cNvPr id="33" name="Rectangle 393"/>
          <p:cNvSpPr>
            <a:spLocks noChangeArrowheads="1"/>
          </p:cNvSpPr>
          <p:nvPr/>
        </p:nvSpPr>
        <p:spPr bwMode="auto">
          <a:xfrm>
            <a:off x="873614" y="5602796"/>
            <a:ext cx="2181135" cy="449121"/>
          </a:xfrm>
          <a:prstGeom prst="rect">
            <a:avLst/>
          </a:prstGeom>
          <a:noFill/>
          <a:ln>
            <a:noFill/>
          </a:ln>
          <a:effectLst/>
          <a:extLst>
            <a:ext uri="{909E8E84-426E-40DD-AFC4-6F175D3DCCD1}">
              <a14:hiddenFill xmlns:a14="http://schemas.microsoft.com/office/drawing/2010/main">
                <a:solidFill>
                  <a:srgbClr val="88363E"/>
                </a:solidFill>
              </a14:hiddenFill>
            </a:ext>
            <a:ext uri="{91240B29-F687-4F45-9708-019B960494DF}">
              <a14:hiddenLine xmlns:a14="http://schemas.microsoft.com/office/drawing/2010/main" w="9525" cap="flat" algn="ctr">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19" tIns="64418" rIns="36008" bIns="45009">
            <a:spAutoFit/>
          </a:bodyPr>
          <a:lstStyle>
            <a:lvl1pPr eaLnBrk="0" hangingPunct="0">
              <a:tabLst>
                <a:tab pos="723900" algn="l"/>
                <a:tab pos="1447800" algn="l"/>
              </a:tabLst>
              <a:defRPr>
                <a:solidFill>
                  <a:schemeClr val="tx1"/>
                </a:solidFill>
                <a:latin typeface="Arial" panose="020B0604020202020204" pitchFamily="34" charset="0"/>
                <a:ea typeface="宋体" panose="02010600030101010101" pitchFamily="2" charset="-122"/>
              </a:defRPr>
            </a:lvl1pPr>
            <a:lvl2pPr eaLnBrk="0" hangingPunct="0">
              <a:tabLst>
                <a:tab pos="723900" algn="l"/>
                <a:tab pos="1447800" algn="l"/>
              </a:tabLst>
              <a:defRPr>
                <a:solidFill>
                  <a:schemeClr val="tx1"/>
                </a:solidFill>
                <a:latin typeface="Arial" panose="020B0604020202020204" pitchFamily="34" charset="0"/>
                <a:ea typeface="宋体" panose="02010600030101010101" pitchFamily="2" charset="-122"/>
              </a:defRPr>
            </a:lvl2pPr>
            <a:lvl3pPr eaLnBrk="0" hangingPunct="0">
              <a:tabLst>
                <a:tab pos="723900" algn="l"/>
                <a:tab pos="1447800" algn="l"/>
              </a:tabLst>
              <a:defRPr>
                <a:solidFill>
                  <a:schemeClr val="tx1"/>
                </a:solidFill>
                <a:latin typeface="Arial" panose="020B0604020202020204" pitchFamily="34" charset="0"/>
                <a:ea typeface="宋体" panose="02010600030101010101" pitchFamily="2" charset="-122"/>
              </a:defRPr>
            </a:lvl3pPr>
            <a:lvl4pPr eaLnBrk="0" hangingPunct="0">
              <a:tabLst>
                <a:tab pos="723900" algn="l"/>
                <a:tab pos="1447800" algn="l"/>
              </a:tabLst>
              <a:defRPr>
                <a:solidFill>
                  <a:schemeClr val="tx1"/>
                </a:solidFill>
                <a:latin typeface="Arial" panose="020B0604020202020204" pitchFamily="34" charset="0"/>
                <a:ea typeface="宋体" panose="02010600030101010101" pitchFamily="2" charset="-122"/>
              </a:defRPr>
            </a:lvl4pPr>
            <a:lvl5pPr eaLnBrk="0" hangingPunct="0">
              <a:tabLst>
                <a:tab pos="723900" algn="l"/>
                <a:tab pos="1447800" algn="l"/>
              </a:tabLst>
              <a:defRPr>
                <a:solidFill>
                  <a:schemeClr val="tx1"/>
                </a:solidFill>
                <a:latin typeface="Arial" panose="020B0604020202020204" pitchFamily="34" charset="0"/>
                <a:ea typeface="宋体" panose="02010600030101010101" pitchFamily="2" charset="-122"/>
              </a:defRPr>
            </a:lvl5pPr>
            <a:lvl6pPr marL="25146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723900" algn="l"/>
                <a:tab pos="1447800" algn="l"/>
              </a:tabLst>
              <a:defRPr>
                <a:solidFill>
                  <a:schemeClr val="tx1"/>
                </a:solidFill>
                <a:latin typeface="Arial" panose="020B0604020202020204" pitchFamily="34" charset="0"/>
                <a:ea typeface="宋体" panose="02010600030101010101" pitchFamily="2" charset="-122"/>
              </a:defRPr>
            </a:lvl6pPr>
            <a:lvl7pPr marL="29718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723900" algn="l"/>
                <a:tab pos="1447800" algn="l"/>
              </a:tabLst>
              <a:defRPr>
                <a:solidFill>
                  <a:schemeClr val="tx1"/>
                </a:solidFill>
                <a:latin typeface="Arial" panose="020B0604020202020204" pitchFamily="34" charset="0"/>
                <a:ea typeface="宋体" panose="02010600030101010101" pitchFamily="2" charset="-122"/>
              </a:defRPr>
            </a:lvl7pPr>
            <a:lvl8pPr marL="34290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723900" algn="l"/>
                <a:tab pos="1447800" algn="l"/>
              </a:tabLst>
              <a:defRPr>
                <a:solidFill>
                  <a:schemeClr val="tx1"/>
                </a:solidFill>
                <a:latin typeface="Arial" panose="020B0604020202020204" pitchFamily="34" charset="0"/>
                <a:ea typeface="宋体" panose="02010600030101010101" pitchFamily="2" charset="-122"/>
              </a:defRPr>
            </a:lvl8pPr>
            <a:lvl9pPr marL="38862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723900" algn="l"/>
                <a:tab pos="1447800" algn="l"/>
              </a:tabLst>
              <a:defRPr>
                <a:solidFill>
                  <a:schemeClr val="tx1"/>
                </a:solidFill>
                <a:latin typeface="Arial" panose="020B0604020202020204" pitchFamily="34" charset="0"/>
                <a:ea typeface="宋体" panose="02010600030101010101" pitchFamily="2" charset="-122"/>
              </a:defRPr>
            </a:lvl9pPr>
          </a:lstStyle>
          <a:p>
            <a:pPr algn="r" eaLnBrk="1"/>
            <a:r>
              <a:rPr lang="zh-CN" altLang="en-US" sz="2200">
                <a:ea typeface="黑体" panose="02010609060101010101" pitchFamily="49" charset="-122"/>
              </a:rPr>
              <a:t>投资方向股权化 </a:t>
            </a:r>
          </a:p>
        </p:txBody>
      </p:sp>
      <p:sp>
        <p:nvSpPr>
          <p:cNvPr id="34" name="AutoShape 4"/>
          <p:cNvSpPr>
            <a:spLocks noChangeArrowheads="1"/>
          </p:cNvSpPr>
          <p:nvPr/>
        </p:nvSpPr>
        <p:spPr bwMode="auto">
          <a:xfrm>
            <a:off x="3402484" y="3924939"/>
            <a:ext cx="5906740" cy="1059085"/>
          </a:xfrm>
          <a:prstGeom prst="roundRect">
            <a:avLst>
              <a:gd name="adj" fmla="val 11741"/>
            </a:avLst>
          </a:prstGeom>
          <a:solidFill>
            <a:srgbClr val="CC7952"/>
          </a:solidFill>
          <a:ln>
            <a:noFill/>
          </a:ln>
          <a:effectLst/>
          <a:extLs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19" tIns="45009" rIns="90019" bIns="45009" anchor="ctr"/>
          <a:lstStyle>
            <a:lvl1pPr eaLnBrk="0" hangingPunct="0">
              <a:tabLst>
                <a:tab pos="723900" algn="l"/>
                <a:tab pos="1447800" algn="l"/>
              </a:tabLst>
              <a:defRPr>
                <a:solidFill>
                  <a:schemeClr val="tx1"/>
                </a:solidFill>
                <a:latin typeface="Arial" panose="020B0604020202020204" pitchFamily="34" charset="0"/>
                <a:ea typeface="宋体" panose="02010600030101010101" pitchFamily="2" charset="-122"/>
              </a:defRPr>
            </a:lvl1pPr>
            <a:lvl2pPr eaLnBrk="0" hangingPunct="0">
              <a:tabLst>
                <a:tab pos="723900" algn="l"/>
                <a:tab pos="1447800" algn="l"/>
              </a:tabLst>
              <a:defRPr>
                <a:solidFill>
                  <a:schemeClr val="tx1"/>
                </a:solidFill>
                <a:latin typeface="Arial" panose="020B0604020202020204" pitchFamily="34" charset="0"/>
                <a:ea typeface="宋体" panose="02010600030101010101" pitchFamily="2" charset="-122"/>
              </a:defRPr>
            </a:lvl2pPr>
            <a:lvl3pPr eaLnBrk="0" hangingPunct="0">
              <a:tabLst>
                <a:tab pos="723900" algn="l"/>
                <a:tab pos="1447800" algn="l"/>
              </a:tabLst>
              <a:defRPr>
                <a:solidFill>
                  <a:schemeClr val="tx1"/>
                </a:solidFill>
                <a:latin typeface="Arial" panose="020B0604020202020204" pitchFamily="34" charset="0"/>
                <a:ea typeface="宋体" panose="02010600030101010101" pitchFamily="2" charset="-122"/>
              </a:defRPr>
            </a:lvl3pPr>
            <a:lvl4pPr eaLnBrk="0" hangingPunct="0">
              <a:tabLst>
                <a:tab pos="723900" algn="l"/>
                <a:tab pos="1447800" algn="l"/>
              </a:tabLst>
              <a:defRPr>
                <a:solidFill>
                  <a:schemeClr val="tx1"/>
                </a:solidFill>
                <a:latin typeface="Arial" panose="020B0604020202020204" pitchFamily="34" charset="0"/>
                <a:ea typeface="宋体" panose="02010600030101010101" pitchFamily="2" charset="-122"/>
              </a:defRPr>
            </a:lvl4pPr>
            <a:lvl5pPr eaLnBrk="0" hangingPunct="0">
              <a:tabLst>
                <a:tab pos="723900" algn="l"/>
                <a:tab pos="1447800" algn="l"/>
              </a:tabLst>
              <a:defRPr>
                <a:solidFill>
                  <a:schemeClr val="tx1"/>
                </a:solidFill>
                <a:latin typeface="Arial" panose="020B0604020202020204" pitchFamily="34" charset="0"/>
                <a:ea typeface="宋体" panose="02010600030101010101" pitchFamily="2" charset="-122"/>
              </a:defRPr>
            </a:lvl5pPr>
            <a:lvl6pPr marL="25146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723900" algn="l"/>
                <a:tab pos="1447800" algn="l"/>
              </a:tabLst>
              <a:defRPr>
                <a:solidFill>
                  <a:schemeClr val="tx1"/>
                </a:solidFill>
                <a:latin typeface="Arial" panose="020B0604020202020204" pitchFamily="34" charset="0"/>
                <a:ea typeface="宋体" panose="02010600030101010101" pitchFamily="2" charset="-122"/>
              </a:defRPr>
            </a:lvl6pPr>
            <a:lvl7pPr marL="29718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723900" algn="l"/>
                <a:tab pos="1447800" algn="l"/>
              </a:tabLst>
              <a:defRPr>
                <a:solidFill>
                  <a:schemeClr val="tx1"/>
                </a:solidFill>
                <a:latin typeface="Arial" panose="020B0604020202020204" pitchFamily="34" charset="0"/>
                <a:ea typeface="宋体" panose="02010600030101010101" pitchFamily="2" charset="-122"/>
              </a:defRPr>
            </a:lvl7pPr>
            <a:lvl8pPr marL="34290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723900" algn="l"/>
                <a:tab pos="1447800" algn="l"/>
              </a:tabLst>
              <a:defRPr>
                <a:solidFill>
                  <a:schemeClr val="tx1"/>
                </a:solidFill>
                <a:latin typeface="Arial" panose="020B0604020202020204" pitchFamily="34" charset="0"/>
                <a:ea typeface="宋体" panose="02010600030101010101" pitchFamily="2" charset="-122"/>
              </a:defRPr>
            </a:lvl8pPr>
            <a:lvl9pPr marL="38862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723900" algn="l"/>
                <a:tab pos="1447800" algn="l"/>
              </a:tabLst>
              <a:defRPr>
                <a:solidFill>
                  <a:schemeClr val="tx1"/>
                </a:solidFill>
                <a:latin typeface="Arial" panose="020B0604020202020204" pitchFamily="34" charset="0"/>
                <a:ea typeface="宋体" panose="02010600030101010101" pitchFamily="2" charset="-122"/>
              </a:defRPr>
            </a:lvl9pPr>
          </a:lstStyle>
          <a:p>
            <a:pPr>
              <a:lnSpc>
                <a:spcPct val="100000"/>
              </a:lnSpc>
            </a:pPr>
            <a:r>
              <a:rPr lang="zh-CN" altLang="en-US" sz="2000" dirty="0">
                <a:solidFill>
                  <a:srgbClr val="FFFFFF"/>
                </a:solidFill>
                <a:latin typeface="宋体" panose="02010600030101010101" pitchFamily="2" charset="-122"/>
              </a:rPr>
              <a:t>机构投资者因重视对行业及其公司基本面的研究，集合了众多专业化的投资人才</a:t>
            </a:r>
            <a:endParaRPr lang="zh-CN" altLang="en-GB" sz="2000" dirty="0">
              <a:solidFill>
                <a:srgbClr val="FFFFFF"/>
              </a:solidFill>
              <a:latin typeface="宋体" panose="02010600030101010101" pitchFamily="2" charset="-122"/>
            </a:endParaRPr>
          </a:p>
        </p:txBody>
      </p:sp>
    </p:spTree>
    <p:extLst>
      <p:ext uri="{BB962C8B-B14F-4D97-AF65-F5344CB8AC3E}">
        <p14:creationId xmlns:p14="http://schemas.microsoft.com/office/powerpoint/2010/main" val="38377574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childTnLst>
                                    <p:set>
                                      <p:cBhvr additive="base">
                                        <p:cTn id="6" dur="1" fill="hold">
                                          <p:stCondLst>
                                            <p:cond delay="0"/>
                                          </p:stCondLst>
                                        </p:cTn>
                                        <p:tgtEl>
                                          <p:spTgt spid="26"/>
                                        </p:tgtEl>
                                        <p:attrNameLst>
                                          <p:attrName>style.visibility</p:attrName>
                                        </p:attrNameLst>
                                      </p:cBhvr>
                                      <p:to>
                                        <p:strVal val="visible"/>
                                      </p:to>
                                    </p:set>
                                    <p:animEffect transition="in" filter="slide(fromBottom)">
                                      <p:cBhvr additive="base">
                                        <p:cTn id="7" dur="500"/>
                                        <p:tgtEl>
                                          <p:spTgt spid="26"/>
                                        </p:tgtEl>
                                      </p:cBhvr>
                                    </p:animEffect>
                                  </p:childTnLst>
                                </p:cTn>
                              </p:par>
                              <p:par>
                                <p:cTn id="8" presetID="12" presetClass="entr" presetSubtype="4" fill="hold" grpId="0" nodeType="withEffect">
                                  <p:childTnLst>
                                    <p:set>
                                      <p:cBhvr additive="base">
                                        <p:cTn id="9" dur="1" fill="hold">
                                          <p:stCondLst>
                                            <p:cond delay="0"/>
                                          </p:stCondLst>
                                        </p:cTn>
                                        <p:tgtEl>
                                          <p:spTgt spid="29"/>
                                        </p:tgtEl>
                                        <p:attrNameLst>
                                          <p:attrName>style.visibility</p:attrName>
                                        </p:attrNameLst>
                                      </p:cBhvr>
                                      <p:to>
                                        <p:strVal val="visible"/>
                                      </p:to>
                                    </p:set>
                                    <p:animEffect transition="in" filter="slide(fromBottom)">
                                      <p:cBhvr additive="base">
                                        <p:cTn id="10" dur="500"/>
                                        <p:tgtEl>
                                          <p:spTgt spid="29"/>
                                        </p:tgtEl>
                                      </p:cBhvr>
                                    </p:animEffect>
                                  </p:childTnLst>
                                </p:cTn>
                              </p:par>
                              <p:par>
                                <p:cTn id="11" presetID="12" presetClass="entr" presetSubtype="4" fill="hold" grpId="0" nodeType="withEffect">
                                  <p:childTnLst>
                                    <p:set>
                                      <p:cBhvr additive="base">
                                        <p:cTn id="12" dur="1" fill="hold">
                                          <p:stCondLst>
                                            <p:cond delay="0"/>
                                          </p:stCondLst>
                                        </p:cTn>
                                        <p:tgtEl>
                                          <p:spTgt spid="30"/>
                                        </p:tgtEl>
                                        <p:attrNameLst>
                                          <p:attrName>style.visibility</p:attrName>
                                        </p:attrNameLst>
                                      </p:cBhvr>
                                      <p:to>
                                        <p:strVal val="visible"/>
                                      </p:to>
                                    </p:set>
                                    <p:animEffect transition="in" filter="slide(fromBottom)">
                                      <p:cBhvr additive="base">
                                        <p:cTn id="13" dur="500"/>
                                        <p:tgtEl>
                                          <p:spTgt spid="30"/>
                                        </p:tgtEl>
                                      </p:cBhvr>
                                    </p:animEffec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childTnLst>
                                    <p:set>
                                      <p:cBhvr additive="base">
                                        <p:cTn id="17" dur="1" fill="hold">
                                          <p:stCondLst>
                                            <p:cond delay="0"/>
                                          </p:stCondLst>
                                        </p:cTn>
                                        <p:tgtEl>
                                          <p:spTgt spid="31"/>
                                        </p:tgtEl>
                                        <p:attrNameLst>
                                          <p:attrName>style.visibility</p:attrName>
                                        </p:attrNameLst>
                                      </p:cBhvr>
                                      <p:to>
                                        <p:strVal val="visible"/>
                                      </p:to>
                                    </p:set>
                                    <p:animEffect transition="in" filter="fade">
                                      <p:cBhvr additive="base">
                                        <p:cTn id="18" dur="1000"/>
                                        <p:tgtEl>
                                          <p:spTgt spid="31"/>
                                        </p:tgtEl>
                                      </p:cBhvr>
                                    </p:animEffect>
                                    <p:anim calcmode="lin" valueType="num">
                                      <p:cBhvr additive="base">
                                        <p:cTn id="19" dur="1000" fill="hold"/>
                                        <p:tgtEl>
                                          <p:spTgt spid="31"/>
                                        </p:tgtEl>
                                        <p:attrNameLst>
                                          <p:attrName>ppt_x</p:attrName>
                                        </p:attrNameLst>
                                      </p:cBhvr>
                                      <p:tavLst>
                                        <p:tav tm="0">
                                          <p:val>
                                            <p:strVal val="#ppt_x"/>
                                          </p:val>
                                        </p:tav>
                                        <p:tav tm="100000">
                                          <p:val>
                                            <p:strVal val="#ppt_x"/>
                                          </p:val>
                                        </p:tav>
                                      </p:tavLst>
                                    </p:anim>
                                    <p:anim calcmode="lin" valueType="num">
                                      <p:cBhvr additive="base">
                                        <p:cTn id="20" dur="1000" fill="hold"/>
                                        <p:tgtEl>
                                          <p:spTgt spid="31"/>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childTnLst>
                                    <p:set>
                                      <p:cBhvr additive="base">
                                        <p:cTn id="22" dur="1" fill="hold">
                                          <p:stCondLst>
                                            <p:cond delay="0"/>
                                          </p:stCondLst>
                                        </p:cTn>
                                        <p:tgtEl>
                                          <p:spTgt spid="34"/>
                                        </p:tgtEl>
                                        <p:attrNameLst>
                                          <p:attrName>style.visibility</p:attrName>
                                        </p:attrNameLst>
                                      </p:cBhvr>
                                      <p:to>
                                        <p:strVal val="visible"/>
                                      </p:to>
                                    </p:set>
                                    <p:animEffect transition="in" filter="fade">
                                      <p:cBhvr additive="base">
                                        <p:cTn id="23" dur="1000"/>
                                        <p:tgtEl>
                                          <p:spTgt spid="34"/>
                                        </p:tgtEl>
                                      </p:cBhvr>
                                    </p:animEffect>
                                    <p:anim calcmode="lin" valueType="num">
                                      <p:cBhvr additive="base">
                                        <p:cTn id="24" dur="1000" fill="hold"/>
                                        <p:tgtEl>
                                          <p:spTgt spid="34"/>
                                        </p:tgtEl>
                                        <p:attrNameLst>
                                          <p:attrName>ppt_x</p:attrName>
                                        </p:attrNameLst>
                                      </p:cBhvr>
                                      <p:tavLst>
                                        <p:tav tm="0">
                                          <p:val>
                                            <p:strVal val="#ppt_x"/>
                                          </p:val>
                                        </p:tav>
                                        <p:tav tm="100000">
                                          <p:val>
                                            <p:strVal val="#ppt_x"/>
                                          </p:val>
                                        </p:tav>
                                      </p:tavLst>
                                    </p:anim>
                                    <p:anim calcmode="lin" valueType="num">
                                      <p:cBhvr additive="base">
                                        <p:cTn id="25"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12" presetClass="entr" presetSubtype="4" fill="hold" grpId="0" nodeType="clickEffect">
                                  <p:childTnLst>
                                    <p:set>
                                      <p:cBhvr additive="base">
                                        <p:cTn id="29" dur="1" fill="hold">
                                          <p:stCondLst>
                                            <p:cond delay="0"/>
                                          </p:stCondLst>
                                        </p:cTn>
                                        <p:tgtEl>
                                          <p:spTgt spid="28"/>
                                        </p:tgtEl>
                                        <p:attrNameLst>
                                          <p:attrName>style.visibility</p:attrName>
                                        </p:attrNameLst>
                                      </p:cBhvr>
                                      <p:to>
                                        <p:strVal val="visible"/>
                                      </p:to>
                                    </p:set>
                                    <p:animEffect transition="in" filter="slide(fromBottom)">
                                      <p:cBhvr additive="base">
                                        <p:cTn id="30" dur="500"/>
                                        <p:tgtEl>
                                          <p:spTgt spid="28"/>
                                        </p:tgtEl>
                                      </p:cBhvr>
                                    </p:animEffect>
                                  </p:childTnLst>
                                </p:cTn>
                              </p:par>
                              <p:par>
                                <p:cTn id="31" presetID="12" presetClass="entr" presetSubtype="4" fill="hold" grpId="0" nodeType="withEffect">
                                  <p:childTnLst>
                                    <p:set>
                                      <p:cBhvr additive="base">
                                        <p:cTn id="32" dur="1" fill="hold">
                                          <p:stCondLst>
                                            <p:cond delay="0"/>
                                          </p:stCondLst>
                                        </p:cTn>
                                        <p:tgtEl>
                                          <p:spTgt spid="33"/>
                                        </p:tgtEl>
                                        <p:attrNameLst>
                                          <p:attrName>style.visibility</p:attrName>
                                        </p:attrNameLst>
                                      </p:cBhvr>
                                      <p:to>
                                        <p:strVal val="visible"/>
                                      </p:to>
                                    </p:set>
                                    <p:animEffect transition="in" filter="slide(fromBottom)">
                                      <p:cBhvr additive="base">
                                        <p:cTn id="33"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8" grpId="0" animBg="1"/>
      <p:bldP spid="29" grpId="0" animBg="1"/>
      <p:bldP spid="30" grpId="0" animBg="1"/>
      <p:bldP spid="31" grpId="0" animBg="1"/>
      <p:bldP spid="33" grpId="0" animBg="1"/>
      <p:bldP spid="3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 </a:t>
            </a:r>
            <a:r>
              <a:rPr lang="zh-CN" altLang="en-US" dirty="0"/>
              <a:t>机构投资者参与公司治理</a:t>
            </a:r>
          </a:p>
        </p:txBody>
      </p:sp>
      <p:sp>
        <p:nvSpPr>
          <p:cNvPr id="3" name="内容占位符 2"/>
          <p:cNvSpPr>
            <a:spLocks noGrp="1"/>
          </p:cNvSpPr>
          <p:nvPr>
            <p:ph idx="1"/>
          </p:nvPr>
        </p:nvSpPr>
        <p:spPr/>
        <p:txBody>
          <a:bodyPr/>
          <a:lstStyle/>
          <a:p>
            <a:pPr>
              <a:spcAft>
                <a:spcPts val="600"/>
              </a:spcAft>
            </a:pPr>
            <a:r>
              <a:rPr lang="zh-CN" altLang="en-US" sz="2926" dirty="0">
                <a:latin typeface="Times New Roman" panose="02020603050405020304" pitchFamily="18" charset="0"/>
                <a:cs typeface="Times New Roman" panose="02020603050405020304" pitchFamily="18" charset="0"/>
              </a:rPr>
              <a:t>机构投资者参与公司治理的途径</a:t>
            </a:r>
            <a:endParaRPr lang="en-US" altLang="zh-CN" sz="2926" dirty="0">
              <a:latin typeface="Times New Roman" panose="02020603050405020304" pitchFamily="18" charset="0"/>
              <a:cs typeface="Times New Roman" panose="02020603050405020304" pitchFamily="18" charset="0"/>
            </a:endParaRPr>
          </a:p>
          <a:p>
            <a:pPr lvl="1">
              <a:spcAft>
                <a:spcPts val="600"/>
              </a:spcAft>
            </a:pPr>
            <a:r>
              <a:rPr lang="zh-CN" altLang="en-US" sz="2426" dirty="0">
                <a:latin typeface="Times New Roman" panose="02020603050405020304" pitchFamily="18" charset="0"/>
                <a:cs typeface="Times New Roman" panose="02020603050405020304" pitchFamily="18" charset="0"/>
              </a:rPr>
              <a:t>行为干预</a:t>
            </a:r>
            <a:endParaRPr lang="en-US" altLang="zh-CN" sz="2426" dirty="0">
              <a:latin typeface="Times New Roman" panose="02020603050405020304" pitchFamily="18" charset="0"/>
              <a:cs typeface="Times New Roman" panose="02020603050405020304" pitchFamily="18" charset="0"/>
            </a:endParaRPr>
          </a:p>
          <a:p>
            <a:pPr lvl="1">
              <a:spcAft>
                <a:spcPts val="600"/>
              </a:spcAft>
            </a:pPr>
            <a:r>
              <a:rPr lang="zh-CN" altLang="en-US" sz="2426" dirty="0">
                <a:latin typeface="Times New Roman" panose="02020603050405020304" pitchFamily="18" charset="0"/>
                <a:cs typeface="Times New Roman" panose="02020603050405020304" pitchFamily="18" charset="0"/>
              </a:rPr>
              <a:t>外界干预</a:t>
            </a:r>
            <a:endParaRPr lang="en-US" altLang="zh-CN" sz="2426" dirty="0">
              <a:latin typeface="Times New Roman" panose="02020603050405020304" pitchFamily="18" charset="0"/>
              <a:cs typeface="Times New Roman" panose="02020603050405020304" pitchFamily="18" charset="0"/>
            </a:endParaRPr>
          </a:p>
          <a:p>
            <a:pPr>
              <a:spcAft>
                <a:spcPts val="600"/>
              </a:spcAft>
            </a:pPr>
            <a:r>
              <a:rPr lang="zh-CN" altLang="en-US" sz="2926" dirty="0">
                <a:latin typeface="Times New Roman" panose="02020603050405020304" pitchFamily="18" charset="0"/>
                <a:cs typeface="Times New Roman" panose="02020603050405020304" pitchFamily="18" charset="0"/>
              </a:rPr>
              <a:t>机构投资者参与公司治理的外部条件</a:t>
            </a:r>
            <a:endParaRPr lang="en-US" altLang="zh-CN" sz="2926" dirty="0">
              <a:latin typeface="Times New Roman" panose="02020603050405020304" pitchFamily="18" charset="0"/>
              <a:cs typeface="Times New Roman" panose="02020603050405020304" pitchFamily="18" charset="0"/>
            </a:endParaRPr>
          </a:p>
          <a:p>
            <a:pPr lvl="1">
              <a:spcAft>
                <a:spcPts val="600"/>
              </a:spcAft>
            </a:pPr>
            <a:r>
              <a:rPr lang="zh-CN" altLang="en-US" sz="2426" dirty="0">
                <a:latin typeface="Times New Roman" panose="02020603050405020304" pitchFamily="18" charset="0"/>
                <a:cs typeface="Times New Roman" panose="02020603050405020304" pitchFamily="18" charset="0"/>
              </a:rPr>
              <a:t>相关法律的逐渐宽松</a:t>
            </a:r>
            <a:endParaRPr lang="en-US" altLang="zh-CN" sz="2426" dirty="0">
              <a:latin typeface="Times New Roman" panose="02020603050405020304" pitchFamily="18" charset="0"/>
              <a:cs typeface="Times New Roman" panose="02020603050405020304" pitchFamily="18" charset="0"/>
            </a:endParaRPr>
          </a:p>
          <a:p>
            <a:pPr lvl="1">
              <a:spcAft>
                <a:spcPts val="600"/>
              </a:spcAft>
            </a:pPr>
            <a:r>
              <a:rPr lang="zh-CN" altLang="en-US" sz="2426" dirty="0">
                <a:latin typeface="Times New Roman" panose="02020603050405020304" pitchFamily="18" charset="0"/>
                <a:cs typeface="Times New Roman" panose="02020603050405020304" pitchFamily="18" charset="0"/>
              </a:rPr>
              <a:t>机构投资者的规模扩大</a:t>
            </a:r>
            <a:endParaRPr lang="en-US" altLang="zh-CN" sz="2426" dirty="0">
              <a:latin typeface="Times New Roman" panose="02020603050405020304" pitchFamily="18" charset="0"/>
              <a:cs typeface="Times New Roman" panose="02020603050405020304" pitchFamily="18" charset="0"/>
            </a:endParaRPr>
          </a:p>
          <a:p>
            <a:pPr lvl="1">
              <a:spcAft>
                <a:spcPts val="600"/>
              </a:spcAft>
            </a:pPr>
            <a:r>
              <a:rPr lang="zh-CN" altLang="en-US" sz="2426" dirty="0">
                <a:latin typeface="Times New Roman" panose="02020603050405020304" pitchFamily="18" charset="0"/>
                <a:cs typeface="Times New Roman" panose="02020603050405020304" pitchFamily="18" charset="0"/>
              </a:rPr>
              <a:t>“股东至上主义”为核心的股权文化盛行</a:t>
            </a:r>
            <a:endParaRPr lang="en-US" altLang="zh-CN" sz="2926"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325961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 </a:t>
            </a:r>
            <a:r>
              <a:rPr lang="zh-CN" altLang="en-US" dirty="0"/>
              <a:t>我国的机构投资者</a:t>
            </a:r>
          </a:p>
        </p:txBody>
      </p:sp>
      <p:sp>
        <p:nvSpPr>
          <p:cNvPr id="3" name="内容占位符 2"/>
          <p:cNvSpPr>
            <a:spLocks noGrp="1"/>
          </p:cNvSpPr>
          <p:nvPr>
            <p:ph idx="1"/>
          </p:nvPr>
        </p:nvSpPr>
        <p:spPr/>
        <p:txBody>
          <a:bodyPr/>
          <a:lstStyle/>
          <a:p>
            <a:pPr>
              <a:spcAft>
                <a:spcPts val="600"/>
              </a:spcAft>
            </a:pPr>
            <a:r>
              <a:rPr lang="zh-CN" altLang="en-US" sz="2926" dirty="0">
                <a:latin typeface="Times New Roman" panose="02020603050405020304" pitchFamily="18" charset="0"/>
                <a:cs typeface="Times New Roman" panose="02020603050405020304" pitchFamily="18" charset="0"/>
              </a:rPr>
              <a:t>主要类型</a:t>
            </a:r>
            <a:endParaRPr lang="en-US" altLang="zh-CN" sz="2926" dirty="0">
              <a:latin typeface="Times New Roman" panose="02020603050405020304" pitchFamily="18" charset="0"/>
              <a:cs typeface="Times New Roman" panose="02020603050405020304" pitchFamily="18" charset="0"/>
            </a:endParaRPr>
          </a:p>
        </p:txBody>
      </p:sp>
      <p:grpSp>
        <p:nvGrpSpPr>
          <p:cNvPr id="4" name="Group 486"/>
          <p:cNvGrpSpPr>
            <a:grpSpLocks/>
          </p:cNvGrpSpPr>
          <p:nvPr/>
        </p:nvGrpSpPr>
        <p:grpSpPr bwMode="auto">
          <a:xfrm>
            <a:off x="2322364" y="2700511"/>
            <a:ext cx="4508500" cy="2100262"/>
            <a:chOff x="2320" y="2925"/>
            <a:chExt cx="3395" cy="1942"/>
          </a:xfrm>
        </p:grpSpPr>
        <p:sp>
          <p:nvSpPr>
            <p:cNvPr id="5" name="Rectangle 487"/>
            <p:cNvSpPr>
              <a:spLocks noChangeArrowheads="1"/>
            </p:cNvSpPr>
            <p:nvPr/>
          </p:nvSpPr>
          <p:spPr bwMode="auto">
            <a:xfrm>
              <a:off x="3719" y="3652"/>
              <a:ext cx="1408" cy="372"/>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a:lnSpc>
                  <a:spcPct val="93000"/>
                </a:lnSpc>
                <a:buClr>
                  <a:srgbClr val="000000"/>
                </a:buClr>
                <a:buSzPct val="100000"/>
                <a:buFont typeface="Times New Roman" panose="02020603050405020304" pitchFamily="18" charset="0"/>
                <a:buNone/>
              </a:pPr>
              <a:r>
                <a:rPr lang="zh-CN" altLang="en-US" sz="2200">
                  <a:solidFill>
                    <a:schemeClr val="bg1"/>
                  </a:solidFill>
                </a:rPr>
                <a:t>现代企业制度</a:t>
              </a:r>
            </a:p>
          </p:txBody>
        </p:sp>
        <p:sp>
          <p:nvSpPr>
            <p:cNvPr id="6" name="AutoShape 488"/>
            <p:cNvSpPr>
              <a:spLocks noChangeArrowheads="1"/>
            </p:cNvSpPr>
            <p:nvPr/>
          </p:nvSpPr>
          <p:spPr bwMode="auto">
            <a:xfrm>
              <a:off x="2857" y="2925"/>
              <a:ext cx="2858" cy="499"/>
            </a:xfrm>
            <a:prstGeom prst="roundRect">
              <a:avLst>
                <a:gd name="adj" fmla="val 16667"/>
              </a:avLst>
            </a:prstGeom>
            <a:solidFill>
              <a:srgbClr val="88363E"/>
            </a:soli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64404" rIns="36000" bIns="45000" anchor="ctr"/>
            <a:lstStyle>
              <a:lvl1pPr>
                <a:lnSpc>
                  <a:spcPct val="93000"/>
                </a:lnSpc>
                <a:spcAft>
                  <a:spcPts val="1425"/>
                </a:spcAft>
                <a:buClr>
                  <a:srgbClr val="000000"/>
                </a:buClr>
                <a:buSzPct val="100000"/>
                <a:buFont typeface="Times New Roman" panose="02020603050405020304" pitchFamily="18" charset="0"/>
                <a:tabLst>
                  <a:tab pos="723900" algn="l"/>
                  <a:tab pos="1447800" algn="l"/>
                </a:tabLst>
                <a:defRPr sz="3200">
                  <a:solidFill>
                    <a:srgbClr val="000000"/>
                  </a:solidFill>
                  <a:latin typeface="Arial" panose="020B0604020202020204" pitchFamily="34" charset="0"/>
                  <a:ea typeface="宋体" panose="02010600030101010101" pitchFamily="2" charset="-122"/>
                </a:defRPr>
              </a:lvl1pPr>
              <a:lvl2pPr>
                <a:lnSpc>
                  <a:spcPct val="93000"/>
                </a:lnSpc>
                <a:spcAft>
                  <a:spcPts val="1138"/>
                </a:spcAft>
                <a:buClr>
                  <a:srgbClr val="000000"/>
                </a:buClr>
                <a:buSzPct val="100000"/>
                <a:buFont typeface="Times New Roman" panose="02020603050405020304" pitchFamily="18" charset="0"/>
                <a:tabLst>
                  <a:tab pos="723900" algn="l"/>
                  <a:tab pos="1447800" algn="l"/>
                </a:tabLst>
                <a:defRPr sz="2800">
                  <a:solidFill>
                    <a:srgbClr val="000000"/>
                  </a:solidFill>
                  <a:latin typeface="Arial" panose="020B0604020202020204" pitchFamily="34" charset="0"/>
                  <a:ea typeface="宋体" panose="02010600030101010101" pitchFamily="2" charset="-122"/>
                </a:defRPr>
              </a:lvl2pPr>
              <a:lvl3pPr>
                <a:lnSpc>
                  <a:spcPct val="93000"/>
                </a:lnSpc>
                <a:spcAft>
                  <a:spcPts val="850"/>
                </a:spcAft>
                <a:buClr>
                  <a:srgbClr val="000000"/>
                </a:buClr>
                <a:buSzPct val="100000"/>
                <a:buFont typeface="Times New Roman" panose="02020603050405020304" pitchFamily="18" charset="0"/>
                <a:tabLst>
                  <a:tab pos="723900" algn="l"/>
                  <a:tab pos="1447800" algn="l"/>
                </a:tabLst>
                <a:defRPr sz="2400">
                  <a:solidFill>
                    <a:srgbClr val="000000"/>
                  </a:solidFill>
                  <a:latin typeface="Arial" panose="020B0604020202020204" pitchFamily="34" charset="0"/>
                  <a:ea typeface="宋体" panose="02010600030101010101" pitchFamily="2" charset="-122"/>
                </a:defRPr>
              </a:lvl3pPr>
              <a:lvl4pPr>
                <a:lnSpc>
                  <a:spcPct val="93000"/>
                </a:lnSpc>
                <a:spcAft>
                  <a:spcPts val="575"/>
                </a:spcAft>
                <a:buClr>
                  <a:srgbClr val="000000"/>
                </a:buClr>
                <a:buSzPct val="100000"/>
                <a:buFont typeface="Times New Roman" panose="02020603050405020304" pitchFamily="18" charset="0"/>
                <a:tabLst>
                  <a:tab pos="723900" algn="l"/>
                  <a:tab pos="1447800" algn="l"/>
                </a:tabLst>
                <a:defRPr sz="2000">
                  <a:solidFill>
                    <a:srgbClr val="000000"/>
                  </a:solidFill>
                  <a:latin typeface="Arial" panose="020B0604020202020204" pitchFamily="34" charset="0"/>
                  <a:ea typeface="宋体" panose="02010600030101010101" pitchFamily="2" charset="-122"/>
                </a:defRPr>
              </a:lvl4pPr>
              <a:lvl5pPr>
                <a:lnSpc>
                  <a:spcPct val="93000"/>
                </a:lnSpc>
                <a:spcAft>
                  <a:spcPts val="288"/>
                </a:spcAft>
                <a:buClr>
                  <a:srgbClr val="000000"/>
                </a:buClr>
                <a:buSzPct val="100000"/>
                <a:buFont typeface="Times New Roman" panose="02020603050405020304" pitchFamily="18" charset="0"/>
                <a:tabLst>
                  <a:tab pos="723900" algn="l"/>
                  <a:tab pos="1447800" algn="l"/>
                </a:tabLst>
                <a:defRPr sz="2000">
                  <a:solidFill>
                    <a:srgbClr val="000000"/>
                  </a:solidFill>
                  <a:latin typeface="Arial" panose="020B0604020202020204" pitchFamily="34" charset="0"/>
                  <a:ea typeface="宋体" panose="02010600030101010101" pitchFamily="2" charset="-122"/>
                </a:defRPr>
              </a:lvl5pPr>
              <a:lvl6pPr marL="25146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723900" algn="l"/>
                  <a:tab pos="1447800" algn="l"/>
                </a:tabLst>
                <a:defRPr sz="2000">
                  <a:solidFill>
                    <a:srgbClr val="000000"/>
                  </a:solidFill>
                  <a:latin typeface="Arial" panose="020B0604020202020204" pitchFamily="34" charset="0"/>
                  <a:ea typeface="宋体" panose="02010600030101010101" pitchFamily="2" charset="-122"/>
                </a:defRPr>
              </a:lvl6pPr>
              <a:lvl7pPr marL="29718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723900" algn="l"/>
                  <a:tab pos="1447800" algn="l"/>
                </a:tabLst>
                <a:defRPr sz="2000">
                  <a:solidFill>
                    <a:srgbClr val="000000"/>
                  </a:solidFill>
                  <a:latin typeface="Arial" panose="020B0604020202020204" pitchFamily="34" charset="0"/>
                  <a:ea typeface="宋体" panose="02010600030101010101" pitchFamily="2" charset="-122"/>
                </a:defRPr>
              </a:lvl7pPr>
              <a:lvl8pPr marL="34290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723900" algn="l"/>
                  <a:tab pos="1447800" algn="l"/>
                </a:tabLst>
                <a:defRPr sz="2000">
                  <a:solidFill>
                    <a:srgbClr val="000000"/>
                  </a:solidFill>
                  <a:latin typeface="Arial" panose="020B0604020202020204" pitchFamily="34" charset="0"/>
                  <a:ea typeface="宋体" panose="02010600030101010101" pitchFamily="2" charset="-122"/>
                </a:defRPr>
              </a:lvl8pPr>
              <a:lvl9pPr marL="38862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723900" algn="l"/>
                  <a:tab pos="1447800" algn="l"/>
                </a:tabLst>
                <a:defRPr sz="2000">
                  <a:solidFill>
                    <a:srgbClr val="000000"/>
                  </a:solidFill>
                  <a:latin typeface="Arial" panose="020B0604020202020204" pitchFamily="34" charset="0"/>
                  <a:ea typeface="宋体" panose="02010600030101010101" pitchFamily="2" charset="-122"/>
                </a:defRPr>
              </a:lvl9pPr>
            </a:lstStyle>
            <a:p>
              <a:pPr algn="ctr" eaLnBrk="1">
                <a:spcAft>
                  <a:spcPct val="0"/>
                </a:spcAft>
              </a:pPr>
              <a:r>
                <a:rPr lang="zh-CN" altLang="en-US" sz="2800">
                  <a:solidFill>
                    <a:schemeClr val="bg1"/>
                  </a:solidFill>
                  <a:ea typeface="黑体" panose="02010609060101010101" pitchFamily="49" charset="-122"/>
                </a:rPr>
                <a:t>证券投资基金 </a:t>
              </a:r>
            </a:p>
          </p:txBody>
        </p:sp>
        <p:sp>
          <p:nvSpPr>
            <p:cNvPr id="7" name="AutoShape 489"/>
            <p:cNvSpPr>
              <a:spLocks noChangeArrowheads="1"/>
            </p:cNvSpPr>
            <p:nvPr/>
          </p:nvSpPr>
          <p:spPr bwMode="auto">
            <a:xfrm>
              <a:off x="2857" y="3606"/>
              <a:ext cx="2858" cy="499"/>
            </a:xfrm>
            <a:prstGeom prst="roundRect">
              <a:avLst>
                <a:gd name="adj" fmla="val 16667"/>
              </a:avLst>
            </a:prstGeom>
            <a:solidFill>
              <a:srgbClr val="88363E"/>
            </a:soli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64404" rIns="36000" bIns="45000" anchor="ctr"/>
            <a:lstStyle>
              <a:lvl1pPr>
                <a:lnSpc>
                  <a:spcPct val="93000"/>
                </a:lnSpc>
                <a:spcAft>
                  <a:spcPts val="1425"/>
                </a:spcAft>
                <a:buClr>
                  <a:srgbClr val="000000"/>
                </a:buClr>
                <a:buSzPct val="100000"/>
                <a:buFont typeface="Times New Roman" panose="02020603050405020304" pitchFamily="18" charset="0"/>
                <a:tabLst>
                  <a:tab pos="723900" algn="l"/>
                  <a:tab pos="1447800" algn="l"/>
                </a:tabLst>
                <a:defRPr sz="3200">
                  <a:solidFill>
                    <a:srgbClr val="000000"/>
                  </a:solidFill>
                  <a:latin typeface="Arial" panose="020B0604020202020204" pitchFamily="34" charset="0"/>
                  <a:ea typeface="宋体" panose="02010600030101010101" pitchFamily="2" charset="-122"/>
                </a:defRPr>
              </a:lvl1pPr>
              <a:lvl2pPr>
                <a:lnSpc>
                  <a:spcPct val="93000"/>
                </a:lnSpc>
                <a:spcAft>
                  <a:spcPts val="1138"/>
                </a:spcAft>
                <a:buClr>
                  <a:srgbClr val="000000"/>
                </a:buClr>
                <a:buSzPct val="100000"/>
                <a:buFont typeface="Times New Roman" panose="02020603050405020304" pitchFamily="18" charset="0"/>
                <a:tabLst>
                  <a:tab pos="723900" algn="l"/>
                  <a:tab pos="1447800" algn="l"/>
                </a:tabLst>
                <a:defRPr sz="2800">
                  <a:solidFill>
                    <a:srgbClr val="000000"/>
                  </a:solidFill>
                  <a:latin typeface="Arial" panose="020B0604020202020204" pitchFamily="34" charset="0"/>
                  <a:ea typeface="宋体" panose="02010600030101010101" pitchFamily="2" charset="-122"/>
                </a:defRPr>
              </a:lvl2pPr>
              <a:lvl3pPr>
                <a:lnSpc>
                  <a:spcPct val="93000"/>
                </a:lnSpc>
                <a:spcAft>
                  <a:spcPts val="850"/>
                </a:spcAft>
                <a:buClr>
                  <a:srgbClr val="000000"/>
                </a:buClr>
                <a:buSzPct val="100000"/>
                <a:buFont typeface="Times New Roman" panose="02020603050405020304" pitchFamily="18" charset="0"/>
                <a:tabLst>
                  <a:tab pos="723900" algn="l"/>
                  <a:tab pos="1447800" algn="l"/>
                </a:tabLst>
                <a:defRPr sz="2400">
                  <a:solidFill>
                    <a:srgbClr val="000000"/>
                  </a:solidFill>
                  <a:latin typeface="Arial" panose="020B0604020202020204" pitchFamily="34" charset="0"/>
                  <a:ea typeface="宋体" panose="02010600030101010101" pitchFamily="2" charset="-122"/>
                </a:defRPr>
              </a:lvl3pPr>
              <a:lvl4pPr>
                <a:lnSpc>
                  <a:spcPct val="93000"/>
                </a:lnSpc>
                <a:spcAft>
                  <a:spcPts val="575"/>
                </a:spcAft>
                <a:buClr>
                  <a:srgbClr val="000000"/>
                </a:buClr>
                <a:buSzPct val="100000"/>
                <a:buFont typeface="Times New Roman" panose="02020603050405020304" pitchFamily="18" charset="0"/>
                <a:tabLst>
                  <a:tab pos="723900" algn="l"/>
                  <a:tab pos="1447800" algn="l"/>
                </a:tabLst>
                <a:defRPr sz="2000">
                  <a:solidFill>
                    <a:srgbClr val="000000"/>
                  </a:solidFill>
                  <a:latin typeface="Arial" panose="020B0604020202020204" pitchFamily="34" charset="0"/>
                  <a:ea typeface="宋体" panose="02010600030101010101" pitchFamily="2" charset="-122"/>
                </a:defRPr>
              </a:lvl4pPr>
              <a:lvl5pPr>
                <a:lnSpc>
                  <a:spcPct val="93000"/>
                </a:lnSpc>
                <a:spcAft>
                  <a:spcPts val="288"/>
                </a:spcAft>
                <a:buClr>
                  <a:srgbClr val="000000"/>
                </a:buClr>
                <a:buSzPct val="100000"/>
                <a:buFont typeface="Times New Roman" panose="02020603050405020304" pitchFamily="18" charset="0"/>
                <a:tabLst>
                  <a:tab pos="723900" algn="l"/>
                  <a:tab pos="1447800" algn="l"/>
                </a:tabLst>
                <a:defRPr sz="2000">
                  <a:solidFill>
                    <a:srgbClr val="000000"/>
                  </a:solidFill>
                  <a:latin typeface="Arial" panose="020B0604020202020204" pitchFamily="34" charset="0"/>
                  <a:ea typeface="宋体" panose="02010600030101010101" pitchFamily="2" charset="-122"/>
                </a:defRPr>
              </a:lvl5pPr>
              <a:lvl6pPr marL="25146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723900" algn="l"/>
                  <a:tab pos="1447800" algn="l"/>
                </a:tabLst>
                <a:defRPr sz="2000">
                  <a:solidFill>
                    <a:srgbClr val="000000"/>
                  </a:solidFill>
                  <a:latin typeface="Arial" panose="020B0604020202020204" pitchFamily="34" charset="0"/>
                  <a:ea typeface="宋体" panose="02010600030101010101" pitchFamily="2" charset="-122"/>
                </a:defRPr>
              </a:lvl6pPr>
              <a:lvl7pPr marL="29718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723900" algn="l"/>
                  <a:tab pos="1447800" algn="l"/>
                </a:tabLst>
                <a:defRPr sz="2000">
                  <a:solidFill>
                    <a:srgbClr val="000000"/>
                  </a:solidFill>
                  <a:latin typeface="Arial" panose="020B0604020202020204" pitchFamily="34" charset="0"/>
                  <a:ea typeface="宋体" panose="02010600030101010101" pitchFamily="2" charset="-122"/>
                </a:defRPr>
              </a:lvl7pPr>
              <a:lvl8pPr marL="34290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723900" algn="l"/>
                  <a:tab pos="1447800" algn="l"/>
                </a:tabLst>
                <a:defRPr sz="2000">
                  <a:solidFill>
                    <a:srgbClr val="000000"/>
                  </a:solidFill>
                  <a:latin typeface="Arial" panose="020B0604020202020204" pitchFamily="34" charset="0"/>
                  <a:ea typeface="宋体" panose="02010600030101010101" pitchFamily="2" charset="-122"/>
                </a:defRPr>
              </a:lvl8pPr>
              <a:lvl9pPr marL="38862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723900" algn="l"/>
                  <a:tab pos="1447800" algn="l"/>
                </a:tabLst>
                <a:defRPr sz="2000">
                  <a:solidFill>
                    <a:srgbClr val="000000"/>
                  </a:solidFill>
                  <a:latin typeface="Arial" panose="020B0604020202020204" pitchFamily="34" charset="0"/>
                  <a:ea typeface="宋体" panose="02010600030101010101" pitchFamily="2" charset="-122"/>
                </a:defRPr>
              </a:lvl9pPr>
            </a:lstStyle>
            <a:p>
              <a:pPr algn="ctr" eaLnBrk="1">
                <a:spcAft>
                  <a:spcPct val="0"/>
                </a:spcAft>
              </a:pPr>
              <a:r>
                <a:rPr lang="zh-CN" altLang="en-US" sz="2800" dirty="0">
                  <a:solidFill>
                    <a:schemeClr val="bg1"/>
                  </a:solidFill>
                  <a:ea typeface="黑体" panose="02010609060101010101" pitchFamily="49" charset="-122"/>
                </a:rPr>
                <a:t>证券公司</a:t>
              </a:r>
            </a:p>
          </p:txBody>
        </p:sp>
        <p:sp>
          <p:nvSpPr>
            <p:cNvPr id="8" name="Rectangle 490"/>
            <p:cNvSpPr>
              <a:spLocks noChangeArrowheads="1"/>
            </p:cNvSpPr>
            <p:nvPr/>
          </p:nvSpPr>
          <p:spPr bwMode="auto">
            <a:xfrm>
              <a:off x="2320" y="3015"/>
              <a:ext cx="514" cy="468"/>
            </a:xfrm>
            <a:prstGeom prst="rect">
              <a:avLst/>
            </a:prstGeom>
            <a:noFill/>
            <a:ln>
              <a:noFill/>
            </a:ln>
            <a:effectLst/>
            <a:extLst>
              <a:ext uri="{909E8E84-426E-40DD-AFC4-6F175D3DCCD1}">
                <a14:hiddenFill xmlns:a14="http://schemas.microsoft.com/office/drawing/2010/main">
                  <a:solidFill>
                    <a:srgbClr val="88363E"/>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64404" rIns="36000" bIns="45000">
              <a:spAutoFit/>
            </a:bodyPr>
            <a:lstStyle>
              <a:lvl1pPr>
                <a:lnSpc>
                  <a:spcPct val="93000"/>
                </a:lnSpc>
                <a:spcAft>
                  <a:spcPts val="1425"/>
                </a:spcAft>
                <a:buClr>
                  <a:srgbClr val="000000"/>
                </a:buClr>
                <a:buSzPct val="100000"/>
                <a:buFont typeface="Times New Roman" panose="02020603050405020304" pitchFamily="18" charset="0"/>
                <a:tabLst>
                  <a:tab pos="723900" algn="l"/>
                  <a:tab pos="1447800" algn="l"/>
                </a:tabLst>
                <a:defRPr sz="3200">
                  <a:solidFill>
                    <a:srgbClr val="000000"/>
                  </a:solidFill>
                  <a:latin typeface="Arial" panose="020B0604020202020204" pitchFamily="34" charset="0"/>
                  <a:ea typeface="宋体" panose="02010600030101010101" pitchFamily="2" charset="-122"/>
                </a:defRPr>
              </a:lvl1pPr>
              <a:lvl2pPr>
                <a:lnSpc>
                  <a:spcPct val="93000"/>
                </a:lnSpc>
                <a:spcAft>
                  <a:spcPts val="1138"/>
                </a:spcAft>
                <a:buClr>
                  <a:srgbClr val="000000"/>
                </a:buClr>
                <a:buSzPct val="100000"/>
                <a:buFont typeface="Times New Roman" panose="02020603050405020304" pitchFamily="18" charset="0"/>
                <a:tabLst>
                  <a:tab pos="723900" algn="l"/>
                  <a:tab pos="1447800" algn="l"/>
                </a:tabLst>
                <a:defRPr sz="2800">
                  <a:solidFill>
                    <a:srgbClr val="000000"/>
                  </a:solidFill>
                  <a:latin typeface="Arial" panose="020B0604020202020204" pitchFamily="34" charset="0"/>
                  <a:ea typeface="宋体" panose="02010600030101010101" pitchFamily="2" charset="-122"/>
                </a:defRPr>
              </a:lvl2pPr>
              <a:lvl3pPr>
                <a:lnSpc>
                  <a:spcPct val="93000"/>
                </a:lnSpc>
                <a:spcAft>
                  <a:spcPts val="850"/>
                </a:spcAft>
                <a:buClr>
                  <a:srgbClr val="000000"/>
                </a:buClr>
                <a:buSzPct val="100000"/>
                <a:buFont typeface="Times New Roman" panose="02020603050405020304" pitchFamily="18" charset="0"/>
                <a:tabLst>
                  <a:tab pos="723900" algn="l"/>
                  <a:tab pos="1447800" algn="l"/>
                </a:tabLst>
                <a:defRPr sz="2400">
                  <a:solidFill>
                    <a:srgbClr val="000000"/>
                  </a:solidFill>
                  <a:latin typeface="Arial" panose="020B0604020202020204" pitchFamily="34" charset="0"/>
                  <a:ea typeface="宋体" panose="02010600030101010101" pitchFamily="2" charset="-122"/>
                </a:defRPr>
              </a:lvl3pPr>
              <a:lvl4pPr>
                <a:lnSpc>
                  <a:spcPct val="93000"/>
                </a:lnSpc>
                <a:spcAft>
                  <a:spcPts val="575"/>
                </a:spcAft>
                <a:buClr>
                  <a:srgbClr val="000000"/>
                </a:buClr>
                <a:buSzPct val="100000"/>
                <a:buFont typeface="Times New Roman" panose="02020603050405020304" pitchFamily="18" charset="0"/>
                <a:tabLst>
                  <a:tab pos="723900" algn="l"/>
                  <a:tab pos="1447800" algn="l"/>
                </a:tabLst>
                <a:defRPr sz="2000">
                  <a:solidFill>
                    <a:srgbClr val="000000"/>
                  </a:solidFill>
                  <a:latin typeface="Arial" panose="020B0604020202020204" pitchFamily="34" charset="0"/>
                  <a:ea typeface="宋体" panose="02010600030101010101" pitchFamily="2" charset="-122"/>
                </a:defRPr>
              </a:lvl4pPr>
              <a:lvl5pPr>
                <a:lnSpc>
                  <a:spcPct val="93000"/>
                </a:lnSpc>
                <a:spcAft>
                  <a:spcPts val="288"/>
                </a:spcAft>
                <a:buClr>
                  <a:srgbClr val="000000"/>
                </a:buClr>
                <a:buSzPct val="100000"/>
                <a:buFont typeface="Times New Roman" panose="02020603050405020304" pitchFamily="18" charset="0"/>
                <a:tabLst>
                  <a:tab pos="723900" algn="l"/>
                  <a:tab pos="1447800" algn="l"/>
                </a:tabLst>
                <a:defRPr sz="2000">
                  <a:solidFill>
                    <a:srgbClr val="000000"/>
                  </a:solidFill>
                  <a:latin typeface="Arial" panose="020B0604020202020204" pitchFamily="34" charset="0"/>
                  <a:ea typeface="宋体" panose="02010600030101010101" pitchFamily="2" charset="-122"/>
                </a:defRPr>
              </a:lvl5pPr>
              <a:lvl6pPr marL="25146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723900" algn="l"/>
                  <a:tab pos="1447800" algn="l"/>
                </a:tabLst>
                <a:defRPr sz="2000">
                  <a:solidFill>
                    <a:srgbClr val="000000"/>
                  </a:solidFill>
                  <a:latin typeface="Arial" panose="020B0604020202020204" pitchFamily="34" charset="0"/>
                  <a:ea typeface="宋体" panose="02010600030101010101" pitchFamily="2" charset="-122"/>
                </a:defRPr>
              </a:lvl6pPr>
              <a:lvl7pPr marL="29718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723900" algn="l"/>
                  <a:tab pos="1447800" algn="l"/>
                </a:tabLst>
                <a:defRPr sz="2000">
                  <a:solidFill>
                    <a:srgbClr val="000000"/>
                  </a:solidFill>
                  <a:latin typeface="Arial" panose="020B0604020202020204" pitchFamily="34" charset="0"/>
                  <a:ea typeface="宋体" panose="02010600030101010101" pitchFamily="2" charset="-122"/>
                </a:defRPr>
              </a:lvl7pPr>
              <a:lvl8pPr marL="34290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723900" algn="l"/>
                  <a:tab pos="1447800" algn="l"/>
                </a:tabLst>
                <a:defRPr sz="2000">
                  <a:solidFill>
                    <a:srgbClr val="000000"/>
                  </a:solidFill>
                  <a:latin typeface="Arial" panose="020B0604020202020204" pitchFamily="34" charset="0"/>
                  <a:ea typeface="宋体" panose="02010600030101010101" pitchFamily="2" charset="-122"/>
                </a:defRPr>
              </a:lvl8pPr>
              <a:lvl9pPr marL="38862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723900" algn="l"/>
                  <a:tab pos="1447800" algn="l"/>
                </a:tabLst>
                <a:defRPr sz="2000">
                  <a:solidFill>
                    <a:srgbClr val="000000"/>
                  </a:solidFill>
                  <a:latin typeface="Arial" panose="020B0604020202020204" pitchFamily="34" charset="0"/>
                  <a:ea typeface="宋体" panose="02010600030101010101" pitchFamily="2" charset="-122"/>
                </a:defRPr>
              </a:lvl9pPr>
            </a:lstStyle>
            <a:p>
              <a:pPr algn="r" eaLnBrk="1">
                <a:spcAft>
                  <a:spcPct val="0"/>
                </a:spcAft>
              </a:pPr>
              <a:r>
                <a:rPr lang="en-US" altLang="zh-CN" sz="2800" dirty="0">
                  <a:solidFill>
                    <a:schemeClr val="tx1"/>
                  </a:solidFill>
                  <a:ea typeface="黑体" panose="02010609060101010101" pitchFamily="49" charset="-122"/>
                </a:rPr>
                <a:t>1</a:t>
              </a:r>
              <a:r>
                <a:rPr lang="zh-CN" altLang="en-US" sz="2800" dirty="0">
                  <a:solidFill>
                    <a:schemeClr val="tx1"/>
                  </a:solidFill>
                  <a:ea typeface="黑体" panose="02010609060101010101" pitchFamily="49" charset="-122"/>
                </a:rPr>
                <a:t>、</a:t>
              </a:r>
            </a:p>
          </p:txBody>
        </p:sp>
        <p:sp>
          <p:nvSpPr>
            <p:cNvPr id="9" name="Rectangle 491"/>
            <p:cNvSpPr>
              <a:spLocks noChangeArrowheads="1"/>
            </p:cNvSpPr>
            <p:nvPr/>
          </p:nvSpPr>
          <p:spPr bwMode="auto">
            <a:xfrm>
              <a:off x="2320" y="3743"/>
              <a:ext cx="514" cy="468"/>
            </a:xfrm>
            <a:prstGeom prst="rect">
              <a:avLst/>
            </a:prstGeom>
            <a:noFill/>
            <a:ln>
              <a:noFill/>
            </a:ln>
            <a:effectLst/>
            <a:extLst>
              <a:ext uri="{909E8E84-426E-40DD-AFC4-6F175D3DCCD1}">
                <a14:hiddenFill xmlns:a14="http://schemas.microsoft.com/office/drawing/2010/main">
                  <a:solidFill>
                    <a:srgbClr val="88363E"/>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64404" rIns="36000" bIns="45000">
              <a:spAutoFit/>
            </a:bodyPr>
            <a:lstStyle>
              <a:lvl1pPr>
                <a:lnSpc>
                  <a:spcPct val="93000"/>
                </a:lnSpc>
                <a:spcAft>
                  <a:spcPts val="1425"/>
                </a:spcAft>
                <a:buClr>
                  <a:srgbClr val="000000"/>
                </a:buClr>
                <a:buSzPct val="100000"/>
                <a:buFont typeface="Times New Roman" panose="02020603050405020304" pitchFamily="18" charset="0"/>
                <a:tabLst>
                  <a:tab pos="723900" algn="l"/>
                  <a:tab pos="1447800" algn="l"/>
                </a:tabLst>
                <a:defRPr sz="3200">
                  <a:solidFill>
                    <a:srgbClr val="000000"/>
                  </a:solidFill>
                  <a:latin typeface="Arial" panose="020B0604020202020204" pitchFamily="34" charset="0"/>
                  <a:ea typeface="宋体" panose="02010600030101010101" pitchFamily="2" charset="-122"/>
                </a:defRPr>
              </a:lvl1pPr>
              <a:lvl2pPr>
                <a:lnSpc>
                  <a:spcPct val="93000"/>
                </a:lnSpc>
                <a:spcAft>
                  <a:spcPts val="1138"/>
                </a:spcAft>
                <a:buClr>
                  <a:srgbClr val="000000"/>
                </a:buClr>
                <a:buSzPct val="100000"/>
                <a:buFont typeface="Times New Roman" panose="02020603050405020304" pitchFamily="18" charset="0"/>
                <a:tabLst>
                  <a:tab pos="723900" algn="l"/>
                  <a:tab pos="1447800" algn="l"/>
                </a:tabLst>
                <a:defRPr sz="2800">
                  <a:solidFill>
                    <a:srgbClr val="000000"/>
                  </a:solidFill>
                  <a:latin typeface="Arial" panose="020B0604020202020204" pitchFamily="34" charset="0"/>
                  <a:ea typeface="宋体" panose="02010600030101010101" pitchFamily="2" charset="-122"/>
                </a:defRPr>
              </a:lvl2pPr>
              <a:lvl3pPr>
                <a:lnSpc>
                  <a:spcPct val="93000"/>
                </a:lnSpc>
                <a:spcAft>
                  <a:spcPts val="850"/>
                </a:spcAft>
                <a:buClr>
                  <a:srgbClr val="000000"/>
                </a:buClr>
                <a:buSzPct val="100000"/>
                <a:buFont typeface="Times New Roman" panose="02020603050405020304" pitchFamily="18" charset="0"/>
                <a:tabLst>
                  <a:tab pos="723900" algn="l"/>
                  <a:tab pos="1447800" algn="l"/>
                </a:tabLst>
                <a:defRPr sz="2400">
                  <a:solidFill>
                    <a:srgbClr val="000000"/>
                  </a:solidFill>
                  <a:latin typeface="Arial" panose="020B0604020202020204" pitchFamily="34" charset="0"/>
                  <a:ea typeface="宋体" panose="02010600030101010101" pitchFamily="2" charset="-122"/>
                </a:defRPr>
              </a:lvl3pPr>
              <a:lvl4pPr>
                <a:lnSpc>
                  <a:spcPct val="93000"/>
                </a:lnSpc>
                <a:spcAft>
                  <a:spcPts val="575"/>
                </a:spcAft>
                <a:buClr>
                  <a:srgbClr val="000000"/>
                </a:buClr>
                <a:buSzPct val="100000"/>
                <a:buFont typeface="Times New Roman" panose="02020603050405020304" pitchFamily="18" charset="0"/>
                <a:tabLst>
                  <a:tab pos="723900" algn="l"/>
                  <a:tab pos="1447800" algn="l"/>
                </a:tabLst>
                <a:defRPr sz="2000">
                  <a:solidFill>
                    <a:srgbClr val="000000"/>
                  </a:solidFill>
                  <a:latin typeface="Arial" panose="020B0604020202020204" pitchFamily="34" charset="0"/>
                  <a:ea typeface="宋体" panose="02010600030101010101" pitchFamily="2" charset="-122"/>
                </a:defRPr>
              </a:lvl4pPr>
              <a:lvl5pPr>
                <a:lnSpc>
                  <a:spcPct val="93000"/>
                </a:lnSpc>
                <a:spcAft>
                  <a:spcPts val="288"/>
                </a:spcAft>
                <a:buClr>
                  <a:srgbClr val="000000"/>
                </a:buClr>
                <a:buSzPct val="100000"/>
                <a:buFont typeface="Times New Roman" panose="02020603050405020304" pitchFamily="18" charset="0"/>
                <a:tabLst>
                  <a:tab pos="723900" algn="l"/>
                  <a:tab pos="1447800" algn="l"/>
                </a:tabLst>
                <a:defRPr sz="2000">
                  <a:solidFill>
                    <a:srgbClr val="000000"/>
                  </a:solidFill>
                  <a:latin typeface="Arial" panose="020B0604020202020204" pitchFamily="34" charset="0"/>
                  <a:ea typeface="宋体" panose="02010600030101010101" pitchFamily="2" charset="-122"/>
                </a:defRPr>
              </a:lvl5pPr>
              <a:lvl6pPr marL="25146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723900" algn="l"/>
                  <a:tab pos="1447800" algn="l"/>
                </a:tabLst>
                <a:defRPr sz="2000">
                  <a:solidFill>
                    <a:srgbClr val="000000"/>
                  </a:solidFill>
                  <a:latin typeface="Arial" panose="020B0604020202020204" pitchFamily="34" charset="0"/>
                  <a:ea typeface="宋体" panose="02010600030101010101" pitchFamily="2" charset="-122"/>
                </a:defRPr>
              </a:lvl6pPr>
              <a:lvl7pPr marL="29718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723900" algn="l"/>
                  <a:tab pos="1447800" algn="l"/>
                </a:tabLst>
                <a:defRPr sz="2000">
                  <a:solidFill>
                    <a:srgbClr val="000000"/>
                  </a:solidFill>
                  <a:latin typeface="Arial" panose="020B0604020202020204" pitchFamily="34" charset="0"/>
                  <a:ea typeface="宋体" panose="02010600030101010101" pitchFamily="2" charset="-122"/>
                </a:defRPr>
              </a:lvl7pPr>
              <a:lvl8pPr marL="34290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723900" algn="l"/>
                  <a:tab pos="1447800" algn="l"/>
                </a:tabLst>
                <a:defRPr sz="2000">
                  <a:solidFill>
                    <a:srgbClr val="000000"/>
                  </a:solidFill>
                  <a:latin typeface="Arial" panose="020B0604020202020204" pitchFamily="34" charset="0"/>
                  <a:ea typeface="宋体" panose="02010600030101010101" pitchFamily="2" charset="-122"/>
                </a:defRPr>
              </a:lvl8pPr>
              <a:lvl9pPr marL="38862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723900" algn="l"/>
                  <a:tab pos="1447800" algn="l"/>
                </a:tabLst>
                <a:defRPr sz="2000">
                  <a:solidFill>
                    <a:srgbClr val="000000"/>
                  </a:solidFill>
                  <a:latin typeface="Arial" panose="020B0604020202020204" pitchFamily="34" charset="0"/>
                  <a:ea typeface="宋体" panose="02010600030101010101" pitchFamily="2" charset="-122"/>
                </a:defRPr>
              </a:lvl9pPr>
            </a:lstStyle>
            <a:p>
              <a:pPr algn="r" eaLnBrk="1">
                <a:spcAft>
                  <a:spcPct val="0"/>
                </a:spcAft>
              </a:pPr>
              <a:r>
                <a:rPr lang="en-US" altLang="zh-CN" sz="2800">
                  <a:solidFill>
                    <a:schemeClr val="tx1"/>
                  </a:solidFill>
                  <a:ea typeface="黑体" panose="02010609060101010101" pitchFamily="49" charset="-122"/>
                </a:rPr>
                <a:t>2</a:t>
              </a:r>
              <a:r>
                <a:rPr lang="zh-CN" altLang="en-US" sz="2800">
                  <a:solidFill>
                    <a:schemeClr val="tx1"/>
                  </a:solidFill>
                  <a:ea typeface="黑体" panose="02010609060101010101" pitchFamily="49" charset="-122"/>
                </a:rPr>
                <a:t>、</a:t>
              </a:r>
            </a:p>
          </p:txBody>
        </p:sp>
        <p:sp>
          <p:nvSpPr>
            <p:cNvPr id="10" name="Rectangle 492"/>
            <p:cNvSpPr>
              <a:spLocks noChangeArrowheads="1"/>
            </p:cNvSpPr>
            <p:nvPr/>
          </p:nvSpPr>
          <p:spPr bwMode="auto">
            <a:xfrm>
              <a:off x="3719" y="4262"/>
              <a:ext cx="1408" cy="373"/>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a:lnSpc>
                  <a:spcPct val="93000"/>
                </a:lnSpc>
                <a:buClr>
                  <a:srgbClr val="000000"/>
                </a:buClr>
                <a:buSzPct val="100000"/>
                <a:buFont typeface="Times New Roman" panose="02020603050405020304" pitchFamily="18" charset="0"/>
                <a:buNone/>
              </a:pPr>
              <a:r>
                <a:rPr lang="zh-CN" altLang="en-US" sz="2200">
                  <a:solidFill>
                    <a:schemeClr val="bg1"/>
                  </a:solidFill>
                </a:rPr>
                <a:t>现代企业制度</a:t>
              </a:r>
            </a:p>
          </p:txBody>
        </p:sp>
        <p:sp>
          <p:nvSpPr>
            <p:cNvPr id="11" name="AutoShape 493"/>
            <p:cNvSpPr>
              <a:spLocks noChangeArrowheads="1"/>
            </p:cNvSpPr>
            <p:nvPr/>
          </p:nvSpPr>
          <p:spPr bwMode="auto">
            <a:xfrm>
              <a:off x="2857" y="4263"/>
              <a:ext cx="2858" cy="499"/>
            </a:xfrm>
            <a:prstGeom prst="roundRect">
              <a:avLst>
                <a:gd name="adj" fmla="val 16667"/>
              </a:avLst>
            </a:prstGeom>
            <a:solidFill>
              <a:srgbClr val="88363E"/>
            </a:soli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64404" rIns="36000" bIns="45000" anchor="ctr"/>
            <a:lstStyle>
              <a:lvl1pPr>
                <a:lnSpc>
                  <a:spcPct val="93000"/>
                </a:lnSpc>
                <a:spcAft>
                  <a:spcPts val="1425"/>
                </a:spcAft>
                <a:buClr>
                  <a:srgbClr val="000000"/>
                </a:buClr>
                <a:buSzPct val="100000"/>
                <a:buFont typeface="Times New Roman" panose="02020603050405020304" pitchFamily="18" charset="0"/>
                <a:tabLst>
                  <a:tab pos="723900" algn="l"/>
                  <a:tab pos="1447800" algn="l"/>
                </a:tabLst>
                <a:defRPr sz="3200">
                  <a:solidFill>
                    <a:srgbClr val="000000"/>
                  </a:solidFill>
                  <a:latin typeface="Arial" panose="020B0604020202020204" pitchFamily="34" charset="0"/>
                  <a:ea typeface="宋体" panose="02010600030101010101" pitchFamily="2" charset="-122"/>
                </a:defRPr>
              </a:lvl1pPr>
              <a:lvl2pPr>
                <a:lnSpc>
                  <a:spcPct val="93000"/>
                </a:lnSpc>
                <a:spcAft>
                  <a:spcPts val="1138"/>
                </a:spcAft>
                <a:buClr>
                  <a:srgbClr val="000000"/>
                </a:buClr>
                <a:buSzPct val="100000"/>
                <a:buFont typeface="Times New Roman" panose="02020603050405020304" pitchFamily="18" charset="0"/>
                <a:tabLst>
                  <a:tab pos="723900" algn="l"/>
                  <a:tab pos="1447800" algn="l"/>
                </a:tabLst>
                <a:defRPr sz="2800">
                  <a:solidFill>
                    <a:srgbClr val="000000"/>
                  </a:solidFill>
                  <a:latin typeface="Arial" panose="020B0604020202020204" pitchFamily="34" charset="0"/>
                  <a:ea typeface="宋体" panose="02010600030101010101" pitchFamily="2" charset="-122"/>
                </a:defRPr>
              </a:lvl2pPr>
              <a:lvl3pPr>
                <a:lnSpc>
                  <a:spcPct val="93000"/>
                </a:lnSpc>
                <a:spcAft>
                  <a:spcPts val="850"/>
                </a:spcAft>
                <a:buClr>
                  <a:srgbClr val="000000"/>
                </a:buClr>
                <a:buSzPct val="100000"/>
                <a:buFont typeface="Times New Roman" panose="02020603050405020304" pitchFamily="18" charset="0"/>
                <a:tabLst>
                  <a:tab pos="723900" algn="l"/>
                  <a:tab pos="1447800" algn="l"/>
                </a:tabLst>
                <a:defRPr sz="2400">
                  <a:solidFill>
                    <a:srgbClr val="000000"/>
                  </a:solidFill>
                  <a:latin typeface="Arial" panose="020B0604020202020204" pitchFamily="34" charset="0"/>
                  <a:ea typeface="宋体" panose="02010600030101010101" pitchFamily="2" charset="-122"/>
                </a:defRPr>
              </a:lvl3pPr>
              <a:lvl4pPr>
                <a:lnSpc>
                  <a:spcPct val="93000"/>
                </a:lnSpc>
                <a:spcAft>
                  <a:spcPts val="575"/>
                </a:spcAft>
                <a:buClr>
                  <a:srgbClr val="000000"/>
                </a:buClr>
                <a:buSzPct val="100000"/>
                <a:buFont typeface="Times New Roman" panose="02020603050405020304" pitchFamily="18" charset="0"/>
                <a:tabLst>
                  <a:tab pos="723900" algn="l"/>
                  <a:tab pos="1447800" algn="l"/>
                </a:tabLst>
                <a:defRPr sz="2000">
                  <a:solidFill>
                    <a:srgbClr val="000000"/>
                  </a:solidFill>
                  <a:latin typeface="Arial" panose="020B0604020202020204" pitchFamily="34" charset="0"/>
                  <a:ea typeface="宋体" panose="02010600030101010101" pitchFamily="2" charset="-122"/>
                </a:defRPr>
              </a:lvl4pPr>
              <a:lvl5pPr>
                <a:lnSpc>
                  <a:spcPct val="93000"/>
                </a:lnSpc>
                <a:spcAft>
                  <a:spcPts val="288"/>
                </a:spcAft>
                <a:buClr>
                  <a:srgbClr val="000000"/>
                </a:buClr>
                <a:buSzPct val="100000"/>
                <a:buFont typeface="Times New Roman" panose="02020603050405020304" pitchFamily="18" charset="0"/>
                <a:tabLst>
                  <a:tab pos="723900" algn="l"/>
                  <a:tab pos="1447800" algn="l"/>
                </a:tabLst>
                <a:defRPr sz="2000">
                  <a:solidFill>
                    <a:srgbClr val="000000"/>
                  </a:solidFill>
                  <a:latin typeface="Arial" panose="020B0604020202020204" pitchFamily="34" charset="0"/>
                  <a:ea typeface="宋体" panose="02010600030101010101" pitchFamily="2" charset="-122"/>
                </a:defRPr>
              </a:lvl5pPr>
              <a:lvl6pPr marL="25146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723900" algn="l"/>
                  <a:tab pos="1447800" algn="l"/>
                </a:tabLst>
                <a:defRPr sz="2000">
                  <a:solidFill>
                    <a:srgbClr val="000000"/>
                  </a:solidFill>
                  <a:latin typeface="Arial" panose="020B0604020202020204" pitchFamily="34" charset="0"/>
                  <a:ea typeface="宋体" panose="02010600030101010101" pitchFamily="2" charset="-122"/>
                </a:defRPr>
              </a:lvl6pPr>
              <a:lvl7pPr marL="29718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723900" algn="l"/>
                  <a:tab pos="1447800" algn="l"/>
                </a:tabLst>
                <a:defRPr sz="2000">
                  <a:solidFill>
                    <a:srgbClr val="000000"/>
                  </a:solidFill>
                  <a:latin typeface="Arial" panose="020B0604020202020204" pitchFamily="34" charset="0"/>
                  <a:ea typeface="宋体" panose="02010600030101010101" pitchFamily="2" charset="-122"/>
                </a:defRPr>
              </a:lvl7pPr>
              <a:lvl8pPr marL="34290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723900" algn="l"/>
                  <a:tab pos="1447800" algn="l"/>
                </a:tabLst>
                <a:defRPr sz="2000">
                  <a:solidFill>
                    <a:srgbClr val="000000"/>
                  </a:solidFill>
                  <a:latin typeface="Arial" panose="020B0604020202020204" pitchFamily="34" charset="0"/>
                  <a:ea typeface="宋体" panose="02010600030101010101" pitchFamily="2" charset="-122"/>
                </a:defRPr>
              </a:lvl8pPr>
              <a:lvl9pPr marL="38862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723900" algn="l"/>
                  <a:tab pos="1447800" algn="l"/>
                </a:tabLst>
                <a:defRPr sz="2000">
                  <a:solidFill>
                    <a:srgbClr val="000000"/>
                  </a:solidFill>
                  <a:latin typeface="Arial" panose="020B0604020202020204" pitchFamily="34" charset="0"/>
                  <a:ea typeface="宋体" panose="02010600030101010101" pitchFamily="2" charset="-122"/>
                </a:defRPr>
              </a:lvl9pPr>
            </a:lstStyle>
            <a:p>
              <a:pPr algn="ctr" eaLnBrk="1">
                <a:spcAft>
                  <a:spcPct val="0"/>
                </a:spcAft>
              </a:pPr>
              <a:r>
                <a:rPr lang="zh-CN" altLang="en-US" sz="2800">
                  <a:solidFill>
                    <a:schemeClr val="bg1"/>
                  </a:solidFill>
                  <a:ea typeface="黑体" panose="02010609060101010101" pitchFamily="49" charset="-122"/>
                </a:rPr>
                <a:t>三类企业及投资集团</a:t>
              </a:r>
            </a:p>
          </p:txBody>
        </p:sp>
        <p:sp>
          <p:nvSpPr>
            <p:cNvPr id="12" name="Rectangle 494"/>
            <p:cNvSpPr>
              <a:spLocks noChangeArrowheads="1"/>
            </p:cNvSpPr>
            <p:nvPr/>
          </p:nvSpPr>
          <p:spPr bwMode="auto">
            <a:xfrm>
              <a:off x="2320" y="4399"/>
              <a:ext cx="514" cy="468"/>
            </a:xfrm>
            <a:prstGeom prst="rect">
              <a:avLst/>
            </a:prstGeom>
            <a:noFill/>
            <a:ln>
              <a:noFill/>
            </a:ln>
            <a:effectLst/>
            <a:extLst>
              <a:ext uri="{909E8E84-426E-40DD-AFC4-6F175D3DCCD1}">
                <a14:hiddenFill xmlns:a14="http://schemas.microsoft.com/office/drawing/2010/main">
                  <a:solidFill>
                    <a:srgbClr val="88363E"/>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64404" rIns="36000" bIns="45000">
              <a:spAutoFit/>
            </a:bodyPr>
            <a:lstStyle>
              <a:lvl1pPr>
                <a:lnSpc>
                  <a:spcPct val="93000"/>
                </a:lnSpc>
                <a:spcAft>
                  <a:spcPts val="1425"/>
                </a:spcAft>
                <a:buClr>
                  <a:srgbClr val="000000"/>
                </a:buClr>
                <a:buSzPct val="100000"/>
                <a:buFont typeface="Times New Roman" panose="02020603050405020304" pitchFamily="18" charset="0"/>
                <a:tabLst>
                  <a:tab pos="723900" algn="l"/>
                  <a:tab pos="1447800" algn="l"/>
                </a:tabLst>
                <a:defRPr sz="3200">
                  <a:solidFill>
                    <a:srgbClr val="000000"/>
                  </a:solidFill>
                  <a:latin typeface="Arial" panose="020B0604020202020204" pitchFamily="34" charset="0"/>
                  <a:ea typeface="宋体" panose="02010600030101010101" pitchFamily="2" charset="-122"/>
                </a:defRPr>
              </a:lvl1pPr>
              <a:lvl2pPr>
                <a:lnSpc>
                  <a:spcPct val="93000"/>
                </a:lnSpc>
                <a:spcAft>
                  <a:spcPts val="1138"/>
                </a:spcAft>
                <a:buClr>
                  <a:srgbClr val="000000"/>
                </a:buClr>
                <a:buSzPct val="100000"/>
                <a:buFont typeface="Times New Roman" panose="02020603050405020304" pitchFamily="18" charset="0"/>
                <a:tabLst>
                  <a:tab pos="723900" algn="l"/>
                  <a:tab pos="1447800" algn="l"/>
                </a:tabLst>
                <a:defRPr sz="2800">
                  <a:solidFill>
                    <a:srgbClr val="000000"/>
                  </a:solidFill>
                  <a:latin typeface="Arial" panose="020B0604020202020204" pitchFamily="34" charset="0"/>
                  <a:ea typeface="宋体" panose="02010600030101010101" pitchFamily="2" charset="-122"/>
                </a:defRPr>
              </a:lvl2pPr>
              <a:lvl3pPr>
                <a:lnSpc>
                  <a:spcPct val="93000"/>
                </a:lnSpc>
                <a:spcAft>
                  <a:spcPts val="850"/>
                </a:spcAft>
                <a:buClr>
                  <a:srgbClr val="000000"/>
                </a:buClr>
                <a:buSzPct val="100000"/>
                <a:buFont typeface="Times New Roman" panose="02020603050405020304" pitchFamily="18" charset="0"/>
                <a:tabLst>
                  <a:tab pos="723900" algn="l"/>
                  <a:tab pos="1447800" algn="l"/>
                </a:tabLst>
                <a:defRPr sz="2400">
                  <a:solidFill>
                    <a:srgbClr val="000000"/>
                  </a:solidFill>
                  <a:latin typeface="Arial" panose="020B0604020202020204" pitchFamily="34" charset="0"/>
                  <a:ea typeface="宋体" panose="02010600030101010101" pitchFamily="2" charset="-122"/>
                </a:defRPr>
              </a:lvl3pPr>
              <a:lvl4pPr>
                <a:lnSpc>
                  <a:spcPct val="93000"/>
                </a:lnSpc>
                <a:spcAft>
                  <a:spcPts val="575"/>
                </a:spcAft>
                <a:buClr>
                  <a:srgbClr val="000000"/>
                </a:buClr>
                <a:buSzPct val="100000"/>
                <a:buFont typeface="Times New Roman" panose="02020603050405020304" pitchFamily="18" charset="0"/>
                <a:tabLst>
                  <a:tab pos="723900" algn="l"/>
                  <a:tab pos="1447800" algn="l"/>
                </a:tabLst>
                <a:defRPr sz="2000">
                  <a:solidFill>
                    <a:srgbClr val="000000"/>
                  </a:solidFill>
                  <a:latin typeface="Arial" panose="020B0604020202020204" pitchFamily="34" charset="0"/>
                  <a:ea typeface="宋体" panose="02010600030101010101" pitchFamily="2" charset="-122"/>
                </a:defRPr>
              </a:lvl4pPr>
              <a:lvl5pPr>
                <a:lnSpc>
                  <a:spcPct val="93000"/>
                </a:lnSpc>
                <a:spcAft>
                  <a:spcPts val="288"/>
                </a:spcAft>
                <a:buClr>
                  <a:srgbClr val="000000"/>
                </a:buClr>
                <a:buSzPct val="100000"/>
                <a:buFont typeface="Times New Roman" panose="02020603050405020304" pitchFamily="18" charset="0"/>
                <a:tabLst>
                  <a:tab pos="723900" algn="l"/>
                  <a:tab pos="1447800" algn="l"/>
                </a:tabLst>
                <a:defRPr sz="2000">
                  <a:solidFill>
                    <a:srgbClr val="000000"/>
                  </a:solidFill>
                  <a:latin typeface="Arial" panose="020B0604020202020204" pitchFamily="34" charset="0"/>
                  <a:ea typeface="宋体" panose="02010600030101010101" pitchFamily="2" charset="-122"/>
                </a:defRPr>
              </a:lvl5pPr>
              <a:lvl6pPr marL="25146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723900" algn="l"/>
                  <a:tab pos="1447800" algn="l"/>
                </a:tabLst>
                <a:defRPr sz="2000">
                  <a:solidFill>
                    <a:srgbClr val="000000"/>
                  </a:solidFill>
                  <a:latin typeface="Arial" panose="020B0604020202020204" pitchFamily="34" charset="0"/>
                  <a:ea typeface="宋体" panose="02010600030101010101" pitchFamily="2" charset="-122"/>
                </a:defRPr>
              </a:lvl6pPr>
              <a:lvl7pPr marL="29718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723900" algn="l"/>
                  <a:tab pos="1447800" algn="l"/>
                </a:tabLst>
                <a:defRPr sz="2000">
                  <a:solidFill>
                    <a:srgbClr val="000000"/>
                  </a:solidFill>
                  <a:latin typeface="Arial" panose="020B0604020202020204" pitchFamily="34" charset="0"/>
                  <a:ea typeface="宋体" panose="02010600030101010101" pitchFamily="2" charset="-122"/>
                </a:defRPr>
              </a:lvl7pPr>
              <a:lvl8pPr marL="34290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723900" algn="l"/>
                  <a:tab pos="1447800" algn="l"/>
                </a:tabLst>
                <a:defRPr sz="2000">
                  <a:solidFill>
                    <a:srgbClr val="000000"/>
                  </a:solidFill>
                  <a:latin typeface="Arial" panose="020B0604020202020204" pitchFamily="34" charset="0"/>
                  <a:ea typeface="宋体" panose="02010600030101010101" pitchFamily="2" charset="-122"/>
                </a:defRPr>
              </a:lvl8pPr>
              <a:lvl9pPr marL="3886200" indent="-228600" defTabSz="449263" eaLnBrk="0" fontAlgn="base" hangingPunct="0">
                <a:lnSpc>
                  <a:spcPct val="93000"/>
                </a:lnSpc>
                <a:spcBef>
                  <a:spcPct val="0"/>
                </a:spcBef>
                <a:spcAft>
                  <a:spcPts val="288"/>
                </a:spcAft>
                <a:buClr>
                  <a:srgbClr val="000000"/>
                </a:buClr>
                <a:buSzPct val="100000"/>
                <a:buFont typeface="Times New Roman" panose="02020603050405020304" pitchFamily="18" charset="0"/>
                <a:tabLst>
                  <a:tab pos="723900" algn="l"/>
                  <a:tab pos="1447800" algn="l"/>
                </a:tabLst>
                <a:defRPr sz="2000">
                  <a:solidFill>
                    <a:srgbClr val="000000"/>
                  </a:solidFill>
                  <a:latin typeface="Arial" panose="020B0604020202020204" pitchFamily="34" charset="0"/>
                  <a:ea typeface="宋体" panose="02010600030101010101" pitchFamily="2" charset="-122"/>
                </a:defRPr>
              </a:lvl9pPr>
            </a:lstStyle>
            <a:p>
              <a:pPr algn="r" eaLnBrk="1">
                <a:spcAft>
                  <a:spcPct val="0"/>
                </a:spcAft>
              </a:pPr>
              <a:r>
                <a:rPr lang="en-US" altLang="zh-CN" sz="2800">
                  <a:solidFill>
                    <a:schemeClr val="tx1"/>
                  </a:solidFill>
                  <a:ea typeface="黑体" panose="02010609060101010101" pitchFamily="49" charset="-122"/>
                </a:rPr>
                <a:t>3</a:t>
              </a:r>
              <a:r>
                <a:rPr lang="zh-CN" altLang="en-US" sz="2800">
                  <a:solidFill>
                    <a:schemeClr val="tx1"/>
                  </a:solidFill>
                  <a:ea typeface="黑体" panose="02010609060101010101" pitchFamily="49" charset="-122"/>
                </a:rPr>
                <a:t>、</a:t>
              </a:r>
            </a:p>
          </p:txBody>
        </p:sp>
      </p:grpSp>
    </p:spTree>
    <p:extLst>
      <p:ext uri="{BB962C8B-B14F-4D97-AF65-F5344CB8AC3E}">
        <p14:creationId xmlns:p14="http://schemas.microsoft.com/office/powerpoint/2010/main" val="1327817447"/>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3892</TotalTime>
  <Words>586</Words>
  <Application>Microsoft Office PowerPoint</Application>
  <PresentationFormat>自定义</PresentationFormat>
  <Paragraphs>85</Paragraphs>
  <Slides>11</Slides>
  <Notes>1</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11</vt:i4>
      </vt:variant>
    </vt:vector>
  </HeadingPairs>
  <TitlesOfParts>
    <vt:vector size="20" baseType="lpstr">
      <vt:lpstr>黑体</vt:lpstr>
      <vt:lpstr>华文新魏</vt:lpstr>
      <vt:lpstr>楷体</vt:lpstr>
      <vt:lpstr>宋体</vt:lpstr>
      <vt:lpstr>微软雅黑</vt:lpstr>
      <vt:lpstr>Arial</vt:lpstr>
      <vt:lpstr>Calibri</vt:lpstr>
      <vt:lpstr>Times New Roman</vt:lpstr>
      <vt:lpstr>Office 主题</vt:lpstr>
      <vt:lpstr>PowerPoint 演示文稿</vt:lpstr>
      <vt:lpstr>学习目标</vt:lpstr>
      <vt:lpstr>1. 机构投资者的种类和特点</vt:lpstr>
      <vt:lpstr> </vt:lpstr>
      <vt:lpstr>PowerPoint 演示文稿</vt:lpstr>
      <vt:lpstr>1. 机构投资者的种类和特点</vt:lpstr>
      <vt:lpstr>1. 机构投资者的种类和特点</vt:lpstr>
      <vt:lpstr>2. 机构投资者参与公司治理</vt:lpstr>
      <vt:lpstr>3. 我国的机构投资者</vt:lpstr>
      <vt:lpstr>3. 我国的机构投资者</vt:lpstr>
      <vt:lpstr>PowerPoint 演示文稿</vt:lpstr>
    </vt:vector>
  </TitlesOfParts>
  <Company>番茄花园II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tina</dc:creator>
  <cp:lastModifiedBy>传有 徐</cp:lastModifiedBy>
  <cp:revision>1552</cp:revision>
  <dcterms:created xsi:type="dcterms:W3CDTF">2011-11-15T08:48:30Z</dcterms:created>
  <dcterms:modified xsi:type="dcterms:W3CDTF">2021-09-28T06:31:27Z</dcterms:modified>
</cp:coreProperties>
</file>