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340" r:id="rId2"/>
    <p:sldId id="339" r:id="rId3"/>
    <p:sldId id="343" r:id="rId4"/>
    <p:sldId id="344" r:id="rId5"/>
    <p:sldId id="257" r:id="rId6"/>
    <p:sldId id="259" r:id="rId7"/>
    <p:sldId id="345" r:id="rId8"/>
    <p:sldId id="346" r:id="rId9"/>
    <p:sldId id="347" r:id="rId10"/>
    <p:sldId id="348" r:id="rId11"/>
    <p:sldId id="349" r:id="rId12"/>
    <p:sldId id="350" r:id="rId13"/>
    <p:sldId id="351" r:id="rId14"/>
    <p:sldId id="352" r:id="rId15"/>
    <p:sldId id="258" r:id="rId16"/>
  </p:sldIdLst>
  <p:sldSz cx="10693400" cy="7561263"/>
  <p:notesSz cx="6858000" cy="9144000"/>
  <p:defaultTextStyle>
    <a:defPPr>
      <a:defRPr lang="zh-CN"/>
    </a:defPPr>
    <a:lvl1pPr algn="l" defTabSz="1042988" rtl="0" fontAlgn="base">
      <a:spcBef>
        <a:spcPct val="0"/>
      </a:spcBef>
      <a:spcAft>
        <a:spcPct val="0"/>
      </a:spcAft>
      <a:defRPr sz="2100" kern="1200">
        <a:solidFill>
          <a:schemeClr val="tx1"/>
        </a:solidFill>
        <a:latin typeface="Arial" charset="0"/>
        <a:ea typeface="宋体" pitchFamily="2" charset="-122"/>
        <a:cs typeface="+mn-cs"/>
      </a:defRPr>
    </a:lvl1pPr>
    <a:lvl2pPr marL="520700" indent="-63500" algn="l" defTabSz="1042988" rtl="0" fontAlgn="base">
      <a:spcBef>
        <a:spcPct val="0"/>
      </a:spcBef>
      <a:spcAft>
        <a:spcPct val="0"/>
      </a:spcAft>
      <a:defRPr sz="2100" kern="1200">
        <a:solidFill>
          <a:schemeClr val="tx1"/>
        </a:solidFill>
        <a:latin typeface="Arial" charset="0"/>
        <a:ea typeface="宋体" pitchFamily="2" charset="-122"/>
        <a:cs typeface="+mn-cs"/>
      </a:defRPr>
    </a:lvl2pPr>
    <a:lvl3pPr marL="1042988" indent="-128588" algn="l" defTabSz="1042988" rtl="0" fontAlgn="base">
      <a:spcBef>
        <a:spcPct val="0"/>
      </a:spcBef>
      <a:spcAft>
        <a:spcPct val="0"/>
      </a:spcAft>
      <a:defRPr sz="2100" kern="1200">
        <a:solidFill>
          <a:schemeClr val="tx1"/>
        </a:solidFill>
        <a:latin typeface="Arial" charset="0"/>
        <a:ea typeface="宋体" pitchFamily="2" charset="-122"/>
        <a:cs typeface="+mn-cs"/>
      </a:defRPr>
    </a:lvl3pPr>
    <a:lvl4pPr marL="1563688" indent="-192088" algn="l" defTabSz="1042988" rtl="0" fontAlgn="base">
      <a:spcBef>
        <a:spcPct val="0"/>
      </a:spcBef>
      <a:spcAft>
        <a:spcPct val="0"/>
      </a:spcAft>
      <a:defRPr sz="2100" kern="1200">
        <a:solidFill>
          <a:schemeClr val="tx1"/>
        </a:solidFill>
        <a:latin typeface="Arial" charset="0"/>
        <a:ea typeface="宋体" pitchFamily="2" charset="-122"/>
        <a:cs typeface="+mn-cs"/>
      </a:defRPr>
    </a:lvl4pPr>
    <a:lvl5pPr marL="2085975" indent="-257175" algn="l" defTabSz="1042988"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382">
          <p15:clr>
            <a:srgbClr val="A4A3A4"/>
          </p15:clr>
        </p15:guide>
        <p15:guide id="2" pos="336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ony Tong" initials="TT" lastIdx="6" clrIdx="0">
    <p:extLst>
      <p:ext uri="{19B8F6BF-5375-455C-9EA6-DF929625EA0E}">
        <p15:presenceInfo xmlns:p15="http://schemas.microsoft.com/office/powerpoint/2012/main" userId="S-1-5-21-1275210071-492894223-682003330-1996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74" autoAdjust="0"/>
    <p:restoredTop sz="91171" autoAdjust="0"/>
  </p:normalViewPr>
  <p:slideViewPr>
    <p:cSldViewPr>
      <p:cViewPr varScale="1">
        <p:scale>
          <a:sx n="71" d="100"/>
          <a:sy n="71" d="100"/>
        </p:scale>
        <p:origin x="1363" y="62"/>
      </p:cViewPr>
      <p:guideLst>
        <p:guide orient="horz" pos="2382"/>
        <p:guide pos="336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1043056" fontAlgn="auto">
              <a:spcBef>
                <a:spcPts val="0"/>
              </a:spcBef>
              <a:spcAft>
                <a:spcPts val="0"/>
              </a:spcAft>
              <a:defRPr sz="1200">
                <a:latin typeface="+mn-lt"/>
                <a:ea typeface="+mn-ea"/>
              </a:defRPr>
            </a:lvl1pPr>
          </a:lstStyle>
          <a:p>
            <a:pPr>
              <a:defRPr/>
            </a:pPr>
            <a:fld id="{00C3E185-1A97-4B5F-AC25-EAB19BFEC942}" type="datetimeFigureOut">
              <a:rPr lang="zh-CN" altLang="en-US"/>
              <a:pPr>
                <a:defRPr/>
              </a:pPr>
              <a:t>2021/9/28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1043056" fontAlgn="auto">
              <a:spcBef>
                <a:spcPts val="0"/>
              </a:spcBef>
              <a:spcAft>
                <a:spcPts val="0"/>
              </a:spcAft>
              <a:defRPr sz="1200">
                <a:latin typeface="+mn-lt"/>
                <a:ea typeface="+mn-ea"/>
              </a:defRPr>
            </a:lvl1pPr>
          </a:lstStyle>
          <a:p>
            <a:pPr>
              <a:defRPr/>
            </a:pPr>
            <a:fld id="{9A9A0807-CA0B-45A1-A7CB-643D7021063D}" type="slidenum">
              <a:rPr lang="zh-CN" altLang="en-US"/>
              <a:pPr>
                <a:defRPr/>
              </a:pPr>
              <a:t>‹#›</a:t>
            </a:fld>
            <a:endParaRPr lang="zh-CN" altLang="en-US"/>
          </a:p>
        </p:txBody>
      </p:sp>
    </p:spTree>
    <p:extLst>
      <p:ext uri="{BB962C8B-B14F-4D97-AF65-F5344CB8AC3E}">
        <p14:creationId xmlns:p14="http://schemas.microsoft.com/office/powerpoint/2010/main" val="89677065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043056" fontAlgn="auto">
              <a:spcBef>
                <a:spcPts val="0"/>
              </a:spcBef>
              <a:spcAft>
                <a:spcPts val="0"/>
              </a:spcAft>
              <a:defRPr sz="1200">
                <a:latin typeface="+mn-lt"/>
                <a:ea typeface="+mn-ea"/>
              </a:defRPr>
            </a:lvl1pPr>
          </a:lstStyle>
          <a:p>
            <a:pPr>
              <a:defRPr/>
            </a:pPr>
            <a:fld id="{56A0C8F1-9DFE-4845-A5A1-EE860F92058E}" type="datetimeFigureOut">
              <a:rPr lang="zh-CN" altLang="en-US"/>
              <a:pPr>
                <a:defRPr/>
              </a:pPr>
              <a:t>2021/9/28</a:t>
            </a:fld>
            <a:endParaRPr lang="zh-CN" altLang="en-US"/>
          </a:p>
        </p:txBody>
      </p:sp>
      <p:sp>
        <p:nvSpPr>
          <p:cNvPr id="4" name="幻灯片图像占位符 3"/>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1043056" fontAlgn="auto">
              <a:spcBef>
                <a:spcPts val="0"/>
              </a:spcBef>
              <a:spcAft>
                <a:spcPts val="0"/>
              </a:spcAft>
              <a:defRPr sz="1200">
                <a:latin typeface="+mn-lt"/>
                <a:ea typeface="+mn-ea"/>
              </a:defRPr>
            </a:lvl1pPr>
          </a:lstStyle>
          <a:p>
            <a:pPr>
              <a:defRPr/>
            </a:pPr>
            <a:fld id="{B8021151-9688-44F7-AC2A-2B4A30035588}" type="slidenum">
              <a:rPr lang="zh-CN" altLang="en-US"/>
              <a:pPr>
                <a:defRPr/>
              </a:pPr>
              <a:t>‹#›</a:t>
            </a:fld>
            <a:endParaRPr lang="zh-CN" altLang="en-US"/>
          </a:p>
        </p:txBody>
      </p:sp>
    </p:spTree>
    <p:extLst>
      <p:ext uri="{BB962C8B-B14F-4D97-AF65-F5344CB8AC3E}">
        <p14:creationId xmlns:p14="http://schemas.microsoft.com/office/powerpoint/2010/main" val="2922578484"/>
      </p:ext>
    </p:extLst>
  </p:cSld>
  <p:clrMap bg1="lt1" tx1="dk1" bg2="lt2" tx2="dk2" accent1="accent1" accent2="accent2" accent3="accent3" accent4="accent4" accent5="accent5" accent6="accent6" hlink="hlink" folHlink="folHlink"/>
  <p:hf hdr="0" ftr="0" dt="0"/>
  <p:notesStyle>
    <a:lvl1pPr algn="l" defTabSz="1042988" rtl="0" eaLnBrk="0" fontAlgn="base" hangingPunct="0">
      <a:spcBef>
        <a:spcPct val="30000"/>
      </a:spcBef>
      <a:spcAft>
        <a:spcPct val="0"/>
      </a:spcAft>
      <a:defRPr sz="1400" kern="1200">
        <a:solidFill>
          <a:schemeClr val="tx1"/>
        </a:solidFill>
        <a:latin typeface="+mn-lt"/>
        <a:ea typeface="+mn-ea"/>
        <a:cs typeface="+mn-cs"/>
      </a:defRPr>
    </a:lvl1pPr>
    <a:lvl2pPr marL="520700" algn="l" defTabSz="1042988" rtl="0" eaLnBrk="0" fontAlgn="base" hangingPunct="0">
      <a:spcBef>
        <a:spcPct val="30000"/>
      </a:spcBef>
      <a:spcAft>
        <a:spcPct val="0"/>
      </a:spcAft>
      <a:defRPr sz="1400" kern="1200">
        <a:solidFill>
          <a:schemeClr val="tx1"/>
        </a:solidFill>
        <a:latin typeface="+mn-lt"/>
        <a:ea typeface="+mn-ea"/>
        <a:cs typeface="+mn-cs"/>
      </a:defRPr>
    </a:lvl2pPr>
    <a:lvl3pPr marL="1042988" algn="l" defTabSz="1042988" rtl="0" eaLnBrk="0" fontAlgn="base" hangingPunct="0">
      <a:spcBef>
        <a:spcPct val="30000"/>
      </a:spcBef>
      <a:spcAft>
        <a:spcPct val="0"/>
      </a:spcAft>
      <a:defRPr sz="1400" kern="1200">
        <a:solidFill>
          <a:schemeClr val="tx1"/>
        </a:solidFill>
        <a:latin typeface="+mn-lt"/>
        <a:ea typeface="+mn-ea"/>
        <a:cs typeface="+mn-cs"/>
      </a:defRPr>
    </a:lvl3pPr>
    <a:lvl4pPr marL="1563688" algn="l" defTabSz="1042988" rtl="0" eaLnBrk="0" fontAlgn="base" hangingPunct="0">
      <a:spcBef>
        <a:spcPct val="30000"/>
      </a:spcBef>
      <a:spcAft>
        <a:spcPct val="0"/>
      </a:spcAft>
      <a:defRPr sz="1400" kern="1200">
        <a:solidFill>
          <a:schemeClr val="tx1"/>
        </a:solidFill>
        <a:latin typeface="+mn-lt"/>
        <a:ea typeface="+mn-ea"/>
        <a:cs typeface="+mn-cs"/>
      </a:defRPr>
    </a:lvl4pPr>
    <a:lvl5pPr marL="2085975" algn="l" defTabSz="1042988" rtl="0" eaLnBrk="0" fontAlgn="base" hangingPunct="0">
      <a:spcBef>
        <a:spcPct val="30000"/>
      </a:spcBef>
      <a:spcAft>
        <a:spcPct val="0"/>
      </a:spcAft>
      <a:defRPr sz="1400" kern="1200">
        <a:solidFill>
          <a:schemeClr val="tx1"/>
        </a:solidFill>
        <a:latin typeface="+mn-lt"/>
        <a:ea typeface="+mn-ea"/>
        <a:cs typeface="+mn-cs"/>
      </a:defRPr>
    </a:lvl5pPr>
    <a:lvl6pPr marL="2607640" algn="l" defTabSz="1043056" rtl="0" eaLnBrk="1" latinLnBrk="0" hangingPunct="1">
      <a:defRPr sz="1400" kern="1200">
        <a:solidFill>
          <a:schemeClr val="tx1"/>
        </a:solidFill>
        <a:latin typeface="+mn-lt"/>
        <a:ea typeface="+mn-ea"/>
        <a:cs typeface="+mn-cs"/>
      </a:defRPr>
    </a:lvl6pPr>
    <a:lvl7pPr marL="3129168" algn="l" defTabSz="1043056" rtl="0" eaLnBrk="1" latinLnBrk="0" hangingPunct="1">
      <a:defRPr sz="1400" kern="1200">
        <a:solidFill>
          <a:schemeClr val="tx1"/>
        </a:solidFill>
        <a:latin typeface="+mn-lt"/>
        <a:ea typeface="+mn-ea"/>
        <a:cs typeface="+mn-cs"/>
      </a:defRPr>
    </a:lvl7pPr>
    <a:lvl8pPr marL="3650696" algn="l" defTabSz="1043056" rtl="0" eaLnBrk="1" latinLnBrk="0" hangingPunct="1">
      <a:defRPr sz="1400" kern="1200">
        <a:solidFill>
          <a:schemeClr val="tx1"/>
        </a:solidFill>
        <a:latin typeface="+mn-lt"/>
        <a:ea typeface="+mn-ea"/>
        <a:cs typeface="+mn-cs"/>
      </a:defRPr>
    </a:lvl8pPr>
    <a:lvl9pPr marL="4172224" algn="l" defTabSz="104305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8021151-9688-44F7-AC2A-2B4A30035588}" type="slidenum">
              <a:rPr lang="zh-CN" altLang="en-US" smtClean="0"/>
              <a:pPr>
                <a:defRPr/>
              </a:pPr>
              <a:t>2</a:t>
            </a:fld>
            <a:endParaRPr lang="zh-CN" altLang="en-US"/>
          </a:p>
        </p:txBody>
      </p:sp>
    </p:spTree>
    <p:extLst>
      <p:ext uri="{BB962C8B-B14F-4D97-AF65-F5344CB8AC3E}">
        <p14:creationId xmlns:p14="http://schemas.microsoft.com/office/powerpoint/2010/main" val="8253007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2" descr="E:\KJ工作\人大商学院\院宣\王越华\A\人大ppt_A-01.jpg"/>
          <p:cNvPicPr>
            <a:picLocks noChangeAspect="1" noChangeArrowheads="1"/>
          </p:cNvPicPr>
          <p:nvPr userDrawn="1"/>
        </p:nvPicPr>
        <p:blipFill>
          <a:blip r:embed="rId2"/>
          <a:srcRect/>
          <a:stretch>
            <a:fillRect/>
          </a:stretch>
        </p:blipFill>
        <p:spPr bwMode="auto">
          <a:xfrm>
            <a:off x="0" y="0"/>
            <a:ext cx="10691813" cy="7559675"/>
          </a:xfrm>
          <a:prstGeom prst="rect">
            <a:avLst/>
          </a:prstGeom>
          <a:noFill/>
          <a:ln w="9525">
            <a:noFill/>
            <a:miter lim="800000"/>
            <a:headEnd/>
            <a:tailEnd/>
          </a:ln>
        </p:spPr>
      </p:pic>
      <p:sp>
        <p:nvSpPr>
          <p:cNvPr id="2" name="标题 1"/>
          <p:cNvSpPr>
            <a:spLocks noGrp="1"/>
          </p:cNvSpPr>
          <p:nvPr>
            <p:ph type="ctrTitle"/>
          </p:nvPr>
        </p:nvSpPr>
        <p:spPr>
          <a:xfrm>
            <a:off x="802005" y="3994945"/>
            <a:ext cx="9089390" cy="1143008"/>
          </a:xfrm>
        </p:spPr>
        <p:txBody>
          <a:bodyPr>
            <a:normAutofit/>
          </a:bodyPr>
          <a:lstStyle>
            <a:lvl1pPr algn="r">
              <a:defRPr sz="4400" b="1">
                <a:solidFill>
                  <a:schemeClr val="tx1">
                    <a:lumMod val="95000"/>
                    <a:lumOff val="5000"/>
                  </a:schemeClr>
                </a:solidFill>
              </a:defRPr>
            </a:lvl1pPr>
          </a:lstStyle>
          <a:p>
            <a:r>
              <a:rPr lang="zh-CN" altLang="en-US" dirty="0"/>
              <a:t>单击此处编辑母版标题样式</a:t>
            </a:r>
          </a:p>
        </p:txBody>
      </p:sp>
      <p:sp>
        <p:nvSpPr>
          <p:cNvPr id="3" name="副标题 2"/>
          <p:cNvSpPr>
            <a:spLocks noGrp="1"/>
          </p:cNvSpPr>
          <p:nvPr>
            <p:ph type="subTitle" idx="1"/>
          </p:nvPr>
        </p:nvSpPr>
        <p:spPr>
          <a:xfrm>
            <a:off x="2417742" y="5137953"/>
            <a:ext cx="7485380" cy="785818"/>
          </a:xfrm>
        </p:spPr>
        <p:txBody>
          <a:bodyPr/>
          <a:lstStyle>
            <a:lvl1pPr marL="0" indent="0" algn="r">
              <a:buNone/>
              <a:defRPr>
                <a:solidFill>
                  <a:schemeClr val="tx1">
                    <a:tint val="75000"/>
                  </a:schemeClr>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zh-CN" altLang="en-US" dirty="0"/>
              <a:t>单击此处编辑母版副标题样式</a:t>
            </a:r>
          </a:p>
        </p:txBody>
      </p:sp>
      <p:sp>
        <p:nvSpPr>
          <p:cNvPr id="5" name="日期占位符 3"/>
          <p:cNvSpPr>
            <a:spLocks noGrp="1"/>
          </p:cNvSpPr>
          <p:nvPr>
            <p:ph type="dt" sz="half" idx="10"/>
          </p:nvPr>
        </p:nvSpPr>
        <p:spPr/>
        <p:txBody>
          <a:bodyPr/>
          <a:lstStyle>
            <a:lvl1pPr>
              <a:defRPr/>
            </a:lvl1pPr>
          </a:lstStyle>
          <a:p>
            <a:pPr>
              <a:defRPr/>
            </a:pPr>
            <a:fld id="{06F7825B-F6E6-4C27-81BE-9CF643E89A6A}" type="datetime1">
              <a:rPr lang="zh-CN" altLang="en-US"/>
              <a:pPr>
                <a:defRPr/>
              </a:pPr>
              <a:t>2021/9/28</a:t>
            </a:fld>
            <a:endParaRPr lang="zh-CN" altLang="en-US"/>
          </a:p>
        </p:txBody>
      </p:sp>
      <p:sp>
        <p:nvSpPr>
          <p:cNvPr id="6"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73AB290-ECD4-49CC-A050-EDDCD944F0D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F88A0BC-C0CB-4E03-B595-60EC404CBEB1}"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98226EF-A4B6-4BAF-8003-C6F7BADEB884}"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752715" y="302802"/>
            <a:ext cx="2406015" cy="645157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534670" y="302802"/>
            <a:ext cx="7039822" cy="645157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81046B60-62EE-4AB5-9461-F0048DC7DF89}"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E2254CF-CC4D-43C3-9725-3065960004F4}"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A18B218E-7756-43D2-9B64-CB70734BF2B4}"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A606CE4-740E-4829-9487-30529AE1FA54}"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44705" y="4858812"/>
            <a:ext cx="9089390" cy="1501751"/>
          </a:xfrm>
        </p:spPr>
        <p:txBody>
          <a:bodyPr anchor="t"/>
          <a:lstStyle>
            <a:lvl1pPr algn="l">
              <a:defRPr sz="4600" b="1" cap="all"/>
            </a:lvl1pPr>
          </a:lstStyle>
          <a:p>
            <a:r>
              <a:rPr lang="zh-CN" altLang="en-US"/>
              <a:t>单击此处编辑母版标题样式</a:t>
            </a:r>
          </a:p>
        </p:txBody>
      </p:sp>
      <p:sp>
        <p:nvSpPr>
          <p:cNvPr id="3" name="文本占位符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675F5C9-22EB-4487-85C5-A05C0414008D}"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B1BCFA6-EF63-49DA-B784-D09EFE5D8A4D}"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pPr>
              <a:defRPr/>
            </a:pPr>
            <a:fld id="{E2CBFE5A-DAEA-4DB2-8F18-1E3D3B6380E2}" type="datetime1">
              <a:rPr lang="zh-CN" altLang="en-US"/>
              <a:pPr>
                <a:defRPr/>
              </a:pPr>
              <a:t>2021/9/28</a:t>
            </a:fld>
            <a:endParaRPr lang="zh-CN" altLang="en-US"/>
          </a:p>
        </p:txBody>
      </p:sp>
      <p:sp>
        <p:nvSpPr>
          <p:cNvPr id="6" name="页脚占位符 5"/>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85B29EA1-F2FA-40DB-8689-F697FAD3DB97}"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34670" y="1692533"/>
            <a:ext cx="4724775"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zh-CN" altLang="en-US"/>
              <a:t>单击此处编辑母版文本样式</a:t>
            </a:r>
          </a:p>
        </p:txBody>
      </p:sp>
      <p:sp>
        <p:nvSpPr>
          <p:cNvPr id="4" name="内容占位符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432099" y="1692533"/>
            <a:ext cx="4726631"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zh-CN" altLang="en-US"/>
              <a:t>单击此处编辑母版文本样式</a:t>
            </a:r>
          </a:p>
        </p:txBody>
      </p:sp>
      <p:sp>
        <p:nvSpPr>
          <p:cNvPr id="6" name="内容占位符 5"/>
          <p:cNvSpPr>
            <a:spLocks noGrp="1"/>
          </p:cNvSpPr>
          <p:nvPr>
            <p:ph sz="quarter" idx="4"/>
          </p:nvPr>
        </p:nvSpPr>
        <p:spPr>
          <a:xfrm>
            <a:off x="5432099"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pPr>
              <a:defRPr/>
            </a:pPr>
            <a:fld id="{0142DA81-2590-4BFD-BB08-E3A1FAB6AADD}" type="datetime1">
              <a:rPr lang="zh-CN" altLang="en-US"/>
              <a:pPr>
                <a:defRPr/>
              </a:pPr>
              <a:t>2021/9/28</a:t>
            </a:fld>
            <a:endParaRPr lang="zh-CN" altLang="en-US"/>
          </a:p>
        </p:txBody>
      </p:sp>
      <p:sp>
        <p:nvSpPr>
          <p:cNvPr id="8" name="页脚占位符 7"/>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29CEFA7A-FF3D-4418-B92B-55775DF4C1EC}"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pPr>
              <a:defRPr/>
            </a:pPr>
            <a:fld id="{1FA65DCA-BA41-4B68-B92A-DC4521685502}" type="datetime1">
              <a:rPr lang="zh-CN" altLang="en-US"/>
              <a:pPr>
                <a:defRPr/>
              </a:pPr>
              <a:t>2021/9/28</a:t>
            </a:fld>
            <a:endParaRPr lang="zh-CN" altLang="en-US"/>
          </a:p>
        </p:txBody>
      </p:sp>
      <p:sp>
        <p:nvSpPr>
          <p:cNvPr id="4" name="页脚占位符 3"/>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7AE7024B-5F99-4EC2-B853-01503AA91083}"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0695EC55-1E59-4657-93C4-9FCFD9C1513E}" type="datetime1">
              <a:rPr lang="zh-CN" altLang="en-US"/>
              <a:pPr>
                <a:defRPr/>
              </a:pPr>
              <a:t>2021/9/28</a:t>
            </a:fld>
            <a:endParaRPr lang="zh-CN" altLang="en-US"/>
          </a:p>
        </p:txBody>
      </p:sp>
      <p:sp>
        <p:nvSpPr>
          <p:cNvPr id="3" name="页脚占位符 2"/>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708569AD-22E1-4717-AC82-98B6434F0FF5}"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4671" y="301050"/>
            <a:ext cx="3518055" cy="1281214"/>
          </a:xfrm>
        </p:spPr>
        <p:txBody>
          <a:bodyPr anchor="b"/>
          <a:lstStyle>
            <a:lvl1pPr algn="l">
              <a:defRPr sz="2300" b="1"/>
            </a:lvl1pPr>
          </a:lstStyle>
          <a:p>
            <a:r>
              <a:rPr lang="zh-CN" altLang="en-US"/>
              <a:t>单击此处编辑母版标题样式</a:t>
            </a:r>
          </a:p>
        </p:txBody>
      </p:sp>
      <p:sp>
        <p:nvSpPr>
          <p:cNvPr id="3" name="内容占位符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34671" y="1582265"/>
            <a:ext cx="3518055" cy="5172114"/>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fld id="{C184A411-9755-4F76-960C-5DE0C2A20AEE}" type="datetime1">
              <a:rPr lang="zh-CN" altLang="en-US"/>
              <a:pPr>
                <a:defRPr/>
              </a:pPr>
              <a:t>2021/9/28</a:t>
            </a:fld>
            <a:endParaRPr lang="zh-CN" altLang="en-US"/>
          </a:p>
        </p:txBody>
      </p:sp>
      <p:sp>
        <p:nvSpPr>
          <p:cNvPr id="6" name="页脚占位符 5"/>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CD9F955E-7ED8-4EE0-AC7A-95BEF1250AEB}"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095981" y="5292884"/>
            <a:ext cx="6416040" cy="624855"/>
          </a:xfrm>
        </p:spPr>
        <p:txBody>
          <a:bodyPr anchor="b"/>
          <a:lstStyle>
            <a:lvl1pPr algn="l">
              <a:defRPr sz="2300" b="1"/>
            </a:lvl1pPr>
          </a:lstStyle>
          <a:p>
            <a:r>
              <a:rPr lang="zh-CN" altLang="en-US"/>
              <a:t>单击此处编辑母版标题样式</a:t>
            </a:r>
          </a:p>
        </p:txBody>
      </p:sp>
      <p:sp>
        <p:nvSpPr>
          <p:cNvPr id="3" name="图片占位符 2"/>
          <p:cNvSpPr>
            <a:spLocks noGrp="1"/>
          </p:cNvSpPr>
          <p:nvPr>
            <p:ph type="pic" idx="1"/>
          </p:nvPr>
        </p:nvSpPr>
        <p:spPr>
          <a:xfrm>
            <a:off x="2095981" y="675613"/>
            <a:ext cx="6416040" cy="4536758"/>
          </a:xfrm>
        </p:spPr>
        <p:txBody>
          <a:bodyPr rtlCol="0">
            <a:normAutofit/>
          </a:bodyPr>
          <a:lstStyle>
            <a:lvl1pPr marL="0" indent="0">
              <a:buNone/>
              <a:defRPr sz="3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pPr lvl="0"/>
            <a:endParaRPr lang="zh-CN" altLang="en-US" noProof="0"/>
          </a:p>
        </p:txBody>
      </p:sp>
      <p:sp>
        <p:nvSpPr>
          <p:cNvPr id="4" name="文本占位符 3"/>
          <p:cNvSpPr>
            <a:spLocks noGrp="1"/>
          </p:cNvSpPr>
          <p:nvPr>
            <p:ph type="body" sz="half" idx="2"/>
          </p:nvPr>
        </p:nvSpPr>
        <p:spPr>
          <a:xfrm>
            <a:off x="2095981" y="5917739"/>
            <a:ext cx="6416040" cy="887398"/>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fld id="{A86FC264-279F-4731-A203-204F92EF70FD}" type="datetime1">
              <a:rPr lang="zh-CN" altLang="en-US"/>
              <a:pPr>
                <a:defRPr/>
              </a:pPr>
              <a:t>2021/9/28</a:t>
            </a:fld>
            <a:endParaRPr lang="zh-CN" altLang="en-US"/>
          </a:p>
        </p:txBody>
      </p:sp>
      <p:sp>
        <p:nvSpPr>
          <p:cNvPr id="6" name="页脚占位符 5"/>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FC22DBF3-F388-4D32-A726-DC109325BC58}"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7" descr="E:\KJ工作\人大商学院\院宣\王越华\A\人大ppt_A-02.jpg"/>
          <p:cNvPicPr>
            <a:picLocks noChangeAspect="1" noChangeArrowheads="1"/>
          </p:cNvPicPr>
          <p:nvPr userDrawn="1"/>
        </p:nvPicPr>
        <p:blipFill>
          <a:blip r:embed="rId13"/>
          <a:srcRect/>
          <a:stretch>
            <a:fillRect/>
          </a:stretch>
        </p:blipFill>
        <p:spPr bwMode="auto">
          <a:xfrm>
            <a:off x="1588" y="0"/>
            <a:ext cx="10691812" cy="7559675"/>
          </a:xfrm>
          <a:prstGeom prst="rect">
            <a:avLst/>
          </a:prstGeom>
          <a:noFill/>
          <a:ln w="9525">
            <a:noFill/>
            <a:miter lim="800000"/>
            <a:headEnd/>
            <a:tailEnd/>
          </a:ln>
        </p:spPr>
      </p:pic>
      <p:sp>
        <p:nvSpPr>
          <p:cNvPr id="1027" name="标题占位符 1"/>
          <p:cNvSpPr>
            <a:spLocks noGrp="1"/>
          </p:cNvSpPr>
          <p:nvPr>
            <p:ph type="title"/>
          </p:nvPr>
        </p:nvSpPr>
        <p:spPr bwMode="auto">
          <a:xfrm>
            <a:off x="488950" y="163513"/>
            <a:ext cx="6000750" cy="1258887"/>
          </a:xfrm>
          <a:prstGeom prst="rect">
            <a:avLst/>
          </a:prstGeom>
          <a:noFill/>
          <a:ln w="9525">
            <a:noFill/>
            <a:miter lim="800000"/>
            <a:headEnd/>
            <a:tailEnd/>
          </a:ln>
        </p:spPr>
        <p:txBody>
          <a:bodyPr vert="horz" wrap="square" lIns="104306" tIns="52153" rIns="104306" bIns="52153" numCol="1" anchor="ctr" anchorCtr="0" compatLnSpc="1">
            <a:prstTxWarp prst="textNoShape">
              <a:avLst/>
            </a:prstTxWarp>
          </a:bodyPr>
          <a:lstStyle/>
          <a:p>
            <a:pPr lvl="0"/>
            <a:r>
              <a:rPr lang="zh-CN" altLang="en-US"/>
              <a:t>单击此处编辑母版标题样式</a:t>
            </a:r>
          </a:p>
        </p:txBody>
      </p:sp>
      <p:sp>
        <p:nvSpPr>
          <p:cNvPr id="1028" name="文本占位符 2"/>
          <p:cNvSpPr>
            <a:spLocks noGrp="1"/>
          </p:cNvSpPr>
          <p:nvPr>
            <p:ph type="body" idx="1"/>
          </p:nvPr>
        </p:nvSpPr>
        <p:spPr bwMode="auto">
          <a:xfrm>
            <a:off x="488950" y="1636713"/>
            <a:ext cx="9623425" cy="4991100"/>
          </a:xfrm>
          <a:prstGeom prst="rect">
            <a:avLst/>
          </a:prstGeom>
          <a:noFill/>
          <a:ln w="9525">
            <a:noFill/>
            <a:miter lim="800000"/>
            <a:headEnd/>
            <a:tailEnd/>
          </a:ln>
        </p:spPr>
        <p:txBody>
          <a:bodyPr vert="horz" wrap="square" lIns="104306" tIns="52153" rIns="104306" bIns="52153"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534988" y="7008813"/>
            <a:ext cx="2495550" cy="401637"/>
          </a:xfrm>
          <a:prstGeom prst="rect">
            <a:avLst/>
          </a:prstGeom>
        </p:spPr>
        <p:txBody>
          <a:bodyPr vert="horz" lIns="104306" tIns="52153" rIns="104306" bIns="52153" rtlCol="0" anchor="ctr"/>
          <a:lstStyle>
            <a:lvl1pPr algn="l" defTabSz="1043056" fontAlgn="auto">
              <a:spcBef>
                <a:spcPts val="0"/>
              </a:spcBef>
              <a:spcAft>
                <a:spcPts val="0"/>
              </a:spcAft>
              <a:defRPr sz="1400">
                <a:solidFill>
                  <a:schemeClr val="tx1">
                    <a:tint val="75000"/>
                  </a:schemeClr>
                </a:solidFill>
                <a:latin typeface="+mn-lt"/>
                <a:ea typeface="+mn-ea"/>
              </a:defRPr>
            </a:lvl1pPr>
          </a:lstStyle>
          <a:p>
            <a:pPr>
              <a:defRPr/>
            </a:pPr>
            <a:fld id="{3F0CE909-4172-4683-B0FA-5F1E86CA8F8E}" type="datetime1">
              <a:rPr lang="zh-CN" altLang="en-US"/>
              <a:pPr>
                <a:defRPr/>
              </a:pPr>
              <a:t>2021/9/28</a:t>
            </a:fld>
            <a:endParaRPr lang="zh-CN" altLang="en-US"/>
          </a:p>
        </p:txBody>
      </p:sp>
      <p:sp>
        <p:nvSpPr>
          <p:cNvPr id="6" name="灯片编号占位符 5"/>
          <p:cNvSpPr>
            <a:spLocks noGrp="1"/>
          </p:cNvSpPr>
          <p:nvPr>
            <p:ph type="sldNum" sz="quarter" idx="4"/>
          </p:nvPr>
        </p:nvSpPr>
        <p:spPr>
          <a:xfrm>
            <a:off x="8061325" y="6950075"/>
            <a:ext cx="2495550" cy="403225"/>
          </a:xfrm>
          <a:prstGeom prst="rect">
            <a:avLst/>
          </a:prstGeom>
        </p:spPr>
        <p:txBody>
          <a:bodyPr vert="horz" lIns="104306" tIns="52153" rIns="104306" bIns="52153" rtlCol="0" anchor="ctr"/>
          <a:lstStyle>
            <a:lvl1pPr algn="r" defTabSz="1043056" fontAlgn="auto">
              <a:spcBef>
                <a:spcPts val="0"/>
              </a:spcBef>
              <a:spcAft>
                <a:spcPts val="0"/>
              </a:spcAft>
              <a:defRPr sz="1400">
                <a:solidFill>
                  <a:schemeClr val="tx1">
                    <a:tint val="75000"/>
                  </a:schemeClr>
                </a:solidFill>
                <a:latin typeface="+mn-lt"/>
                <a:ea typeface="+mn-ea"/>
              </a:defRPr>
            </a:lvl1pPr>
          </a:lstStyle>
          <a:p>
            <a:pPr>
              <a:defRPr/>
            </a:pPr>
            <a:fld id="{D8F71F61-6E12-4AA2-BAA9-E7CAA829F1C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177" r:id="rId1"/>
    <p:sldLayoutId id="2147484178" r:id="rId2"/>
    <p:sldLayoutId id="2147484179" r:id="rId3"/>
    <p:sldLayoutId id="2147484180" r:id="rId4"/>
    <p:sldLayoutId id="2147484181" r:id="rId5"/>
    <p:sldLayoutId id="2147484182" r:id="rId6"/>
    <p:sldLayoutId id="2147484183" r:id="rId7"/>
    <p:sldLayoutId id="2147484184" r:id="rId8"/>
    <p:sldLayoutId id="2147484185" r:id="rId9"/>
    <p:sldLayoutId id="2147484186" r:id="rId10"/>
    <p:sldLayoutId id="2147484187" r:id="rId11"/>
  </p:sldLayoutIdLst>
  <p:hf sldNum="0" hdr="0" ftr="0" dt="0"/>
  <p:txStyles>
    <p:titleStyle>
      <a:lvl1pPr algn="l" defTabSz="1042988" rtl="0" eaLnBrk="0" fontAlgn="base" hangingPunct="0">
        <a:spcBef>
          <a:spcPct val="0"/>
        </a:spcBef>
        <a:spcAft>
          <a:spcPct val="0"/>
        </a:spcAft>
        <a:defRPr sz="3600" kern="1200">
          <a:solidFill>
            <a:schemeClr val="bg1"/>
          </a:solidFill>
          <a:latin typeface="黑体" pitchFamily="2" charset="-122"/>
          <a:ea typeface="黑体" pitchFamily="2" charset="-122"/>
          <a:cs typeface="+mj-cs"/>
        </a:defRPr>
      </a:lvl1pPr>
      <a:lvl2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2pPr>
      <a:lvl3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3pPr>
      <a:lvl4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4pPr>
      <a:lvl5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5pPr>
      <a:lvl6pPr marL="457200" algn="l" defTabSz="1042988" rtl="0" fontAlgn="base">
        <a:spcBef>
          <a:spcPct val="0"/>
        </a:spcBef>
        <a:spcAft>
          <a:spcPct val="0"/>
        </a:spcAft>
        <a:defRPr sz="3600">
          <a:solidFill>
            <a:schemeClr val="bg1"/>
          </a:solidFill>
          <a:latin typeface="黑体" pitchFamily="2" charset="-122"/>
          <a:ea typeface="黑体" pitchFamily="2" charset="-122"/>
        </a:defRPr>
      </a:lvl6pPr>
      <a:lvl7pPr marL="914400" algn="l" defTabSz="1042988" rtl="0" fontAlgn="base">
        <a:spcBef>
          <a:spcPct val="0"/>
        </a:spcBef>
        <a:spcAft>
          <a:spcPct val="0"/>
        </a:spcAft>
        <a:defRPr sz="3600">
          <a:solidFill>
            <a:schemeClr val="bg1"/>
          </a:solidFill>
          <a:latin typeface="黑体" pitchFamily="2" charset="-122"/>
          <a:ea typeface="黑体" pitchFamily="2" charset="-122"/>
        </a:defRPr>
      </a:lvl7pPr>
      <a:lvl8pPr marL="1371600" algn="l" defTabSz="1042988" rtl="0" fontAlgn="base">
        <a:spcBef>
          <a:spcPct val="0"/>
        </a:spcBef>
        <a:spcAft>
          <a:spcPct val="0"/>
        </a:spcAft>
        <a:defRPr sz="3600">
          <a:solidFill>
            <a:schemeClr val="bg1"/>
          </a:solidFill>
          <a:latin typeface="黑体" pitchFamily="2" charset="-122"/>
          <a:ea typeface="黑体" pitchFamily="2" charset="-122"/>
        </a:defRPr>
      </a:lvl8pPr>
      <a:lvl9pPr marL="1828800" algn="l" defTabSz="1042988" rtl="0" fontAlgn="base">
        <a:spcBef>
          <a:spcPct val="0"/>
        </a:spcBef>
        <a:spcAft>
          <a:spcPct val="0"/>
        </a:spcAft>
        <a:defRPr sz="3600">
          <a:solidFill>
            <a:schemeClr val="bg1"/>
          </a:solidFill>
          <a:latin typeface="黑体" pitchFamily="2" charset="-122"/>
          <a:ea typeface="黑体" pitchFamily="2" charset="-122"/>
        </a:defRPr>
      </a:lvl9pPr>
    </p:titleStyle>
    <p:bodyStyle>
      <a:lvl1pPr marL="390525" indent="-390525" algn="l" defTabSz="1042988" rtl="0" eaLnBrk="0" fontAlgn="base" hangingPunct="0">
        <a:spcBef>
          <a:spcPct val="20000"/>
        </a:spcBef>
        <a:spcAft>
          <a:spcPct val="0"/>
        </a:spcAft>
        <a:buFont typeface="Arial"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zh-CN"/>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234132" y="1620391"/>
            <a:ext cx="9891713" cy="2088232"/>
          </a:xfrm>
          <a:prstGeom prst="rect">
            <a:avLst/>
          </a:prstGeom>
          <a:noFill/>
          <a:ln w="9525">
            <a:noFill/>
            <a:miter lim="800000"/>
            <a:headEnd/>
            <a:tailEnd/>
          </a:ln>
        </p:spPr>
        <p:txBody>
          <a:bodyPr vert="horz" wrap="square" lIns="104306" tIns="52153" rIns="104306" bIns="52153" numCol="1" rtlCol="0" anchor="ctr" anchorCtr="0" compatLnSpc="1">
            <a:prstTxWarp prst="textNoShape">
              <a:avLst/>
            </a:prstTxWarp>
            <a:normAutofit fontScale="97500"/>
          </a:bodyPr>
          <a:lstStyle>
            <a:lvl1pPr algn="r" defTabSz="1042988" rtl="0" eaLnBrk="0" fontAlgn="base" hangingPunct="0">
              <a:spcBef>
                <a:spcPct val="0"/>
              </a:spcBef>
              <a:spcAft>
                <a:spcPct val="0"/>
              </a:spcAft>
              <a:defRPr sz="4400" b="1" kern="1200">
                <a:solidFill>
                  <a:schemeClr val="tx1">
                    <a:lumMod val="95000"/>
                    <a:lumOff val="5000"/>
                  </a:schemeClr>
                </a:solidFill>
                <a:latin typeface="黑体" pitchFamily="2" charset="-122"/>
                <a:ea typeface="黑体" pitchFamily="2" charset="-122"/>
                <a:cs typeface="+mj-cs"/>
              </a:defRPr>
            </a:lvl1pPr>
            <a:lvl2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2pPr>
            <a:lvl3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3pPr>
            <a:lvl4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4pPr>
            <a:lvl5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5pPr>
            <a:lvl6pPr marL="457200" algn="l" defTabSz="1042988" rtl="0" fontAlgn="base">
              <a:spcBef>
                <a:spcPct val="0"/>
              </a:spcBef>
              <a:spcAft>
                <a:spcPct val="0"/>
              </a:spcAft>
              <a:defRPr sz="3600">
                <a:solidFill>
                  <a:schemeClr val="bg1"/>
                </a:solidFill>
                <a:latin typeface="黑体" pitchFamily="2" charset="-122"/>
                <a:ea typeface="黑体" pitchFamily="2" charset="-122"/>
              </a:defRPr>
            </a:lvl6pPr>
            <a:lvl7pPr marL="914400" algn="l" defTabSz="1042988" rtl="0" fontAlgn="base">
              <a:spcBef>
                <a:spcPct val="0"/>
              </a:spcBef>
              <a:spcAft>
                <a:spcPct val="0"/>
              </a:spcAft>
              <a:defRPr sz="3600">
                <a:solidFill>
                  <a:schemeClr val="bg1"/>
                </a:solidFill>
                <a:latin typeface="黑体" pitchFamily="2" charset="-122"/>
                <a:ea typeface="黑体" pitchFamily="2" charset="-122"/>
              </a:defRPr>
            </a:lvl7pPr>
            <a:lvl8pPr marL="1371600" algn="l" defTabSz="1042988" rtl="0" fontAlgn="base">
              <a:spcBef>
                <a:spcPct val="0"/>
              </a:spcBef>
              <a:spcAft>
                <a:spcPct val="0"/>
              </a:spcAft>
              <a:defRPr sz="3600">
                <a:solidFill>
                  <a:schemeClr val="bg1"/>
                </a:solidFill>
                <a:latin typeface="黑体" pitchFamily="2" charset="-122"/>
                <a:ea typeface="黑体" pitchFamily="2" charset="-122"/>
              </a:defRPr>
            </a:lvl8pPr>
            <a:lvl9pPr marL="1828800" algn="l" defTabSz="1042988" rtl="0" fontAlgn="base">
              <a:spcBef>
                <a:spcPct val="0"/>
              </a:spcBef>
              <a:spcAft>
                <a:spcPct val="0"/>
              </a:spcAft>
              <a:defRPr sz="3600">
                <a:solidFill>
                  <a:schemeClr val="bg1"/>
                </a:solidFill>
                <a:latin typeface="黑体" pitchFamily="2" charset="-122"/>
                <a:ea typeface="黑体" pitchFamily="2" charset="-122"/>
              </a:defRPr>
            </a:lvl9pPr>
          </a:lstStyle>
          <a:p>
            <a:pPr algn="ctr" defTabSz="1043056" eaLnBrk="1" fontAlgn="auto" hangingPunct="1">
              <a:spcAft>
                <a:spcPts val="0"/>
              </a:spcAft>
              <a:defRPr/>
            </a:pPr>
            <a:r>
              <a:rPr lang="zh-CN" altLang="en-US" sz="4000" dirty="0">
                <a:solidFill>
                  <a:schemeClr val="bg1"/>
                </a:solidFill>
                <a:latin typeface="Times New Roman" pitchFamily="18" charset="0"/>
                <a:cs typeface="Times New Roman" pitchFamily="18" charset="0"/>
              </a:rPr>
              <a:t>第 </a:t>
            </a:r>
            <a:r>
              <a:rPr lang="en-US" altLang="zh-CN" sz="4000" dirty="0">
                <a:solidFill>
                  <a:schemeClr val="bg1"/>
                </a:solidFill>
                <a:latin typeface="Times New Roman" pitchFamily="18" charset="0"/>
                <a:cs typeface="Times New Roman" pitchFamily="18" charset="0"/>
              </a:rPr>
              <a:t>11 </a:t>
            </a:r>
            <a:r>
              <a:rPr lang="zh-CN" altLang="en-US" sz="4000" dirty="0">
                <a:solidFill>
                  <a:schemeClr val="bg1"/>
                </a:solidFill>
                <a:latin typeface="Times New Roman" pitchFamily="18" charset="0"/>
                <a:cs typeface="Times New Roman" pitchFamily="18" charset="0"/>
              </a:rPr>
              <a:t>章</a:t>
            </a:r>
            <a:endParaRPr lang="en-US" altLang="zh-CN" sz="4000" dirty="0">
              <a:solidFill>
                <a:schemeClr val="bg1"/>
              </a:solidFill>
              <a:latin typeface="Times New Roman" pitchFamily="18" charset="0"/>
              <a:cs typeface="Times New Roman" pitchFamily="18" charset="0"/>
            </a:endParaRPr>
          </a:p>
          <a:p>
            <a:pPr algn="ctr" defTabSz="1043056" eaLnBrk="1" fontAlgn="auto" hangingPunct="1">
              <a:spcAft>
                <a:spcPts val="0"/>
              </a:spcAft>
              <a:defRPr/>
            </a:pPr>
            <a:r>
              <a:rPr lang="zh-CN" altLang="en-US" sz="4000" b="0">
                <a:solidFill>
                  <a:schemeClr val="bg1"/>
                </a:solidFill>
                <a:latin typeface="Times New Roman" pitchFamily="18" charset="0"/>
                <a:cs typeface="Times New Roman" pitchFamily="18" charset="0"/>
              </a:rPr>
              <a:t>新型组织</a:t>
            </a:r>
            <a:r>
              <a:rPr lang="zh-CN" altLang="en-US" sz="4000" b="0" dirty="0">
                <a:solidFill>
                  <a:schemeClr val="bg1"/>
                </a:solidFill>
                <a:latin typeface="Times New Roman" pitchFamily="18" charset="0"/>
                <a:cs typeface="Times New Roman" pitchFamily="18" charset="0"/>
              </a:rPr>
              <a:t>治理模式</a:t>
            </a:r>
            <a:endParaRPr lang="zh-CN" altLang="en-US" sz="2700" b="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714352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en-US" dirty="0"/>
              <a:t>企业集团治理</a:t>
            </a:r>
          </a:p>
        </p:txBody>
      </p:sp>
      <p:sp>
        <p:nvSpPr>
          <p:cNvPr id="3" name="内容占位符 2"/>
          <p:cNvSpPr>
            <a:spLocks noGrp="1"/>
          </p:cNvSpPr>
          <p:nvPr>
            <p:ph idx="1"/>
          </p:nvPr>
        </p:nvSpPr>
        <p:spPr/>
        <p:txBody>
          <a:bodyPr/>
          <a:lstStyle/>
          <a:p>
            <a:pPr>
              <a:spcAft>
                <a:spcPts val="600"/>
              </a:spcAft>
            </a:pPr>
            <a:r>
              <a:rPr lang="zh-CN" altLang="en-US" sz="2926" dirty="0">
                <a:solidFill>
                  <a:srgbClr val="FF0000"/>
                </a:solidFill>
                <a:latin typeface="Times New Roman" panose="02020603050405020304" pitchFamily="18" charset="0"/>
                <a:cs typeface="Times New Roman" panose="02020603050405020304" pitchFamily="18" charset="0"/>
              </a:rPr>
              <a:t>母公司的剥夺行为</a:t>
            </a:r>
            <a:endParaRPr lang="en-US" altLang="zh-CN" sz="2926" dirty="0">
              <a:solidFill>
                <a:srgbClr val="FF0000"/>
              </a:solidFill>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商品往来交易的非法占款</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无形资产的高溢价转让</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滥用信用担保</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转让高风险业务</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资产租赁、置换</a:t>
            </a:r>
            <a:endParaRPr lang="en-US"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4628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en-US" dirty="0"/>
              <a:t>企业集团治理</a:t>
            </a:r>
          </a:p>
        </p:txBody>
      </p:sp>
      <p:sp>
        <p:nvSpPr>
          <p:cNvPr id="3" name="内容占位符 2"/>
          <p:cNvSpPr>
            <a:spLocks noGrp="1"/>
          </p:cNvSpPr>
          <p:nvPr>
            <p:ph idx="1"/>
          </p:nvPr>
        </p:nvSpPr>
        <p:spPr/>
        <p:txBody>
          <a:bodyPr/>
          <a:lstStyle/>
          <a:p>
            <a:pPr>
              <a:spcAft>
                <a:spcPts val="600"/>
              </a:spcAft>
            </a:pPr>
            <a:r>
              <a:rPr lang="zh-CN" altLang="en-US" sz="2926" dirty="0">
                <a:solidFill>
                  <a:srgbClr val="FF0000"/>
                </a:solidFill>
                <a:latin typeface="Times New Roman" panose="02020603050405020304" pitchFamily="18" charset="0"/>
                <a:cs typeface="Times New Roman" panose="02020603050405020304" pitchFamily="18" charset="0"/>
              </a:rPr>
              <a:t>子公司及利益相关者的权益保护</a:t>
            </a:r>
            <a:endParaRPr lang="en-US" altLang="zh-CN" sz="2400" dirty="0">
              <a:solidFill>
                <a:srgbClr val="FF0000"/>
              </a:solidFill>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股权保护机制</a:t>
            </a:r>
            <a:endParaRPr lang="en-US" altLang="zh-CN" sz="2400" dirty="0">
              <a:latin typeface="Times New Roman" panose="02020603050405020304" pitchFamily="18" charset="0"/>
              <a:cs typeface="Times New Roman" panose="02020603050405020304" pitchFamily="18" charset="0"/>
            </a:endParaRPr>
          </a:p>
          <a:p>
            <a:pPr lvl="2">
              <a:spcAft>
                <a:spcPts val="600"/>
              </a:spcAft>
            </a:pPr>
            <a:r>
              <a:rPr lang="zh-CN" altLang="en-US" sz="1900" dirty="0">
                <a:latin typeface="Times New Roman" panose="02020603050405020304" pitchFamily="18" charset="0"/>
                <a:cs typeface="Times New Roman" panose="02020603050405020304" pitchFamily="18" charset="0"/>
              </a:rPr>
              <a:t>股东投票制度</a:t>
            </a:r>
            <a:endParaRPr lang="en-US" altLang="zh-CN" sz="1900" dirty="0">
              <a:latin typeface="Times New Roman" panose="02020603050405020304" pitchFamily="18" charset="0"/>
              <a:cs typeface="Times New Roman" panose="02020603050405020304" pitchFamily="18" charset="0"/>
            </a:endParaRPr>
          </a:p>
          <a:p>
            <a:pPr lvl="2">
              <a:spcAft>
                <a:spcPts val="600"/>
              </a:spcAft>
            </a:pPr>
            <a:r>
              <a:rPr lang="zh-CN" altLang="en-US" sz="1900" dirty="0">
                <a:latin typeface="Times New Roman" panose="02020603050405020304" pitchFamily="18" charset="0"/>
                <a:cs typeface="Times New Roman" panose="02020603050405020304" pitchFamily="18" charset="0"/>
              </a:rPr>
              <a:t>子公司董事的勤勉诚信</a:t>
            </a:r>
            <a:endParaRPr lang="en-US" altLang="zh-CN" sz="1900" dirty="0">
              <a:latin typeface="Times New Roman" panose="02020603050405020304" pitchFamily="18" charset="0"/>
              <a:cs typeface="Times New Roman" panose="02020603050405020304" pitchFamily="18" charset="0"/>
            </a:endParaRPr>
          </a:p>
          <a:p>
            <a:pPr lvl="2">
              <a:spcAft>
                <a:spcPts val="600"/>
              </a:spcAft>
            </a:pPr>
            <a:r>
              <a:rPr lang="zh-CN" altLang="en-US" sz="1900" dirty="0">
                <a:latin typeface="Times New Roman" panose="02020603050405020304" pitchFamily="18" charset="0"/>
                <a:cs typeface="Times New Roman" panose="02020603050405020304" pitchFamily="18" charset="0"/>
              </a:rPr>
              <a:t>股东诉讼制度</a:t>
            </a:r>
            <a:endParaRPr lang="en-US" altLang="zh-CN" sz="1900" dirty="0">
              <a:latin typeface="Times New Roman" panose="02020603050405020304" pitchFamily="18" charset="0"/>
              <a:cs typeface="Times New Roman" panose="02020603050405020304" pitchFamily="18" charset="0"/>
            </a:endParaRPr>
          </a:p>
          <a:p>
            <a:pPr lvl="2">
              <a:spcAft>
                <a:spcPts val="600"/>
              </a:spcAft>
            </a:pPr>
            <a:r>
              <a:rPr lang="zh-CN" altLang="en-US" sz="1900" dirty="0">
                <a:latin typeface="Times New Roman" panose="02020603050405020304" pitchFamily="18" charset="0"/>
                <a:cs typeface="Times New Roman" panose="02020603050405020304" pitchFamily="18" charset="0"/>
              </a:rPr>
              <a:t>异议股东股份价值评估权制度</a:t>
            </a:r>
            <a:endParaRPr lang="en-US" altLang="zh-CN" sz="19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债权人保护机制</a:t>
            </a:r>
            <a:endParaRPr lang="en-US"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84585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en-US" dirty="0"/>
              <a:t>企业集团治理</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跨国公司治理</a:t>
            </a:r>
            <a:endParaRPr lang="en-US" altLang="zh-CN" sz="2926" dirty="0">
              <a:latin typeface="Times New Roman" panose="02020603050405020304" pitchFamily="18" charset="0"/>
              <a:cs typeface="Times New Roman" panose="02020603050405020304" pitchFamily="18" charset="0"/>
            </a:endParaRPr>
          </a:p>
          <a:p>
            <a:pPr>
              <a:spcAft>
                <a:spcPts val="600"/>
              </a:spcAft>
            </a:pPr>
            <a:r>
              <a:rPr lang="zh-CN" altLang="en-US" sz="2926" dirty="0">
                <a:latin typeface="Times New Roman" panose="02020603050405020304" pitchFamily="18" charset="0"/>
                <a:cs typeface="Times New Roman" panose="02020603050405020304" pitchFamily="18" charset="0"/>
              </a:rPr>
              <a:t>产业链治理</a:t>
            </a:r>
            <a:endParaRPr lang="en-US"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8596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其他治理形式</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中小企业治理</a:t>
            </a:r>
            <a:endParaRPr lang="en-US" altLang="zh-CN" sz="2926" dirty="0">
              <a:latin typeface="Times New Roman" panose="02020603050405020304" pitchFamily="18" charset="0"/>
              <a:cs typeface="Times New Roman" panose="02020603050405020304" pitchFamily="18" charset="0"/>
            </a:endParaRPr>
          </a:p>
          <a:p>
            <a:pPr>
              <a:spcAft>
                <a:spcPts val="600"/>
              </a:spcAft>
            </a:pPr>
            <a:r>
              <a:rPr lang="en-US" altLang="zh-CN" sz="2926" dirty="0">
                <a:latin typeface="Times New Roman" panose="02020603050405020304" pitchFamily="18" charset="0"/>
                <a:cs typeface="Times New Roman" panose="02020603050405020304" pitchFamily="18" charset="0"/>
              </a:rPr>
              <a:t>IT</a:t>
            </a:r>
            <a:r>
              <a:rPr lang="zh-CN" altLang="en-US" sz="2926" dirty="0">
                <a:latin typeface="Times New Roman" panose="02020603050405020304" pitchFamily="18" charset="0"/>
                <a:cs typeface="Times New Roman" panose="02020603050405020304" pitchFamily="18" charset="0"/>
              </a:rPr>
              <a:t>治理</a:t>
            </a:r>
            <a:endParaRPr lang="en-US" altLang="zh-CN" sz="2926" dirty="0">
              <a:latin typeface="Times New Roman" panose="02020603050405020304" pitchFamily="18" charset="0"/>
              <a:cs typeface="Times New Roman" panose="02020603050405020304" pitchFamily="18" charset="0"/>
            </a:endParaRPr>
          </a:p>
          <a:p>
            <a:pPr>
              <a:spcAft>
                <a:spcPts val="600"/>
              </a:spcAft>
            </a:pPr>
            <a:r>
              <a:rPr lang="zh-CN" altLang="en-US" sz="2926" dirty="0">
                <a:latin typeface="Times New Roman" panose="02020603050405020304" pitchFamily="18" charset="0"/>
                <a:cs typeface="Times New Roman" panose="02020603050405020304" pitchFamily="18" charset="0"/>
              </a:rPr>
              <a:t>非营利组织治理</a:t>
            </a:r>
            <a:endParaRPr lang="en-US"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512536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 </a:t>
            </a:r>
            <a:r>
              <a:rPr lang="zh-CN" altLang="en-US" dirty="0"/>
              <a:t>前沿研究</a:t>
            </a:r>
          </a:p>
        </p:txBody>
      </p:sp>
      <p:sp>
        <p:nvSpPr>
          <p:cNvPr id="3" name="内容占位符 2"/>
          <p:cNvSpPr>
            <a:spLocks noGrp="1"/>
          </p:cNvSpPr>
          <p:nvPr>
            <p:ph idx="1"/>
          </p:nvPr>
        </p:nvSpPr>
        <p:spPr/>
        <p:txBody>
          <a:bodyPr/>
          <a:lstStyle/>
          <a:p>
            <a:pPr>
              <a:spcAft>
                <a:spcPts val="600"/>
              </a:spcAft>
            </a:pPr>
            <a:r>
              <a:rPr lang="zh-CN" altLang="en-US" sz="2926" dirty="0">
                <a:solidFill>
                  <a:srgbClr val="FF0000"/>
                </a:solidFill>
                <a:latin typeface="Times New Roman" panose="02020603050405020304" pitchFamily="18" charset="0"/>
                <a:cs typeface="Times New Roman" panose="02020603050405020304" pitchFamily="18" charset="0"/>
              </a:rPr>
              <a:t>平台型企业治理</a:t>
            </a:r>
            <a:endParaRPr lang="en-US" altLang="zh-CN" sz="2926" dirty="0">
              <a:solidFill>
                <a:srgbClr val="FF0000"/>
              </a:solidFill>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平台型企业的社会责任内涵和概念边界</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平台中多主体间的治理</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平台型企业参与市场治理</a:t>
            </a:r>
            <a:endParaRPr lang="en-US"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452298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descr="E:\KJ工作\人大商学院\院宣\王越华\A\人大ppt_A-03.jpg"/>
          <p:cNvPicPr>
            <a:picLocks noChangeAspect="1" noChangeArrowheads="1"/>
          </p:cNvPicPr>
          <p:nvPr/>
        </p:nvPicPr>
        <p:blipFill>
          <a:blip r:embed="rId2"/>
          <a:srcRect/>
          <a:stretch>
            <a:fillRect/>
          </a:stretch>
        </p:blipFill>
        <p:spPr bwMode="auto">
          <a:xfrm>
            <a:off x="1588" y="0"/>
            <a:ext cx="10691812" cy="7559675"/>
          </a:xfrm>
          <a:prstGeom prst="rect">
            <a:avLst/>
          </a:prstGeom>
          <a:noFill/>
          <a:ln w="9525">
            <a:noFill/>
            <a:miter lim="800000"/>
            <a:headEnd/>
            <a:tailEnd/>
          </a:ln>
        </p:spPr>
      </p:pic>
      <p:sp>
        <p:nvSpPr>
          <p:cNvPr id="21507" name="TextBox 1"/>
          <p:cNvSpPr txBox="1">
            <a:spLocks noChangeArrowheads="1"/>
          </p:cNvSpPr>
          <p:nvPr/>
        </p:nvSpPr>
        <p:spPr bwMode="auto">
          <a:xfrm>
            <a:off x="311115" y="2556495"/>
            <a:ext cx="10072758" cy="923330"/>
          </a:xfrm>
          <a:prstGeom prst="rect">
            <a:avLst/>
          </a:prstGeom>
          <a:noFill/>
          <a:ln w="9525">
            <a:noFill/>
            <a:miter lim="800000"/>
            <a:headEnd/>
            <a:tailEnd/>
          </a:ln>
        </p:spPr>
        <p:txBody>
          <a:bodyPr wrap="square">
            <a:spAutoFit/>
          </a:bodyPr>
          <a:lstStyle/>
          <a:p>
            <a:pPr algn="ctr"/>
            <a:r>
              <a:rPr lang="en-US" altLang="zh-CN" sz="5400" b="1" dirty="0">
                <a:solidFill>
                  <a:schemeClr val="bg1"/>
                </a:solidFill>
                <a:latin typeface="微软雅黑" pitchFamily="34" charset="-122"/>
                <a:ea typeface="微软雅黑" pitchFamily="34" charset="-122"/>
                <a:cs typeface="Times New Roman" pitchFamily="18" charset="0"/>
              </a:rPr>
              <a:t>Thank you!</a:t>
            </a:r>
            <a:endParaRPr lang="zh-CN" altLang="en-US" sz="5400" b="1" dirty="0">
              <a:solidFill>
                <a:schemeClr val="bg1"/>
              </a:solidFill>
              <a:latin typeface="微软雅黑" pitchFamily="34" charset="-122"/>
              <a:ea typeface="微软雅黑" pitchFamily="34" charset="-122"/>
              <a:cs typeface="Times New Roman" pitchFamily="18" charset="0"/>
            </a:endParaRP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43070" y="493498"/>
            <a:ext cx="6017134" cy="496823"/>
          </a:xfrm>
        </p:spPr>
        <p:txBody>
          <a:bodyPr>
            <a:noAutofit/>
          </a:bodyPr>
          <a:lstStyle/>
          <a:p>
            <a:r>
              <a:rPr lang="zh-CN" altLang="en-US" sz="4000" dirty="0">
                <a:latin typeface="Times New Roman" panose="02020603050405020304" pitchFamily="18" charset="0"/>
                <a:cs typeface="Times New Roman" panose="02020603050405020304" pitchFamily="18" charset="0"/>
              </a:rPr>
              <a:t>学习目标</a:t>
            </a:r>
            <a:endParaRPr lang="zh-CN" altLang="en-US" sz="4000" dirty="0">
              <a:solidFill>
                <a:schemeClr val="bg1"/>
              </a:solidFill>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443070" y="1332359"/>
            <a:ext cx="9944189" cy="4797552"/>
          </a:xfrm>
        </p:spPr>
        <p:txBody>
          <a:bodyPr/>
          <a:lstStyle/>
          <a:p>
            <a:pPr>
              <a:spcBef>
                <a:spcPts val="1200"/>
              </a:spcBef>
            </a:pPr>
            <a:endParaRPr lang="en-US" altLang="zh-CN" sz="2800" dirty="0">
              <a:latin typeface="Times New Roman" panose="02020603050405020304" pitchFamily="18" charset="0"/>
              <a:cs typeface="Times New Roman" panose="02020603050405020304" pitchFamily="18" charset="0"/>
            </a:endParaRPr>
          </a:p>
          <a:p>
            <a:pPr>
              <a:lnSpc>
                <a:spcPct val="150000"/>
              </a:lnSpc>
            </a:pPr>
            <a:endParaRPr lang="en-US" altLang="zh-CN" sz="2200" dirty="0"/>
          </a:p>
        </p:txBody>
      </p:sp>
      <p:sp>
        <p:nvSpPr>
          <p:cNvPr id="5" name="矩形 35"/>
          <p:cNvSpPr>
            <a:spLocks noChangeArrowheads="1"/>
          </p:cNvSpPr>
          <p:nvPr/>
        </p:nvSpPr>
        <p:spPr bwMode="auto">
          <a:xfrm>
            <a:off x="810196" y="1548383"/>
            <a:ext cx="9001000" cy="371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了解网络组织治理的概念、特征、模式及机制</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了解企业集团治理的基本概念</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了解企业集团母公司对子公司的剥夺行为</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了解跨国企业治理的特点</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了解产业链治理的概念</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了解新型组织治理，如中小企业治理、</a:t>
            </a:r>
            <a:r>
              <a:rPr lang="en-US" altLang="zh-CN" sz="2800" dirty="0">
                <a:latin typeface="楷体" panose="02010609060101010101" pitchFamily="49" charset="-122"/>
                <a:ea typeface="楷体" panose="02010609060101010101" pitchFamily="49" charset="-122"/>
              </a:rPr>
              <a:t>IT</a:t>
            </a:r>
            <a:r>
              <a:rPr lang="zh-CN" altLang="en-US" sz="2800" dirty="0">
                <a:latin typeface="楷体" panose="02010609060101010101" pitchFamily="49" charset="-122"/>
                <a:ea typeface="楷体" panose="02010609060101010101" pitchFamily="49" charset="-122"/>
              </a:rPr>
              <a:t>治理、非营利性组织治理的特征</a:t>
            </a:r>
            <a:endParaRPr lang="zh-CN" altLang="zh-CN" sz="2800" dirty="0">
              <a:latin typeface="楷体" panose="02010609060101010101" pitchFamily="49" charset="-122"/>
              <a:ea typeface="楷体" panose="02010609060101010101" pitchFamily="49" charset="-122"/>
            </a:endParaRPr>
          </a:p>
        </p:txBody>
      </p:sp>
      <p:grpSp>
        <p:nvGrpSpPr>
          <p:cNvPr id="6" name="组合 218"/>
          <p:cNvGrpSpPr>
            <a:grpSpLocks/>
          </p:cNvGrpSpPr>
          <p:nvPr/>
        </p:nvGrpSpPr>
        <p:grpSpPr bwMode="auto">
          <a:xfrm>
            <a:off x="809914" y="5544030"/>
            <a:ext cx="588962" cy="588962"/>
            <a:chOff x="6621796" y="3514125"/>
            <a:chExt cx="588639" cy="587975"/>
          </a:xfrm>
        </p:grpSpPr>
        <p:sp>
          <p:nvSpPr>
            <p:cNvPr id="7" name="Freeform 96"/>
            <p:cNvSpPr>
              <a:spLocks noEditPoints="1" noChangeArrowheads="1"/>
            </p:cNvSpPr>
            <p:nvPr/>
          </p:nvSpPr>
          <p:spPr bwMode="auto">
            <a:xfrm>
              <a:off x="6621796" y="3514125"/>
              <a:ext cx="588639" cy="587975"/>
            </a:xfrm>
            <a:custGeom>
              <a:avLst/>
              <a:gdLst>
                <a:gd name="T0" fmla="*/ 0 w 374"/>
                <a:gd name="T1" fmla="*/ 187 h 374"/>
                <a:gd name="T2" fmla="*/ 187 w 374"/>
                <a:gd name="T3" fmla="*/ 374 h 374"/>
                <a:gd name="T4" fmla="*/ 374 w 374"/>
                <a:gd name="T5" fmla="*/ 187 h 374"/>
                <a:gd name="T6" fmla="*/ 187 w 374"/>
                <a:gd name="T7" fmla="*/ 0 h 374"/>
                <a:gd name="T8" fmla="*/ 0 w 374"/>
                <a:gd name="T9" fmla="*/ 187 h 374"/>
                <a:gd name="T10" fmla="*/ 44 w 374"/>
                <a:gd name="T11" fmla="*/ 187 h 374"/>
                <a:gd name="T12" fmla="*/ 187 w 374"/>
                <a:gd name="T13" fmla="*/ 44 h 374"/>
                <a:gd name="T14" fmla="*/ 330 w 374"/>
                <a:gd name="T15" fmla="*/ 187 h 374"/>
                <a:gd name="T16" fmla="*/ 187 w 374"/>
                <a:gd name="T17" fmla="*/ 330 h 374"/>
                <a:gd name="T18" fmla="*/ 44 w 374"/>
                <a:gd name="T19" fmla="*/ 18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374">
                  <a:moveTo>
                    <a:pt x="0" y="187"/>
                  </a:moveTo>
                  <a:cubicBezTo>
                    <a:pt x="0" y="290"/>
                    <a:pt x="84" y="374"/>
                    <a:pt x="187" y="374"/>
                  </a:cubicBezTo>
                  <a:cubicBezTo>
                    <a:pt x="290" y="374"/>
                    <a:pt x="374" y="290"/>
                    <a:pt x="374" y="187"/>
                  </a:cubicBezTo>
                  <a:cubicBezTo>
                    <a:pt x="374" y="84"/>
                    <a:pt x="290" y="0"/>
                    <a:pt x="187" y="0"/>
                  </a:cubicBezTo>
                  <a:cubicBezTo>
                    <a:pt x="84" y="0"/>
                    <a:pt x="0" y="84"/>
                    <a:pt x="0" y="187"/>
                  </a:cubicBezTo>
                  <a:moveTo>
                    <a:pt x="44" y="187"/>
                  </a:moveTo>
                  <a:cubicBezTo>
                    <a:pt x="44" y="108"/>
                    <a:pt x="108" y="44"/>
                    <a:pt x="187" y="44"/>
                  </a:cubicBezTo>
                  <a:cubicBezTo>
                    <a:pt x="266" y="44"/>
                    <a:pt x="330" y="108"/>
                    <a:pt x="330" y="187"/>
                  </a:cubicBezTo>
                  <a:cubicBezTo>
                    <a:pt x="330" y="266"/>
                    <a:pt x="266" y="330"/>
                    <a:pt x="187" y="330"/>
                  </a:cubicBezTo>
                  <a:cubicBezTo>
                    <a:pt x="108" y="330"/>
                    <a:pt x="44" y="266"/>
                    <a:pt x="44" y="187"/>
                  </a:cubicBezTo>
                </a:path>
              </a:pathLst>
            </a:custGeom>
            <a:ln/>
          </p:spPr>
          <p:style>
            <a:lnRef idx="1">
              <a:schemeClr val="accent2"/>
            </a:lnRef>
            <a:fillRef idx="3">
              <a:schemeClr val="accent2"/>
            </a:fillRef>
            <a:effectRef idx="2">
              <a:schemeClr val="accent2"/>
            </a:effectRef>
            <a:fontRef idx="minor">
              <a:schemeClr val="lt1"/>
            </a:fontRef>
          </p:style>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8" name="Freeform 97"/>
            <p:cNvSpPr/>
            <p:nvPr/>
          </p:nvSpPr>
          <p:spPr bwMode="auto">
            <a:xfrm>
              <a:off x="6915322" y="3514125"/>
              <a:ext cx="295113" cy="587975"/>
            </a:xfrm>
            <a:custGeom>
              <a:avLst/>
              <a:gdLst>
                <a:gd name="T0" fmla="*/ 0 w 187"/>
                <a:gd name="T1" fmla="*/ 0 h 374"/>
                <a:gd name="T2" fmla="*/ 0 w 187"/>
                <a:gd name="T3" fmla="*/ 44 h 374"/>
                <a:gd name="T4" fmla="*/ 0 w 187"/>
                <a:gd name="T5" fmla="*/ 44 h 374"/>
                <a:gd name="T6" fmla="*/ 0 w 187"/>
                <a:gd name="T7" fmla="*/ 44 h 374"/>
                <a:gd name="T8" fmla="*/ 0 w 187"/>
                <a:gd name="T9" fmla="*/ 44 h 374"/>
                <a:gd name="T10" fmla="*/ 0 w 187"/>
                <a:gd name="T11" fmla="*/ 44 h 374"/>
                <a:gd name="T12" fmla="*/ 1 w 187"/>
                <a:gd name="T13" fmla="*/ 44 h 374"/>
                <a:gd name="T14" fmla="*/ 1 w 187"/>
                <a:gd name="T15" fmla="*/ 44 h 374"/>
                <a:gd name="T16" fmla="*/ 1 w 187"/>
                <a:gd name="T17" fmla="*/ 44 h 374"/>
                <a:gd name="T18" fmla="*/ 1 w 187"/>
                <a:gd name="T19" fmla="*/ 44 h 374"/>
                <a:gd name="T20" fmla="*/ 1 w 187"/>
                <a:gd name="T21" fmla="*/ 44 h 374"/>
                <a:gd name="T22" fmla="*/ 1 w 187"/>
                <a:gd name="T23" fmla="*/ 44 h 374"/>
                <a:gd name="T24" fmla="*/ 1 w 187"/>
                <a:gd name="T25" fmla="*/ 44 h 374"/>
                <a:gd name="T26" fmla="*/ 1 w 187"/>
                <a:gd name="T27" fmla="*/ 44 h 374"/>
                <a:gd name="T28" fmla="*/ 2 w 187"/>
                <a:gd name="T29" fmla="*/ 44 h 374"/>
                <a:gd name="T30" fmla="*/ 2 w 187"/>
                <a:gd name="T31" fmla="*/ 44 h 374"/>
                <a:gd name="T32" fmla="*/ 2 w 187"/>
                <a:gd name="T33" fmla="*/ 44 h 374"/>
                <a:gd name="T34" fmla="*/ 2 w 187"/>
                <a:gd name="T35" fmla="*/ 44 h 374"/>
                <a:gd name="T36" fmla="*/ 2 w 187"/>
                <a:gd name="T37" fmla="*/ 44 h 374"/>
                <a:gd name="T38" fmla="*/ 2 w 187"/>
                <a:gd name="T39" fmla="*/ 44 h 374"/>
                <a:gd name="T40" fmla="*/ 143 w 187"/>
                <a:gd name="T41" fmla="*/ 185 h 374"/>
                <a:gd name="T42" fmla="*/ 143 w 187"/>
                <a:gd name="T43" fmla="*/ 185 h 374"/>
                <a:gd name="T44" fmla="*/ 143 w 187"/>
                <a:gd name="T45" fmla="*/ 185 h 374"/>
                <a:gd name="T46" fmla="*/ 143 w 187"/>
                <a:gd name="T47" fmla="*/ 185 h 374"/>
                <a:gd name="T48" fmla="*/ 143 w 187"/>
                <a:gd name="T49" fmla="*/ 185 h 374"/>
                <a:gd name="T50" fmla="*/ 143 w 187"/>
                <a:gd name="T51" fmla="*/ 185 h 374"/>
                <a:gd name="T52" fmla="*/ 143 w 187"/>
                <a:gd name="T53" fmla="*/ 185 h 374"/>
                <a:gd name="T54" fmla="*/ 143 w 187"/>
                <a:gd name="T55" fmla="*/ 185 h 374"/>
                <a:gd name="T56" fmla="*/ 143 w 187"/>
                <a:gd name="T57" fmla="*/ 186 h 374"/>
                <a:gd name="T58" fmla="*/ 143 w 187"/>
                <a:gd name="T59" fmla="*/ 186 h 374"/>
                <a:gd name="T60" fmla="*/ 143 w 187"/>
                <a:gd name="T61" fmla="*/ 186 h 374"/>
                <a:gd name="T62" fmla="*/ 143 w 187"/>
                <a:gd name="T63" fmla="*/ 186 h 374"/>
                <a:gd name="T64" fmla="*/ 143 w 187"/>
                <a:gd name="T65" fmla="*/ 186 h 374"/>
                <a:gd name="T66" fmla="*/ 143 w 187"/>
                <a:gd name="T67" fmla="*/ 186 h 374"/>
                <a:gd name="T68" fmla="*/ 143 w 187"/>
                <a:gd name="T69" fmla="*/ 186 h 374"/>
                <a:gd name="T70" fmla="*/ 143 w 187"/>
                <a:gd name="T71" fmla="*/ 186 h 374"/>
                <a:gd name="T72" fmla="*/ 143 w 187"/>
                <a:gd name="T73" fmla="*/ 187 h 374"/>
                <a:gd name="T74" fmla="*/ 143 w 187"/>
                <a:gd name="T75" fmla="*/ 187 h 374"/>
                <a:gd name="T76" fmla="*/ 143 w 187"/>
                <a:gd name="T77" fmla="*/ 187 h 374"/>
                <a:gd name="T78" fmla="*/ 143 w 187"/>
                <a:gd name="T79" fmla="*/ 187 h 374"/>
                <a:gd name="T80" fmla="*/ 143 w 187"/>
                <a:gd name="T81" fmla="*/ 187 h 374"/>
                <a:gd name="T82" fmla="*/ 143 w 187"/>
                <a:gd name="T83" fmla="*/ 187 h 374"/>
                <a:gd name="T84" fmla="*/ 143 w 187"/>
                <a:gd name="T85" fmla="*/ 187 h 374"/>
                <a:gd name="T86" fmla="*/ 143 w 187"/>
                <a:gd name="T87" fmla="*/ 187 h 374"/>
                <a:gd name="T88" fmla="*/ 143 w 187"/>
                <a:gd name="T89" fmla="*/ 187 h 374"/>
                <a:gd name="T90" fmla="*/ 143 w 187"/>
                <a:gd name="T91" fmla="*/ 187 h 374"/>
                <a:gd name="T92" fmla="*/ 143 w 187"/>
                <a:gd name="T93" fmla="*/ 187 h 374"/>
                <a:gd name="T94" fmla="*/ 143 w 187"/>
                <a:gd name="T95" fmla="*/ 187 h 374"/>
                <a:gd name="T96" fmla="*/ 134 w 187"/>
                <a:gd name="T97" fmla="*/ 238 h 374"/>
                <a:gd name="T98" fmla="*/ 109 w 187"/>
                <a:gd name="T99" fmla="*/ 280 h 374"/>
                <a:gd name="T100" fmla="*/ 0 w 187"/>
                <a:gd name="T101" fmla="*/ 330 h 374"/>
                <a:gd name="T102" fmla="*/ 0 w 187"/>
                <a:gd name="T103" fmla="*/ 374 h 374"/>
                <a:gd name="T104" fmla="*/ 0 w 187"/>
                <a:gd name="T105" fmla="*/ 374 h 374"/>
                <a:gd name="T106" fmla="*/ 187 w 187"/>
                <a:gd name="T107" fmla="*/ 187 h 374"/>
                <a:gd name="T108" fmla="*/ 0 w 187"/>
                <a:gd name="T109"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374">
                  <a:moveTo>
                    <a:pt x="0" y="0"/>
                  </a:moveTo>
                  <a:cubicBezTo>
                    <a:pt x="0" y="44"/>
                    <a:pt x="0" y="44"/>
                    <a:pt x="0" y="44"/>
                  </a:cubicBezTo>
                  <a:cubicBezTo>
                    <a:pt x="0" y="44"/>
                    <a:pt x="0" y="44"/>
                    <a:pt x="0" y="44"/>
                  </a:cubicBezTo>
                  <a:cubicBezTo>
                    <a:pt x="0" y="44"/>
                    <a:pt x="0" y="44"/>
                    <a:pt x="0" y="44"/>
                  </a:cubicBezTo>
                  <a:cubicBezTo>
                    <a:pt x="0" y="44"/>
                    <a:pt x="0" y="44"/>
                    <a:pt x="0" y="44"/>
                  </a:cubicBezTo>
                  <a:cubicBezTo>
                    <a:pt x="0" y="44"/>
                    <a:pt x="0" y="44"/>
                    <a:pt x="0"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2" y="44"/>
                  </a:cubicBezTo>
                  <a:cubicBezTo>
                    <a:pt x="2" y="44"/>
                    <a:pt x="2" y="44"/>
                    <a:pt x="2" y="44"/>
                  </a:cubicBezTo>
                  <a:cubicBezTo>
                    <a:pt x="2" y="44"/>
                    <a:pt x="2" y="44"/>
                    <a:pt x="2" y="44"/>
                  </a:cubicBezTo>
                  <a:cubicBezTo>
                    <a:pt x="2" y="44"/>
                    <a:pt x="2" y="44"/>
                    <a:pt x="2" y="44"/>
                  </a:cubicBezTo>
                  <a:cubicBezTo>
                    <a:pt x="2" y="44"/>
                    <a:pt x="2" y="44"/>
                    <a:pt x="2" y="44"/>
                  </a:cubicBezTo>
                  <a:cubicBezTo>
                    <a:pt x="2" y="44"/>
                    <a:pt x="2" y="44"/>
                    <a:pt x="2" y="44"/>
                  </a:cubicBezTo>
                  <a:cubicBezTo>
                    <a:pt x="79" y="45"/>
                    <a:pt x="142" y="107"/>
                    <a:pt x="143" y="185"/>
                  </a:cubicBezTo>
                  <a:cubicBezTo>
                    <a:pt x="143" y="185"/>
                    <a:pt x="143" y="185"/>
                    <a:pt x="143" y="185"/>
                  </a:cubicBezTo>
                  <a:cubicBezTo>
                    <a:pt x="143" y="185"/>
                    <a:pt x="143" y="185"/>
                    <a:pt x="143" y="185"/>
                  </a:cubicBezTo>
                  <a:cubicBezTo>
                    <a:pt x="143" y="185"/>
                    <a:pt x="143" y="185"/>
                    <a:pt x="143" y="185"/>
                  </a:cubicBezTo>
                  <a:cubicBezTo>
                    <a:pt x="143" y="185"/>
                    <a:pt x="143" y="185"/>
                    <a:pt x="143" y="185"/>
                  </a:cubicBezTo>
                  <a:cubicBezTo>
                    <a:pt x="143" y="185"/>
                    <a:pt x="143" y="185"/>
                    <a:pt x="143" y="185"/>
                  </a:cubicBezTo>
                  <a:cubicBezTo>
                    <a:pt x="143" y="185"/>
                    <a:pt x="143" y="185"/>
                    <a:pt x="143" y="185"/>
                  </a:cubicBezTo>
                  <a:cubicBezTo>
                    <a:pt x="143" y="185"/>
                    <a:pt x="143" y="185"/>
                    <a:pt x="143" y="185"/>
                  </a:cubicBezTo>
                  <a:cubicBezTo>
                    <a:pt x="143" y="185"/>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205"/>
                    <a:pt x="140" y="222"/>
                    <a:pt x="134" y="238"/>
                  </a:cubicBezTo>
                  <a:cubicBezTo>
                    <a:pt x="128" y="253"/>
                    <a:pt x="120" y="267"/>
                    <a:pt x="109" y="280"/>
                  </a:cubicBezTo>
                  <a:cubicBezTo>
                    <a:pt x="83" y="311"/>
                    <a:pt x="44" y="330"/>
                    <a:pt x="0" y="330"/>
                  </a:cubicBezTo>
                  <a:cubicBezTo>
                    <a:pt x="0" y="374"/>
                    <a:pt x="0" y="374"/>
                    <a:pt x="0" y="374"/>
                  </a:cubicBezTo>
                  <a:cubicBezTo>
                    <a:pt x="0" y="374"/>
                    <a:pt x="0" y="374"/>
                    <a:pt x="0" y="374"/>
                  </a:cubicBezTo>
                  <a:cubicBezTo>
                    <a:pt x="103" y="374"/>
                    <a:pt x="187" y="290"/>
                    <a:pt x="187" y="187"/>
                  </a:cubicBezTo>
                  <a:cubicBezTo>
                    <a:pt x="187" y="84"/>
                    <a:pt x="103" y="0"/>
                    <a:pt x="0" y="0"/>
                  </a:cubicBezTo>
                </a:path>
              </a:pathLst>
            </a:custGeom>
            <a:ln/>
          </p:spPr>
          <p:style>
            <a:lnRef idx="1">
              <a:schemeClr val="accent2"/>
            </a:lnRef>
            <a:fillRef idx="3">
              <a:schemeClr val="accent2"/>
            </a:fillRef>
            <a:effectRef idx="2">
              <a:schemeClr val="accent2"/>
            </a:effectRef>
            <a:fontRef idx="minor">
              <a:schemeClr val="lt1"/>
            </a:fontRef>
          </p:style>
          <p:txBody>
            <a:bodyPr/>
            <a:lstStyle/>
            <a:p>
              <a:pPr fontAlgn="auto">
                <a:spcBef>
                  <a:spcPts val="0"/>
                </a:spcBef>
                <a:spcAft>
                  <a:spcPts val="0"/>
                </a:spcAft>
                <a:buFontTx/>
                <a:buNone/>
                <a:defRPr/>
              </a:pPr>
              <a:endParaRPr lang="zh-CN" altLang="en-US">
                <a:latin typeface="+mn-lt"/>
                <a:ea typeface="+mn-ea"/>
              </a:endParaRPr>
            </a:p>
          </p:txBody>
        </p:sp>
        <p:sp>
          <p:nvSpPr>
            <p:cNvPr id="9" name="Freeform 98"/>
            <p:cNvSpPr/>
            <p:nvPr/>
          </p:nvSpPr>
          <p:spPr bwMode="auto">
            <a:xfrm>
              <a:off x="6621796" y="3514125"/>
              <a:ext cx="293526" cy="587975"/>
            </a:xfrm>
            <a:custGeom>
              <a:avLst/>
              <a:gdLst>
                <a:gd name="T0" fmla="*/ 187 w 187"/>
                <a:gd name="T1" fmla="*/ 0 h 374"/>
                <a:gd name="T2" fmla="*/ 90 w 187"/>
                <a:gd name="T3" fmla="*/ 27 h 374"/>
                <a:gd name="T4" fmla="*/ 55 w 187"/>
                <a:gd name="T5" fmla="*/ 54 h 374"/>
                <a:gd name="T6" fmla="*/ 0 w 187"/>
                <a:gd name="T7" fmla="*/ 187 h 374"/>
                <a:gd name="T8" fmla="*/ 187 w 187"/>
                <a:gd name="T9" fmla="*/ 374 h 374"/>
                <a:gd name="T10" fmla="*/ 187 w 187"/>
                <a:gd name="T11" fmla="*/ 330 h 374"/>
                <a:gd name="T12" fmla="*/ 187 w 187"/>
                <a:gd name="T13" fmla="*/ 330 h 374"/>
                <a:gd name="T14" fmla="*/ 44 w 187"/>
                <a:gd name="T15" fmla="*/ 189 h 374"/>
                <a:gd name="T16" fmla="*/ 44 w 187"/>
                <a:gd name="T17" fmla="*/ 189 h 374"/>
                <a:gd name="T18" fmla="*/ 44 w 187"/>
                <a:gd name="T19" fmla="*/ 189 h 374"/>
                <a:gd name="T20" fmla="*/ 44 w 187"/>
                <a:gd name="T21" fmla="*/ 189 h 374"/>
                <a:gd name="T22" fmla="*/ 44 w 187"/>
                <a:gd name="T23" fmla="*/ 189 h 374"/>
                <a:gd name="T24" fmla="*/ 44 w 187"/>
                <a:gd name="T25" fmla="*/ 189 h 374"/>
                <a:gd name="T26" fmla="*/ 44 w 187"/>
                <a:gd name="T27" fmla="*/ 188 h 374"/>
                <a:gd name="T28" fmla="*/ 44 w 187"/>
                <a:gd name="T29" fmla="*/ 188 h 374"/>
                <a:gd name="T30" fmla="*/ 44 w 187"/>
                <a:gd name="T31" fmla="*/ 188 h 374"/>
                <a:gd name="T32" fmla="*/ 44 w 187"/>
                <a:gd name="T33" fmla="*/ 188 h 374"/>
                <a:gd name="T34" fmla="*/ 44 w 187"/>
                <a:gd name="T35" fmla="*/ 188 h 374"/>
                <a:gd name="T36" fmla="*/ 44 w 187"/>
                <a:gd name="T37" fmla="*/ 188 h 374"/>
                <a:gd name="T38" fmla="*/ 44 w 187"/>
                <a:gd name="T39" fmla="*/ 188 h 374"/>
                <a:gd name="T40" fmla="*/ 44 w 187"/>
                <a:gd name="T41" fmla="*/ 188 h 374"/>
                <a:gd name="T42" fmla="*/ 44 w 187"/>
                <a:gd name="T43" fmla="*/ 188 h 374"/>
                <a:gd name="T44" fmla="*/ 44 w 187"/>
                <a:gd name="T45" fmla="*/ 187 h 374"/>
                <a:gd name="T46" fmla="*/ 44 w 187"/>
                <a:gd name="T47" fmla="*/ 187 h 374"/>
                <a:gd name="T48" fmla="*/ 44 w 187"/>
                <a:gd name="T49" fmla="*/ 187 h 374"/>
                <a:gd name="T50" fmla="*/ 44 w 187"/>
                <a:gd name="T51" fmla="*/ 187 h 374"/>
                <a:gd name="T52" fmla="*/ 44 w 187"/>
                <a:gd name="T53" fmla="*/ 187 h 374"/>
                <a:gd name="T54" fmla="*/ 44 w 187"/>
                <a:gd name="T55" fmla="*/ 187 h 374"/>
                <a:gd name="T56" fmla="*/ 44 w 187"/>
                <a:gd name="T57" fmla="*/ 187 h 374"/>
                <a:gd name="T58" fmla="*/ 44 w 187"/>
                <a:gd name="T59" fmla="*/ 187 h 374"/>
                <a:gd name="T60" fmla="*/ 44 w 187"/>
                <a:gd name="T61" fmla="*/ 187 h 374"/>
                <a:gd name="T62" fmla="*/ 44 w 187"/>
                <a:gd name="T63" fmla="*/ 187 h 374"/>
                <a:gd name="T64" fmla="*/ 44 w 187"/>
                <a:gd name="T65" fmla="*/ 187 h 374"/>
                <a:gd name="T66" fmla="*/ 187 w 187"/>
                <a:gd name="T67" fmla="*/ 44 h 374"/>
                <a:gd name="T68" fmla="*/ 187 w 187"/>
                <a:gd name="T69" fmla="*/ 0 h 374"/>
                <a:gd name="T70" fmla="*/ 187 w 187"/>
                <a:gd name="T71"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7" h="374">
                  <a:moveTo>
                    <a:pt x="187" y="0"/>
                  </a:moveTo>
                  <a:cubicBezTo>
                    <a:pt x="152" y="0"/>
                    <a:pt x="119" y="10"/>
                    <a:pt x="90" y="27"/>
                  </a:cubicBezTo>
                  <a:cubicBezTo>
                    <a:pt x="78" y="34"/>
                    <a:pt x="66" y="43"/>
                    <a:pt x="55" y="54"/>
                  </a:cubicBezTo>
                  <a:cubicBezTo>
                    <a:pt x="21" y="88"/>
                    <a:pt x="0" y="135"/>
                    <a:pt x="0" y="187"/>
                  </a:cubicBezTo>
                  <a:cubicBezTo>
                    <a:pt x="0" y="290"/>
                    <a:pt x="84" y="374"/>
                    <a:pt x="187" y="374"/>
                  </a:cubicBezTo>
                  <a:cubicBezTo>
                    <a:pt x="187" y="330"/>
                    <a:pt x="187" y="330"/>
                    <a:pt x="187" y="330"/>
                  </a:cubicBezTo>
                  <a:cubicBezTo>
                    <a:pt x="187" y="330"/>
                    <a:pt x="187" y="330"/>
                    <a:pt x="187" y="330"/>
                  </a:cubicBezTo>
                  <a:cubicBezTo>
                    <a:pt x="109" y="330"/>
                    <a:pt x="45" y="267"/>
                    <a:pt x="44" y="189"/>
                  </a:cubicBezTo>
                  <a:cubicBezTo>
                    <a:pt x="44" y="189"/>
                    <a:pt x="44" y="189"/>
                    <a:pt x="44" y="189"/>
                  </a:cubicBezTo>
                  <a:cubicBezTo>
                    <a:pt x="44" y="189"/>
                    <a:pt x="44" y="189"/>
                    <a:pt x="44" y="189"/>
                  </a:cubicBezTo>
                  <a:cubicBezTo>
                    <a:pt x="44" y="189"/>
                    <a:pt x="44" y="189"/>
                    <a:pt x="44" y="189"/>
                  </a:cubicBezTo>
                  <a:cubicBezTo>
                    <a:pt x="44" y="189"/>
                    <a:pt x="44" y="189"/>
                    <a:pt x="44" y="189"/>
                  </a:cubicBezTo>
                  <a:cubicBezTo>
                    <a:pt x="44" y="189"/>
                    <a:pt x="44" y="189"/>
                    <a:pt x="44" y="189"/>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08"/>
                    <a:pt x="108" y="44"/>
                    <a:pt x="187" y="44"/>
                  </a:cubicBezTo>
                  <a:cubicBezTo>
                    <a:pt x="187" y="0"/>
                    <a:pt x="187" y="0"/>
                    <a:pt x="187" y="0"/>
                  </a:cubicBezTo>
                  <a:cubicBezTo>
                    <a:pt x="187" y="0"/>
                    <a:pt x="187" y="0"/>
                    <a:pt x="187" y="0"/>
                  </a:cubicBezTo>
                </a:path>
              </a:pathLst>
            </a:custGeom>
            <a:ln/>
          </p:spPr>
          <p:style>
            <a:lnRef idx="1">
              <a:schemeClr val="accent2"/>
            </a:lnRef>
            <a:fillRef idx="3">
              <a:schemeClr val="accent2"/>
            </a:fillRef>
            <a:effectRef idx="2">
              <a:schemeClr val="accent2"/>
            </a:effectRef>
            <a:fontRef idx="minor">
              <a:schemeClr val="lt1"/>
            </a:fontRef>
          </p:style>
          <p:txBody>
            <a:bodyPr/>
            <a:lstStyle/>
            <a:p>
              <a:pPr fontAlgn="auto">
                <a:spcBef>
                  <a:spcPts val="0"/>
                </a:spcBef>
                <a:spcAft>
                  <a:spcPts val="0"/>
                </a:spcAft>
                <a:buFontTx/>
                <a:buNone/>
                <a:defRPr/>
              </a:pPr>
              <a:endParaRPr lang="zh-CN" altLang="en-US">
                <a:latin typeface="+mn-lt"/>
                <a:ea typeface="+mn-ea"/>
              </a:endParaRPr>
            </a:p>
          </p:txBody>
        </p:sp>
        <p:grpSp>
          <p:nvGrpSpPr>
            <p:cNvPr id="10" name="组合 215"/>
            <p:cNvGrpSpPr/>
            <p:nvPr/>
          </p:nvGrpSpPr>
          <p:grpSpPr>
            <a:xfrm>
              <a:off x="6793013" y="3630591"/>
              <a:ext cx="245543" cy="355041"/>
              <a:chOff x="6793012" y="3634905"/>
              <a:chExt cx="245543" cy="355041"/>
            </a:xfrm>
            <a:solidFill>
              <a:schemeClr val="accent1">
                <a:lumMod val="75000"/>
              </a:schemeClr>
            </a:solidFill>
          </p:grpSpPr>
          <p:sp>
            <p:nvSpPr>
              <p:cNvPr id="11" name="Oval 123"/>
              <p:cNvSpPr>
                <a:spLocks noChangeArrowheads="1"/>
              </p:cNvSpPr>
              <p:nvPr/>
            </p:nvSpPr>
            <p:spPr bwMode="auto">
              <a:xfrm>
                <a:off x="6884593" y="3927565"/>
                <a:ext cx="63045" cy="62381"/>
              </a:xfrm>
              <a:prstGeom prst="ellipse">
                <a:avLst/>
              </a:prstGeom>
              <a:ln/>
            </p:spPr>
            <p:style>
              <a:lnRef idx="1">
                <a:schemeClr val="accent2"/>
              </a:lnRef>
              <a:fillRef idx="3">
                <a:schemeClr val="accent2"/>
              </a:fillRef>
              <a:effectRef idx="2">
                <a:schemeClr val="accent2"/>
              </a:effectRef>
              <a:fontRef idx="minor">
                <a:schemeClr val="lt1"/>
              </a:fontRef>
            </p:style>
            <p:txBody>
              <a:bodyPr/>
              <a:lstStyle/>
              <a:p>
                <a:pPr fontAlgn="auto">
                  <a:spcBef>
                    <a:spcPts val="0"/>
                  </a:spcBef>
                  <a:spcAft>
                    <a:spcPts val="0"/>
                  </a:spcAft>
                  <a:buFontTx/>
                  <a:buNone/>
                  <a:defRPr/>
                </a:pPr>
                <a:endParaRPr lang="zh-CN" altLang="en-US">
                  <a:latin typeface="+mn-lt"/>
                  <a:ea typeface="+mn-ea"/>
                </a:endParaRPr>
              </a:p>
            </p:txBody>
          </p:sp>
          <p:sp>
            <p:nvSpPr>
              <p:cNvPr id="12" name="Freeform 124"/>
              <p:cNvSpPr/>
              <p:nvPr/>
            </p:nvSpPr>
            <p:spPr bwMode="auto">
              <a:xfrm>
                <a:off x="6793012" y="3634905"/>
                <a:ext cx="245543" cy="258152"/>
              </a:xfrm>
              <a:custGeom>
                <a:avLst/>
                <a:gdLst>
                  <a:gd name="T0" fmla="*/ 59 w 156"/>
                  <a:gd name="T1" fmla="*/ 0 h 164"/>
                  <a:gd name="T2" fmla="*/ 0 w 156"/>
                  <a:gd name="T3" fmla="*/ 59 h 164"/>
                  <a:gd name="T4" fmla="*/ 0 w 156"/>
                  <a:gd name="T5" fmla="*/ 76 h 164"/>
                  <a:gd name="T6" fmla="*/ 36 w 156"/>
                  <a:gd name="T7" fmla="*/ 76 h 164"/>
                  <a:gd name="T8" fmla="*/ 36 w 156"/>
                  <a:gd name="T9" fmla="*/ 59 h 164"/>
                  <a:gd name="T10" fmla="*/ 59 w 156"/>
                  <a:gd name="T11" fmla="*/ 36 h 164"/>
                  <a:gd name="T12" fmla="*/ 97 w 156"/>
                  <a:gd name="T13" fmla="*/ 36 h 164"/>
                  <a:gd name="T14" fmla="*/ 120 w 156"/>
                  <a:gd name="T15" fmla="*/ 59 h 164"/>
                  <a:gd name="T16" fmla="*/ 120 w 156"/>
                  <a:gd name="T17" fmla="*/ 69 h 164"/>
                  <a:gd name="T18" fmla="*/ 97 w 156"/>
                  <a:gd name="T19" fmla="*/ 92 h 164"/>
                  <a:gd name="T20" fmla="*/ 60 w 156"/>
                  <a:gd name="T21" fmla="*/ 92 h 164"/>
                  <a:gd name="T22" fmla="*/ 60 w 156"/>
                  <a:gd name="T23" fmla="*/ 164 h 164"/>
                  <a:gd name="T24" fmla="*/ 96 w 156"/>
                  <a:gd name="T25" fmla="*/ 164 h 164"/>
                  <a:gd name="T26" fmla="*/ 96 w 156"/>
                  <a:gd name="T27" fmla="*/ 128 h 164"/>
                  <a:gd name="T28" fmla="*/ 97 w 156"/>
                  <a:gd name="T29" fmla="*/ 128 h 164"/>
                  <a:gd name="T30" fmla="*/ 156 w 156"/>
                  <a:gd name="T31" fmla="*/ 69 h 164"/>
                  <a:gd name="T32" fmla="*/ 156 w 156"/>
                  <a:gd name="T33" fmla="*/ 59 h 164"/>
                  <a:gd name="T34" fmla="*/ 97 w 156"/>
                  <a:gd name="T35" fmla="*/ 0 h 164"/>
                  <a:gd name="T36" fmla="*/ 59 w 156"/>
                  <a:gd name="T3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164">
                    <a:moveTo>
                      <a:pt x="59" y="0"/>
                    </a:moveTo>
                    <a:cubicBezTo>
                      <a:pt x="27" y="0"/>
                      <a:pt x="0" y="26"/>
                      <a:pt x="0" y="59"/>
                    </a:cubicBezTo>
                    <a:cubicBezTo>
                      <a:pt x="0" y="76"/>
                      <a:pt x="0" y="76"/>
                      <a:pt x="0" y="76"/>
                    </a:cubicBezTo>
                    <a:cubicBezTo>
                      <a:pt x="36" y="76"/>
                      <a:pt x="36" y="76"/>
                      <a:pt x="36" y="76"/>
                    </a:cubicBezTo>
                    <a:cubicBezTo>
                      <a:pt x="36" y="59"/>
                      <a:pt x="36" y="59"/>
                      <a:pt x="36" y="59"/>
                    </a:cubicBezTo>
                    <a:cubicBezTo>
                      <a:pt x="36" y="46"/>
                      <a:pt x="47" y="36"/>
                      <a:pt x="59" y="36"/>
                    </a:cubicBezTo>
                    <a:cubicBezTo>
                      <a:pt x="97" y="36"/>
                      <a:pt x="97" y="36"/>
                      <a:pt x="97" y="36"/>
                    </a:cubicBezTo>
                    <a:cubicBezTo>
                      <a:pt x="109" y="36"/>
                      <a:pt x="120" y="46"/>
                      <a:pt x="120" y="59"/>
                    </a:cubicBezTo>
                    <a:cubicBezTo>
                      <a:pt x="120" y="69"/>
                      <a:pt x="120" y="69"/>
                      <a:pt x="120" y="69"/>
                    </a:cubicBezTo>
                    <a:cubicBezTo>
                      <a:pt x="120" y="82"/>
                      <a:pt x="109" y="92"/>
                      <a:pt x="97" y="92"/>
                    </a:cubicBezTo>
                    <a:cubicBezTo>
                      <a:pt x="60" y="92"/>
                      <a:pt x="60" y="92"/>
                      <a:pt x="60" y="92"/>
                    </a:cubicBezTo>
                    <a:cubicBezTo>
                      <a:pt x="60" y="164"/>
                      <a:pt x="60" y="164"/>
                      <a:pt x="60" y="164"/>
                    </a:cubicBezTo>
                    <a:cubicBezTo>
                      <a:pt x="96" y="164"/>
                      <a:pt x="96" y="164"/>
                      <a:pt x="96" y="164"/>
                    </a:cubicBezTo>
                    <a:cubicBezTo>
                      <a:pt x="96" y="164"/>
                      <a:pt x="96" y="144"/>
                      <a:pt x="96" y="128"/>
                    </a:cubicBezTo>
                    <a:cubicBezTo>
                      <a:pt x="97" y="128"/>
                      <a:pt x="97" y="128"/>
                      <a:pt x="97" y="128"/>
                    </a:cubicBezTo>
                    <a:cubicBezTo>
                      <a:pt x="129" y="128"/>
                      <a:pt x="156" y="102"/>
                      <a:pt x="156" y="69"/>
                    </a:cubicBezTo>
                    <a:cubicBezTo>
                      <a:pt x="156" y="59"/>
                      <a:pt x="156" y="59"/>
                      <a:pt x="156" y="59"/>
                    </a:cubicBezTo>
                    <a:cubicBezTo>
                      <a:pt x="156" y="26"/>
                      <a:pt x="129" y="0"/>
                      <a:pt x="97" y="0"/>
                    </a:cubicBezTo>
                    <a:cubicBezTo>
                      <a:pt x="59" y="0"/>
                      <a:pt x="59" y="0"/>
                      <a:pt x="59" y="0"/>
                    </a:cubicBezTo>
                  </a:path>
                </a:pathLst>
              </a:custGeom>
              <a:ln/>
            </p:spPr>
            <p:style>
              <a:lnRef idx="1">
                <a:schemeClr val="accent2"/>
              </a:lnRef>
              <a:fillRef idx="3">
                <a:schemeClr val="accent2"/>
              </a:fillRef>
              <a:effectRef idx="2">
                <a:schemeClr val="accent2"/>
              </a:effectRef>
              <a:fontRef idx="minor">
                <a:schemeClr val="lt1"/>
              </a:fontRef>
            </p:style>
            <p:txBody>
              <a:bodyPr/>
              <a:lstStyle/>
              <a:p>
                <a:pPr fontAlgn="auto">
                  <a:spcBef>
                    <a:spcPts val="0"/>
                  </a:spcBef>
                  <a:spcAft>
                    <a:spcPts val="0"/>
                  </a:spcAft>
                  <a:buFontTx/>
                  <a:buNone/>
                  <a:defRPr/>
                </a:pPr>
                <a:endParaRPr lang="zh-CN" altLang="en-US">
                  <a:latin typeface="+mn-lt"/>
                  <a:ea typeface="+mn-ea"/>
                </a:endParaRPr>
              </a:p>
            </p:txBody>
          </p:sp>
        </p:grpSp>
      </p:grpSp>
      <p:sp>
        <p:nvSpPr>
          <p:cNvPr id="13" name="矩形 219"/>
          <p:cNvSpPr>
            <a:spLocks noChangeArrowheads="1"/>
          </p:cNvSpPr>
          <p:nvPr/>
        </p:nvSpPr>
        <p:spPr bwMode="auto">
          <a:xfrm>
            <a:off x="1107504" y="6381610"/>
            <a:ext cx="63498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2400" b="1" dirty="0"/>
              <a:t>华为：从跨国公司到世界品牌</a:t>
            </a:r>
            <a:endParaRPr lang="en-US" altLang="zh-CN" sz="2400" b="1" dirty="0"/>
          </a:p>
        </p:txBody>
      </p:sp>
      <p:sp>
        <p:nvSpPr>
          <p:cNvPr id="14" name="矩形 35"/>
          <p:cNvSpPr>
            <a:spLocks noChangeArrowheads="1"/>
          </p:cNvSpPr>
          <p:nvPr/>
        </p:nvSpPr>
        <p:spPr bwMode="auto">
          <a:xfrm>
            <a:off x="1818026" y="5520513"/>
            <a:ext cx="2169644" cy="609398"/>
          </a:xfrm>
          <a:prstGeom prst="rect">
            <a:avLst/>
          </a:prstGeom>
          <a:ln/>
        </p:spPr>
        <p:style>
          <a:lnRef idx="3">
            <a:schemeClr val="lt1"/>
          </a:lnRef>
          <a:fillRef idx="1">
            <a:schemeClr val="accent2"/>
          </a:fillRef>
          <a:effectRef idx="1">
            <a:schemeClr val="accent2"/>
          </a:effectRef>
          <a:fontRef idx="minor">
            <a:schemeClr val="lt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20000"/>
              </a:lnSpc>
            </a:pPr>
            <a:r>
              <a:rPr lang="zh-CN" altLang="en-US" sz="2800" dirty="0">
                <a:latin typeface="楷体" panose="02010609060101010101" pitchFamily="49" charset="-122"/>
                <a:ea typeface="楷体" panose="02010609060101010101" pitchFamily="49" charset="-122"/>
              </a:rPr>
              <a:t>引导案例</a:t>
            </a:r>
            <a:endParaRPr lang="zh-CN" altLang="zh-CN" sz="28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65948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a:t>
            </a:r>
            <a:r>
              <a:rPr lang="zh-CN" altLang="en-US" dirty="0"/>
              <a:t>网络组织治理</a:t>
            </a:r>
          </a:p>
        </p:txBody>
      </p:sp>
      <p:sp>
        <p:nvSpPr>
          <p:cNvPr id="3" name="内容占位符 2"/>
          <p:cNvSpPr>
            <a:spLocks noGrp="1"/>
          </p:cNvSpPr>
          <p:nvPr>
            <p:ph idx="1"/>
          </p:nvPr>
        </p:nvSpPr>
        <p:spPr/>
        <p:txBody>
          <a:bodyPr/>
          <a:lstStyle/>
          <a:p>
            <a:pPr>
              <a:spcAft>
                <a:spcPts val="600"/>
              </a:spcAft>
            </a:pPr>
            <a:r>
              <a:rPr lang="zh-CN" altLang="en-US" sz="2926" dirty="0">
                <a:solidFill>
                  <a:srgbClr val="FF0000"/>
                </a:solidFill>
                <a:latin typeface="Times New Roman" panose="02020603050405020304" pitchFamily="18" charset="0"/>
                <a:cs typeface="Times New Roman" panose="02020603050405020304" pitchFamily="18" charset="0"/>
              </a:rPr>
              <a:t>网络组织</a:t>
            </a:r>
            <a:endParaRPr lang="en-US" altLang="zh-CN" sz="2926" dirty="0">
              <a:solidFill>
                <a:srgbClr val="FF0000"/>
              </a:solidFill>
              <a:latin typeface="Times New Roman" panose="02020603050405020304" pitchFamily="18" charset="0"/>
              <a:cs typeface="Times New Roman" panose="02020603050405020304" pitchFamily="18" charset="0"/>
            </a:endParaRPr>
          </a:p>
          <a:p>
            <a:pPr lvl="1">
              <a:spcAft>
                <a:spcPts val="600"/>
              </a:spcAft>
            </a:pPr>
            <a:r>
              <a:rPr lang="zh-CN" altLang="en-US" sz="2426" dirty="0">
                <a:latin typeface="Times New Roman" panose="02020603050405020304" pitchFamily="18" charset="0"/>
                <a:cs typeface="Times New Roman" panose="02020603050405020304" pitchFamily="18" charset="0"/>
              </a:rPr>
              <a:t>指以独立的个体或群体为节点，以彼此之间复杂多样的经济联结为线路行程的介于企业与市场之间的一种动态的、能够帮助企业获得长期竞争优势的制度安排。</a:t>
            </a:r>
            <a:endParaRPr lang="en-US" altLang="zh-CN" sz="2426" dirty="0">
              <a:latin typeface="Times New Roman" panose="02020603050405020304" pitchFamily="18" charset="0"/>
              <a:cs typeface="Times New Roman" panose="02020603050405020304" pitchFamily="18" charset="0"/>
            </a:endParaRPr>
          </a:p>
          <a:p>
            <a:pPr>
              <a:spcAft>
                <a:spcPts val="600"/>
              </a:spcAft>
            </a:pPr>
            <a:r>
              <a:rPr lang="zh-CN" altLang="en-US" sz="2926" dirty="0">
                <a:solidFill>
                  <a:srgbClr val="FF0000"/>
                </a:solidFill>
                <a:latin typeface="Times New Roman" panose="02020603050405020304" pitchFamily="18" charset="0"/>
                <a:cs typeface="Times New Roman" panose="02020603050405020304" pitchFamily="18" charset="0"/>
              </a:rPr>
              <a:t>网络组织治理</a:t>
            </a:r>
            <a:endParaRPr lang="en-US" altLang="zh-CN" sz="2926" dirty="0">
              <a:solidFill>
                <a:srgbClr val="FF0000"/>
              </a:solidFill>
              <a:latin typeface="Times New Roman" panose="02020603050405020304" pitchFamily="18" charset="0"/>
              <a:cs typeface="Times New Roman" panose="02020603050405020304" pitchFamily="18" charset="0"/>
            </a:endParaRPr>
          </a:p>
          <a:p>
            <a:pPr lvl="1">
              <a:spcAft>
                <a:spcPts val="600"/>
              </a:spcAft>
            </a:pPr>
            <a:r>
              <a:rPr lang="zh-CN" altLang="en-US" sz="2426" dirty="0">
                <a:latin typeface="Times New Roman" panose="02020603050405020304" pitchFamily="18" charset="0"/>
                <a:cs typeface="Times New Roman" panose="02020603050405020304" pitchFamily="18" charset="0"/>
              </a:rPr>
              <a:t>正式与非正式相结合</a:t>
            </a:r>
            <a:endParaRPr lang="en-US" altLang="zh-CN" sz="2426" dirty="0">
              <a:latin typeface="Times New Roman" panose="02020603050405020304" pitchFamily="18" charset="0"/>
              <a:cs typeface="Times New Roman" panose="02020603050405020304" pitchFamily="18" charset="0"/>
            </a:endParaRPr>
          </a:p>
          <a:p>
            <a:pPr lvl="1">
              <a:spcAft>
                <a:spcPts val="600"/>
              </a:spcAft>
            </a:pPr>
            <a:r>
              <a:rPr lang="zh-CN" altLang="en-US" sz="2426" dirty="0">
                <a:latin typeface="Times New Roman" panose="02020603050405020304" pitchFamily="18" charset="0"/>
                <a:cs typeface="Times New Roman" panose="02020603050405020304" pitchFamily="18" charset="0"/>
              </a:rPr>
              <a:t>自发的合作关系</a:t>
            </a:r>
            <a:endParaRPr lang="en-US" altLang="zh-CN" sz="2426" dirty="0">
              <a:latin typeface="Times New Roman" panose="02020603050405020304" pitchFamily="18" charset="0"/>
              <a:cs typeface="Times New Roman" panose="02020603050405020304" pitchFamily="18" charset="0"/>
            </a:endParaRPr>
          </a:p>
          <a:p>
            <a:pPr lvl="1">
              <a:spcAft>
                <a:spcPts val="600"/>
              </a:spcAft>
            </a:pPr>
            <a:r>
              <a:rPr lang="zh-CN" altLang="en-US" sz="2426" dirty="0">
                <a:latin typeface="Times New Roman" panose="02020603050405020304" pitchFamily="18" charset="0"/>
                <a:cs typeface="Times New Roman" panose="02020603050405020304" pitchFamily="18" charset="0"/>
              </a:rPr>
              <a:t>共同治理</a:t>
            </a:r>
            <a:endParaRPr lang="en-US" altLang="zh-CN" sz="2426" dirty="0">
              <a:latin typeface="Times New Roman" panose="02020603050405020304" pitchFamily="18" charset="0"/>
              <a:cs typeface="Times New Roman" panose="02020603050405020304" pitchFamily="18" charset="0"/>
            </a:endParaRPr>
          </a:p>
          <a:p>
            <a:pPr lvl="1">
              <a:spcAft>
                <a:spcPts val="600"/>
              </a:spcAft>
            </a:pPr>
            <a:endParaRPr lang="en-US" altLang="zh-CN" sz="2426"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5706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a:t>
            </a:r>
            <a:r>
              <a:rPr lang="zh-CN" altLang="en-US" dirty="0"/>
              <a:t>网络组织治理</a:t>
            </a:r>
          </a:p>
        </p:txBody>
      </p:sp>
      <p:sp>
        <p:nvSpPr>
          <p:cNvPr id="3" name="内容占位符 2"/>
          <p:cNvSpPr>
            <a:spLocks noGrp="1"/>
          </p:cNvSpPr>
          <p:nvPr>
            <p:ph idx="1"/>
          </p:nvPr>
        </p:nvSpPr>
        <p:spPr/>
        <p:txBody>
          <a:bodyPr/>
          <a:lstStyle/>
          <a:p>
            <a:pPr>
              <a:spcAft>
                <a:spcPts val="600"/>
              </a:spcAft>
            </a:pPr>
            <a:r>
              <a:rPr lang="zh-CN" altLang="en-US" sz="2926" dirty="0">
                <a:solidFill>
                  <a:srgbClr val="FF0000"/>
                </a:solidFill>
                <a:latin typeface="Times New Roman" panose="02020603050405020304" pitchFamily="18" charset="0"/>
                <a:cs typeface="Times New Roman" panose="02020603050405020304" pitchFamily="18" charset="0"/>
              </a:rPr>
              <a:t>网络组织治理模式</a:t>
            </a:r>
            <a:endParaRPr lang="en-US" altLang="zh-CN" sz="2926" dirty="0">
              <a:solidFill>
                <a:srgbClr val="FF0000"/>
              </a:solidFill>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基于价值网络关系的网络组织治理模式</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基于顾客网络关系的网络组织治理模式</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基于社会网络关系的网络组织治理模式</a:t>
            </a:r>
            <a:endParaRPr lang="en-US" altLang="zh-CN" sz="2400" dirty="0">
              <a:latin typeface="Times New Roman" panose="02020603050405020304" pitchFamily="18" charset="0"/>
              <a:cs typeface="Times New Roman" panose="02020603050405020304" pitchFamily="18" charset="0"/>
            </a:endParaRPr>
          </a:p>
          <a:p>
            <a:pPr lvl="1">
              <a:spcAft>
                <a:spcPts val="600"/>
              </a:spcAft>
            </a:pPr>
            <a:endParaRPr lang="en-US"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43350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05E70E3-1666-4AEA-B042-A7F7214705A7}"/>
              </a:ext>
            </a:extLst>
          </p:cNvPr>
          <p:cNvSpPr>
            <a:spLocks noGrp="1" noChangeArrowheads="1"/>
          </p:cNvSpPr>
          <p:nvPr>
            <p:ph type="body" idx="1"/>
          </p:nvPr>
        </p:nvSpPr>
        <p:spPr>
          <a:xfrm>
            <a:off x="305859" y="1260210"/>
            <a:ext cx="10081683" cy="6301052"/>
          </a:xfrm>
        </p:spPr>
        <p:txBody>
          <a:bodyPr/>
          <a:lstStyle/>
          <a:p>
            <a:pPr eaLnBrk="1" hangingPunct="1">
              <a:lnSpc>
                <a:spcPct val="80000"/>
              </a:lnSpc>
            </a:pPr>
            <a:r>
              <a:rPr lang="en-US" altLang="zh-CN" sz="1764" dirty="0"/>
              <a:t> </a:t>
            </a:r>
            <a:endParaRPr lang="en-US" altLang="zh-CN" sz="1764" b="1" dirty="0"/>
          </a:p>
          <a:p>
            <a:pPr eaLnBrk="1" hangingPunct="1">
              <a:lnSpc>
                <a:spcPct val="80000"/>
              </a:lnSpc>
            </a:pPr>
            <a:r>
              <a:rPr lang="zh-CN" altLang="en-US" sz="1764" b="1" dirty="0"/>
              <a:t>学习方式：</a:t>
            </a:r>
            <a:r>
              <a:rPr lang="zh-CN" altLang="en-US" b="1" dirty="0">
                <a:ea typeface="黑体" panose="02010609060101010101" pitchFamily="49" charset="-122"/>
              </a:rPr>
              <a:t>全国招生  函授学习  权威双证  国际互认</a:t>
            </a:r>
            <a:endParaRPr lang="zh-CN" altLang="en-US" sz="1764" b="1" dirty="0"/>
          </a:p>
          <a:p>
            <a:pPr eaLnBrk="1" hangingPunct="1">
              <a:lnSpc>
                <a:spcPct val="80000"/>
              </a:lnSpc>
            </a:pPr>
            <a:endParaRPr lang="en-US" altLang="zh-CN" sz="1764" b="1" dirty="0"/>
          </a:p>
          <a:p>
            <a:pPr eaLnBrk="1" hangingPunct="1">
              <a:lnSpc>
                <a:spcPct val="80000"/>
              </a:lnSpc>
            </a:pPr>
            <a:r>
              <a:rPr lang="zh-CN" altLang="en-US" sz="1764" b="1" dirty="0"/>
              <a:t>认证项目：注册</a:t>
            </a:r>
            <a:r>
              <a:rPr lang="en-US" altLang="zh-CN" sz="1764" b="1" dirty="0"/>
              <a:t> </a:t>
            </a:r>
            <a:r>
              <a:rPr lang="zh-CN" altLang="en-US" sz="1764" b="1" dirty="0"/>
              <a:t>职业经理、人力资源总监、品质经理、生产经理、营销策划师、物流经理、</a:t>
            </a:r>
            <a:endParaRPr lang="en-US" altLang="zh-CN" sz="1764" b="1" dirty="0"/>
          </a:p>
          <a:p>
            <a:pPr eaLnBrk="1" hangingPunct="1">
              <a:lnSpc>
                <a:spcPct val="80000"/>
              </a:lnSpc>
            </a:pPr>
            <a:r>
              <a:rPr lang="zh-CN" altLang="en-US" sz="1764" b="1" dirty="0"/>
              <a:t>          项目经理、企业管理咨询师、企业总经理、营销经理、财务总监、酒店经理、企业培训师</a:t>
            </a:r>
            <a:endParaRPr lang="en-US" altLang="zh-CN" sz="1764" b="1" dirty="0"/>
          </a:p>
          <a:p>
            <a:pPr eaLnBrk="1" hangingPunct="1">
              <a:lnSpc>
                <a:spcPct val="80000"/>
              </a:lnSpc>
            </a:pPr>
            <a:r>
              <a:rPr lang="zh-CN" altLang="en-US" sz="1764" b="1" dirty="0"/>
              <a:t>          采购经理、</a:t>
            </a:r>
            <a:r>
              <a:rPr lang="en-US" altLang="zh-CN" sz="1764" b="1" dirty="0"/>
              <a:t>IE</a:t>
            </a:r>
            <a:r>
              <a:rPr lang="zh-CN" altLang="en-US" sz="1764" b="1" dirty="0"/>
              <a:t>工业工程师、医院管理、行政总监、市场总监、工厂管理、服装企业管理、</a:t>
            </a:r>
            <a:endParaRPr lang="en-US" altLang="zh-CN" sz="1764" b="1" dirty="0"/>
          </a:p>
          <a:p>
            <a:pPr eaLnBrk="1" hangingPunct="1">
              <a:lnSpc>
                <a:spcPct val="80000"/>
              </a:lnSpc>
            </a:pPr>
            <a:r>
              <a:rPr lang="zh-CN" altLang="en-US" sz="1764" b="1" dirty="0"/>
              <a:t>          六西格玛管理师、车间主管、经济管理师、生产运营管理师、精益管理师等</a:t>
            </a:r>
            <a:r>
              <a:rPr lang="en-US" altLang="zh-CN" sz="1764" b="1" dirty="0"/>
              <a:t>MBA</a:t>
            </a:r>
            <a:r>
              <a:rPr lang="zh-CN" altLang="en-US" sz="1764" b="1" dirty="0"/>
              <a:t>等认证。</a:t>
            </a:r>
          </a:p>
          <a:p>
            <a:pPr eaLnBrk="1" hangingPunct="1">
              <a:lnSpc>
                <a:spcPct val="80000"/>
              </a:lnSpc>
            </a:pPr>
            <a:endParaRPr lang="zh-CN" altLang="en-US" sz="1764" b="1" dirty="0"/>
          </a:p>
          <a:p>
            <a:pPr eaLnBrk="1" hangingPunct="1">
              <a:lnSpc>
                <a:spcPct val="80000"/>
              </a:lnSpc>
            </a:pPr>
            <a:r>
              <a:rPr lang="zh-CN" altLang="en-US" sz="1764" b="1" dirty="0"/>
              <a:t>颁发双证：经理资格证</a:t>
            </a:r>
            <a:r>
              <a:rPr lang="en-US" altLang="zh-CN" sz="1764" b="1" dirty="0"/>
              <a:t>+MBA</a:t>
            </a:r>
            <a:r>
              <a:rPr lang="zh-CN" altLang="en-US" sz="1764" b="1" dirty="0"/>
              <a:t>研修证</a:t>
            </a:r>
            <a:r>
              <a:rPr lang="en-US" altLang="zh-CN" sz="1764" b="1" dirty="0"/>
              <a:t>+</a:t>
            </a:r>
            <a:r>
              <a:rPr lang="zh-CN" altLang="en-US" sz="1764" b="1" dirty="0"/>
              <a:t>全套学籍档案</a:t>
            </a:r>
          </a:p>
          <a:p>
            <a:pPr eaLnBrk="1" hangingPunct="1">
              <a:lnSpc>
                <a:spcPct val="80000"/>
              </a:lnSpc>
            </a:pPr>
            <a:r>
              <a:rPr lang="zh-CN" altLang="en-US" sz="1764" b="1" dirty="0"/>
              <a:t>收费标准  ：</a:t>
            </a:r>
            <a:r>
              <a:rPr lang="zh-CN" altLang="en-US" sz="2646" b="1" dirty="0"/>
              <a:t>仅收取</a:t>
            </a:r>
            <a:r>
              <a:rPr lang="en-US" altLang="zh-CN" sz="2646" b="1" dirty="0"/>
              <a:t>1280</a:t>
            </a:r>
            <a:r>
              <a:rPr lang="zh-CN" altLang="en-US" sz="2646" b="1" dirty="0"/>
              <a:t>元</a:t>
            </a:r>
            <a:r>
              <a:rPr lang="zh-CN" altLang="en-US" sz="1764"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764" b="1" dirty="0"/>
              <a:t>报名电话：</a:t>
            </a:r>
            <a:r>
              <a:rPr lang="en-US" altLang="zh-CN" sz="1764" b="1" dirty="0"/>
              <a:t>13684609885    0451—88342620 </a:t>
            </a:r>
          </a:p>
          <a:p>
            <a:pPr eaLnBrk="1" hangingPunct="1">
              <a:lnSpc>
                <a:spcPct val="80000"/>
              </a:lnSpc>
              <a:buFontTx/>
              <a:buNone/>
            </a:pPr>
            <a:r>
              <a:rPr lang="en-US" altLang="zh-CN" sz="1764" b="1" dirty="0"/>
              <a:t>        </a:t>
            </a:r>
            <a:r>
              <a:rPr lang="zh-CN" altLang="en-US" sz="1764" b="1" dirty="0"/>
              <a:t>微信公众号：</a:t>
            </a:r>
            <a:r>
              <a:rPr lang="en-US" altLang="zh-CN" sz="1764" b="1" dirty="0"/>
              <a:t>MHJY1998   </a:t>
            </a:r>
            <a:r>
              <a:rPr lang="zh-CN" altLang="en-US" sz="1764" b="1" dirty="0"/>
              <a:t>微信客服：</a:t>
            </a:r>
            <a:r>
              <a:rPr lang="en-US" altLang="zh-CN" sz="1764" b="1" dirty="0"/>
              <a:t>122285053    </a:t>
            </a:r>
            <a:r>
              <a:rPr lang="zh-CN" altLang="en-US" sz="1764" b="1" dirty="0"/>
              <a:t>咨询邮箱：</a:t>
            </a:r>
            <a:r>
              <a:rPr lang="en-US" altLang="zh-CN" sz="1764" b="1" dirty="0">
                <a:hlinkClick r:id="rId3"/>
              </a:rPr>
              <a:t>xchy007@163.com</a:t>
            </a:r>
            <a:r>
              <a:rPr lang="en-US" altLang="zh-CN" sz="1764" b="1" dirty="0"/>
              <a:t>   </a:t>
            </a:r>
          </a:p>
          <a:p>
            <a:pPr eaLnBrk="1" hangingPunct="1">
              <a:lnSpc>
                <a:spcPct val="80000"/>
              </a:lnSpc>
              <a:buFontTx/>
              <a:buNone/>
            </a:pPr>
            <a:r>
              <a:rPr lang="en-US" altLang="zh-CN" sz="1764" b="1" dirty="0"/>
              <a:t>        </a:t>
            </a:r>
            <a:r>
              <a:rPr lang="zh-CN" altLang="en-US" sz="1764" b="1" dirty="0"/>
              <a:t>咨询教师</a:t>
            </a:r>
            <a:r>
              <a:rPr lang="en-US" altLang="zh-CN" sz="1764" b="1" dirty="0"/>
              <a:t>: </a:t>
            </a:r>
            <a:r>
              <a:rPr lang="zh-CN" altLang="en-US" sz="1764" b="1" dirty="0"/>
              <a:t>王海涛 郑毅 </a:t>
            </a:r>
          </a:p>
          <a:p>
            <a:pPr eaLnBrk="1" hangingPunct="1">
              <a:lnSpc>
                <a:spcPct val="80000"/>
              </a:lnSpc>
            </a:pPr>
            <a:endParaRPr lang="zh-CN" altLang="en-US" sz="1764" b="1" dirty="0"/>
          </a:p>
          <a:p>
            <a:pPr algn="r" eaLnBrk="1" hangingPunct="1">
              <a:lnSpc>
                <a:spcPct val="80000"/>
              </a:lnSpc>
              <a:buFontTx/>
              <a:buNone/>
            </a:pPr>
            <a:r>
              <a:rPr lang="zh-CN" altLang="en-US" sz="1985" b="1" dirty="0"/>
              <a:t>颁证单位：中国经济管理大学</a:t>
            </a:r>
          </a:p>
          <a:p>
            <a:pPr algn="r" eaLnBrk="1" hangingPunct="1">
              <a:lnSpc>
                <a:spcPct val="80000"/>
              </a:lnSpc>
            </a:pPr>
            <a:r>
              <a:rPr lang="zh-CN" altLang="en-US" sz="1985" b="1" dirty="0"/>
              <a:t>主办单位：哈尔滨美华企业管理有限公司</a:t>
            </a:r>
            <a:endParaRPr lang="en-US" altLang="zh-CN" sz="1985" b="1" dirty="0"/>
          </a:p>
        </p:txBody>
      </p:sp>
      <p:sp>
        <p:nvSpPr>
          <p:cNvPr id="2051" name="WordArt 4">
            <a:extLst>
              <a:ext uri="{FF2B5EF4-FFF2-40B4-BE49-F238E27FC236}">
                <a16:creationId xmlns:a16="http://schemas.microsoft.com/office/drawing/2014/main" id="{3F783D7C-FAA5-4AD1-B833-9525AE179E8D}"/>
              </a:ext>
            </a:extLst>
          </p:cNvPr>
          <p:cNvSpPr>
            <a:spLocks noChangeArrowheads="1" noChangeShapeType="1" noTextEdit="1"/>
          </p:cNvSpPr>
          <p:nvPr/>
        </p:nvSpPr>
        <p:spPr bwMode="auto">
          <a:xfrm flipH="1">
            <a:off x="12242409" y="5924740"/>
            <a:ext cx="238040" cy="455076"/>
          </a:xfrm>
          <a:prstGeom prst="rect">
            <a:avLst/>
          </a:prstGeom>
        </p:spPr>
        <p:txBody>
          <a:bodyPr wrap="none" fromWordArt="1">
            <a:prstTxWarp prst="textSlantUp">
              <a:avLst>
                <a:gd name="adj" fmla="val 32056"/>
              </a:avLst>
            </a:prstTxWarp>
          </a:bodyPr>
          <a:lstStyle/>
          <a:p>
            <a:pPr algn="ctr"/>
            <a:endParaRPr lang="zh-CN" altLang="en-US" sz="2315"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341CE459-99BF-4E3C-BD11-25D6B4412301}"/>
              </a:ext>
            </a:extLst>
          </p:cNvPr>
          <p:cNvSpPr>
            <a:spLocks noGrp="1" noChangeArrowheads="1"/>
          </p:cNvSpPr>
          <p:nvPr>
            <p:ph type="title"/>
          </p:nvPr>
        </p:nvSpPr>
        <p:spPr/>
        <p:txBody>
          <a:bodyPr/>
          <a:lstStyle/>
          <a:p>
            <a:pPr eaLnBrk="1" hangingPunct="1"/>
            <a:br>
              <a:rPr lang="en-US" altLang="zh-CN" sz="4410">
                <a:solidFill>
                  <a:srgbClr val="FF0000"/>
                </a:solidFill>
              </a:rPr>
            </a:br>
            <a:endParaRPr lang="en-US" altLang="zh-CN" sz="441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741682" y="393792"/>
            <a:ext cx="8937022" cy="1102692"/>
          </a:xfrm>
          <a:prstGeom prst="rect">
            <a:avLst/>
          </a:prstGeom>
        </p:spPr>
        <p:txBody>
          <a:bodyPr wrap="none" fromWordArt="1">
            <a:prstTxWarp prst="textPlain">
              <a:avLst>
                <a:gd name="adj" fmla="val 50000"/>
              </a:avLst>
            </a:prstTxWarp>
          </a:bodyPr>
          <a:lstStyle/>
          <a:p>
            <a:pPr algn="ctr" eaLnBrk="1" hangingPunct="1">
              <a:defRPr/>
            </a:pPr>
            <a:r>
              <a:rPr lang="zh-CN" altLang="en-US" sz="3969" b="1" kern="10" dirty="0">
                <a:ln w="9525">
                  <a:solidFill>
                    <a:srgbClr val="FF0000"/>
                  </a:solidFill>
                  <a:round/>
                  <a:headEnd/>
                  <a:tailEnd/>
                </a:ln>
                <a:solidFill>
                  <a:srgbClr val="FF0000"/>
                </a:solidFill>
                <a:latin typeface="黑体"/>
                <a:ea typeface="黑体"/>
              </a:rPr>
              <a:t>全国迷你型</a:t>
            </a:r>
            <a:r>
              <a:rPr lang="en-US" altLang="zh-CN" sz="3969" b="1" kern="10" dirty="0">
                <a:ln w="9525">
                  <a:solidFill>
                    <a:srgbClr val="FF0000"/>
                  </a:solidFill>
                  <a:round/>
                  <a:headEnd/>
                  <a:tailEnd/>
                </a:ln>
                <a:solidFill>
                  <a:srgbClr val="FF0000"/>
                </a:solidFill>
                <a:latin typeface="黑体"/>
                <a:ea typeface="黑体"/>
              </a:rPr>
              <a:t>MBA</a:t>
            </a:r>
            <a:r>
              <a:rPr lang="zh-CN" altLang="en-US" sz="3969"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90DA6AD-220E-4BBE-839E-1CB7758C64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9909" y="5432908"/>
            <a:ext cx="1438740" cy="14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4FAF6047-5E9C-4A96-AC0F-9931771B8D5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17F5666-FC50-432E-96AE-FD4EEB216B50}"/>
              </a:ext>
            </a:extLst>
          </p:cNvPr>
          <p:cNvSpPr>
            <a:spLocks noGrp="1" noChangeArrowheads="1"/>
          </p:cNvSpPr>
          <p:nvPr>
            <p:ph type="body" idx="1"/>
          </p:nvPr>
        </p:nvSpPr>
        <p:spPr/>
        <p:txBody>
          <a:bodyPr/>
          <a:lstStyle/>
          <a:p>
            <a:pPr eaLnBrk="1" hangingPunct="1"/>
            <a:endParaRPr lang="en-US" altLang="zh-CN" sz="3087" b="1"/>
          </a:p>
          <a:p>
            <a:pPr eaLnBrk="1" hangingPunct="1"/>
            <a:endParaRPr lang="en-US" altLang="zh-CN" sz="3087" b="1"/>
          </a:p>
          <a:p>
            <a:pPr eaLnBrk="1" hangingPunct="1"/>
            <a:endParaRPr lang="en-US" altLang="zh-CN" sz="3969" b="1"/>
          </a:p>
          <a:p>
            <a:pPr eaLnBrk="1" hangingPunct="1"/>
            <a:endParaRPr lang="en-US" altLang="zh-CN" sz="3969" b="1"/>
          </a:p>
          <a:p>
            <a:pPr eaLnBrk="1" hangingPunct="1"/>
            <a:r>
              <a:rPr lang="zh-CN" altLang="en-US" sz="3969" b="1"/>
              <a:t>近千本</a:t>
            </a:r>
            <a:r>
              <a:rPr lang="en-US" altLang="zh-CN" sz="3969" b="1"/>
              <a:t>MBA</a:t>
            </a:r>
            <a:r>
              <a:rPr lang="zh-CN" altLang="en-US" sz="3969" b="1"/>
              <a:t>职业经理教程免费下载</a:t>
            </a:r>
          </a:p>
          <a:p>
            <a:pPr eaLnBrk="1" hangingPunct="1"/>
            <a:r>
              <a:rPr lang="en-US" altLang="zh-CN" sz="3969" b="1"/>
              <a:t>-----</a:t>
            </a:r>
            <a:r>
              <a:rPr lang="zh-CN" altLang="en-US" sz="3969" b="1"/>
              <a:t>请速登陆：</a:t>
            </a:r>
            <a:r>
              <a:rPr lang="en-US" altLang="zh-CN" sz="3969" b="1">
                <a:hlinkClick r:id="rId2"/>
              </a:rPr>
              <a:t>www.mhjy.net</a:t>
            </a:r>
            <a:endParaRPr lang="en-US" altLang="zh-CN" sz="3969" b="1"/>
          </a:p>
          <a:p>
            <a:pPr eaLnBrk="1" hangingPunct="1"/>
            <a:endParaRPr lang="en-US" altLang="zh-CN" sz="3969" b="1"/>
          </a:p>
          <a:p>
            <a:pPr eaLnBrk="1" hangingPunct="1"/>
            <a:endParaRPr lang="en-US" altLang="zh-CN" sz="3969" b="1"/>
          </a:p>
          <a:p>
            <a:pPr eaLnBrk="1" hangingPunct="1"/>
            <a:endParaRPr lang="en-US" altLang="zh-CN"/>
          </a:p>
        </p:txBody>
      </p:sp>
      <p:pic>
        <p:nvPicPr>
          <p:cNvPr id="3076" name="Picture 6" descr="banner_cn">
            <a:extLst>
              <a:ext uri="{FF2B5EF4-FFF2-40B4-BE49-F238E27FC236}">
                <a16:creationId xmlns:a16="http://schemas.microsoft.com/office/drawing/2014/main" id="{44297621-B1AA-4775-BA05-B3DD7E03F9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859" y="0"/>
            <a:ext cx="10081683" cy="306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a:t>
            </a:r>
            <a:r>
              <a:rPr lang="zh-CN" altLang="en-US" dirty="0"/>
              <a:t>网络组织治理</a:t>
            </a:r>
          </a:p>
        </p:txBody>
      </p:sp>
      <p:sp>
        <p:nvSpPr>
          <p:cNvPr id="3" name="内容占位符 2"/>
          <p:cNvSpPr>
            <a:spLocks noGrp="1"/>
          </p:cNvSpPr>
          <p:nvPr>
            <p:ph idx="1"/>
          </p:nvPr>
        </p:nvSpPr>
        <p:spPr/>
        <p:txBody>
          <a:bodyPr/>
          <a:lstStyle/>
          <a:p>
            <a:pPr>
              <a:spcAft>
                <a:spcPts val="600"/>
              </a:spcAft>
            </a:pPr>
            <a:r>
              <a:rPr lang="zh-CN" altLang="en-US" sz="2926" dirty="0">
                <a:solidFill>
                  <a:srgbClr val="FF0000"/>
                </a:solidFill>
                <a:latin typeface="Times New Roman" panose="02020603050405020304" pitchFamily="18" charset="0"/>
                <a:cs typeface="Times New Roman" panose="02020603050405020304" pitchFamily="18" charset="0"/>
              </a:rPr>
              <a:t>网络组织治理机制</a:t>
            </a:r>
            <a:endParaRPr lang="en-US" altLang="zh-CN" sz="2926" dirty="0">
              <a:solidFill>
                <a:srgbClr val="FF0000"/>
              </a:solidFill>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信任机制</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声誉机制</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联合制裁机制</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宏观文化机制</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学习机制</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协同创新机制</a:t>
            </a:r>
            <a:endParaRPr lang="en-US" altLang="zh-CN" sz="2400" dirty="0">
              <a:latin typeface="Times New Roman" panose="02020603050405020304" pitchFamily="18" charset="0"/>
              <a:cs typeface="Times New Roman" panose="02020603050405020304" pitchFamily="18" charset="0"/>
            </a:endParaRPr>
          </a:p>
          <a:p>
            <a:pPr lvl="1">
              <a:spcAft>
                <a:spcPts val="600"/>
              </a:spcAft>
            </a:pPr>
            <a:endParaRPr lang="en-US"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14380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en-US" dirty="0"/>
              <a:t>企业集团治理</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企业集团内部治理</a:t>
            </a:r>
            <a:endParaRPr lang="en-US" altLang="zh-CN" sz="2926" dirty="0">
              <a:latin typeface="Times New Roman" panose="02020603050405020304" pitchFamily="18" charset="0"/>
              <a:cs typeface="Times New Roman" panose="02020603050405020304" pitchFamily="18" charset="0"/>
            </a:endParaRPr>
          </a:p>
          <a:p>
            <a:pPr>
              <a:spcAft>
                <a:spcPts val="600"/>
              </a:spcAft>
            </a:pPr>
            <a:r>
              <a:rPr lang="zh-CN" altLang="en-US" sz="2926" dirty="0">
                <a:latin typeface="Times New Roman" panose="02020603050405020304" pitchFamily="18" charset="0"/>
                <a:cs typeface="Times New Roman" panose="02020603050405020304" pitchFamily="18" charset="0"/>
              </a:rPr>
              <a:t>企业集团外部治理</a:t>
            </a:r>
            <a:endParaRPr lang="en-US"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0670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en-US" dirty="0"/>
              <a:t>企业集团治理</a:t>
            </a:r>
          </a:p>
        </p:txBody>
      </p:sp>
      <p:sp>
        <p:nvSpPr>
          <p:cNvPr id="3" name="内容占位符 2"/>
          <p:cNvSpPr>
            <a:spLocks noGrp="1"/>
          </p:cNvSpPr>
          <p:nvPr>
            <p:ph idx="1"/>
          </p:nvPr>
        </p:nvSpPr>
        <p:spPr/>
        <p:txBody>
          <a:bodyPr/>
          <a:lstStyle/>
          <a:p>
            <a:pPr>
              <a:spcAft>
                <a:spcPts val="600"/>
              </a:spcAft>
            </a:pPr>
            <a:r>
              <a:rPr lang="zh-CN" altLang="en-US" sz="2926" dirty="0">
                <a:solidFill>
                  <a:srgbClr val="FF0000"/>
                </a:solidFill>
                <a:latin typeface="Times New Roman" panose="02020603050405020304" pitchFamily="18" charset="0"/>
                <a:cs typeface="Times New Roman" panose="02020603050405020304" pitchFamily="18" charset="0"/>
              </a:rPr>
              <a:t>企业集团治理机制</a:t>
            </a:r>
            <a:endParaRPr lang="en-US" altLang="zh-CN" sz="2926" dirty="0">
              <a:solidFill>
                <a:srgbClr val="FF0000"/>
              </a:solidFill>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母公司对子公司的治理：</a:t>
            </a:r>
            <a:endParaRPr lang="en-US" altLang="zh-CN" sz="2400" dirty="0">
              <a:latin typeface="Times New Roman" panose="02020603050405020304" pitchFamily="18" charset="0"/>
              <a:cs typeface="Times New Roman" panose="02020603050405020304" pitchFamily="18" charset="0"/>
            </a:endParaRPr>
          </a:p>
          <a:p>
            <a:pPr lvl="2">
              <a:spcAft>
                <a:spcPts val="600"/>
              </a:spcAft>
            </a:pPr>
            <a:r>
              <a:rPr lang="zh-CN" altLang="en-US" sz="1900" dirty="0">
                <a:latin typeface="Times New Roman" panose="02020603050405020304" pitchFamily="18" charset="0"/>
                <a:cs typeface="Times New Roman" panose="02020603050405020304" pitchFamily="18" charset="0"/>
              </a:rPr>
              <a:t>直接控制模式</a:t>
            </a:r>
            <a:endParaRPr lang="en-US" altLang="zh-CN" sz="1900" dirty="0">
              <a:latin typeface="Times New Roman" panose="02020603050405020304" pitchFamily="18" charset="0"/>
              <a:cs typeface="Times New Roman" panose="02020603050405020304" pitchFamily="18" charset="0"/>
            </a:endParaRPr>
          </a:p>
          <a:p>
            <a:pPr lvl="2">
              <a:spcAft>
                <a:spcPts val="600"/>
              </a:spcAft>
            </a:pPr>
            <a:r>
              <a:rPr lang="zh-CN" altLang="en-US" sz="1900" dirty="0">
                <a:latin typeface="Times New Roman" panose="02020603050405020304" pitchFamily="18" charset="0"/>
                <a:cs typeface="Times New Roman" panose="02020603050405020304" pitchFamily="18" charset="0"/>
              </a:rPr>
              <a:t>间接控制模式</a:t>
            </a:r>
            <a:endParaRPr lang="en-US" altLang="zh-CN" sz="1900" dirty="0">
              <a:latin typeface="Times New Roman" panose="02020603050405020304" pitchFamily="18" charset="0"/>
              <a:cs typeface="Times New Roman" panose="02020603050405020304" pitchFamily="18" charset="0"/>
            </a:endParaRPr>
          </a:p>
          <a:p>
            <a:pPr lvl="2">
              <a:spcAft>
                <a:spcPts val="600"/>
              </a:spcAft>
            </a:pPr>
            <a:r>
              <a:rPr lang="zh-CN" altLang="en-US" sz="1900" dirty="0">
                <a:latin typeface="Times New Roman" panose="02020603050405020304" pitchFamily="18" charset="0"/>
                <a:cs typeface="Times New Roman" panose="02020603050405020304" pitchFamily="18" charset="0"/>
              </a:rPr>
              <a:t>混合控制模式</a:t>
            </a:r>
            <a:endParaRPr lang="en-US" altLang="zh-CN" sz="19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双向治理机制</a:t>
            </a:r>
            <a:endParaRPr lang="en-US"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302463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4342</TotalTime>
  <Words>573</Words>
  <Application>Microsoft Office PowerPoint</Application>
  <PresentationFormat>自定义</PresentationFormat>
  <Paragraphs>95</Paragraphs>
  <Slides>15</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黑体</vt:lpstr>
      <vt:lpstr>华文新魏</vt:lpstr>
      <vt:lpstr>楷体</vt:lpstr>
      <vt:lpstr>微软雅黑</vt:lpstr>
      <vt:lpstr>Arial</vt:lpstr>
      <vt:lpstr>Calibri</vt:lpstr>
      <vt:lpstr>Times New Roman</vt:lpstr>
      <vt:lpstr>Office 主题</vt:lpstr>
      <vt:lpstr>PowerPoint 演示文稿</vt:lpstr>
      <vt:lpstr>学习目标</vt:lpstr>
      <vt:lpstr>1. 网络组织治理</vt:lpstr>
      <vt:lpstr>1. 网络组织治理</vt:lpstr>
      <vt:lpstr> </vt:lpstr>
      <vt:lpstr>PowerPoint 演示文稿</vt:lpstr>
      <vt:lpstr>1. 网络组织治理</vt:lpstr>
      <vt:lpstr>2. 企业集团治理</vt:lpstr>
      <vt:lpstr>2. 企业集团治理</vt:lpstr>
      <vt:lpstr>2. 企业集团治理</vt:lpstr>
      <vt:lpstr>2. 企业集团治理</vt:lpstr>
      <vt:lpstr>2. 企业集团治理</vt:lpstr>
      <vt:lpstr>3. 其他治理形式</vt:lpstr>
      <vt:lpstr>4. 前沿研究</vt:lpstr>
      <vt:lpstr>PowerPoint 演示文稿</vt:lpstr>
    </vt:vector>
  </TitlesOfParts>
  <Company>番茄花园II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tina</dc:creator>
  <cp:lastModifiedBy>传有 徐</cp:lastModifiedBy>
  <cp:revision>1559</cp:revision>
  <dcterms:created xsi:type="dcterms:W3CDTF">2011-11-15T08:48:30Z</dcterms:created>
  <dcterms:modified xsi:type="dcterms:W3CDTF">2021-09-28T06:31:55Z</dcterms:modified>
</cp:coreProperties>
</file>