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.xml" ContentType="application/vnd.openxmlformats-officedocument.presentationml.tags+xml"/>
  <Override PartName="/ppt/tags/tag1610.xml" ContentType="application/vnd.openxmlformats-officedocument.presentationml.tags+xml"/>
  <Override PartName="/ppt/tags/tag1611.xml" ContentType="application/vnd.openxmlformats-officedocument.presentationml.tags+xml"/>
  <Override PartName="/ppt/tags/tag1612.xml" ContentType="application/vnd.openxmlformats-officedocument.presentationml.tags+xml"/>
  <Override PartName="/ppt/tags/tag1613.xml" ContentType="application/vnd.openxmlformats-officedocument.presentationml.tags+xml"/>
  <Override PartName="/ppt/tags/tag1614.xml" ContentType="application/vnd.openxmlformats-officedocument.presentationml.tags+xml"/>
  <Override PartName="/ppt/tags/tag1615.xml" ContentType="application/vnd.openxmlformats-officedocument.presentationml.tags+xml"/>
  <Override PartName="/ppt/tags/tag1616.xml" ContentType="application/vnd.openxmlformats-officedocument.presentationml.tags+xml"/>
  <Override PartName="/ppt/tags/tag1617.xml" ContentType="application/vnd.openxmlformats-officedocument.presentationml.tags+xml"/>
  <Override PartName="/ppt/tags/tag1618.xml" ContentType="application/vnd.openxmlformats-officedocument.presentationml.tags+xml"/>
  <Override PartName="/ppt/tags/tag1619.xml" ContentType="application/vnd.openxmlformats-officedocument.presentationml.tags+xml"/>
  <Override PartName="/ppt/tags/tag162.xml" ContentType="application/vnd.openxmlformats-officedocument.presentationml.tags+xml"/>
  <Override PartName="/ppt/tags/tag1620.xml" ContentType="application/vnd.openxmlformats-officedocument.presentationml.tags+xml"/>
  <Override PartName="/ppt/tags/tag1621.xml" ContentType="application/vnd.openxmlformats-officedocument.presentationml.tags+xml"/>
  <Override PartName="/ppt/tags/tag1622.xml" ContentType="application/vnd.openxmlformats-officedocument.presentationml.tags+xml"/>
  <Override PartName="/ppt/tags/tag1623.xml" ContentType="application/vnd.openxmlformats-officedocument.presentationml.tags+xml"/>
  <Override PartName="/ppt/tags/tag1624.xml" ContentType="application/vnd.openxmlformats-officedocument.presentationml.tags+xml"/>
  <Override PartName="/ppt/tags/tag1625.xml" ContentType="application/vnd.openxmlformats-officedocument.presentationml.tags+xml"/>
  <Override PartName="/ppt/tags/tag1626.xml" ContentType="application/vnd.openxmlformats-officedocument.presentationml.tags+xml"/>
  <Override PartName="/ppt/tags/tag1627.xml" ContentType="application/vnd.openxmlformats-officedocument.presentationml.tags+xml"/>
  <Override PartName="/ppt/tags/tag1628.xml" ContentType="application/vnd.openxmlformats-officedocument.presentationml.tags+xml"/>
  <Override PartName="/ppt/tags/tag1629.xml" ContentType="application/vnd.openxmlformats-officedocument.presentationml.tags+xml"/>
  <Override PartName="/ppt/tags/tag163.xml" ContentType="application/vnd.openxmlformats-officedocument.presentationml.tags+xml"/>
  <Override PartName="/ppt/tags/tag1630.xml" ContentType="application/vnd.openxmlformats-officedocument.presentationml.tags+xml"/>
  <Override PartName="/ppt/tags/tag1631.xml" ContentType="application/vnd.openxmlformats-officedocument.presentationml.tags+xml"/>
  <Override PartName="/ppt/tags/tag1632.xml" ContentType="application/vnd.openxmlformats-officedocument.presentationml.tags+xml"/>
  <Override PartName="/ppt/tags/tag1633.xml" ContentType="application/vnd.openxmlformats-officedocument.presentationml.tags+xml"/>
  <Override PartName="/ppt/tags/tag1634.xml" ContentType="application/vnd.openxmlformats-officedocument.presentationml.tags+xml"/>
  <Override PartName="/ppt/tags/tag1635.xml" ContentType="application/vnd.openxmlformats-officedocument.presentationml.tags+xml"/>
  <Override PartName="/ppt/tags/tag1636.xml" ContentType="application/vnd.openxmlformats-officedocument.presentationml.tags+xml"/>
  <Override PartName="/ppt/tags/tag1637.xml" ContentType="application/vnd.openxmlformats-officedocument.presentationml.tags+xml"/>
  <Override PartName="/ppt/tags/tag1638.xml" ContentType="application/vnd.openxmlformats-officedocument.presentationml.tags+xml"/>
  <Override PartName="/ppt/tags/tag1639.xml" ContentType="application/vnd.openxmlformats-officedocument.presentationml.tags+xml"/>
  <Override PartName="/ppt/tags/tag164.xml" ContentType="application/vnd.openxmlformats-officedocument.presentationml.tags+xml"/>
  <Override PartName="/ppt/tags/tag1640.xml" ContentType="application/vnd.openxmlformats-officedocument.presentationml.tags+xml"/>
  <Override PartName="/ppt/tags/tag1641.xml" ContentType="application/vnd.openxmlformats-officedocument.presentationml.tags+xml"/>
  <Override PartName="/ppt/tags/tag1642.xml" ContentType="application/vnd.openxmlformats-officedocument.presentationml.tags+xml"/>
  <Override PartName="/ppt/tags/tag1643.xml" ContentType="application/vnd.openxmlformats-officedocument.presentationml.tags+xml"/>
  <Override PartName="/ppt/tags/tag1644.xml" ContentType="application/vnd.openxmlformats-officedocument.presentationml.tags+xml"/>
  <Override PartName="/ppt/tags/tag1645.xml" ContentType="application/vnd.openxmlformats-officedocument.presentationml.tags+xml"/>
  <Override PartName="/ppt/tags/tag1646.xml" ContentType="application/vnd.openxmlformats-officedocument.presentationml.tags+xml"/>
  <Override PartName="/ppt/tags/tag1647.xml" ContentType="application/vnd.openxmlformats-officedocument.presentationml.tags+xml"/>
  <Override PartName="/ppt/tags/tag1648.xml" ContentType="application/vnd.openxmlformats-officedocument.presentationml.tags+xml"/>
  <Override PartName="/ppt/tags/tag1649.xml" ContentType="application/vnd.openxmlformats-officedocument.presentationml.tags+xml"/>
  <Override PartName="/ppt/tags/tag165.xml" ContentType="application/vnd.openxmlformats-officedocument.presentationml.tags+xml"/>
  <Override PartName="/ppt/tags/tag1650.xml" ContentType="application/vnd.openxmlformats-officedocument.presentationml.tags+xml"/>
  <Override PartName="/ppt/tags/tag1651.xml" ContentType="application/vnd.openxmlformats-officedocument.presentationml.tags+xml"/>
  <Override PartName="/ppt/tags/tag1652.xml" ContentType="application/vnd.openxmlformats-officedocument.presentationml.tags+xml"/>
  <Override PartName="/ppt/tags/tag1653.xml" ContentType="application/vnd.openxmlformats-officedocument.presentationml.tags+xml"/>
  <Override PartName="/ppt/tags/tag1654.xml" ContentType="application/vnd.openxmlformats-officedocument.presentationml.tags+xml"/>
  <Override PartName="/ppt/tags/tag1655.xml" ContentType="application/vnd.openxmlformats-officedocument.presentationml.tags+xml"/>
  <Override PartName="/ppt/tags/tag1656.xml" ContentType="application/vnd.openxmlformats-officedocument.presentationml.tags+xml"/>
  <Override PartName="/ppt/tags/tag1657.xml" ContentType="application/vnd.openxmlformats-officedocument.presentationml.tags+xml"/>
  <Override PartName="/ppt/tags/tag1658.xml" ContentType="application/vnd.openxmlformats-officedocument.presentationml.tags+xml"/>
  <Override PartName="/ppt/tags/tag1659.xml" ContentType="application/vnd.openxmlformats-officedocument.presentationml.tags+xml"/>
  <Override PartName="/ppt/tags/tag166.xml" ContentType="application/vnd.openxmlformats-officedocument.presentationml.tags+xml"/>
  <Override PartName="/ppt/tags/tag1660.xml" ContentType="application/vnd.openxmlformats-officedocument.presentationml.tags+xml"/>
  <Override PartName="/ppt/tags/tag1661.xml" ContentType="application/vnd.openxmlformats-officedocument.presentationml.tags+xml"/>
  <Override PartName="/ppt/tags/tag1662.xml" ContentType="application/vnd.openxmlformats-officedocument.presentationml.tags+xml"/>
  <Override PartName="/ppt/tags/tag1663.xml" ContentType="application/vnd.openxmlformats-officedocument.presentationml.tags+xml"/>
  <Override PartName="/ppt/tags/tag1664.xml" ContentType="application/vnd.openxmlformats-officedocument.presentationml.tags+xml"/>
  <Override PartName="/ppt/tags/tag1665.xml" ContentType="application/vnd.openxmlformats-officedocument.presentationml.tags+xml"/>
  <Override PartName="/ppt/tags/tag1666.xml" ContentType="application/vnd.openxmlformats-officedocument.presentationml.tags+xml"/>
  <Override PartName="/ppt/tags/tag1667.xml" ContentType="application/vnd.openxmlformats-officedocument.presentationml.tags+xml"/>
  <Override PartName="/ppt/tags/tag1668.xml" ContentType="application/vnd.openxmlformats-officedocument.presentationml.tags+xml"/>
  <Override PartName="/ppt/tags/tag1669.xml" ContentType="application/vnd.openxmlformats-officedocument.presentationml.tags+xml"/>
  <Override PartName="/ppt/tags/tag167.xml" ContentType="application/vnd.openxmlformats-officedocument.presentationml.tags+xml"/>
  <Override PartName="/ppt/tags/tag1670.xml" ContentType="application/vnd.openxmlformats-officedocument.presentationml.tags+xml"/>
  <Override PartName="/ppt/tags/tag1671.xml" ContentType="application/vnd.openxmlformats-officedocument.presentationml.tags+xml"/>
  <Override PartName="/ppt/tags/tag1672.xml" ContentType="application/vnd.openxmlformats-officedocument.presentationml.tags+xml"/>
  <Override PartName="/ppt/tags/tag1673.xml" ContentType="application/vnd.openxmlformats-officedocument.presentationml.tags+xml"/>
  <Override PartName="/ppt/tags/tag1674.xml" ContentType="application/vnd.openxmlformats-officedocument.presentationml.tags+xml"/>
  <Override PartName="/ppt/tags/tag1675.xml" ContentType="application/vnd.openxmlformats-officedocument.presentationml.tags+xml"/>
  <Override PartName="/ppt/tags/tag1676.xml" ContentType="application/vnd.openxmlformats-officedocument.presentationml.tags+xml"/>
  <Override PartName="/ppt/tags/tag1677.xml" ContentType="application/vnd.openxmlformats-officedocument.presentationml.tags+xml"/>
  <Override PartName="/ppt/tags/tag1678.xml" ContentType="application/vnd.openxmlformats-officedocument.presentationml.tags+xml"/>
  <Override PartName="/ppt/tags/tag1679.xml" ContentType="application/vnd.openxmlformats-officedocument.presentationml.tags+xml"/>
  <Override PartName="/ppt/tags/tag168.xml" ContentType="application/vnd.openxmlformats-officedocument.presentationml.tags+xml"/>
  <Override PartName="/ppt/tags/tag1680.xml" ContentType="application/vnd.openxmlformats-officedocument.presentationml.tags+xml"/>
  <Override PartName="/ppt/tags/tag1681.xml" ContentType="application/vnd.openxmlformats-officedocument.presentationml.tags+xml"/>
  <Override PartName="/ppt/tags/tag1682.xml" ContentType="application/vnd.openxmlformats-officedocument.presentationml.tags+xml"/>
  <Override PartName="/ppt/tags/tag1683.xml" ContentType="application/vnd.openxmlformats-officedocument.presentationml.tags+xml"/>
  <Override PartName="/ppt/tags/tag1684.xml" ContentType="application/vnd.openxmlformats-officedocument.presentationml.tags+xml"/>
  <Override PartName="/ppt/tags/tag1685.xml" ContentType="application/vnd.openxmlformats-officedocument.presentationml.tags+xml"/>
  <Override PartName="/ppt/tags/tag1686.xml" ContentType="application/vnd.openxmlformats-officedocument.presentationml.tags+xml"/>
  <Override PartName="/ppt/tags/tag1687.xml" ContentType="application/vnd.openxmlformats-officedocument.presentationml.tags+xml"/>
  <Override PartName="/ppt/tags/tag1688.xml" ContentType="application/vnd.openxmlformats-officedocument.presentationml.tags+xml"/>
  <Override PartName="/ppt/tags/tag1689.xml" ContentType="application/vnd.openxmlformats-officedocument.presentationml.tags+xml"/>
  <Override PartName="/ppt/tags/tag169.xml" ContentType="application/vnd.openxmlformats-officedocument.presentationml.tags+xml"/>
  <Override PartName="/ppt/tags/tag1690.xml" ContentType="application/vnd.openxmlformats-officedocument.presentationml.tags+xml"/>
  <Override PartName="/ppt/tags/tag1691.xml" ContentType="application/vnd.openxmlformats-officedocument.presentationml.tags+xml"/>
  <Override PartName="/ppt/tags/tag1692.xml" ContentType="application/vnd.openxmlformats-officedocument.presentationml.tags+xml"/>
  <Override PartName="/ppt/tags/tag1693.xml" ContentType="application/vnd.openxmlformats-officedocument.presentationml.tags+xml"/>
  <Override PartName="/ppt/tags/tag1694.xml" ContentType="application/vnd.openxmlformats-officedocument.presentationml.tags+xml"/>
  <Override PartName="/ppt/tags/tag1695.xml" ContentType="application/vnd.openxmlformats-officedocument.presentationml.tags+xml"/>
  <Override PartName="/ppt/tags/tag1696.xml" ContentType="application/vnd.openxmlformats-officedocument.presentationml.tags+xml"/>
  <Override PartName="/ppt/tags/tag1697.xml" ContentType="application/vnd.openxmlformats-officedocument.presentationml.tags+xml"/>
  <Override PartName="/ppt/tags/tag1698.xml" ContentType="application/vnd.openxmlformats-officedocument.presentationml.tags+xml"/>
  <Override PartName="/ppt/tags/tag169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00.xml" ContentType="application/vnd.openxmlformats-officedocument.presentationml.tags+xml"/>
  <Override PartName="/ppt/tags/tag1701.xml" ContentType="application/vnd.openxmlformats-officedocument.presentationml.tags+xml"/>
  <Override PartName="/ppt/tags/tag1702.xml" ContentType="application/vnd.openxmlformats-officedocument.presentationml.tags+xml"/>
  <Override PartName="/ppt/tags/tag1703.xml" ContentType="application/vnd.openxmlformats-officedocument.presentationml.tags+xml"/>
  <Override PartName="/ppt/tags/tag1704.xml" ContentType="application/vnd.openxmlformats-officedocument.presentationml.tags+xml"/>
  <Override PartName="/ppt/tags/tag1705.xml" ContentType="application/vnd.openxmlformats-officedocument.presentationml.tags+xml"/>
  <Override PartName="/ppt/tags/tag1706.xml" ContentType="application/vnd.openxmlformats-officedocument.presentationml.tags+xml"/>
  <Override PartName="/ppt/tags/tag1707.xml" ContentType="application/vnd.openxmlformats-officedocument.presentationml.tags+xml"/>
  <Override PartName="/ppt/tags/tag1708.xml" ContentType="application/vnd.openxmlformats-officedocument.presentationml.tags+xml"/>
  <Override PartName="/ppt/tags/tag1709.xml" ContentType="application/vnd.openxmlformats-officedocument.presentationml.tags+xml"/>
  <Override PartName="/ppt/tags/tag171.xml" ContentType="application/vnd.openxmlformats-officedocument.presentationml.tags+xml"/>
  <Override PartName="/ppt/tags/tag1710.xml" ContentType="application/vnd.openxmlformats-officedocument.presentationml.tags+xml"/>
  <Override PartName="/ppt/tags/tag1711.xml" ContentType="application/vnd.openxmlformats-officedocument.presentationml.tags+xml"/>
  <Override PartName="/ppt/tags/tag1712.xml" ContentType="application/vnd.openxmlformats-officedocument.presentationml.tags+xml"/>
  <Override PartName="/ppt/tags/tag1713.xml" ContentType="application/vnd.openxmlformats-officedocument.presentationml.tags+xml"/>
  <Override PartName="/ppt/tags/tag1714.xml" ContentType="application/vnd.openxmlformats-officedocument.presentationml.tags+xml"/>
  <Override PartName="/ppt/tags/tag1715.xml" ContentType="application/vnd.openxmlformats-officedocument.presentationml.tags+xml"/>
  <Override PartName="/ppt/tags/tag1716.xml" ContentType="application/vnd.openxmlformats-officedocument.presentationml.tags+xml"/>
  <Override PartName="/ppt/tags/tag1717.xml" ContentType="application/vnd.openxmlformats-officedocument.presentationml.tags+xml"/>
  <Override PartName="/ppt/tags/tag1718.xml" ContentType="application/vnd.openxmlformats-officedocument.presentationml.tags+xml"/>
  <Override PartName="/ppt/tags/tag1719.xml" ContentType="application/vnd.openxmlformats-officedocument.presentationml.tags+xml"/>
  <Override PartName="/ppt/tags/tag172.xml" ContentType="application/vnd.openxmlformats-officedocument.presentationml.tags+xml"/>
  <Override PartName="/ppt/tags/tag1720.xml" ContentType="application/vnd.openxmlformats-officedocument.presentationml.tags+xml"/>
  <Override PartName="/ppt/tags/tag1721.xml" ContentType="application/vnd.openxmlformats-officedocument.presentationml.tags+xml"/>
  <Override PartName="/ppt/tags/tag1722.xml" ContentType="application/vnd.openxmlformats-officedocument.presentationml.tags+xml"/>
  <Override PartName="/ppt/tags/tag1723.xml" ContentType="application/vnd.openxmlformats-officedocument.presentationml.tags+xml"/>
  <Override PartName="/ppt/tags/tag1724.xml" ContentType="application/vnd.openxmlformats-officedocument.presentationml.tags+xml"/>
  <Override PartName="/ppt/tags/tag1725.xml" ContentType="application/vnd.openxmlformats-officedocument.presentationml.tags+xml"/>
  <Override PartName="/ppt/tags/tag1726.xml" ContentType="application/vnd.openxmlformats-officedocument.presentationml.tags+xml"/>
  <Override PartName="/ppt/tags/tag1727.xml" ContentType="application/vnd.openxmlformats-officedocument.presentationml.tags+xml"/>
  <Override PartName="/ppt/tags/tag1728.xml" ContentType="application/vnd.openxmlformats-officedocument.presentationml.tags+xml"/>
  <Override PartName="/ppt/tags/tag1729.xml" ContentType="application/vnd.openxmlformats-officedocument.presentationml.tags+xml"/>
  <Override PartName="/ppt/tags/tag173.xml" ContentType="application/vnd.openxmlformats-officedocument.presentationml.tags+xml"/>
  <Override PartName="/ppt/tags/tag1730.xml" ContentType="application/vnd.openxmlformats-officedocument.presentationml.tags+xml"/>
  <Override PartName="/ppt/tags/tag1731.xml" ContentType="application/vnd.openxmlformats-officedocument.presentationml.tags+xml"/>
  <Override PartName="/ppt/tags/tag1732.xml" ContentType="application/vnd.openxmlformats-officedocument.presentationml.tags+xml"/>
  <Override PartName="/ppt/tags/tag1733.xml" ContentType="application/vnd.openxmlformats-officedocument.presentationml.tags+xml"/>
  <Override PartName="/ppt/tags/tag1734.xml" ContentType="application/vnd.openxmlformats-officedocument.presentationml.tags+xml"/>
  <Override PartName="/ppt/tags/tag1735.xml" ContentType="application/vnd.openxmlformats-officedocument.presentationml.tags+xml"/>
  <Override PartName="/ppt/tags/tag1736.xml" ContentType="application/vnd.openxmlformats-officedocument.presentationml.tags+xml"/>
  <Override PartName="/ppt/tags/tag1737.xml" ContentType="application/vnd.openxmlformats-officedocument.presentationml.tags+xml"/>
  <Override PartName="/ppt/tags/tag1738.xml" ContentType="application/vnd.openxmlformats-officedocument.presentationml.tags+xml"/>
  <Override PartName="/ppt/tags/tag1739.xml" ContentType="application/vnd.openxmlformats-officedocument.presentationml.tags+xml"/>
  <Override PartName="/ppt/tags/tag174.xml" ContentType="application/vnd.openxmlformats-officedocument.presentationml.tags+xml"/>
  <Override PartName="/ppt/tags/tag1740.xml" ContentType="application/vnd.openxmlformats-officedocument.presentationml.tags+xml"/>
  <Override PartName="/ppt/tags/tag1741.xml" ContentType="application/vnd.openxmlformats-officedocument.presentationml.tags+xml"/>
  <Override PartName="/ppt/tags/tag1742.xml" ContentType="application/vnd.openxmlformats-officedocument.presentationml.tags+xml"/>
  <Override PartName="/ppt/tags/tag1743.xml" ContentType="application/vnd.openxmlformats-officedocument.presentationml.tags+xml"/>
  <Override PartName="/ppt/tags/tag1744.xml" ContentType="application/vnd.openxmlformats-officedocument.presentationml.tags+xml"/>
  <Override PartName="/ppt/tags/tag1745.xml" ContentType="application/vnd.openxmlformats-officedocument.presentationml.tags+xml"/>
  <Override PartName="/ppt/tags/tag1746.xml" ContentType="application/vnd.openxmlformats-officedocument.presentationml.tags+xml"/>
  <Override PartName="/ppt/tags/tag1747.xml" ContentType="application/vnd.openxmlformats-officedocument.presentationml.tags+xml"/>
  <Override PartName="/ppt/tags/tag1748.xml" ContentType="application/vnd.openxmlformats-officedocument.presentationml.tags+xml"/>
  <Override PartName="/ppt/tags/tag1749.xml" ContentType="application/vnd.openxmlformats-officedocument.presentationml.tags+xml"/>
  <Override PartName="/ppt/tags/tag175.xml" ContentType="application/vnd.openxmlformats-officedocument.presentationml.tags+xml"/>
  <Override PartName="/ppt/tags/tag1750.xml" ContentType="application/vnd.openxmlformats-officedocument.presentationml.tags+xml"/>
  <Override PartName="/ppt/tags/tag1751.xml" ContentType="application/vnd.openxmlformats-officedocument.presentationml.tags+xml"/>
  <Override PartName="/ppt/tags/tag1752.xml" ContentType="application/vnd.openxmlformats-officedocument.presentationml.tags+xml"/>
  <Override PartName="/ppt/tags/tag1753.xml" ContentType="application/vnd.openxmlformats-officedocument.presentationml.tags+xml"/>
  <Override PartName="/ppt/tags/tag1754.xml" ContentType="application/vnd.openxmlformats-officedocument.presentationml.tags+xml"/>
  <Override PartName="/ppt/tags/tag1755.xml" ContentType="application/vnd.openxmlformats-officedocument.presentationml.tags+xml"/>
  <Override PartName="/ppt/tags/tag1756.xml" ContentType="application/vnd.openxmlformats-officedocument.presentationml.tags+xml"/>
  <Override PartName="/ppt/tags/tag1757.xml" ContentType="application/vnd.openxmlformats-officedocument.presentationml.tags+xml"/>
  <Override PartName="/ppt/tags/tag1758.xml" ContentType="application/vnd.openxmlformats-officedocument.presentationml.tags+xml"/>
  <Override PartName="/ppt/tags/tag1759.xml" ContentType="application/vnd.openxmlformats-officedocument.presentationml.tags+xml"/>
  <Override PartName="/ppt/tags/tag176.xml" ContentType="application/vnd.openxmlformats-officedocument.presentationml.tags+xml"/>
  <Override PartName="/ppt/tags/tag1760.xml" ContentType="application/vnd.openxmlformats-officedocument.presentationml.tags+xml"/>
  <Override PartName="/ppt/tags/tag1761.xml" ContentType="application/vnd.openxmlformats-officedocument.presentationml.tags+xml"/>
  <Override PartName="/ppt/tags/tag1762.xml" ContentType="application/vnd.openxmlformats-officedocument.presentationml.tags+xml"/>
  <Override PartName="/ppt/tags/tag1763.xml" ContentType="application/vnd.openxmlformats-officedocument.presentationml.tags+xml"/>
  <Override PartName="/ppt/tags/tag1764.xml" ContentType="application/vnd.openxmlformats-officedocument.presentationml.tags+xml"/>
  <Override PartName="/ppt/tags/tag1765.xml" ContentType="application/vnd.openxmlformats-officedocument.presentationml.tags+xml"/>
  <Override PartName="/ppt/tags/tag1766.xml" ContentType="application/vnd.openxmlformats-officedocument.presentationml.tags+xml"/>
  <Override PartName="/ppt/tags/tag1767.xml" ContentType="application/vnd.openxmlformats-officedocument.presentationml.tags+xml"/>
  <Override PartName="/ppt/tags/tag1768.xml" ContentType="application/vnd.openxmlformats-officedocument.presentationml.tags+xml"/>
  <Override PartName="/ppt/tags/tag1769.xml" ContentType="application/vnd.openxmlformats-officedocument.presentationml.tags+xml"/>
  <Override PartName="/ppt/tags/tag177.xml" ContentType="application/vnd.openxmlformats-officedocument.presentationml.tags+xml"/>
  <Override PartName="/ppt/tags/tag1770.xml" ContentType="application/vnd.openxmlformats-officedocument.presentationml.tags+xml"/>
  <Override PartName="/ppt/tags/tag1771.xml" ContentType="application/vnd.openxmlformats-officedocument.presentationml.tags+xml"/>
  <Override PartName="/ppt/tags/tag1772.xml" ContentType="application/vnd.openxmlformats-officedocument.presentationml.tags+xml"/>
  <Override PartName="/ppt/tags/tag1773.xml" ContentType="application/vnd.openxmlformats-officedocument.presentationml.tags+xml"/>
  <Override PartName="/ppt/tags/tag1774.xml" ContentType="application/vnd.openxmlformats-officedocument.presentationml.tags+xml"/>
  <Override PartName="/ppt/tags/tag1775.xml" ContentType="application/vnd.openxmlformats-officedocument.presentationml.tags+xml"/>
  <Override PartName="/ppt/tags/tag1776.xml" ContentType="application/vnd.openxmlformats-officedocument.presentationml.tags+xml"/>
  <Override PartName="/ppt/tags/tag1777.xml" ContentType="application/vnd.openxmlformats-officedocument.presentationml.tags+xml"/>
  <Override PartName="/ppt/tags/tag1778.xml" ContentType="application/vnd.openxmlformats-officedocument.presentationml.tags+xml"/>
  <Override PartName="/ppt/tags/tag1779.xml" ContentType="application/vnd.openxmlformats-officedocument.presentationml.tags+xml"/>
  <Override PartName="/ppt/tags/tag178.xml" ContentType="application/vnd.openxmlformats-officedocument.presentationml.tags+xml"/>
  <Override PartName="/ppt/tags/tag1780.xml" ContentType="application/vnd.openxmlformats-officedocument.presentationml.tags+xml"/>
  <Override PartName="/ppt/tags/tag1781.xml" ContentType="application/vnd.openxmlformats-officedocument.presentationml.tags+xml"/>
  <Override PartName="/ppt/tags/tag1782.xml" ContentType="application/vnd.openxmlformats-officedocument.presentationml.tags+xml"/>
  <Override PartName="/ppt/tags/tag1783.xml" ContentType="application/vnd.openxmlformats-officedocument.presentationml.tags+xml"/>
  <Override PartName="/ppt/tags/tag1784.xml" ContentType="application/vnd.openxmlformats-officedocument.presentationml.tags+xml"/>
  <Override PartName="/ppt/tags/tag1785.xml" ContentType="application/vnd.openxmlformats-officedocument.presentationml.tags+xml"/>
  <Override PartName="/ppt/tags/tag1786.xml" ContentType="application/vnd.openxmlformats-officedocument.presentationml.tags+xml"/>
  <Override PartName="/ppt/tags/tag1787.xml" ContentType="application/vnd.openxmlformats-officedocument.presentationml.tags+xml"/>
  <Override PartName="/ppt/tags/tag1788.xml" ContentType="application/vnd.openxmlformats-officedocument.presentationml.tags+xml"/>
  <Override PartName="/ppt/tags/tag1789.xml" ContentType="application/vnd.openxmlformats-officedocument.presentationml.tags+xml"/>
  <Override PartName="/ppt/tags/tag179.xml" ContentType="application/vnd.openxmlformats-officedocument.presentationml.tags+xml"/>
  <Override PartName="/ppt/tags/tag1790.xml" ContentType="application/vnd.openxmlformats-officedocument.presentationml.tags+xml"/>
  <Override PartName="/ppt/tags/tag1791.xml" ContentType="application/vnd.openxmlformats-officedocument.presentationml.tags+xml"/>
  <Override PartName="/ppt/tags/tag1792.xml" ContentType="application/vnd.openxmlformats-officedocument.presentationml.tags+xml"/>
  <Override PartName="/ppt/tags/tag1793.xml" ContentType="application/vnd.openxmlformats-officedocument.presentationml.tags+xml"/>
  <Override PartName="/ppt/tags/tag1794.xml" ContentType="application/vnd.openxmlformats-officedocument.presentationml.tags+xml"/>
  <Override PartName="/ppt/tags/tag1795.xml" ContentType="application/vnd.openxmlformats-officedocument.presentationml.tags+xml"/>
  <Override PartName="/ppt/tags/tag1796.xml" ContentType="application/vnd.openxmlformats-officedocument.presentationml.tags+xml"/>
  <Override PartName="/ppt/tags/tag1797.xml" ContentType="application/vnd.openxmlformats-officedocument.presentationml.tags+xml"/>
  <Override PartName="/ppt/tags/tag1798.xml" ContentType="application/vnd.openxmlformats-officedocument.presentationml.tags+xml"/>
  <Override PartName="/ppt/tags/tag179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00.xml" ContentType="application/vnd.openxmlformats-officedocument.presentationml.tags+xml"/>
  <Override PartName="/ppt/tags/tag1801.xml" ContentType="application/vnd.openxmlformats-officedocument.presentationml.tags+xml"/>
  <Override PartName="/ppt/tags/tag1802.xml" ContentType="application/vnd.openxmlformats-officedocument.presentationml.tags+xml"/>
  <Override PartName="/ppt/tags/tag1803.xml" ContentType="application/vnd.openxmlformats-officedocument.presentationml.tags+xml"/>
  <Override PartName="/ppt/tags/tag1804.xml" ContentType="application/vnd.openxmlformats-officedocument.presentationml.tags+xml"/>
  <Override PartName="/ppt/tags/tag1805.xml" ContentType="application/vnd.openxmlformats-officedocument.presentationml.tags+xml"/>
  <Override PartName="/ppt/tags/tag1806.xml" ContentType="application/vnd.openxmlformats-officedocument.presentationml.tags+xml"/>
  <Override PartName="/ppt/tags/tag1807.xml" ContentType="application/vnd.openxmlformats-officedocument.presentationml.tags+xml"/>
  <Override PartName="/ppt/tags/tag1808.xml" ContentType="application/vnd.openxmlformats-officedocument.presentationml.tags+xml"/>
  <Override PartName="/ppt/tags/tag1809.xml" ContentType="application/vnd.openxmlformats-officedocument.presentationml.tags+xml"/>
  <Override PartName="/ppt/tags/tag181.xml" ContentType="application/vnd.openxmlformats-officedocument.presentationml.tags+xml"/>
  <Override PartName="/ppt/tags/tag1810.xml" ContentType="application/vnd.openxmlformats-officedocument.presentationml.tags+xml"/>
  <Override PartName="/ppt/tags/tag1811.xml" ContentType="application/vnd.openxmlformats-officedocument.presentationml.tags+xml"/>
  <Override PartName="/ppt/tags/tag1812.xml" ContentType="application/vnd.openxmlformats-officedocument.presentationml.tags+xml"/>
  <Override PartName="/ppt/tags/tag1813.xml" ContentType="application/vnd.openxmlformats-officedocument.presentationml.tags+xml"/>
  <Override PartName="/ppt/tags/tag1814.xml" ContentType="application/vnd.openxmlformats-officedocument.presentationml.tags+xml"/>
  <Override PartName="/ppt/tags/tag1815.xml" ContentType="application/vnd.openxmlformats-officedocument.presentationml.tags+xml"/>
  <Override PartName="/ppt/tags/tag1816.xml" ContentType="application/vnd.openxmlformats-officedocument.presentationml.tags+xml"/>
  <Override PartName="/ppt/tags/tag1817.xml" ContentType="application/vnd.openxmlformats-officedocument.presentationml.tags+xml"/>
  <Override PartName="/ppt/tags/tag1818.xml" ContentType="application/vnd.openxmlformats-officedocument.presentationml.tags+xml"/>
  <Override PartName="/ppt/tags/tag1819.xml" ContentType="application/vnd.openxmlformats-officedocument.presentationml.tags+xml"/>
  <Override PartName="/ppt/tags/tag182.xml" ContentType="application/vnd.openxmlformats-officedocument.presentationml.tags+xml"/>
  <Override PartName="/ppt/tags/tag1820.xml" ContentType="application/vnd.openxmlformats-officedocument.presentationml.tags+xml"/>
  <Override PartName="/ppt/tags/tag1821.xml" ContentType="application/vnd.openxmlformats-officedocument.presentationml.tags+xml"/>
  <Override PartName="/ppt/tags/tag1822.xml" ContentType="application/vnd.openxmlformats-officedocument.presentationml.tags+xml"/>
  <Override PartName="/ppt/tags/tag1823.xml" ContentType="application/vnd.openxmlformats-officedocument.presentationml.tags+xml"/>
  <Override PartName="/ppt/tags/tag1824.xml" ContentType="application/vnd.openxmlformats-officedocument.presentationml.tags+xml"/>
  <Override PartName="/ppt/tags/tag1825.xml" ContentType="application/vnd.openxmlformats-officedocument.presentationml.tags+xml"/>
  <Override PartName="/ppt/tags/tag1826.xml" ContentType="application/vnd.openxmlformats-officedocument.presentationml.tags+xml"/>
  <Override PartName="/ppt/tags/tag1827.xml" ContentType="application/vnd.openxmlformats-officedocument.presentationml.tags+xml"/>
  <Override PartName="/ppt/tags/tag1828.xml" ContentType="application/vnd.openxmlformats-officedocument.presentationml.tags+xml"/>
  <Override PartName="/ppt/tags/tag1829.xml" ContentType="application/vnd.openxmlformats-officedocument.presentationml.tags+xml"/>
  <Override PartName="/ppt/tags/tag183.xml" ContentType="application/vnd.openxmlformats-officedocument.presentationml.tags+xml"/>
  <Override PartName="/ppt/tags/tag1830.xml" ContentType="application/vnd.openxmlformats-officedocument.presentationml.tags+xml"/>
  <Override PartName="/ppt/tags/tag1831.xml" ContentType="application/vnd.openxmlformats-officedocument.presentationml.tags+xml"/>
  <Override PartName="/ppt/tags/tag1832.xml" ContentType="application/vnd.openxmlformats-officedocument.presentationml.tags+xml"/>
  <Override PartName="/ppt/tags/tag1833.xml" ContentType="application/vnd.openxmlformats-officedocument.presentationml.tags+xml"/>
  <Override PartName="/ppt/tags/tag1834.xml" ContentType="application/vnd.openxmlformats-officedocument.presentationml.tags+xml"/>
  <Override PartName="/ppt/tags/tag1835.xml" ContentType="application/vnd.openxmlformats-officedocument.presentationml.tags+xml"/>
  <Override PartName="/ppt/tags/tag1836.xml" ContentType="application/vnd.openxmlformats-officedocument.presentationml.tags+xml"/>
  <Override PartName="/ppt/tags/tag1837.xml" ContentType="application/vnd.openxmlformats-officedocument.presentationml.tags+xml"/>
  <Override PartName="/ppt/tags/tag1838.xml" ContentType="application/vnd.openxmlformats-officedocument.presentationml.tags+xml"/>
  <Override PartName="/ppt/tags/tag1839.xml" ContentType="application/vnd.openxmlformats-officedocument.presentationml.tags+xml"/>
  <Override PartName="/ppt/tags/tag184.xml" ContentType="application/vnd.openxmlformats-officedocument.presentationml.tags+xml"/>
  <Override PartName="/ppt/tags/tag1840.xml" ContentType="application/vnd.openxmlformats-officedocument.presentationml.tags+xml"/>
  <Override PartName="/ppt/tags/tag1841.xml" ContentType="application/vnd.openxmlformats-officedocument.presentationml.tags+xml"/>
  <Override PartName="/ppt/tags/tag1842.xml" ContentType="application/vnd.openxmlformats-officedocument.presentationml.tags+xml"/>
  <Override PartName="/ppt/tags/tag1843.xml" ContentType="application/vnd.openxmlformats-officedocument.presentationml.tags+xml"/>
  <Override PartName="/ppt/tags/tag1844.xml" ContentType="application/vnd.openxmlformats-officedocument.presentationml.tags+xml"/>
  <Override PartName="/ppt/tags/tag1845.xml" ContentType="application/vnd.openxmlformats-officedocument.presentationml.tags+xml"/>
  <Override PartName="/ppt/tags/tag1846.xml" ContentType="application/vnd.openxmlformats-officedocument.presentationml.tags+xml"/>
  <Override PartName="/ppt/tags/tag1847.xml" ContentType="application/vnd.openxmlformats-officedocument.presentationml.tags+xml"/>
  <Override PartName="/ppt/tags/tag1848.xml" ContentType="application/vnd.openxmlformats-officedocument.presentationml.tags+xml"/>
  <Override PartName="/ppt/tags/tag1849.xml" ContentType="application/vnd.openxmlformats-officedocument.presentationml.tags+xml"/>
  <Override PartName="/ppt/tags/tag185.xml" ContentType="application/vnd.openxmlformats-officedocument.presentationml.tags+xml"/>
  <Override PartName="/ppt/tags/tag1850.xml" ContentType="application/vnd.openxmlformats-officedocument.presentationml.tags+xml"/>
  <Override PartName="/ppt/tags/tag1851.xml" ContentType="application/vnd.openxmlformats-officedocument.presentationml.tags+xml"/>
  <Override PartName="/ppt/tags/tag1852.xml" ContentType="application/vnd.openxmlformats-officedocument.presentationml.tags+xml"/>
  <Override PartName="/ppt/tags/tag1853.xml" ContentType="application/vnd.openxmlformats-officedocument.presentationml.tags+xml"/>
  <Override PartName="/ppt/tags/tag1854.xml" ContentType="application/vnd.openxmlformats-officedocument.presentationml.tags+xml"/>
  <Override PartName="/ppt/tags/tag1855.xml" ContentType="application/vnd.openxmlformats-officedocument.presentationml.tags+xml"/>
  <Override PartName="/ppt/tags/tag1856.xml" ContentType="application/vnd.openxmlformats-officedocument.presentationml.tags+xml"/>
  <Override PartName="/ppt/tags/tag1857.xml" ContentType="application/vnd.openxmlformats-officedocument.presentationml.tags+xml"/>
  <Override PartName="/ppt/tags/tag1858.xml" ContentType="application/vnd.openxmlformats-officedocument.presentationml.tags+xml"/>
  <Override PartName="/ppt/tags/tag1859.xml" ContentType="application/vnd.openxmlformats-officedocument.presentationml.tags+xml"/>
  <Override PartName="/ppt/tags/tag186.xml" ContentType="application/vnd.openxmlformats-officedocument.presentationml.tags+xml"/>
  <Override PartName="/ppt/tags/tag1860.xml" ContentType="application/vnd.openxmlformats-officedocument.presentationml.tags+xml"/>
  <Override PartName="/ppt/tags/tag1861.xml" ContentType="application/vnd.openxmlformats-officedocument.presentationml.tags+xml"/>
  <Override PartName="/ppt/tags/tag1862.xml" ContentType="application/vnd.openxmlformats-officedocument.presentationml.tags+xml"/>
  <Override PartName="/ppt/tags/tag1863.xml" ContentType="application/vnd.openxmlformats-officedocument.presentationml.tags+xml"/>
  <Override PartName="/ppt/tags/tag1864.xml" ContentType="application/vnd.openxmlformats-officedocument.presentationml.tags+xml"/>
  <Override PartName="/ppt/tags/tag1865.xml" ContentType="application/vnd.openxmlformats-officedocument.presentationml.tags+xml"/>
  <Override PartName="/ppt/tags/tag1866.xml" ContentType="application/vnd.openxmlformats-officedocument.presentationml.tags+xml"/>
  <Override PartName="/ppt/tags/tag1867.xml" ContentType="application/vnd.openxmlformats-officedocument.presentationml.tags+xml"/>
  <Override PartName="/ppt/tags/tag1868.xml" ContentType="application/vnd.openxmlformats-officedocument.presentationml.tags+xml"/>
  <Override PartName="/ppt/tags/tag1869.xml" ContentType="application/vnd.openxmlformats-officedocument.presentationml.tags+xml"/>
  <Override PartName="/ppt/tags/tag187.xml" ContentType="application/vnd.openxmlformats-officedocument.presentationml.tags+xml"/>
  <Override PartName="/ppt/tags/tag1870.xml" ContentType="application/vnd.openxmlformats-officedocument.presentationml.tags+xml"/>
  <Override PartName="/ppt/tags/tag1871.xml" ContentType="application/vnd.openxmlformats-officedocument.presentationml.tags+xml"/>
  <Override PartName="/ppt/tags/tag1872.xml" ContentType="application/vnd.openxmlformats-officedocument.presentationml.tags+xml"/>
  <Override PartName="/ppt/tags/tag1873.xml" ContentType="application/vnd.openxmlformats-officedocument.presentationml.tags+xml"/>
  <Override PartName="/ppt/tags/tag1874.xml" ContentType="application/vnd.openxmlformats-officedocument.presentationml.tags+xml"/>
  <Override PartName="/ppt/tags/tag1875.xml" ContentType="application/vnd.openxmlformats-officedocument.presentationml.tags+xml"/>
  <Override PartName="/ppt/tags/tag1876.xml" ContentType="application/vnd.openxmlformats-officedocument.presentationml.tags+xml"/>
  <Override PartName="/ppt/tags/tag1877.xml" ContentType="application/vnd.openxmlformats-officedocument.presentationml.tags+xml"/>
  <Override PartName="/ppt/tags/tag1878.xml" ContentType="application/vnd.openxmlformats-officedocument.presentationml.tags+xml"/>
  <Override PartName="/ppt/tags/tag1879.xml" ContentType="application/vnd.openxmlformats-officedocument.presentationml.tags+xml"/>
  <Override PartName="/ppt/tags/tag188.xml" ContentType="application/vnd.openxmlformats-officedocument.presentationml.tags+xml"/>
  <Override PartName="/ppt/tags/tag1880.xml" ContentType="application/vnd.openxmlformats-officedocument.presentationml.tags+xml"/>
  <Override PartName="/ppt/tags/tag1881.xml" ContentType="application/vnd.openxmlformats-officedocument.presentationml.tags+xml"/>
  <Override PartName="/ppt/tags/tag1882.xml" ContentType="application/vnd.openxmlformats-officedocument.presentationml.tags+xml"/>
  <Override PartName="/ppt/tags/tag1883.xml" ContentType="application/vnd.openxmlformats-officedocument.presentationml.tags+xml"/>
  <Override PartName="/ppt/tags/tag1884.xml" ContentType="application/vnd.openxmlformats-officedocument.presentationml.tags+xml"/>
  <Override PartName="/ppt/tags/tag1885.xml" ContentType="application/vnd.openxmlformats-officedocument.presentationml.tags+xml"/>
  <Override PartName="/ppt/tags/tag1886.xml" ContentType="application/vnd.openxmlformats-officedocument.presentationml.tags+xml"/>
  <Override PartName="/ppt/tags/tag1887.xml" ContentType="application/vnd.openxmlformats-officedocument.presentationml.tags+xml"/>
  <Override PartName="/ppt/tags/tag1888.xml" ContentType="application/vnd.openxmlformats-officedocument.presentationml.tags+xml"/>
  <Override PartName="/ppt/tags/tag1889.xml" ContentType="application/vnd.openxmlformats-officedocument.presentationml.tags+xml"/>
  <Override PartName="/ppt/tags/tag189.xml" ContentType="application/vnd.openxmlformats-officedocument.presentationml.tags+xml"/>
  <Override PartName="/ppt/tags/tag1890.xml" ContentType="application/vnd.openxmlformats-officedocument.presentationml.tags+xml"/>
  <Override PartName="/ppt/tags/tag1891.xml" ContentType="application/vnd.openxmlformats-officedocument.presentationml.tags+xml"/>
  <Override PartName="/ppt/tags/tag1892.xml" ContentType="application/vnd.openxmlformats-officedocument.presentationml.tags+xml"/>
  <Override PartName="/ppt/tags/tag1893.xml" ContentType="application/vnd.openxmlformats-officedocument.presentationml.tags+xml"/>
  <Override PartName="/ppt/tags/tag1894.xml" ContentType="application/vnd.openxmlformats-officedocument.presentationml.tags+xml"/>
  <Override PartName="/ppt/tags/tag1895.xml" ContentType="application/vnd.openxmlformats-officedocument.presentationml.tags+xml"/>
  <Override PartName="/ppt/tags/tag1896.xml" ContentType="application/vnd.openxmlformats-officedocument.presentationml.tags+xml"/>
  <Override PartName="/ppt/tags/tag1897.xml" ContentType="application/vnd.openxmlformats-officedocument.presentationml.tags+xml"/>
  <Override PartName="/ppt/tags/tag1898.xml" ContentType="application/vnd.openxmlformats-officedocument.presentationml.tags+xml"/>
  <Override PartName="/ppt/tags/tag189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00.xml" ContentType="application/vnd.openxmlformats-officedocument.presentationml.tags+xml"/>
  <Override PartName="/ppt/tags/tag1901.xml" ContentType="application/vnd.openxmlformats-officedocument.presentationml.tags+xml"/>
  <Override PartName="/ppt/tags/tag1902.xml" ContentType="application/vnd.openxmlformats-officedocument.presentationml.tags+xml"/>
  <Override PartName="/ppt/tags/tag1903.xml" ContentType="application/vnd.openxmlformats-officedocument.presentationml.tags+xml"/>
  <Override PartName="/ppt/tags/tag1904.xml" ContentType="application/vnd.openxmlformats-officedocument.presentationml.tags+xml"/>
  <Override PartName="/ppt/tags/tag1905.xml" ContentType="application/vnd.openxmlformats-officedocument.presentationml.tags+xml"/>
  <Override PartName="/ppt/tags/tag1906.xml" ContentType="application/vnd.openxmlformats-officedocument.presentationml.tags+xml"/>
  <Override PartName="/ppt/tags/tag1907.xml" ContentType="application/vnd.openxmlformats-officedocument.presentationml.tags+xml"/>
  <Override PartName="/ppt/tags/tag1908.xml" ContentType="application/vnd.openxmlformats-officedocument.presentationml.tags+xml"/>
  <Override PartName="/ppt/tags/tag1909.xml" ContentType="application/vnd.openxmlformats-officedocument.presentationml.tags+xml"/>
  <Override PartName="/ppt/tags/tag191.xml" ContentType="application/vnd.openxmlformats-officedocument.presentationml.tags+xml"/>
  <Override PartName="/ppt/tags/tag1910.xml" ContentType="application/vnd.openxmlformats-officedocument.presentationml.tags+xml"/>
  <Override PartName="/ppt/tags/tag1911.xml" ContentType="application/vnd.openxmlformats-officedocument.presentationml.tags+xml"/>
  <Override PartName="/ppt/tags/tag1912.xml" ContentType="application/vnd.openxmlformats-officedocument.presentationml.tags+xml"/>
  <Override PartName="/ppt/tags/tag1913.xml" ContentType="application/vnd.openxmlformats-officedocument.presentationml.tags+xml"/>
  <Override PartName="/ppt/tags/tag1914.xml" ContentType="application/vnd.openxmlformats-officedocument.presentationml.tags+xml"/>
  <Override PartName="/ppt/tags/tag1915.xml" ContentType="application/vnd.openxmlformats-officedocument.presentationml.tags+xml"/>
  <Override PartName="/ppt/tags/tag1916.xml" ContentType="application/vnd.openxmlformats-officedocument.presentationml.tags+xml"/>
  <Override PartName="/ppt/tags/tag1917.xml" ContentType="application/vnd.openxmlformats-officedocument.presentationml.tags+xml"/>
  <Override PartName="/ppt/tags/tag1918.xml" ContentType="application/vnd.openxmlformats-officedocument.presentationml.tags+xml"/>
  <Override PartName="/ppt/tags/tag1919.xml" ContentType="application/vnd.openxmlformats-officedocument.presentationml.tags+xml"/>
  <Override PartName="/ppt/tags/tag192.xml" ContentType="application/vnd.openxmlformats-officedocument.presentationml.tags+xml"/>
  <Override PartName="/ppt/tags/tag1920.xml" ContentType="application/vnd.openxmlformats-officedocument.presentationml.tags+xml"/>
  <Override PartName="/ppt/tags/tag1921.xml" ContentType="application/vnd.openxmlformats-officedocument.presentationml.tags+xml"/>
  <Override PartName="/ppt/tags/tag1922.xml" ContentType="application/vnd.openxmlformats-officedocument.presentationml.tags+xml"/>
  <Override PartName="/ppt/tags/tag1923.xml" ContentType="application/vnd.openxmlformats-officedocument.presentationml.tags+xml"/>
  <Override PartName="/ppt/tags/tag1924.xml" ContentType="application/vnd.openxmlformats-officedocument.presentationml.tags+xml"/>
  <Override PartName="/ppt/tags/tag1925.xml" ContentType="application/vnd.openxmlformats-officedocument.presentationml.tags+xml"/>
  <Override PartName="/ppt/tags/tag1926.xml" ContentType="application/vnd.openxmlformats-officedocument.presentationml.tags+xml"/>
  <Override PartName="/ppt/tags/tag1927.xml" ContentType="application/vnd.openxmlformats-officedocument.presentationml.tags+xml"/>
  <Override PartName="/ppt/tags/tag1928.xml" ContentType="application/vnd.openxmlformats-officedocument.presentationml.tags+xml"/>
  <Override PartName="/ppt/tags/tag1929.xml" ContentType="application/vnd.openxmlformats-officedocument.presentationml.tags+xml"/>
  <Override PartName="/ppt/tags/tag193.xml" ContentType="application/vnd.openxmlformats-officedocument.presentationml.tags+xml"/>
  <Override PartName="/ppt/tags/tag1930.xml" ContentType="application/vnd.openxmlformats-officedocument.presentationml.tags+xml"/>
  <Override PartName="/ppt/tags/tag1931.xml" ContentType="application/vnd.openxmlformats-officedocument.presentationml.tags+xml"/>
  <Override PartName="/ppt/tags/tag1932.xml" ContentType="application/vnd.openxmlformats-officedocument.presentationml.tags+xml"/>
  <Override PartName="/ppt/tags/tag1933.xml" ContentType="application/vnd.openxmlformats-officedocument.presentationml.tags+xml"/>
  <Override PartName="/ppt/tags/tag1934.xml" ContentType="application/vnd.openxmlformats-officedocument.presentationml.tags+xml"/>
  <Override PartName="/ppt/tags/tag1935.xml" ContentType="application/vnd.openxmlformats-officedocument.presentationml.tags+xml"/>
  <Override PartName="/ppt/tags/tag1936.xml" ContentType="application/vnd.openxmlformats-officedocument.presentationml.tags+xml"/>
  <Override PartName="/ppt/tags/tag1937.xml" ContentType="application/vnd.openxmlformats-officedocument.presentationml.tags+xml"/>
  <Override PartName="/ppt/tags/tag1938.xml" ContentType="application/vnd.openxmlformats-officedocument.presentationml.tags+xml"/>
  <Override PartName="/ppt/tags/tag1939.xml" ContentType="application/vnd.openxmlformats-officedocument.presentationml.tags+xml"/>
  <Override PartName="/ppt/tags/tag194.xml" ContentType="application/vnd.openxmlformats-officedocument.presentationml.tags+xml"/>
  <Override PartName="/ppt/tags/tag1940.xml" ContentType="application/vnd.openxmlformats-officedocument.presentationml.tags+xml"/>
  <Override PartName="/ppt/tags/tag1941.xml" ContentType="application/vnd.openxmlformats-officedocument.presentationml.tags+xml"/>
  <Override PartName="/ppt/tags/tag1942.xml" ContentType="application/vnd.openxmlformats-officedocument.presentationml.tags+xml"/>
  <Override PartName="/ppt/tags/tag1943.xml" ContentType="application/vnd.openxmlformats-officedocument.presentationml.tags+xml"/>
  <Override PartName="/ppt/tags/tag1944.xml" ContentType="application/vnd.openxmlformats-officedocument.presentationml.tags+xml"/>
  <Override PartName="/ppt/tags/tag1945.xml" ContentType="application/vnd.openxmlformats-officedocument.presentationml.tags+xml"/>
  <Override PartName="/ppt/tags/tag1946.xml" ContentType="application/vnd.openxmlformats-officedocument.presentationml.tags+xml"/>
  <Override PartName="/ppt/tags/tag1947.xml" ContentType="application/vnd.openxmlformats-officedocument.presentationml.tags+xml"/>
  <Override PartName="/ppt/tags/tag1948.xml" ContentType="application/vnd.openxmlformats-officedocument.presentationml.tags+xml"/>
  <Override PartName="/ppt/tags/tag1949.xml" ContentType="application/vnd.openxmlformats-officedocument.presentationml.tags+xml"/>
  <Override PartName="/ppt/tags/tag195.xml" ContentType="application/vnd.openxmlformats-officedocument.presentationml.tags+xml"/>
  <Override PartName="/ppt/tags/tag1950.xml" ContentType="application/vnd.openxmlformats-officedocument.presentationml.tags+xml"/>
  <Override PartName="/ppt/tags/tag1951.xml" ContentType="application/vnd.openxmlformats-officedocument.presentationml.tags+xml"/>
  <Override PartName="/ppt/tags/tag1952.xml" ContentType="application/vnd.openxmlformats-officedocument.presentationml.tags+xml"/>
  <Override PartName="/ppt/tags/tag1953.xml" ContentType="application/vnd.openxmlformats-officedocument.presentationml.tags+xml"/>
  <Override PartName="/ppt/tags/tag1954.xml" ContentType="application/vnd.openxmlformats-officedocument.presentationml.tags+xml"/>
  <Override PartName="/ppt/tags/tag1955.xml" ContentType="application/vnd.openxmlformats-officedocument.presentationml.tags+xml"/>
  <Override PartName="/ppt/tags/tag1956.xml" ContentType="application/vnd.openxmlformats-officedocument.presentationml.tags+xml"/>
  <Override PartName="/ppt/tags/tag1957.xml" ContentType="application/vnd.openxmlformats-officedocument.presentationml.tags+xml"/>
  <Override PartName="/ppt/tags/tag1958.xml" ContentType="application/vnd.openxmlformats-officedocument.presentationml.tags+xml"/>
  <Override PartName="/ppt/tags/tag1959.xml" ContentType="application/vnd.openxmlformats-officedocument.presentationml.tags+xml"/>
  <Override PartName="/ppt/tags/tag196.xml" ContentType="application/vnd.openxmlformats-officedocument.presentationml.tags+xml"/>
  <Override PartName="/ppt/tags/tag1960.xml" ContentType="application/vnd.openxmlformats-officedocument.presentationml.tags+xml"/>
  <Override PartName="/ppt/tags/tag1961.xml" ContentType="application/vnd.openxmlformats-officedocument.presentationml.tags+xml"/>
  <Override PartName="/ppt/tags/tag1962.xml" ContentType="application/vnd.openxmlformats-officedocument.presentationml.tags+xml"/>
  <Override PartName="/ppt/tags/tag1963.xml" ContentType="application/vnd.openxmlformats-officedocument.presentationml.tags+xml"/>
  <Override PartName="/ppt/tags/tag1964.xml" ContentType="application/vnd.openxmlformats-officedocument.presentationml.tags+xml"/>
  <Override PartName="/ppt/tags/tag1965.xml" ContentType="application/vnd.openxmlformats-officedocument.presentationml.tags+xml"/>
  <Override PartName="/ppt/tags/tag1966.xml" ContentType="application/vnd.openxmlformats-officedocument.presentationml.tags+xml"/>
  <Override PartName="/ppt/tags/tag1967.xml" ContentType="application/vnd.openxmlformats-officedocument.presentationml.tags+xml"/>
  <Override PartName="/ppt/tags/tag1968.xml" ContentType="application/vnd.openxmlformats-officedocument.presentationml.tags+xml"/>
  <Override PartName="/ppt/tags/tag1969.xml" ContentType="application/vnd.openxmlformats-officedocument.presentationml.tags+xml"/>
  <Override PartName="/ppt/tags/tag197.xml" ContentType="application/vnd.openxmlformats-officedocument.presentationml.tags+xml"/>
  <Override PartName="/ppt/tags/tag1970.xml" ContentType="application/vnd.openxmlformats-officedocument.presentationml.tags+xml"/>
  <Override PartName="/ppt/tags/tag1971.xml" ContentType="application/vnd.openxmlformats-officedocument.presentationml.tags+xml"/>
  <Override PartName="/ppt/tags/tag1972.xml" ContentType="application/vnd.openxmlformats-officedocument.presentationml.tags+xml"/>
  <Override PartName="/ppt/tags/tag1973.xml" ContentType="application/vnd.openxmlformats-officedocument.presentationml.tags+xml"/>
  <Override PartName="/ppt/tags/tag1974.xml" ContentType="application/vnd.openxmlformats-officedocument.presentationml.tags+xml"/>
  <Override PartName="/ppt/tags/tag1975.xml" ContentType="application/vnd.openxmlformats-officedocument.presentationml.tags+xml"/>
  <Override PartName="/ppt/tags/tag1976.xml" ContentType="application/vnd.openxmlformats-officedocument.presentationml.tags+xml"/>
  <Override PartName="/ppt/tags/tag1977.xml" ContentType="application/vnd.openxmlformats-officedocument.presentationml.tags+xml"/>
  <Override PartName="/ppt/tags/tag1978.xml" ContentType="application/vnd.openxmlformats-officedocument.presentationml.tags+xml"/>
  <Override PartName="/ppt/tags/tag1979.xml" ContentType="application/vnd.openxmlformats-officedocument.presentationml.tags+xml"/>
  <Override PartName="/ppt/tags/tag198.xml" ContentType="application/vnd.openxmlformats-officedocument.presentationml.tags+xml"/>
  <Override PartName="/ppt/tags/tag1980.xml" ContentType="application/vnd.openxmlformats-officedocument.presentationml.tags+xml"/>
  <Override PartName="/ppt/tags/tag1981.xml" ContentType="application/vnd.openxmlformats-officedocument.presentationml.tags+xml"/>
  <Override PartName="/ppt/tags/tag1982.xml" ContentType="application/vnd.openxmlformats-officedocument.presentationml.tags+xml"/>
  <Override PartName="/ppt/tags/tag1983.xml" ContentType="application/vnd.openxmlformats-officedocument.presentationml.tags+xml"/>
  <Override PartName="/ppt/tags/tag1984.xml" ContentType="application/vnd.openxmlformats-officedocument.presentationml.tags+xml"/>
  <Override PartName="/ppt/tags/tag1985.xml" ContentType="application/vnd.openxmlformats-officedocument.presentationml.tags+xml"/>
  <Override PartName="/ppt/tags/tag1986.xml" ContentType="application/vnd.openxmlformats-officedocument.presentationml.tags+xml"/>
  <Override PartName="/ppt/tags/tag1987.xml" ContentType="application/vnd.openxmlformats-officedocument.presentationml.tags+xml"/>
  <Override PartName="/ppt/tags/tag1988.xml" ContentType="application/vnd.openxmlformats-officedocument.presentationml.tags+xml"/>
  <Override PartName="/ppt/tags/tag1989.xml" ContentType="application/vnd.openxmlformats-officedocument.presentationml.tags+xml"/>
  <Override PartName="/ppt/tags/tag199.xml" ContentType="application/vnd.openxmlformats-officedocument.presentationml.tags+xml"/>
  <Override PartName="/ppt/tags/tag1990.xml" ContentType="application/vnd.openxmlformats-officedocument.presentationml.tags+xml"/>
  <Override PartName="/ppt/tags/tag1991.xml" ContentType="application/vnd.openxmlformats-officedocument.presentationml.tags+xml"/>
  <Override PartName="/ppt/tags/tag1992.xml" ContentType="application/vnd.openxmlformats-officedocument.presentationml.tags+xml"/>
  <Override PartName="/ppt/tags/tag1993.xml" ContentType="application/vnd.openxmlformats-officedocument.presentationml.tags+xml"/>
  <Override PartName="/ppt/tags/tag1994.xml" ContentType="application/vnd.openxmlformats-officedocument.presentationml.tags+xml"/>
  <Override PartName="/ppt/tags/tag1995.xml" ContentType="application/vnd.openxmlformats-officedocument.presentationml.tags+xml"/>
  <Override PartName="/ppt/tags/tag1996.xml" ContentType="application/vnd.openxmlformats-officedocument.presentationml.tags+xml"/>
  <Override PartName="/ppt/tags/tag1997.xml" ContentType="application/vnd.openxmlformats-officedocument.presentationml.tags+xml"/>
  <Override PartName="/ppt/tags/tag1998.xml" ContentType="application/vnd.openxmlformats-officedocument.presentationml.tags+xml"/>
  <Override PartName="/ppt/tags/tag19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00.xml" ContentType="application/vnd.openxmlformats-officedocument.presentationml.tags+xml"/>
  <Override PartName="/ppt/tags/tag2001.xml" ContentType="application/vnd.openxmlformats-officedocument.presentationml.tags+xml"/>
  <Override PartName="/ppt/tags/tag2002.xml" ContentType="application/vnd.openxmlformats-officedocument.presentationml.tags+xml"/>
  <Override PartName="/ppt/tags/tag2003.xml" ContentType="application/vnd.openxmlformats-officedocument.presentationml.tags+xml"/>
  <Override PartName="/ppt/tags/tag2004.xml" ContentType="application/vnd.openxmlformats-officedocument.presentationml.tags+xml"/>
  <Override PartName="/ppt/tags/tag2005.xml" ContentType="application/vnd.openxmlformats-officedocument.presentationml.tags+xml"/>
  <Override PartName="/ppt/tags/tag2006.xml" ContentType="application/vnd.openxmlformats-officedocument.presentationml.tags+xml"/>
  <Override PartName="/ppt/tags/tag2007.xml" ContentType="application/vnd.openxmlformats-officedocument.presentationml.tags+xml"/>
  <Override PartName="/ppt/tags/tag2008.xml" ContentType="application/vnd.openxmlformats-officedocument.presentationml.tags+xml"/>
  <Override PartName="/ppt/tags/tag2009.xml" ContentType="application/vnd.openxmlformats-officedocument.presentationml.tags+xml"/>
  <Override PartName="/ppt/tags/tag201.xml" ContentType="application/vnd.openxmlformats-officedocument.presentationml.tags+xml"/>
  <Override PartName="/ppt/tags/tag2010.xml" ContentType="application/vnd.openxmlformats-officedocument.presentationml.tags+xml"/>
  <Override PartName="/ppt/tags/tag2011.xml" ContentType="application/vnd.openxmlformats-officedocument.presentationml.tags+xml"/>
  <Override PartName="/ppt/tags/tag2012.xml" ContentType="application/vnd.openxmlformats-officedocument.presentationml.tags+xml"/>
  <Override PartName="/ppt/tags/tag2013.xml" ContentType="application/vnd.openxmlformats-officedocument.presentationml.tags+xml"/>
  <Override PartName="/ppt/tags/tag2014.xml" ContentType="application/vnd.openxmlformats-officedocument.presentationml.tags+xml"/>
  <Override PartName="/ppt/tags/tag2015.xml" ContentType="application/vnd.openxmlformats-officedocument.presentationml.tags+xml"/>
  <Override PartName="/ppt/tags/tag2016.xml" ContentType="application/vnd.openxmlformats-officedocument.presentationml.tags+xml"/>
  <Override PartName="/ppt/tags/tag2017.xml" ContentType="application/vnd.openxmlformats-officedocument.presentationml.tags+xml"/>
  <Override PartName="/ppt/tags/tag2018.xml" ContentType="application/vnd.openxmlformats-officedocument.presentationml.tags+xml"/>
  <Override PartName="/ppt/tags/tag2019.xml" ContentType="application/vnd.openxmlformats-officedocument.presentationml.tags+xml"/>
  <Override PartName="/ppt/tags/tag202.xml" ContentType="application/vnd.openxmlformats-officedocument.presentationml.tags+xml"/>
  <Override PartName="/ppt/tags/tag2020.xml" ContentType="application/vnd.openxmlformats-officedocument.presentationml.tags+xml"/>
  <Override PartName="/ppt/tags/tag2021.xml" ContentType="application/vnd.openxmlformats-officedocument.presentationml.tags+xml"/>
  <Override PartName="/ppt/tags/tag2022.xml" ContentType="application/vnd.openxmlformats-officedocument.presentationml.tags+xml"/>
  <Override PartName="/ppt/tags/tag2023.xml" ContentType="application/vnd.openxmlformats-officedocument.presentationml.tags+xml"/>
  <Override PartName="/ppt/tags/tag2024.xml" ContentType="application/vnd.openxmlformats-officedocument.presentationml.tags+xml"/>
  <Override PartName="/ppt/tags/tag2025.xml" ContentType="application/vnd.openxmlformats-officedocument.presentationml.tags+xml"/>
  <Override PartName="/ppt/tags/tag2026.xml" ContentType="application/vnd.openxmlformats-officedocument.presentationml.tags+xml"/>
  <Override PartName="/ppt/tags/tag2027.xml" ContentType="application/vnd.openxmlformats-officedocument.presentationml.tags+xml"/>
  <Override PartName="/ppt/tags/tag2028.xml" ContentType="application/vnd.openxmlformats-officedocument.presentationml.tags+xml"/>
  <Override PartName="/ppt/tags/tag2029.xml" ContentType="application/vnd.openxmlformats-officedocument.presentationml.tags+xml"/>
  <Override PartName="/ppt/tags/tag203.xml" ContentType="application/vnd.openxmlformats-officedocument.presentationml.tags+xml"/>
  <Override PartName="/ppt/tags/tag2030.xml" ContentType="application/vnd.openxmlformats-officedocument.presentationml.tags+xml"/>
  <Override PartName="/ppt/tags/tag2031.xml" ContentType="application/vnd.openxmlformats-officedocument.presentationml.tags+xml"/>
  <Override PartName="/ppt/tags/tag2032.xml" ContentType="application/vnd.openxmlformats-officedocument.presentationml.tags+xml"/>
  <Override PartName="/ppt/tags/tag2033.xml" ContentType="application/vnd.openxmlformats-officedocument.presentationml.tags+xml"/>
  <Override PartName="/ppt/tags/tag2034.xml" ContentType="application/vnd.openxmlformats-officedocument.presentationml.tags+xml"/>
  <Override PartName="/ppt/tags/tag2035.xml" ContentType="application/vnd.openxmlformats-officedocument.presentationml.tags+xml"/>
  <Override PartName="/ppt/tags/tag2036.xml" ContentType="application/vnd.openxmlformats-officedocument.presentationml.tags+xml"/>
  <Override PartName="/ppt/tags/tag2037.xml" ContentType="application/vnd.openxmlformats-officedocument.presentationml.tags+xml"/>
  <Override PartName="/ppt/tags/tag2038.xml" ContentType="application/vnd.openxmlformats-officedocument.presentationml.tags+xml"/>
  <Override PartName="/ppt/tags/tag2039.xml" ContentType="application/vnd.openxmlformats-officedocument.presentationml.tags+xml"/>
  <Override PartName="/ppt/tags/tag204.xml" ContentType="application/vnd.openxmlformats-officedocument.presentationml.tags+xml"/>
  <Override PartName="/ppt/tags/tag2040.xml" ContentType="application/vnd.openxmlformats-officedocument.presentationml.tags+xml"/>
  <Override PartName="/ppt/tags/tag2041.xml" ContentType="application/vnd.openxmlformats-officedocument.presentationml.tags+xml"/>
  <Override PartName="/ppt/tags/tag2042.xml" ContentType="application/vnd.openxmlformats-officedocument.presentationml.tags+xml"/>
  <Override PartName="/ppt/tags/tag2043.xml" ContentType="application/vnd.openxmlformats-officedocument.presentationml.tags+xml"/>
  <Override PartName="/ppt/tags/tag2044.xml" ContentType="application/vnd.openxmlformats-officedocument.presentationml.tags+xml"/>
  <Override PartName="/ppt/tags/tag2045.xml" ContentType="application/vnd.openxmlformats-officedocument.presentationml.tags+xml"/>
  <Override PartName="/ppt/tags/tag2046.xml" ContentType="application/vnd.openxmlformats-officedocument.presentationml.tags+xml"/>
  <Override PartName="/ppt/tags/tag2047.xml" ContentType="application/vnd.openxmlformats-officedocument.presentationml.tags+xml"/>
  <Override PartName="/ppt/tags/tag2048.xml" ContentType="application/vnd.openxmlformats-officedocument.presentationml.tags+xml"/>
  <Override PartName="/ppt/tags/tag2049.xml" ContentType="application/vnd.openxmlformats-officedocument.presentationml.tags+xml"/>
  <Override PartName="/ppt/tags/tag205.xml" ContentType="application/vnd.openxmlformats-officedocument.presentationml.tags+xml"/>
  <Override PartName="/ppt/tags/tag2050.xml" ContentType="application/vnd.openxmlformats-officedocument.presentationml.tags+xml"/>
  <Override PartName="/ppt/tags/tag2051.xml" ContentType="application/vnd.openxmlformats-officedocument.presentationml.tags+xml"/>
  <Override PartName="/ppt/tags/tag2052.xml" ContentType="application/vnd.openxmlformats-officedocument.presentationml.tags+xml"/>
  <Override PartName="/ppt/tags/tag2053.xml" ContentType="application/vnd.openxmlformats-officedocument.presentationml.tags+xml"/>
  <Override PartName="/ppt/tags/tag2054.xml" ContentType="application/vnd.openxmlformats-officedocument.presentationml.tags+xml"/>
  <Override PartName="/ppt/tags/tag2055.xml" ContentType="application/vnd.openxmlformats-officedocument.presentationml.tags+xml"/>
  <Override PartName="/ppt/tags/tag2056.xml" ContentType="application/vnd.openxmlformats-officedocument.presentationml.tags+xml"/>
  <Override PartName="/ppt/tags/tag2057.xml" ContentType="application/vnd.openxmlformats-officedocument.presentationml.tags+xml"/>
  <Override PartName="/ppt/tags/tag2058.xml" ContentType="application/vnd.openxmlformats-officedocument.presentationml.tags+xml"/>
  <Override PartName="/ppt/tags/tag2059.xml" ContentType="application/vnd.openxmlformats-officedocument.presentationml.tags+xml"/>
  <Override PartName="/ppt/tags/tag206.xml" ContentType="application/vnd.openxmlformats-officedocument.presentationml.tags+xml"/>
  <Override PartName="/ppt/tags/tag2060.xml" ContentType="application/vnd.openxmlformats-officedocument.presentationml.tags+xml"/>
  <Override PartName="/ppt/tags/tag2061.xml" ContentType="application/vnd.openxmlformats-officedocument.presentationml.tags+xml"/>
  <Override PartName="/ppt/tags/tag2062.xml" ContentType="application/vnd.openxmlformats-officedocument.presentationml.tags+xml"/>
  <Override PartName="/ppt/tags/tag2063.xml" ContentType="application/vnd.openxmlformats-officedocument.presentationml.tags+xml"/>
  <Override PartName="/ppt/tags/tag2064.xml" ContentType="application/vnd.openxmlformats-officedocument.presentationml.tags+xml"/>
  <Override PartName="/ppt/tags/tag2065.xml" ContentType="application/vnd.openxmlformats-officedocument.presentationml.tags+xml"/>
  <Override PartName="/ppt/tags/tag2066.xml" ContentType="application/vnd.openxmlformats-officedocument.presentationml.tags+xml"/>
  <Override PartName="/ppt/tags/tag2067.xml" ContentType="application/vnd.openxmlformats-officedocument.presentationml.tags+xml"/>
  <Override PartName="/ppt/tags/tag2068.xml" ContentType="application/vnd.openxmlformats-officedocument.presentationml.tags+xml"/>
  <Override PartName="/ppt/tags/tag2069.xml" ContentType="application/vnd.openxmlformats-officedocument.presentationml.tags+xml"/>
  <Override PartName="/ppt/tags/tag207.xml" ContentType="application/vnd.openxmlformats-officedocument.presentationml.tags+xml"/>
  <Override PartName="/ppt/tags/tag2070.xml" ContentType="application/vnd.openxmlformats-officedocument.presentationml.tags+xml"/>
  <Override PartName="/ppt/tags/tag2071.xml" ContentType="application/vnd.openxmlformats-officedocument.presentationml.tags+xml"/>
  <Override PartName="/ppt/tags/tag2072.xml" ContentType="application/vnd.openxmlformats-officedocument.presentationml.tags+xml"/>
  <Override PartName="/ppt/tags/tag2073.xml" ContentType="application/vnd.openxmlformats-officedocument.presentationml.tags+xml"/>
  <Override PartName="/ppt/tags/tag2074.xml" ContentType="application/vnd.openxmlformats-officedocument.presentationml.tags+xml"/>
  <Override PartName="/ppt/tags/tag2075.xml" ContentType="application/vnd.openxmlformats-officedocument.presentationml.tags+xml"/>
  <Override PartName="/ppt/tags/tag2076.xml" ContentType="application/vnd.openxmlformats-officedocument.presentationml.tags+xml"/>
  <Override PartName="/ppt/tags/tag2077.xml" ContentType="application/vnd.openxmlformats-officedocument.presentationml.tags+xml"/>
  <Override PartName="/ppt/tags/tag2078.xml" ContentType="application/vnd.openxmlformats-officedocument.presentationml.tags+xml"/>
  <Override PartName="/ppt/tags/tag2079.xml" ContentType="application/vnd.openxmlformats-officedocument.presentationml.tags+xml"/>
  <Override PartName="/ppt/tags/tag208.xml" ContentType="application/vnd.openxmlformats-officedocument.presentationml.tags+xml"/>
  <Override PartName="/ppt/tags/tag2080.xml" ContentType="application/vnd.openxmlformats-officedocument.presentationml.tags+xml"/>
  <Override PartName="/ppt/tags/tag2081.xml" ContentType="application/vnd.openxmlformats-officedocument.presentationml.tags+xml"/>
  <Override PartName="/ppt/tags/tag2082.xml" ContentType="application/vnd.openxmlformats-officedocument.presentationml.tags+xml"/>
  <Override PartName="/ppt/tags/tag2083.xml" ContentType="application/vnd.openxmlformats-officedocument.presentationml.tags+xml"/>
  <Override PartName="/ppt/tags/tag2084.xml" ContentType="application/vnd.openxmlformats-officedocument.presentationml.tags+xml"/>
  <Override PartName="/ppt/tags/tag2085.xml" ContentType="application/vnd.openxmlformats-officedocument.presentationml.tags+xml"/>
  <Override PartName="/ppt/tags/tag2086.xml" ContentType="application/vnd.openxmlformats-officedocument.presentationml.tags+xml"/>
  <Override PartName="/ppt/tags/tag2087.xml" ContentType="application/vnd.openxmlformats-officedocument.presentationml.tags+xml"/>
  <Override PartName="/ppt/tags/tag2088.xml" ContentType="application/vnd.openxmlformats-officedocument.presentationml.tags+xml"/>
  <Override PartName="/ppt/tags/tag2089.xml" ContentType="application/vnd.openxmlformats-officedocument.presentationml.tags+xml"/>
  <Override PartName="/ppt/tags/tag209.xml" ContentType="application/vnd.openxmlformats-officedocument.presentationml.tags+xml"/>
  <Override PartName="/ppt/tags/tag2090.xml" ContentType="application/vnd.openxmlformats-officedocument.presentationml.tags+xml"/>
  <Override PartName="/ppt/tags/tag2091.xml" ContentType="application/vnd.openxmlformats-officedocument.presentationml.tags+xml"/>
  <Override PartName="/ppt/tags/tag2092.xml" ContentType="application/vnd.openxmlformats-officedocument.presentationml.tags+xml"/>
  <Override PartName="/ppt/tags/tag2093.xml" ContentType="application/vnd.openxmlformats-officedocument.presentationml.tags+xml"/>
  <Override PartName="/ppt/tags/tag2094.xml" ContentType="application/vnd.openxmlformats-officedocument.presentationml.tags+xml"/>
  <Override PartName="/ppt/tags/tag2095.xml" ContentType="application/vnd.openxmlformats-officedocument.presentationml.tags+xml"/>
  <Override PartName="/ppt/tags/tag2096.xml" ContentType="application/vnd.openxmlformats-officedocument.presentationml.tags+xml"/>
  <Override PartName="/ppt/tags/tag2097.xml" ContentType="application/vnd.openxmlformats-officedocument.presentationml.tags+xml"/>
  <Override PartName="/ppt/tags/tag2098.xml" ContentType="application/vnd.openxmlformats-officedocument.presentationml.tags+xml"/>
  <Override PartName="/ppt/tags/tag209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00.xml" ContentType="application/vnd.openxmlformats-officedocument.presentationml.tags+xml"/>
  <Override PartName="/ppt/tags/tag2101.xml" ContentType="application/vnd.openxmlformats-officedocument.presentationml.tags+xml"/>
  <Override PartName="/ppt/tags/tag2102.xml" ContentType="application/vnd.openxmlformats-officedocument.presentationml.tags+xml"/>
  <Override PartName="/ppt/tags/tag2103.xml" ContentType="application/vnd.openxmlformats-officedocument.presentationml.tags+xml"/>
  <Override PartName="/ppt/tags/tag2104.xml" ContentType="application/vnd.openxmlformats-officedocument.presentationml.tags+xml"/>
  <Override PartName="/ppt/tags/tag2105.xml" ContentType="application/vnd.openxmlformats-officedocument.presentationml.tags+xml"/>
  <Override PartName="/ppt/tags/tag2106.xml" ContentType="application/vnd.openxmlformats-officedocument.presentationml.tags+xml"/>
  <Override PartName="/ppt/tags/tag2107.xml" ContentType="application/vnd.openxmlformats-officedocument.presentationml.tags+xml"/>
  <Override PartName="/ppt/tags/tag2108.xml" ContentType="application/vnd.openxmlformats-officedocument.presentationml.tags+xml"/>
  <Override PartName="/ppt/tags/tag2109.xml" ContentType="application/vnd.openxmlformats-officedocument.presentationml.tags+xml"/>
  <Override PartName="/ppt/tags/tag211.xml" ContentType="application/vnd.openxmlformats-officedocument.presentationml.tags+xml"/>
  <Override PartName="/ppt/tags/tag2110.xml" ContentType="application/vnd.openxmlformats-officedocument.presentationml.tags+xml"/>
  <Override PartName="/ppt/tags/tag2111.xml" ContentType="application/vnd.openxmlformats-officedocument.presentationml.tags+xml"/>
  <Override PartName="/ppt/tags/tag2112.xml" ContentType="application/vnd.openxmlformats-officedocument.presentationml.tags+xml"/>
  <Override PartName="/ppt/tags/tag2113.xml" ContentType="application/vnd.openxmlformats-officedocument.presentationml.tags+xml"/>
  <Override PartName="/ppt/tags/tag2114.xml" ContentType="application/vnd.openxmlformats-officedocument.presentationml.tags+xml"/>
  <Override PartName="/ppt/tags/tag2115.xml" ContentType="application/vnd.openxmlformats-officedocument.presentationml.tags+xml"/>
  <Override PartName="/ppt/tags/tag2116.xml" ContentType="application/vnd.openxmlformats-officedocument.presentationml.tags+xml"/>
  <Override PartName="/ppt/tags/tag2117.xml" ContentType="application/vnd.openxmlformats-officedocument.presentationml.tags+xml"/>
  <Override PartName="/ppt/tags/tag2118.xml" ContentType="application/vnd.openxmlformats-officedocument.presentationml.tags+xml"/>
  <Override PartName="/ppt/tags/tag2119.xml" ContentType="application/vnd.openxmlformats-officedocument.presentationml.tags+xml"/>
  <Override PartName="/ppt/tags/tag212.xml" ContentType="application/vnd.openxmlformats-officedocument.presentationml.tags+xml"/>
  <Override PartName="/ppt/tags/tag2120.xml" ContentType="application/vnd.openxmlformats-officedocument.presentationml.tags+xml"/>
  <Override PartName="/ppt/tags/tag2121.xml" ContentType="application/vnd.openxmlformats-officedocument.presentationml.tags+xml"/>
  <Override PartName="/ppt/tags/tag2122.xml" ContentType="application/vnd.openxmlformats-officedocument.presentationml.tags+xml"/>
  <Override PartName="/ppt/tags/tag2123.xml" ContentType="application/vnd.openxmlformats-officedocument.presentationml.tags+xml"/>
  <Override PartName="/ppt/tags/tag2124.xml" ContentType="application/vnd.openxmlformats-officedocument.presentationml.tags+xml"/>
  <Override PartName="/ppt/tags/tag2125.xml" ContentType="application/vnd.openxmlformats-officedocument.presentationml.tags+xml"/>
  <Override PartName="/ppt/tags/tag2126.xml" ContentType="application/vnd.openxmlformats-officedocument.presentationml.tags+xml"/>
  <Override PartName="/ppt/tags/tag2127.xml" ContentType="application/vnd.openxmlformats-officedocument.presentationml.tags+xml"/>
  <Override PartName="/ppt/tags/tag2128.xml" ContentType="application/vnd.openxmlformats-officedocument.presentationml.tags+xml"/>
  <Override PartName="/ppt/tags/tag2129.xml" ContentType="application/vnd.openxmlformats-officedocument.presentationml.tags+xml"/>
  <Override PartName="/ppt/tags/tag213.xml" ContentType="application/vnd.openxmlformats-officedocument.presentationml.tags+xml"/>
  <Override PartName="/ppt/tags/tag2130.xml" ContentType="application/vnd.openxmlformats-officedocument.presentationml.tags+xml"/>
  <Override PartName="/ppt/tags/tag2131.xml" ContentType="application/vnd.openxmlformats-officedocument.presentationml.tags+xml"/>
  <Override PartName="/ppt/tags/tag2132.xml" ContentType="application/vnd.openxmlformats-officedocument.presentationml.tags+xml"/>
  <Override PartName="/ppt/tags/tag2133.xml" ContentType="application/vnd.openxmlformats-officedocument.presentationml.tags+xml"/>
  <Override PartName="/ppt/tags/tag2134.xml" ContentType="application/vnd.openxmlformats-officedocument.presentationml.tags+xml"/>
  <Override PartName="/ppt/tags/tag2135.xml" ContentType="application/vnd.openxmlformats-officedocument.presentationml.tags+xml"/>
  <Override PartName="/ppt/tags/tag2136.xml" ContentType="application/vnd.openxmlformats-officedocument.presentationml.tags+xml"/>
  <Override PartName="/ppt/tags/tag2137.xml" ContentType="application/vnd.openxmlformats-officedocument.presentationml.tags+xml"/>
  <Override PartName="/ppt/tags/tag2138.xml" ContentType="application/vnd.openxmlformats-officedocument.presentationml.tags+xml"/>
  <Override PartName="/ppt/tags/tag2139.xml" ContentType="application/vnd.openxmlformats-officedocument.presentationml.tags+xml"/>
  <Override PartName="/ppt/tags/tag214.xml" ContentType="application/vnd.openxmlformats-officedocument.presentationml.tags+xml"/>
  <Override PartName="/ppt/tags/tag2140.xml" ContentType="application/vnd.openxmlformats-officedocument.presentationml.tags+xml"/>
  <Override PartName="/ppt/tags/tag2141.xml" ContentType="application/vnd.openxmlformats-officedocument.presentationml.tags+xml"/>
  <Override PartName="/ppt/tags/tag2142.xml" ContentType="application/vnd.openxmlformats-officedocument.presentationml.tags+xml"/>
  <Override PartName="/ppt/tags/tag2143.xml" ContentType="application/vnd.openxmlformats-officedocument.presentationml.tags+xml"/>
  <Override PartName="/ppt/tags/tag2144.xml" ContentType="application/vnd.openxmlformats-officedocument.presentationml.tags+xml"/>
  <Override PartName="/ppt/tags/tag2145.xml" ContentType="application/vnd.openxmlformats-officedocument.presentationml.tags+xml"/>
  <Override PartName="/ppt/tags/tag2146.xml" ContentType="application/vnd.openxmlformats-officedocument.presentationml.tags+xml"/>
  <Override PartName="/ppt/tags/tag2147.xml" ContentType="application/vnd.openxmlformats-officedocument.presentationml.tags+xml"/>
  <Override PartName="/ppt/tags/tag2148.xml" ContentType="application/vnd.openxmlformats-officedocument.presentationml.tags+xml"/>
  <Override PartName="/ppt/tags/tag2149.xml" ContentType="application/vnd.openxmlformats-officedocument.presentationml.tags+xml"/>
  <Override PartName="/ppt/tags/tag215.xml" ContentType="application/vnd.openxmlformats-officedocument.presentationml.tags+xml"/>
  <Override PartName="/ppt/tags/tag2150.xml" ContentType="application/vnd.openxmlformats-officedocument.presentationml.tags+xml"/>
  <Override PartName="/ppt/tags/tag2151.xml" ContentType="application/vnd.openxmlformats-officedocument.presentationml.tags+xml"/>
  <Override PartName="/ppt/tags/tag2152.xml" ContentType="application/vnd.openxmlformats-officedocument.presentationml.tags+xml"/>
  <Override PartName="/ppt/tags/tag2153.xml" ContentType="application/vnd.openxmlformats-officedocument.presentationml.tags+xml"/>
  <Override PartName="/ppt/tags/tag2154.xml" ContentType="application/vnd.openxmlformats-officedocument.presentationml.tags+xml"/>
  <Override PartName="/ppt/tags/tag2155.xml" ContentType="application/vnd.openxmlformats-officedocument.presentationml.tags+xml"/>
  <Override PartName="/ppt/tags/tag2156.xml" ContentType="application/vnd.openxmlformats-officedocument.presentationml.tags+xml"/>
  <Override PartName="/ppt/tags/tag2157.xml" ContentType="application/vnd.openxmlformats-officedocument.presentationml.tags+xml"/>
  <Override PartName="/ppt/tags/tag2158.xml" ContentType="application/vnd.openxmlformats-officedocument.presentationml.tags+xml"/>
  <Override PartName="/ppt/tags/tag2159.xml" ContentType="application/vnd.openxmlformats-officedocument.presentationml.tags+xml"/>
  <Override PartName="/ppt/tags/tag216.xml" ContentType="application/vnd.openxmlformats-officedocument.presentationml.tags+xml"/>
  <Override PartName="/ppt/tags/tag2160.xml" ContentType="application/vnd.openxmlformats-officedocument.presentationml.tags+xml"/>
  <Override PartName="/ppt/tags/tag2161.xml" ContentType="application/vnd.openxmlformats-officedocument.presentationml.tags+xml"/>
  <Override PartName="/ppt/tags/tag2162.xml" ContentType="application/vnd.openxmlformats-officedocument.presentationml.tags+xml"/>
  <Override PartName="/ppt/tags/tag2163.xml" ContentType="application/vnd.openxmlformats-officedocument.presentationml.tags+xml"/>
  <Override PartName="/ppt/tags/tag2164.xml" ContentType="application/vnd.openxmlformats-officedocument.presentationml.tags+xml"/>
  <Override PartName="/ppt/tags/tag2165.xml" ContentType="application/vnd.openxmlformats-officedocument.presentationml.tags+xml"/>
  <Override PartName="/ppt/tags/tag2166.xml" ContentType="application/vnd.openxmlformats-officedocument.presentationml.tags+xml"/>
  <Override PartName="/ppt/tags/tag2167.xml" ContentType="application/vnd.openxmlformats-officedocument.presentationml.tags+xml"/>
  <Override PartName="/ppt/tags/tag2168.xml" ContentType="application/vnd.openxmlformats-officedocument.presentationml.tags+xml"/>
  <Override PartName="/ppt/tags/tag2169.xml" ContentType="application/vnd.openxmlformats-officedocument.presentationml.tags+xml"/>
  <Override PartName="/ppt/tags/tag217.xml" ContentType="application/vnd.openxmlformats-officedocument.presentationml.tags+xml"/>
  <Override PartName="/ppt/tags/tag2170.xml" ContentType="application/vnd.openxmlformats-officedocument.presentationml.tags+xml"/>
  <Override PartName="/ppt/tags/tag2171.xml" ContentType="application/vnd.openxmlformats-officedocument.presentationml.tags+xml"/>
  <Override PartName="/ppt/tags/tag2172.xml" ContentType="application/vnd.openxmlformats-officedocument.presentationml.tags+xml"/>
  <Override PartName="/ppt/tags/tag2173.xml" ContentType="application/vnd.openxmlformats-officedocument.presentationml.tags+xml"/>
  <Override PartName="/ppt/tags/tag2174.xml" ContentType="application/vnd.openxmlformats-officedocument.presentationml.tags+xml"/>
  <Override PartName="/ppt/tags/tag2175.xml" ContentType="application/vnd.openxmlformats-officedocument.presentationml.tags+xml"/>
  <Override PartName="/ppt/tags/tag2176.xml" ContentType="application/vnd.openxmlformats-officedocument.presentationml.tags+xml"/>
  <Override PartName="/ppt/tags/tag2177.xml" ContentType="application/vnd.openxmlformats-officedocument.presentationml.tags+xml"/>
  <Override PartName="/ppt/tags/tag2178.xml" ContentType="application/vnd.openxmlformats-officedocument.presentationml.tags+xml"/>
  <Override PartName="/ppt/tags/tag2179.xml" ContentType="application/vnd.openxmlformats-officedocument.presentationml.tags+xml"/>
  <Override PartName="/ppt/tags/tag218.xml" ContentType="application/vnd.openxmlformats-officedocument.presentationml.tags+xml"/>
  <Override PartName="/ppt/tags/tag2180.xml" ContentType="application/vnd.openxmlformats-officedocument.presentationml.tags+xml"/>
  <Override PartName="/ppt/tags/tag2181.xml" ContentType="application/vnd.openxmlformats-officedocument.presentationml.tags+xml"/>
  <Override PartName="/ppt/tags/tag2182.xml" ContentType="application/vnd.openxmlformats-officedocument.presentationml.tags+xml"/>
  <Override PartName="/ppt/tags/tag2183.xml" ContentType="application/vnd.openxmlformats-officedocument.presentationml.tags+xml"/>
  <Override PartName="/ppt/tags/tag2184.xml" ContentType="application/vnd.openxmlformats-officedocument.presentationml.tags+xml"/>
  <Override PartName="/ppt/tags/tag2185.xml" ContentType="application/vnd.openxmlformats-officedocument.presentationml.tags+xml"/>
  <Override PartName="/ppt/tags/tag2186.xml" ContentType="application/vnd.openxmlformats-officedocument.presentationml.tags+xml"/>
  <Override PartName="/ppt/tags/tag2187.xml" ContentType="application/vnd.openxmlformats-officedocument.presentationml.tags+xml"/>
  <Override PartName="/ppt/tags/tag2188.xml" ContentType="application/vnd.openxmlformats-officedocument.presentationml.tags+xml"/>
  <Override PartName="/ppt/tags/tag2189.xml" ContentType="application/vnd.openxmlformats-officedocument.presentationml.tags+xml"/>
  <Override PartName="/ppt/tags/tag219.xml" ContentType="application/vnd.openxmlformats-officedocument.presentationml.tags+xml"/>
  <Override PartName="/ppt/tags/tag2190.xml" ContentType="application/vnd.openxmlformats-officedocument.presentationml.tags+xml"/>
  <Override PartName="/ppt/tags/tag2191.xml" ContentType="application/vnd.openxmlformats-officedocument.presentationml.tags+xml"/>
  <Override PartName="/ppt/tags/tag2192.xml" ContentType="application/vnd.openxmlformats-officedocument.presentationml.tags+xml"/>
  <Override PartName="/ppt/tags/tag2193.xml" ContentType="application/vnd.openxmlformats-officedocument.presentationml.tags+xml"/>
  <Override PartName="/ppt/tags/tag2194.xml" ContentType="application/vnd.openxmlformats-officedocument.presentationml.tags+xml"/>
  <Override PartName="/ppt/tags/tag2195.xml" ContentType="application/vnd.openxmlformats-officedocument.presentationml.tags+xml"/>
  <Override PartName="/ppt/tags/tag2196.xml" ContentType="application/vnd.openxmlformats-officedocument.presentationml.tags+xml"/>
  <Override PartName="/ppt/tags/tag2197.xml" ContentType="application/vnd.openxmlformats-officedocument.presentationml.tags+xml"/>
  <Override PartName="/ppt/tags/tag2198.xml" ContentType="application/vnd.openxmlformats-officedocument.presentationml.tags+xml"/>
  <Override PartName="/ppt/tags/tag219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00.xml" ContentType="application/vnd.openxmlformats-officedocument.presentationml.tags+xml"/>
  <Override PartName="/ppt/tags/tag2201.xml" ContentType="application/vnd.openxmlformats-officedocument.presentationml.tags+xml"/>
  <Override PartName="/ppt/tags/tag2202.xml" ContentType="application/vnd.openxmlformats-officedocument.presentationml.tags+xml"/>
  <Override PartName="/ppt/tags/tag2203.xml" ContentType="application/vnd.openxmlformats-officedocument.presentationml.tags+xml"/>
  <Override PartName="/ppt/tags/tag2204.xml" ContentType="application/vnd.openxmlformats-officedocument.presentationml.tags+xml"/>
  <Override PartName="/ppt/tags/tag2205.xml" ContentType="application/vnd.openxmlformats-officedocument.presentationml.tags+xml"/>
  <Override PartName="/ppt/tags/tag2206.xml" ContentType="application/vnd.openxmlformats-officedocument.presentationml.tags+xml"/>
  <Override PartName="/ppt/tags/tag2207.xml" ContentType="application/vnd.openxmlformats-officedocument.presentationml.tags+xml"/>
  <Override PartName="/ppt/tags/tag2208.xml" ContentType="application/vnd.openxmlformats-officedocument.presentationml.tags+xml"/>
  <Override PartName="/ppt/tags/tag2209.xml" ContentType="application/vnd.openxmlformats-officedocument.presentationml.tags+xml"/>
  <Override PartName="/ppt/tags/tag221.xml" ContentType="application/vnd.openxmlformats-officedocument.presentationml.tags+xml"/>
  <Override PartName="/ppt/tags/tag2210.xml" ContentType="application/vnd.openxmlformats-officedocument.presentationml.tags+xml"/>
  <Override PartName="/ppt/tags/tag2211.xml" ContentType="application/vnd.openxmlformats-officedocument.presentationml.tags+xml"/>
  <Override PartName="/ppt/tags/tag2212.xml" ContentType="application/vnd.openxmlformats-officedocument.presentationml.tags+xml"/>
  <Override PartName="/ppt/tags/tag2213.xml" ContentType="application/vnd.openxmlformats-officedocument.presentationml.tags+xml"/>
  <Override PartName="/ppt/tags/tag2214.xml" ContentType="application/vnd.openxmlformats-officedocument.presentationml.tags+xml"/>
  <Override PartName="/ppt/tags/tag2215.xml" ContentType="application/vnd.openxmlformats-officedocument.presentationml.tags+xml"/>
  <Override PartName="/ppt/tags/tag2216.xml" ContentType="application/vnd.openxmlformats-officedocument.presentationml.tags+xml"/>
  <Override PartName="/ppt/tags/tag2217.xml" ContentType="application/vnd.openxmlformats-officedocument.presentationml.tags+xml"/>
  <Override PartName="/ppt/tags/tag2218.xml" ContentType="application/vnd.openxmlformats-officedocument.presentationml.tags+xml"/>
  <Override PartName="/ppt/tags/tag2219.xml" ContentType="application/vnd.openxmlformats-officedocument.presentationml.tags+xml"/>
  <Override PartName="/ppt/tags/tag222.xml" ContentType="application/vnd.openxmlformats-officedocument.presentationml.tags+xml"/>
  <Override PartName="/ppt/tags/tag2220.xml" ContentType="application/vnd.openxmlformats-officedocument.presentationml.tags+xml"/>
  <Override PartName="/ppt/tags/tag2221.xml" ContentType="application/vnd.openxmlformats-officedocument.presentationml.tags+xml"/>
  <Override PartName="/ppt/tags/tag2222.xml" ContentType="application/vnd.openxmlformats-officedocument.presentationml.tags+xml"/>
  <Override PartName="/ppt/tags/tag2223.xml" ContentType="application/vnd.openxmlformats-officedocument.presentationml.tags+xml"/>
  <Override PartName="/ppt/tags/tag2224.xml" ContentType="application/vnd.openxmlformats-officedocument.presentationml.tags+xml"/>
  <Override PartName="/ppt/tags/tag2225.xml" ContentType="application/vnd.openxmlformats-officedocument.presentationml.tags+xml"/>
  <Override PartName="/ppt/tags/tag2226.xml" ContentType="application/vnd.openxmlformats-officedocument.presentationml.tags+xml"/>
  <Override PartName="/ppt/tags/tag2227.xml" ContentType="application/vnd.openxmlformats-officedocument.presentationml.tags+xml"/>
  <Override PartName="/ppt/tags/tag2228.xml" ContentType="application/vnd.openxmlformats-officedocument.presentationml.tags+xml"/>
  <Override PartName="/ppt/tags/tag2229.xml" ContentType="application/vnd.openxmlformats-officedocument.presentationml.tags+xml"/>
  <Override PartName="/ppt/tags/tag223.xml" ContentType="application/vnd.openxmlformats-officedocument.presentationml.tags+xml"/>
  <Override PartName="/ppt/tags/tag2230.xml" ContentType="application/vnd.openxmlformats-officedocument.presentationml.tags+xml"/>
  <Override PartName="/ppt/tags/tag2231.xml" ContentType="application/vnd.openxmlformats-officedocument.presentationml.tags+xml"/>
  <Override PartName="/ppt/tags/tag2232.xml" ContentType="application/vnd.openxmlformats-officedocument.presentationml.tags+xml"/>
  <Override PartName="/ppt/tags/tag2233.xml" ContentType="application/vnd.openxmlformats-officedocument.presentationml.tags+xml"/>
  <Override PartName="/ppt/tags/tag2234.xml" ContentType="application/vnd.openxmlformats-officedocument.presentationml.tags+xml"/>
  <Override PartName="/ppt/tags/tag2235.xml" ContentType="application/vnd.openxmlformats-officedocument.presentationml.tags+xml"/>
  <Override PartName="/ppt/tags/tag2236.xml" ContentType="application/vnd.openxmlformats-officedocument.presentationml.tags+xml"/>
  <Override PartName="/ppt/tags/tag2237.xml" ContentType="application/vnd.openxmlformats-officedocument.presentationml.tags+xml"/>
  <Override PartName="/ppt/tags/tag2238.xml" ContentType="application/vnd.openxmlformats-officedocument.presentationml.tags+xml"/>
  <Override PartName="/ppt/tags/tag2239.xml" ContentType="application/vnd.openxmlformats-officedocument.presentationml.tags+xml"/>
  <Override PartName="/ppt/tags/tag224.xml" ContentType="application/vnd.openxmlformats-officedocument.presentationml.tags+xml"/>
  <Override PartName="/ppt/tags/tag2240.xml" ContentType="application/vnd.openxmlformats-officedocument.presentationml.tags+xml"/>
  <Override PartName="/ppt/tags/tag2241.xml" ContentType="application/vnd.openxmlformats-officedocument.presentationml.tags+xml"/>
  <Override PartName="/ppt/tags/tag2242.xml" ContentType="application/vnd.openxmlformats-officedocument.presentationml.tags+xml"/>
  <Override PartName="/ppt/tags/tag2243.xml" ContentType="application/vnd.openxmlformats-officedocument.presentationml.tags+xml"/>
  <Override PartName="/ppt/tags/tag2244.xml" ContentType="application/vnd.openxmlformats-officedocument.presentationml.tags+xml"/>
  <Override PartName="/ppt/tags/tag2245.xml" ContentType="application/vnd.openxmlformats-officedocument.presentationml.tags+xml"/>
  <Override PartName="/ppt/tags/tag2246.xml" ContentType="application/vnd.openxmlformats-officedocument.presentationml.tags+xml"/>
  <Override PartName="/ppt/tags/tag2247.xml" ContentType="application/vnd.openxmlformats-officedocument.presentationml.tags+xml"/>
  <Override PartName="/ppt/tags/tag2248.xml" ContentType="application/vnd.openxmlformats-officedocument.presentationml.tags+xml"/>
  <Override PartName="/ppt/tags/tag2249.xml" ContentType="application/vnd.openxmlformats-officedocument.presentationml.tags+xml"/>
  <Override PartName="/ppt/tags/tag225.xml" ContentType="application/vnd.openxmlformats-officedocument.presentationml.tags+xml"/>
  <Override PartName="/ppt/tags/tag2250.xml" ContentType="application/vnd.openxmlformats-officedocument.presentationml.tags+xml"/>
  <Override PartName="/ppt/tags/tag2251.xml" ContentType="application/vnd.openxmlformats-officedocument.presentationml.tags+xml"/>
  <Override PartName="/ppt/tags/tag2252.xml" ContentType="application/vnd.openxmlformats-officedocument.presentationml.tags+xml"/>
  <Override PartName="/ppt/tags/tag2253.xml" ContentType="application/vnd.openxmlformats-officedocument.presentationml.tags+xml"/>
  <Override PartName="/ppt/tags/tag2254.xml" ContentType="application/vnd.openxmlformats-officedocument.presentationml.tags+xml"/>
  <Override PartName="/ppt/tags/tag2255.xml" ContentType="application/vnd.openxmlformats-officedocument.presentationml.tags+xml"/>
  <Override PartName="/ppt/tags/tag2256.xml" ContentType="application/vnd.openxmlformats-officedocument.presentationml.tags+xml"/>
  <Override PartName="/ppt/tags/tag2257.xml" ContentType="application/vnd.openxmlformats-officedocument.presentationml.tags+xml"/>
  <Override PartName="/ppt/tags/tag2258.xml" ContentType="application/vnd.openxmlformats-officedocument.presentationml.tags+xml"/>
  <Override PartName="/ppt/tags/tag2259.xml" ContentType="application/vnd.openxmlformats-officedocument.presentationml.tags+xml"/>
  <Override PartName="/ppt/tags/tag226.xml" ContentType="application/vnd.openxmlformats-officedocument.presentationml.tags+xml"/>
  <Override PartName="/ppt/tags/tag2260.xml" ContentType="application/vnd.openxmlformats-officedocument.presentationml.tags+xml"/>
  <Override PartName="/ppt/tags/tag2261.xml" ContentType="application/vnd.openxmlformats-officedocument.presentationml.tags+xml"/>
  <Override PartName="/ppt/tags/tag2262.xml" ContentType="application/vnd.openxmlformats-officedocument.presentationml.tags+xml"/>
  <Override PartName="/ppt/tags/tag2263.xml" ContentType="application/vnd.openxmlformats-officedocument.presentationml.tags+xml"/>
  <Override PartName="/ppt/tags/tag2264.xml" ContentType="application/vnd.openxmlformats-officedocument.presentationml.tags+xml"/>
  <Override PartName="/ppt/tags/tag2265.xml" ContentType="application/vnd.openxmlformats-officedocument.presentationml.tags+xml"/>
  <Override PartName="/ppt/tags/tag2266.xml" ContentType="application/vnd.openxmlformats-officedocument.presentationml.tags+xml"/>
  <Override PartName="/ppt/tags/tag2267.xml" ContentType="application/vnd.openxmlformats-officedocument.presentationml.tags+xml"/>
  <Override PartName="/ppt/tags/tag2268.xml" ContentType="application/vnd.openxmlformats-officedocument.presentationml.tags+xml"/>
  <Override PartName="/ppt/tags/tag2269.xml" ContentType="application/vnd.openxmlformats-officedocument.presentationml.tags+xml"/>
  <Override PartName="/ppt/tags/tag227.xml" ContentType="application/vnd.openxmlformats-officedocument.presentationml.tags+xml"/>
  <Override PartName="/ppt/tags/tag2270.xml" ContentType="application/vnd.openxmlformats-officedocument.presentationml.tags+xml"/>
  <Override PartName="/ppt/tags/tag2271.xml" ContentType="application/vnd.openxmlformats-officedocument.presentationml.tags+xml"/>
  <Override PartName="/ppt/tags/tag2272.xml" ContentType="application/vnd.openxmlformats-officedocument.presentationml.tags+xml"/>
  <Override PartName="/ppt/tags/tag2273.xml" ContentType="application/vnd.openxmlformats-officedocument.presentationml.tags+xml"/>
  <Override PartName="/ppt/tags/tag2274.xml" ContentType="application/vnd.openxmlformats-officedocument.presentationml.tags+xml"/>
  <Override PartName="/ppt/tags/tag2275.xml" ContentType="application/vnd.openxmlformats-officedocument.presentationml.tags+xml"/>
  <Override PartName="/ppt/tags/tag2276.xml" ContentType="application/vnd.openxmlformats-officedocument.presentationml.tags+xml"/>
  <Override PartName="/ppt/tags/tag2277.xml" ContentType="application/vnd.openxmlformats-officedocument.presentationml.tags+xml"/>
  <Override PartName="/ppt/tags/tag2278.xml" ContentType="application/vnd.openxmlformats-officedocument.presentationml.tags+xml"/>
  <Override PartName="/ppt/tags/tag2279.xml" ContentType="application/vnd.openxmlformats-officedocument.presentationml.tags+xml"/>
  <Override PartName="/ppt/tags/tag228.xml" ContentType="application/vnd.openxmlformats-officedocument.presentationml.tags+xml"/>
  <Override PartName="/ppt/tags/tag2280.xml" ContentType="application/vnd.openxmlformats-officedocument.presentationml.tags+xml"/>
  <Override PartName="/ppt/tags/tag2281.xml" ContentType="application/vnd.openxmlformats-officedocument.presentationml.tags+xml"/>
  <Override PartName="/ppt/tags/tag2282.xml" ContentType="application/vnd.openxmlformats-officedocument.presentationml.tags+xml"/>
  <Override PartName="/ppt/tags/tag2283.xml" ContentType="application/vnd.openxmlformats-officedocument.presentationml.tags+xml"/>
  <Override PartName="/ppt/tags/tag2284.xml" ContentType="application/vnd.openxmlformats-officedocument.presentationml.tags+xml"/>
  <Override PartName="/ppt/tags/tag2285.xml" ContentType="application/vnd.openxmlformats-officedocument.presentationml.tags+xml"/>
  <Override PartName="/ppt/tags/tag2286.xml" ContentType="application/vnd.openxmlformats-officedocument.presentationml.tags+xml"/>
  <Override PartName="/ppt/tags/tag2287.xml" ContentType="application/vnd.openxmlformats-officedocument.presentationml.tags+xml"/>
  <Override PartName="/ppt/tags/tag2288.xml" ContentType="application/vnd.openxmlformats-officedocument.presentationml.tags+xml"/>
  <Override PartName="/ppt/tags/tag2289.xml" ContentType="application/vnd.openxmlformats-officedocument.presentationml.tags+xml"/>
  <Override PartName="/ppt/tags/tag229.xml" ContentType="application/vnd.openxmlformats-officedocument.presentationml.tags+xml"/>
  <Override PartName="/ppt/tags/tag2290.xml" ContentType="application/vnd.openxmlformats-officedocument.presentationml.tags+xml"/>
  <Override PartName="/ppt/tags/tag2291.xml" ContentType="application/vnd.openxmlformats-officedocument.presentationml.tags+xml"/>
  <Override PartName="/ppt/tags/tag2292.xml" ContentType="application/vnd.openxmlformats-officedocument.presentationml.tags+xml"/>
  <Override PartName="/ppt/tags/tag2293.xml" ContentType="application/vnd.openxmlformats-officedocument.presentationml.tags+xml"/>
  <Override PartName="/ppt/tags/tag2294.xml" ContentType="application/vnd.openxmlformats-officedocument.presentationml.tags+xml"/>
  <Override PartName="/ppt/tags/tag2295.xml" ContentType="application/vnd.openxmlformats-officedocument.presentationml.tags+xml"/>
  <Override PartName="/ppt/tags/tag2296.xml" ContentType="application/vnd.openxmlformats-officedocument.presentationml.tags+xml"/>
  <Override PartName="/ppt/tags/tag2297.xml" ContentType="application/vnd.openxmlformats-officedocument.presentationml.tags+xml"/>
  <Override PartName="/ppt/tags/tag2298.xml" ContentType="application/vnd.openxmlformats-officedocument.presentationml.tags+xml"/>
  <Override PartName="/ppt/tags/tag229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00.xml" ContentType="application/vnd.openxmlformats-officedocument.presentationml.tags+xml"/>
  <Override PartName="/ppt/tags/tag2301.xml" ContentType="application/vnd.openxmlformats-officedocument.presentationml.tags+xml"/>
  <Override PartName="/ppt/tags/tag2302.xml" ContentType="application/vnd.openxmlformats-officedocument.presentationml.tags+xml"/>
  <Override PartName="/ppt/tags/tag2303.xml" ContentType="application/vnd.openxmlformats-officedocument.presentationml.tags+xml"/>
  <Override PartName="/ppt/tags/tag2304.xml" ContentType="application/vnd.openxmlformats-officedocument.presentationml.tags+xml"/>
  <Override PartName="/ppt/tags/tag2305.xml" ContentType="application/vnd.openxmlformats-officedocument.presentationml.tags+xml"/>
  <Override PartName="/ppt/tags/tag2306.xml" ContentType="application/vnd.openxmlformats-officedocument.presentationml.tags+xml"/>
  <Override PartName="/ppt/tags/tag2307.xml" ContentType="application/vnd.openxmlformats-officedocument.presentationml.tags+xml"/>
  <Override PartName="/ppt/tags/tag2308.xml" ContentType="application/vnd.openxmlformats-officedocument.presentationml.tags+xml"/>
  <Override PartName="/ppt/tags/tag2309.xml" ContentType="application/vnd.openxmlformats-officedocument.presentationml.tags+xml"/>
  <Override PartName="/ppt/tags/tag231.xml" ContentType="application/vnd.openxmlformats-officedocument.presentationml.tags+xml"/>
  <Override PartName="/ppt/tags/tag2310.xml" ContentType="application/vnd.openxmlformats-officedocument.presentationml.tags+xml"/>
  <Override PartName="/ppt/tags/tag2311.xml" ContentType="application/vnd.openxmlformats-officedocument.presentationml.tags+xml"/>
  <Override PartName="/ppt/tags/tag2312.xml" ContentType="application/vnd.openxmlformats-officedocument.presentationml.tags+xml"/>
  <Override PartName="/ppt/tags/tag2313.xml" ContentType="application/vnd.openxmlformats-officedocument.presentationml.tags+xml"/>
  <Override PartName="/ppt/tags/tag2314.xml" ContentType="application/vnd.openxmlformats-officedocument.presentationml.tags+xml"/>
  <Override PartName="/ppt/tags/tag2315.xml" ContentType="application/vnd.openxmlformats-officedocument.presentationml.tags+xml"/>
  <Override PartName="/ppt/tags/tag2316.xml" ContentType="application/vnd.openxmlformats-officedocument.presentationml.tags+xml"/>
  <Override PartName="/ppt/tags/tag2317.xml" ContentType="application/vnd.openxmlformats-officedocument.presentationml.tags+xml"/>
  <Override PartName="/ppt/tags/tag2318.xml" ContentType="application/vnd.openxmlformats-officedocument.presentationml.tags+xml"/>
  <Override PartName="/ppt/tags/tag2319.xml" ContentType="application/vnd.openxmlformats-officedocument.presentationml.tags+xml"/>
  <Override PartName="/ppt/tags/tag232.xml" ContentType="application/vnd.openxmlformats-officedocument.presentationml.tags+xml"/>
  <Override PartName="/ppt/tags/tag2320.xml" ContentType="application/vnd.openxmlformats-officedocument.presentationml.tags+xml"/>
  <Override PartName="/ppt/tags/tag2321.xml" ContentType="application/vnd.openxmlformats-officedocument.presentationml.tags+xml"/>
  <Override PartName="/ppt/tags/tag2322.xml" ContentType="application/vnd.openxmlformats-officedocument.presentationml.tags+xml"/>
  <Override PartName="/ppt/tags/tag2323.xml" ContentType="application/vnd.openxmlformats-officedocument.presentationml.tags+xml"/>
  <Override PartName="/ppt/tags/tag2324.xml" ContentType="application/vnd.openxmlformats-officedocument.presentationml.tags+xml"/>
  <Override PartName="/ppt/tags/tag2325.xml" ContentType="application/vnd.openxmlformats-officedocument.presentationml.tags+xml"/>
  <Override PartName="/ppt/tags/tag2326.xml" ContentType="application/vnd.openxmlformats-officedocument.presentationml.tags+xml"/>
  <Override PartName="/ppt/tags/tag2327.xml" ContentType="application/vnd.openxmlformats-officedocument.presentationml.tags+xml"/>
  <Override PartName="/ppt/tags/tag2328.xml" ContentType="application/vnd.openxmlformats-officedocument.presentationml.tags+xml"/>
  <Override PartName="/ppt/tags/tag2329.xml" ContentType="application/vnd.openxmlformats-officedocument.presentationml.tags+xml"/>
  <Override PartName="/ppt/tags/tag233.xml" ContentType="application/vnd.openxmlformats-officedocument.presentationml.tags+xml"/>
  <Override PartName="/ppt/tags/tag2330.xml" ContentType="application/vnd.openxmlformats-officedocument.presentationml.tags+xml"/>
  <Override PartName="/ppt/tags/tag2331.xml" ContentType="application/vnd.openxmlformats-officedocument.presentationml.tags+xml"/>
  <Override PartName="/ppt/tags/tag2332.xml" ContentType="application/vnd.openxmlformats-officedocument.presentationml.tags+xml"/>
  <Override PartName="/ppt/tags/tag2333.xml" ContentType="application/vnd.openxmlformats-officedocument.presentationml.tags+xml"/>
  <Override PartName="/ppt/tags/tag2334.xml" ContentType="application/vnd.openxmlformats-officedocument.presentationml.tags+xml"/>
  <Override PartName="/ppt/tags/tag2335.xml" ContentType="application/vnd.openxmlformats-officedocument.presentationml.tags+xml"/>
  <Override PartName="/ppt/tags/tag2336.xml" ContentType="application/vnd.openxmlformats-officedocument.presentationml.tags+xml"/>
  <Override PartName="/ppt/tags/tag2337.xml" ContentType="application/vnd.openxmlformats-officedocument.presentationml.tags+xml"/>
  <Override PartName="/ppt/tags/tag2338.xml" ContentType="application/vnd.openxmlformats-officedocument.presentationml.tags+xml"/>
  <Override PartName="/ppt/tags/tag2339.xml" ContentType="application/vnd.openxmlformats-officedocument.presentationml.tags+xml"/>
  <Override PartName="/ppt/tags/tag234.xml" ContentType="application/vnd.openxmlformats-officedocument.presentationml.tags+xml"/>
  <Override PartName="/ppt/tags/tag2340.xml" ContentType="application/vnd.openxmlformats-officedocument.presentationml.tags+xml"/>
  <Override PartName="/ppt/tags/tag2341.xml" ContentType="application/vnd.openxmlformats-officedocument.presentationml.tags+xml"/>
  <Override PartName="/ppt/tags/tag2342.xml" ContentType="application/vnd.openxmlformats-officedocument.presentationml.tags+xml"/>
  <Override PartName="/ppt/tags/tag2343.xml" ContentType="application/vnd.openxmlformats-officedocument.presentationml.tags+xml"/>
  <Override PartName="/ppt/tags/tag2344.xml" ContentType="application/vnd.openxmlformats-officedocument.presentationml.tags+xml"/>
  <Override PartName="/ppt/tags/tag2345.xml" ContentType="application/vnd.openxmlformats-officedocument.presentationml.tags+xml"/>
  <Override PartName="/ppt/tags/tag2346.xml" ContentType="application/vnd.openxmlformats-officedocument.presentationml.tags+xml"/>
  <Override PartName="/ppt/tags/tag2347.xml" ContentType="application/vnd.openxmlformats-officedocument.presentationml.tags+xml"/>
  <Override PartName="/ppt/tags/tag2348.xml" ContentType="application/vnd.openxmlformats-officedocument.presentationml.tags+xml"/>
  <Override PartName="/ppt/tags/tag2349.xml" ContentType="application/vnd.openxmlformats-officedocument.presentationml.tags+xml"/>
  <Override PartName="/ppt/tags/tag235.xml" ContentType="application/vnd.openxmlformats-officedocument.presentationml.tags+xml"/>
  <Override PartName="/ppt/tags/tag2350.xml" ContentType="application/vnd.openxmlformats-officedocument.presentationml.tags+xml"/>
  <Override PartName="/ppt/tags/tag2351.xml" ContentType="application/vnd.openxmlformats-officedocument.presentationml.tags+xml"/>
  <Override PartName="/ppt/tags/tag2352.xml" ContentType="application/vnd.openxmlformats-officedocument.presentationml.tags+xml"/>
  <Override PartName="/ppt/tags/tag2353.xml" ContentType="application/vnd.openxmlformats-officedocument.presentationml.tags+xml"/>
  <Override PartName="/ppt/tags/tag2354.xml" ContentType="application/vnd.openxmlformats-officedocument.presentationml.tags+xml"/>
  <Override PartName="/ppt/tags/tag2355.xml" ContentType="application/vnd.openxmlformats-officedocument.presentationml.tags+xml"/>
  <Override PartName="/ppt/tags/tag2356.xml" ContentType="application/vnd.openxmlformats-officedocument.presentationml.tags+xml"/>
  <Override PartName="/ppt/tags/tag2357.xml" ContentType="application/vnd.openxmlformats-officedocument.presentationml.tags+xml"/>
  <Override PartName="/ppt/tags/tag2358.xml" ContentType="application/vnd.openxmlformats-officedocument.presentationml.tags+xml"/>
  <Override PartName="/ppt/tags/tag2359.xml" ContentType="application/vnd.openxmlformats-officedocument.presentationml.tags+xml"/>
  <Override PartName="/ppt/tags/tag236.xml" ContentType="application/vnd.openxmlformats-officedocument.presentationml.tags+xml"/>
  <Override PartName="/ppt/tags/tag2360.xml" ContentType="application/vnd.openxmlformats-officedocument.presentationml.tags+xml"/>
  <Override PartName="/ppt/tags/tag2361.xml" ContentType="application/vnd.openxmlformats-officedocument.presentationml.tags+xml"/>
  <Override PartName="/ppt/tags/tag2362.xml" ContentType="application/vnd.openxmlformats-officedocument.presentationml.tags+xml"/>
  <Override PartName="/ppt/tags/tag2363.xml" ContentType="application/vnd.openxmlformats-officedocument.presentationml.tags+xml"/>
  <Override PartName="/ppt/tags/tag2364.xml" ContentType="application/vnd.openxmlformats-officedocument.presentationml.tags+xml"/>
  <Override PartName="/ppt/tags/tag2365.xml" ContentType="application/vnd.openxmlformats-officedocument.presentationml.tags+xml"/>
  <Override PartName="/ppt/tags/tag2366.xml" ContentType="application/vnd.openxmlformats-officedocument.presentationml.tags+xml"/>
  <Override PartName="/ppt/tags/tag2367.xml" ContentType="application/vnd.openxmlformats-officedocument.presentationml.tags+xml"/>
  <Override PartName="/ppt/tags/tag2368.xml" ContentType="application/vnd.openxmlformats-officedocument.presentationml.tags+xml"/>
  <Override PartName="/ppt/tags/tag2369.xml" ContentType="application/vnd.openxmlformats-officedocument.presentationml.tags+xml"/>
  <Override PartName="/ppt/tags/tag237.xml" ContentType="application/vnd.openxmlformats-officedocument.presentationml.tags+xml"/>
  <Override PartName="/ppt/tags/tag2370.xml" ContentType="application/vnd.openxmlformats-officedocument.presentationml.tags+xml"/>
  <Override PartName="/ppt/tags/tag2371.xml" ContentType="application/vnd.openxmlformats-officedocument.presentationml.tags+xml"/>
  <Override PartName="/ppt/tags/tag2372.xml" ContentType="application/vnd.openxmlformats-officedocument.presentationml.tags+xml"/>
  <Override PartName="/ppt/tags/tag2373.xml" ContentType="application/vnd.openxmlformats-officedocument.presentationml.tags+xml"/>
  <Override PartName="/ppt/tags/tag2374.xml" ContentType="application/vnd.openxmlformats-officedocument.presentationml.tags+xml"/>
  <Override PartName="/ppt/tags/tag2375.xml" ContentType="application/vnd.openxmlformats-officedocument.presentationml.tags+xml"/>
  <Override PartName="/ppt/tags/tag2376.xml" ContentType="application/vnd.openxmlformats-officedocument.presentationml.tags+xml"/>
  <Override PartName="/ppt/tags/tag2377.xml" ContentType="application/vnd.openxmlformats-officedocument.presentationml.tags+xml"/>
  <Override PartName="/ppt/tags/tag2378.xml" ContentType="application/vnd.openxmlformats-officedocument.presentationml.tags+xml"/>
  <Override PartName="/ppt/tags/tag2379.xml" ContentType="application/vnd.openxmlformats-officedocument.presentationml.tags+xml"/>
  <Override PartName="/ppt/tags/tag238.xml" ContentType="application/vnd.openxmlformats-officedocument.presentationml.tags+xml"/>
  <Override PartName="/ppt/tags/tag2380.xml" ContentType="application/vnd.openxmlformats-officedocument.presentationml.tags+xml"/>
  <Override PartName="/ppt/tags/tag2381.xml" ContentType="application/vnd.openxmlformats-officedocument.presentationml.tags+xml"/>
  <Override PartName="/ppt/tags/tag2382.xml" ContentType="application/vnd.openxmlformats-officedocument.presentationml.tags+xml"/>
  <Override PartName="/ppt/tags/tag2383.xml" ContentType="application/vnd.openxmlformats-officedocument.presentationml.tags+xml"/>
  <Override PartName="/ppt/tags/tag2384.xml" ContentType="application/vnd.openxmlformats-officedocument.presentationml.tags+xml"/>
  <Override PartName="/ppt/tags/tag2385.xml" ContentType="application/vnd.openxmlformats-officedocument.presentationml.tags+xml"/>
  <Override PartName="/ppt/tags/tag2386.xml" ContentType="application/vnd.openxmlformats-officedocument.presentationml.tags+xml"/>
  <Override PartName="/ppt/tags/tag2387.xml" ContentType="application/vnd.openxmlformats-officedocument.presentationml.tags+xml"/>
  <Override PartName="/ppt/tags/tag2388.xml" ContentType="application/vnd.openxmlformats-officedocument.presentationml.tags+xml"/>
  <Override PartName="/ppt/tags/tag2389.xml" ContentType="application/vnd.openxmlformats-officedocument.presentationml.tags+xml"/>
  <Override PartName="/ppt/tags/tag239.xml" ContentType="application/vnd.openxmlformats-officedocument.presentationml.tags+xml"/>
  <Override PartName="/ppt/tags/tag2390.xml" ContentType="application/vnd.openxmlformats-officedocument.presentationml.tags+xml"/>
  <Override PartName="/ppt/tags/tag2391.xml" ContentType="application/vnd.openxmlformats-officedocument.presentationml.tags+xml"/>
  <Override PartName="/ppt/tags/tag2392.xml" ContentType="application/vnd.openxmlformats-officedocument.presentationml.tags+xml"/>
  <Override PartName="/ppt/tags/tag2393.xml" ContentType="application/vnd.openxmlformats-officedocument.presentationml.tags+xml"/>
  <Override PartName="/ppt/tags/tag2394.xml" ContentType="application/vnd.openxmlformats-officedocument.presentationml.tags+xml"/>
  <Override PartName="/ppt/tags/tag2395.xml" ContentType="application/vnd.openxmlformats-officedocument.presentationml.tags+xml"/>
  <Override PartName="/ppt/tags/tag2396.xml" ContentType="application/vnd.openxmlformats-officedocument.presentationml.tags+xml"/>
  <Override PartName="/ppt/tags/tag2397.xml" ContentType="application/vnd.openxmlformats-officedocument.presentationml.tags+xml"/>
  <Override PartName="/ppt/tags/tag2398.xml" ContentType="application/vnd.openxmlformats-officedocument.presentationml.tags+xml"/>
  <Override PartName="/ppt/tags/tag239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00.xml" ContentType="application/vnd.openxmlformats-officedocument.presentationml.tags+xml"/>
  <Override PartName="/ppt/tags/tag2401.xml" ContentType="application/vnd.openxmlformats-officedocument.presentationml.tags+xml"/>
  <Override PartName="/ppt/tags/tag2402.xml" ContentType="application/vnd.openxmlformats-officedocument.presentationml.tags+xml"/>
  <Override PartName="/ppt/tags/tag2403.xml" ContentType="application/vnd.openxmlformats-officedocument.presentationml.tags+xml"/>
  <Override PartName="/ppt/tags/tag2404.xml" ContentType="application/vnd.openxmlformats-officedocument.presentationml.tags+xml"/>
  <Override PartName="/ppt/tags/tag2405.xml" ContentType="application/vnd.openxmlformats-officedocument.presentationml.tags+xml"/>
  <Override PartName="/ppt/tags/tag2406.xml" ContentType="application/vnd.openxmlformats-officedocument.presentationml.tags+xml"/>
  <Override PartName="/ppt/tags/tag2407.xml" ContentType="application/vnd.openxmlformats-officedocument.presentationml.tags+xml"/>
  <Override PartName="/ppt/tags/tag2408.xml" ContentType="application/vnd.openxmlformats-officedocument.presentationml.tags+xml"/>
  <Override PartName="/ppt/tags/tag2409.xml" ContentType="application/vnd.openxmlformats-officedocument.presentationml.tags+xml"/>
  <Override PartName="/ppt/tags/tag241.xml" ContentType="application/vnd.openxmlformats-officedocument.presentationml.tags+xml"/>
  <Override PartName="/ppt/tags/tag2410.xml" ContentType="application/vnd.openxmlformats-officedocument.presentationml.tags+xml"/>
  <Override PartName="/ppt/tags/tag2411.xml" ContentType="application/vnd.openxmlformats-officedocument.presentationml.tags+xml"/>
  <Override PartName="/ppt/tags/tag2412.xml" ContentType="application/vnd.openxmlformats-officedocument.presentationml.tags+xml"/>
  <Override PartName="/ppt/tags/tag2413.xml" ContentType="application/vnd.openxmlformats-officedocument.presentationml.tags+xml"/>
  <Override PartName="/ppt/tags/tag2414.xml" ContentType="application/vnd.openxmlformats-officedocument.presentationml.tags+xml"/>
  <Override PartName="/ppt/tags/tag2415.xml" ContentType="application/vnd.openxmlformats-officedocument.presentationml.tags+xml"/>
  <Override PartName="/ppt/tags/tag2416.xml" ContentType="application/vnd.openxmlformats-officedocument.presentationml.tags+xml"/>
  <Override PartName="/ppt/tags/tag2417.xml" ContentType="application/vnd.openxmlformats-officedocument.presentationml.tags+xml"/>
  <Override PartName="/ppt/tags/tag2418.xml" ContentType="application/vnd.openxmlformats-officedocument.presentationml.tags+xml"/>
  <Override PartName="/ppt/tags/tag2419.xml" ContentType="application/vnd.openxmlformats-officedocument.presentationml.tags+xml"/>
  <Override PartName="/ppt/tags/tag242.xml" ContentType="application/vnd.openxmlformats-officedocument.presentationml.tags+xml"/>
  <Override PartName="/ppt/tags/tag2420.xml" ContentType="application/vnd.openxmlformats-officedocument.presentationml.tags+xml"/>
  <Override PartName="/ppt/tags/tag2421.xml" ContentType="application/vnd.openxmlformats-officedocument.presentationml.tags+xml"/>
  <Override PartName="/ppt/tags/tag2422.xml" ContentType="application/vnd.openxmlformats-officedocument.presentationml.tags+xml"/>
  <Override PartName="/ppt/tags/tag2423.xml" ContentType="application/vnd.openxmlformats-officedocument.presentationml.tags+xml"/>
  <Override PartName="/ppt/tags/tag2424.xml" ContentType="application/vnd.openxmlformats-officedocument.presentationml.tags+xml"/>
  <Override PartName="/ppt/tags/tag2425.xml" ContentType="application/vnd.openxmlformats-officedocument.presentationml.tags+xml"/>
  <Override PartName="/ppt/tags/tag2426.xml" ContentType="application/vnd.openxmlformats-officedocument.presentationml.tags+xml"/>
  <Override PartName="/ppt/tags/tag2427.xml" ContentType="application/vnd.openxmlformats-officedocument.presentationml.tags+xml"/>
  <Override PartName="/ppt/tags/tag2428.xml" ContentType="application/vnd.openxmlformats-officedocument.presentationml.tags+xml"/>
  <Override PartName="/ppt/tags/tag2429.xml" ContentType="application/vnd.openxmlformats-officedocument.presentationml.tags+xml"/>
  <Override PartName="/ppt/tags/tag243.xml" ContentType="application/vnd.openxmlformats-officedocument.presentationml.tags+xml"/>
  <Override PartName="/ppt/tags/tag2430.xml" ContentType="application/vnd.openxmlformats-officedocument.presentationml.tags+xml"/>
  <Override PartName="/ppt/tags/tag2431.xml" ContentType="application/vnd.openxmlformats-officedocument.presentationml.tags+xml"/>
  <Override PartName="/ppt/tags/tag2432.xml" ContentType="application/vnd.openxmlformats-officedocument.presentationml.tags+xml"/>
  <Override PartName="/ppt/tags/tag2433.xml" ContentType="application/vnd.openxmlformats-officedocument.presentationml.tags+xml"/>
  <Override PartName="/ppt/tags/tag2434.xml" ContentType="application/vnd.openxmlformats-officedocument.presentationml.tags+xml"/>
  <Override PartName="/ppt/tags/tag2435.xml" ContentType="application/vnd.openxmlformats-officedocument.presentationml.tags+xml"/>
  <Override PartName="/ppt/tags/tag2436.xml" ContentType="application/vnd.openxmlformats-officedocument.presentationml.tags+xml"/>
  <Override PartName="/ppt/tags/tag2437.xml" ContentType="application/vnd.openxmlformats-officedocument.presentationml.tags+xml"/>
  <Override PartName="/ppt/tags/tag2438.xml" ContentType="application/vnd.openxmlformats-officedocument.presentationml.tags+xml"/>
  <Override PartName="/ppt/tags/tag2439.xml" ContentType="application/vnd.openxmlformats-officedocument.presentationml.tags+xml"/>
  <Override PartName="/ppt/tags/tag244.xml" ContentType="application/vnd.openxmlformats-officedocument.presentationml.tags+xml"/>
  <Override PartName="/ppt/tags/tag2440.xml" ContentType="application/vnd.openxmlformats-officedocument.presentationml.tags+xml"/>
  <Override PartName="/ppt/tags/tag2441.xml" ContentType="application/vnd.openxmlformats-officedocument.presentationml.tags+xml"/>
  <Override PartName="/ppt/tags/tag2442.xml" ContentType="application/vnd.openxmlformats-officedocument.presentationml.tags+xml"/>
  <Override PartName="/ppt/tags/tag2443.xml" ContentType="application/vnd.openxmlformats-officedocument.presentationml.tags+xml"/>
  <Override PartName="/ppt/tags/tag2444.xml" ContentType="application/vnd.openxmlformats-officedocument.presentationml.tags+xml"/>
  <Override PartName="/ppt/tags/tag2445.xml" ContentType="application/vnd.openxmlformats-officedocument.presentationml.tags+xml"/>
  <Override PartName="/ppt/tags/tag2446.xml" ContentType="application/vnd.openxmlformats-officedocument.presentationml.tags+xml"/>
  <Override PartName="/ppt/tags/tag2447.xml" ContentType="application/vnd.openxmlformats-officedocument.presentationml.tags+xml"/>
  <Override PartName="/ppt/tags/tag2448.xml" ContentType="application/vnd.openxmlformats-officedocument.presentationml.tags+xml"/>
  <Override PartName="/ppt/tags/tag2449.xml" ContentType="application/vnd.openxmlformats-officedocument.presentationml.tags+xml"/>
  <Override PartName="/ppt/tags/tag245.xml" ContentType="application/vnd.openxmlformats-officedocument.presentationml.tags+xml"/>
  <Override PartName="/ppt/tags/tag2450.xml" ContentType="application/vnd.openxmlformats-officedocument.presentationml.tags+xml"/>
  <Override PartName="/ppt/tags/tag2451.xml" ContentType="application/vnd.openxmlformats-officedocument.presentationml.tags+xml"/>
  <Override PartName="/ppt/tags/tag2452.xml" ContentType="application/vnd.openxmlformats-officedocument.presentationml.tags+xml"/>
  <Override PartName="/ppt/tags/tag2453.xml" ContentType="application/vnd.openxmlformats-officedocument.presentationml.tags+xml"/>
  <Override PartName="/ppt/tags/tag2454.xml" ContentType="application/vnd.openxmlformats-officedocument.presentationml.tags+xml"/>
  <Override PartName="/ppt/tags/tag2455.xml" ContentType="application/vnd.openxmlformats-officedocument.presentationml.tags+xml"/>
  <Override PartName="/ppt/tags/tag2456.xml" ContentType="application/vnd.openxmlformats-officedocument.presentationml.tags+xml"/>
  <Override PartName="/ppt/tags/tag2457.xml" ContentType="application/vnd.openxmlformats-officedocument.presentationml.tags+xml"/>
  <Override PartName="/ppt/tags/tag2458.xml" ContentType="application/vnd.openxmlformats-officedocument.presentationml.tags+xml"/>
  <Override PartName="/ppt/tags/tag2459.xml" ContentType="application/vnd.openxmlformats-officedocument.presentationml.tags+xml"/>
  <Override PartName="/ppt/tags/tag246.xml" ContentType="application/vnd.openxmlformats-officedocument.presentationml.tags+xml"/>
  <Override PartName="/ppt/tags/tag2460.xml" ContentType="application/vnd.openxmlformats-officedocument.presentationml.tags+xml"/>
  <Override PartName="/ppt/tags/tag2461.xml" ContentType="application/vnd.openxmlformats-officedocument.presentationml.tags+xml"/>
  <Override PartName="/ppt/tags/tag2462.xml" ContentType="application/vnd.openxmlformats-officedocument.presentationml.tags+xml"/>
  <Override PartName="/ppt/tags/tag2463.xml" ContentType="application/vnd.openxmlformats-officedocument.presentationml.tags+xml"/>
  <Override PartName="/ppt/tags/tag2464.xml" ContentType="application/vnd.openxmlformats-officedocument.presentationml.tags+xml"/>
  <Override PartName="/ppt/tags/tag2465.xml" ContentType="application/vnd.openxmlformats-officedocument.presentationml.tags+xml"/>
  <Override PartName="/ppt/tags/tag2466.xml" ContentType="application/vnd.openxmlformats-officedocument.presentationml.tags+xml"/>
  <Override PartName="/ppt/tags/tag2467.xml" ContentType="application/vnd.openxmlformats-officedocument.presentationml.tags+xml"/>
  <Override PartName="/ppt/tags/tag2468.xml" ContentType="application/vnd.openxmlformats-officedocument.presentationml.tags+xml"/>
  <Override PartName="/ppt/tags/tag2469.xml" ContentType="application/vnd.openxmlformats-officedocument.presentationml.tags+xml"/>
  <Override PartName="/ppt/tags/tag247.xml" ContentType="application/vnd.openxmlformats-officedocument.presentationml.tags+xml"/>
  <Override PartName="/ppt/tags/tag2470.xml" ContentType="application/vnd.openxmlformats-officedocument.presentationml.tags+xml"/>
  <Override PartName="/ppt/tags/tag2471.xml" ContentType="application/vnd.openxmlformats-officedocument.presentationml.tags+xml"/>
  <Override PartName="/ppt/tags/tag2472.xml" ContentType="application/vnd.openxmlformats-officedocument.presentationml.tags+xml"/>
  <Override PartName="/ppt/tags/tag2473.xml" ContentType="application/vnd.openxmlformats-officedocument.presentationml.tags+xml"/>
  <Override PartName="/ppt/tags/tag2474.xml" ContentType="application/vnd.openxmlformats-officedocument.presentationml.tags+xml"/>
  <Override PartName="/ppt/tags/tag2475.xml" ContentType="application/vnd.openxmlformats-officedocument.presentationml.tags+xml"/>
  <Override PartName="/ppt/tags/tag2476.xml" ContentType="application/vnd.openxmlformats-officedocument.presentationml.tags+xml"/>
  <Override PartName="/ppt/tags/tag2477.xml" ContentType="application/vnd.openxmlformats-officedocument.presentationml.tags+xml"/>
  <Override PartName="/ppt/tags/tag2478.xml" ContentType="application/vnd.openxmlformats-officedocument.presentationml.tags+xml"/>
  <Override PartName="/ppt/tags/tag2479.xml" ContentType="application/vnd.openxmlformats-officedocument.presentationml.tags+xml"/>
  <Override PartName="/ppt/tags/tag248.xml" ContentType="application/vnd.openxmlformats-officedocument.presentationml.tags+xml"/>
  <Override PartName="/ppt/tags/tag2480.xml" ContentType="application/vnd.openxmlformats-officedocument.presentationml.tags+xml"/>
  <Override PartName="/ppt/tags/tag2481.xml" ContentType="application/vnd.openxmlformats-officedocument.presentationml.tags+xml"/>
  <Override PartName="/ppt/tags/tag2482.xml" ContentType="application/vnd.openxmlformats-officedocument.presentationml.tags+xml"/>
  <Override PartName="/ppt/tags/tag2483.xml" ContentType="application/vnd.openxmlformats-officedocument.presentationml.tags+xml"/>
  <Override PartName="/ppt/tags/tag2484.xml" ContentType="application/vnd.openxmlformats-officedocument.presentationml.tags+xml"/>
  <Override PartName="/ppt/tags/tag2485.xml" ContentType="application/vnd.openxmlformats-officedocument.presentationml.tags+xml"/>
  <Override PartName="/ppt/tags/tag2486.xml" ContentType="application/vnd.openxmlformats-officedocument.presentationml.tags+xml"/>
  <Override PartName="/ppt/tags/tag2487.xml" ContentType="application/vnd.openxmlformats-officedocument.presentationml.tags+xml"/>
  <Override PartName="/ppt/tags/tag2488.xml" ContentType="application/vnd.openxmlformats-officedocument.presentationml.tags+xml"/>
  <Override PartName="/ppt/tags/tag2489.xml" ContentType="application/vnd.openxmlformats-officedocument.presentationml.tags+xml"/>
  <Override PartName="/ppt/tags/tag249.xml" ContentType="application/vnd.openxmlformats-officedocument.presentationml.tags+xml"/>
  <Override PartName="/ppt/tags/tag2490.xml" ContentType="application/vnd.openxmlformats-officedocument.presentationml.tags+xml"/>
  <Override PartName="/ppt/tags/tag2491.xml" ContentType="application/vnd.openxmlformats-officedocument.presentationml.tags+xml"/>
  <Override PartName="/ppt/tags/tag2492.xml" ContentType="application/vnd.openxmlformats-officedocument.presentationml.tags+xml"/>
  <Override PartName="/ppt/tags/tag2493.xml" ContentType="application/vnd.openxmlformats-officedocument.presentationml.tags+xml"/>
  <Override PartName="/ppt/tags/tag2494.xml" ContentType="application/vnd.openxmlformats-officedocument.presentationml.tags+xml"/>
  <Override PartName="/ppt/tags/tag2495.xml" ContentType="application/vnd.openxmlformats-officedocument.presentationml.tags+xml"/>
  <Override PartName="/ppt/tags/tag2496.xml" ContentType="application/vnd.openxmlformats-officedocument.presentationml.tags+xml"/>
  <Override PartName="/ppt/tags/tag2497.xml" ContentType="application/vnd.openxmlformats-officedocument.presentationml.tags+xml"/>
  <Override PartName="/ppt/tags/tag2498.xml" ContentType="application/vnd.openxmlformats-officedocument.presentationml.tags+xml"/>
  <Override PartName="/ppt/tags/tag249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00.xml" ContentType="application/vnd.openxmlformats-officedocument.presentationml.tags+xml"/>
  <Override PartName="/ppt/tags/tag2501.xml" ContentType="application/vnd.openxmlformats-officedocument.presentationml.tags+xml"/>
  <Override PartName="/ppt/tags/tag2502.xml" ContentType="application/vnd.openxmlformats-officedocument.presentationml.tags+xml"/>
  <Override PartName="/ppt/tags/tag2503.xml" ContentType="application/vnd.openxmlformats-officedocument.presentationml.tags+xml"/>
  <Override PartName="/ppt/tags/tag2504.xml" ContentType="application/vnd.openxmlformats-officedocument.presentationml.tags+xml"/>
  <Override PartName="/ppt/tags/tag2505.xml" ContentType="application/vnd.openxmlformats-officedocument.presentationml.tags+xml"/>
  <Override PartName="/ppt/tags/tag2506.xml" ContentType="application/vnd.openxmlformats-officedocument.presentationml.tags+xml"/>
  <Override PartName="/ppt/tags/tag2507.xml" ContentType="application/vnd.openxmlformats-officedocument.presentationml.tags+xml"/>
  <Override PartName="/ppt/tags/tag2508.xml" ContentType="application/vnd.openxmlformats-officedocument.presentationml.tags+xml"/>
  <Override PartName="/ppt/tags/tag2509.xml" ContentType="application/vnd.openxmlformats-officedocument.presentationml.tags+xml"/>
  <Override PartName="/ppt/tags/tag251.xml" ContentType="application/vnd.openxmlformats-officedocument.presentationml.tags+xml"/>
  <Override PartName="/ppt/tags/tag2510.xml" ContentType="application/vnd.openxmlformats-officedocument.presentationml.tags+xml"/>
  <Override PartName="/ppt/tags/tag2511.xml" ContentType="application/vnd.openxmlformats-officedocument.presentationml.tags+xml"/>
  <Override PartName="/ppt/tags/tag2512.xml" ContentType="application/vnd.openxmlformats-officedocument.presentationml.tags+xml"/>
  <Override PartName="/ppt/tags/tag2513.xml" ContentType="application/vnd.openxmlformats-officedocument.presentationml.tags+xml"/>
  <Override PartName="/ppt/tags/tag2514.xml" ContentType="application/vnd.openxmlformats-officedocument.presentationml.tags+xml"/>
  <Override PartName="/ppt/tags/tag2515.xml" ContentType="application/vnd.openxmlformats-officedocument.presentationml.tags+xml"/>
  <Override PartName="/ppt/tags/tag2516.xml" ContentType="application/vnd.openxmlformats-officedocument.presentationml.tags+xml"/>
  <Override PartName="/ppt/tags/tag2517.xml" ContentType="application/vnd.openxmlformats-officedocument.presentationml.tags+xml"/>
  <Override PartName="/ppt/tags/tag2518.xml" ContentType="application/vnd.openxmlformats-officedocument.presentationml.tags+xml"/>
  <Override PartName="/ppt/tags/tag2519.xml" ContentType="application/vnd.openxmlformats-officedocument.presentationml.tags+xml"/>
  <Override PartName="/ppt/tags/tag252.xml" ContentType="application/vnd.openxmlformats-officedocument.presentationml.tags+xml"/>
  <Override PartName="/ppt/tags/tag2520.xml" ContentType="application/vnd.openxmlformats-officedocument.presentationml.tags+xml"/>
  <Override PartName="/ppt/tags/tag2521.xml" ContentType="application/vnd.openxmlformats-officedocument.presentationml.tags+xml"/>
  <Override PartName="/ppt/tags/tag2522.xml" ContentType="application/vnd.openxmlformats-officedocument.presentationml.tags+xml"/>
  <Override PartName="/ppt/tags/tag2523.xml" ContentType="application/vnd.openxmlformats-officedocument.presentationml.tags+xml"/>
  <Override PartName="/ppt/tags/tag2524.xml" ContentType="application/vnd.openxmlformats-officedocument.presentationml.tags+xml"/>
  <Override PartName="/ppt/tags/tag2525.xml" ContentType="application/vnd.openxmlformats-officedocument.presentationml.tags+xml"/>
  <Override PartName="/ppt/tags/tag2526.xml" ContentType="application/vnd.openxmlformats-officedocument.presentationml.tags+xml"/>
  <Override PartName="/ppt/tags/tag2527.xml" ContentType="application/vnd.openxmlformats-officedocument.presentationml.tags+xml"/>
  <Override PartName="/ppt/tags/tag2528.xml" ContentType="application/vnd.openxmlformats-officedocument.presentationml.tags+xml"/>
  <Override PartName="/ppt/tags/tag2529.xml" ContentType="application/vnd.openxmlformats-officedocument.presentationml.tags+xml"/>
  <Override PartName="/ppt/tags/tag253.xml" ContentType="application/vnd.openxmlformats-officedocument.presentationml.tags+xml"/>
  <Override PartName="/ppt/tags/tag2530.xml" ContentType="application/vnd.openxmlformats-officedocument.presentationml.tags+xml"/>
  <Override PartName="/ppt/tags/tag2531.xml" ContentType="application/vnd.openxmlformats-officedocument.presentationml.tags+xml"/>
  <Override PartName="/ppt/tags/tag2532.xml" ContentType="application/vnd.openxmlformats-officedocument.presentationml.tags+xml"/>
  <Override PartName="/ppt/tags/tag2533.xml" ContentType="application/vnd.openxmlformats-officedocument.presentationml.tags+xml"/>
  <Override PartName="/ppt/tags/tag2534.xml" ContentType="application/vnd.openxmlformats-officedocument.presentationml.tags+xml"/>
  <Override PartName="/ppt/tags/tag2535.xml" ContentType="application/vnd.openxmlformats-officedocument.presentationml.tags+xml"/>
  <Override PartName="/ppt/tags/tag2536.xml" ContentType="application/vnd.openxmlformats-officedocument.presentationml.tags+xml"/>
  <Override PartName="/ppt/tags/tag2537.xml" ContentType="application/vnd.openxmlformats-officedocument.presentationml.tags+xml"/>
  <Override PartName="/ppt/tags/tag2538.xml" ContentType="application/vnd.openxmlformats-officedocument.presentationml.tags+xml"/>
  <Override PartName="/ppt/tags/tag2539.xml" ContentType="application/vnd.openxmlformats-officedocument.presentationml.tags+xml"/>
  <Override PartName="/ppt/tags/tag254.xml" ContentType="application/vnd.openxmlformats-officedocument.presentationml.tags+xml"/>
  <Override PartName="/ppt/tags/tag2540.xml" ContentType="application/vnd.openxmlformats-officedocument.presentationml.tags+xml"/>
  <Override PartName="/ppt/tags/tag2541.xml" ContentType="application/vnd.openxmlformats-officedocument.presentationml.tags+xml"/>
  <Override PartName="/ppt/tags/tag2542.xml" ContentType="application/vnd.openxmlformats-officedocument.presentationml.tags+xml"/>
  <Override PartName="/ppt/tags/tag2543.xml" ContentType="application/vnd.openxmlformats-officedocument.presentationml.tags+xml"/>
  <Override PartName="/ppt/tags/tag2544.xml" ContentType="application/vnd.openxmlformats-officedocument.presentationml.tags+xml"/>
  <Override PartName="/ppt/tags/tag2545.xml" ContentType="application/vnd.openxmlformats-officedocument.presentationml.tags+xml"/>
  <Override PartName="/ppt/tags/tag2546.xml" ContentType="application/vnd.openxmlformats-officedocument.presentationml.tags+xml"/>
  <Override PartName="/ppt/tags/tag2547.xml" ContentType="application/vnd.openxmlformats-officedocument.presentationml.tags+xml"/>
  <Override PartName="/ppt/tags/tag2548.xml" ContentType="application/vnd.openxmlformats-officedocument.presentationml.tags+xml"/>
  <Override PartName="/ppt/tags/tag2549.xml" ContentType="application/vnd.openxmlformats-officedocument.presentationml.tags+xml"/>
  <Override PartName="/ppt/tags/tag255.xml" ContentType="application/vnd.openxmlformats-officedocument.presentationml.tags+xml"/>
  <Override PartName="/ppt/tags/tag2550.xml" ContentType="application/vnd.openxmlformats-officedocument.presentationml.tags+xml"/>
  <Override PartName="/ppt/tags/tag2551.xml" ContentType="application/vnd.openxmlformats-officedocument.presentationml.tags+xml"/>
  <Override PartName="/ppt/tags/tag2552.xml" ContentType="application/vnd.openxmlformats-officedocument.presentationml.tags+xml"/>
  <Override PartName="/ppt/tags/tag2553.xml" ContentType="application/vnd.openxmlformats-officedocument.presentationml.tags+xml"/>
  <Override PartName="/ppt/tags/tag2554.xml" ContentType="application/vnd.openxmlformats-officedocument.presentationml.tags+xml"/>
  <Override PartName="/ppt/tags/tag2555.xml" ContentType="application/vnd.openxmlformats-officedocument.presentationml.tags+xml"/>
  <Override PartName="/ppt/tags/tag2556.xml" ContentType="application/vnd.openxmlformats-officedocument.presentationml.tags+xml"/>
  <Override PartName="/ppt/tags/tag2557.xml" ContentType="application/vnd.openxmlformats-officedocument.presentationml.tags+xml"/>
  <Override PartName="/ppt/tags/tag2558.xml" ContentType="application/vnd.openxmlformats-officedocument.presentationml.tags+xml"/>
  <Override PartName="/ppt/tags/tag2559.xml" ContentType="application/vnd.openxmlformats-officedocument.presentationml.tags+xml"/>
  <Override PartName="/ppt/tags/tag256.xml" ContentType="application/vnd.openxmlformats-officedocument.presentationml.tags+xml"/>
  <Override PartName="/ppt/tags/tag2560.xml" ContentType="application/vnd.openxmlformats-officedocument.presentationml.tags+xml"/>
  <Override PartName="/ppt/tags/tag2561.xml" ContentType="application/vnd.openxmlformats-officedocument.presentationml.tags+xml"/>
  <Override PartName="/ppt/tags/tag2562.xml" ContentType="application/vnd.openxmlformats-officedocument.presentationml.tags+xml"/>
  <Override PartName="/ppt/tags/tag2563.xml" ContentType="application/vnd.openxmlformats-officedocument.presentationml.tags+xml"/>
  <Override PartName="/ppt/tags/tag2564.xml" ContentType="application/vnd.openxmlformats-officedocument.presentationml.tags+xml"/>
  <Override PartName="/ppt/tags/tag2565.xml" ContentType="application/vnd.openxmlformats-officedocument.presentationml.tags+xml"/>
  <Override PartName="/ppt/tags/tag2566.xml" ContentType="application/vnd.openxmlformats-officedocument.presentationml.tags+xml"/>
  <Override PartName="/ppt/tags/tag2567.xml" ContentType="application/vnd.openxmlformats-officedocument.presentationml.tags+xml"/>
  <Override PartName="/ppt/tags/tag2568.xml" ContentType="application/vnd.openxmlformats-officedocument.presentationml.tags+xml"/>
  <Override PartName="/ppt/tags/tag2569.xml" ContentType="application/vnd.openxmlformats-officedocument.presentationml.tags+xml"/>
  <Override PartName="/ppt/tags/tag257.xml" ContentType="application/vnd.openxmlformats-officedocument.presentationml.tags+xml"/>
  <Override PartName="/ppt/tags/tag2570.xml" ContentType="application/vnd.openxmlformats-officedocument.presentationml.tags+xml"/>
  <Override PartName="/ppt/tags/tag2571.xml" ContentType="application/vnd.openxmlformats-officedocument.presentationml.tags+xml"/>
  <Override PartName="/ppt/tags/tag2572.xml" ContentType="application/vnd.openxmlformats-officedocument.presentationml.tags+xml"/>
  <Override PartName="/ppt/tags/tag2573.xml" ContentType="application/vnd.openxmlformats-officedocument.presentationml.tags+xml"/>
  <Override PartName="/ppt/tags/tag2574.xml" ContentType="application/vnd.openxmlformats-officedocument.presentationml.tags+xml"/>
  <Override PartName="/ppt/tags/tag2575.xml" ContentType="application/vnd.openxmlformats-officedocument.presentationml.tags+xml"/>
  <Override PartName="/ppt/tags/tag2576.xml" ContentType="application/vnd.openxmlformats-officedocument.presentationml.tags+xml"/>
  <Override PartName="/ppt/tags/tag2577.xml" ContentType="application/vnd.openxmlformats-officedocument.presentationml.tags+xml"/>
  <Override PartName="/ppt/tags/tag2578.xml" ContentType="application/vnd.openxmlformats-officedocument.presentationml.tags+xml"/>
  <Override PartName="/ppt/tags/tag2579.xml" ContentType="application/vnd.openxmlformats-officedocument.presentationml.tags+xml"/>
  <Override PartName="/ppt/tags/tag258.xml" ContentType="application/vnd.openxmlformats-officedocument.presentationml.tags+xml"/>
  <Override PartName="/ppt/tags/tag2580.xml" ContentType="application/vnd.openxmlformats-officedocument.presentationml.tags+xml"/>
  <Override PartName="/ppt/tags/tag2581.xml" ContentType="application/vnd.openxmlformats-officedocument.presentationml.tags+xml"/>
  <Override PartName="/ppt/tags/tag2582.xml" ContentType="application/vnd.openxmlformats-officedocument.presentationml.tags+xml"/>
  <Override PartName="/ppt/tags/tag2583.xml" ContentType="application/vnd.openxmlformats-officedocument.presentationml.tags+xml"/>
  <Override PartName="/ppt/tags/tag2584.xml" ContentType="application/vnd.openxmlformats-officedocument.presentationml.tags+xml"/>
  <Override PartName="/ppt/tags/tag2585.xml" ContentType="application/vnd.openxmlformats-officedocument.presentationml.tags+xml"/>
  <Override PartName="/ppt/tags/tag2586.xml" ContentType="application/vnd.openxmlformats-officedocument.presentationml.tags+xml"/>
  <Override PartName="/ppt/tags/tag2587.xml" ContentType="application/vnd.openxmlformats-officedocument.presentationml.tags+xml"/>
  <Override PartName="/ppt/tags/tag2588.xml" ContentType="application/vnd.openxmlformats-officedocument.presentationml.tags+xml"/>
  <Override PartName="/ppt/tags/tag2589.xml" ContentType="application/vnd.openxmlformats-officedocument.presentationml.tags+xml"/>
  <Override PartName="/ppt/tags/tag259.xml" ContentType="application/vnd.openxmlformats-officedocument.presentationml.tags+xml"/>
  <Override PartName="/ppt/tags/tag2590.xml" ContentType="application/vnd.openxmlformats-officedocument.presentationml.tags+xml"/>
  <Override PartName="/ppt/tags/tag2591.xml" ContentType="application/vnd.openxmlformats-officedocument.presentationml.tags+xml"/>
  <Override PartName="/ppt/tags/tag2592.xml" ContentType="application/vnd.openxmlformats-officedocument.presentationml.tags+xml"/>
  <Override PartName="/ppt/tags/tag2593.xml" ContentType="application/vnd.openxmlformats-officedocument.presentationml.tags+xml"/>
  <Override PartName="/ppt/tags/tag2594.xml" ContentType="application/vnd.openxmlformats-officedocument.presentationml.tags+xml"/>
  <Override PartName="/ppt/tags/tag2595.xml" ContentType="application/vnd.openxmlformats-officedocument.presentationml.tags+xml"/>
  <Override PartName="/ppt/tags/tag2596.xml" ContentType="application/vnd.openxmlformats-officedocument.presentationml.tags+xml"/>
  <Override PartName="/ppt/tags/tag2597.xml" ContentType="application/vnd.openxmlformats-officedocument.presentationml.tags+xml"/>
  <Override PartName="/ppt/tags/tag2598.xml" ContentType="application/vnd.openxmlformats-officedocument.presentationml.tags+xml"/>
  <Override PartName="/ppt/tags/tag259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00.xml" ContentType="application/vnd.openxmlformats-officedocument.presentationml.tags+xml"/>
  <Override PartName="/ppt/tags/tag2601.xml" ContentType="application/vnd.openxmlformats-officedocument.presentationml.tags+xml"/>
  <Override PartName="/ppt/tags/tag2602.xml" ContentType="application/vnd.openxmlformats-officedocument.presentationml.tags+xml"/>
  <Override PartName="/ppt/tags/tag2603.xml" ContentType="application/vnd.openxmlformats-officedocument.presentationml.tags+xml"/>
  <Override PartName="/ppt/tags/tag2604.xml" ContentType="application/vnd.openxmlformats-officedocument.presentationml.tags+xml"/>
  <Override PartName="/ppt/tags/tag2605.xml" ContentType="application/vnd.openxmlformats-officedocument.presentationml.tags+xml"/>
  <Override PartName="/ppt/tags/tag2606.xml" ContentType="application/vnd.openxmlformats-officedocument.presentationml.tags+xml"/>
  <Override PartName="/ppt/tags/tag2607.xml" ContentType="application/vnd.openxmlformats-officedocument.presentationml.tags+xml"/>
  <Override PartName="/ppt/tags/tag2608.xml" ContentType="application/vnd.openxmlformats-officedocument.presentationml.tags+xml"/>
  <Override PartName="/ppt/tags/tag2609.xml" ContentType="application/vnd.openxmlformats-officedocument.presentationml.tags+xml"/>
  <Override PartName="/ppt/tags/tag261.xml" ContentType="application/vnd.openxmlformats-officedocument.presentationml.tags+xml"/>
  <Override PartName="/ppt/tags/tag2610.xml" ContentType="application/vnd.openxmlformats-officedocument.presentationml.tags+xml"/>
  <Override PartName="/ppt/tags/tag2611.xml" ContentType="application/vnd.openxmlformats-officedocument.presentationml.tags+xml"/>
  <Override PartName="/ppt/tags/tag2612.xml" ContentType="application/vnd.openxmlformats-officedocument.presentationml.tags+xml"/>
  <Override PartName="/ppt/tags/tag2613.xml" ContentType="application/vnd.openxmlformats-officedocument.presentationml.tags+xml"/>
  <Override PartName="/ppt/tags/tag2614.xml" ContentType="application/vnd.openxmlformats-officedocument.presentationml.tags+xml"/>
  <Override PartName="/ppt/tags/tag2615.xml" ContentType="application/vnd.openxmlformats-officedocument.presentationml.tags+xml"/>
  <Override PartName="/ppt/tags/tag2616.xml" ContentType="application/vnd.openxmlformats-officedocument.presentationml.tags+xml"/>
  <Override PartName="/ppt/tags/tag2617.xml" ContentType="application/vnd.openxmlformats-officedocument.presentationml.tags+xml"/>
  <Override PartName="/ppt/tags/tag2618.xml" ContentType="application/vnd.openxmlformats-officedocument.presentationml.tags+xml"/>
  <Override PartName="/ppt/tags/tag2619.xml" ContentType="application/vnd.openxmlformats-officedocument.presentationml.tags+xml"/>
  <Override PartName="/ppt/tags/tag262.xml" ContentType="application/vnd.openxmlformats-officedocument.presentationml.tags+xml"/>
  <Override PartName="/ppt/tags/tag2620.xml" ContentType="application/vnd.openxmlformats-officedocument.presentationml.tags+xml"/>
  <Override PartName="/ppt/tags/tag2621.xml" ContentType="application/vnd.openxmlformats-officedocument.presentationml.tags+xml"/>
  <Override PartName="/ppt/tags/tag2622.xml" ContentType="application/vnd.openxmlformats-officedocument.presentationml.tags+xml"/>
  <Override PartName="/ppt/tags/tag2623.xml" ContentType="application/vnd.openxmlformats-officedocument.presentationml.tags+xml"/>
  <Override PartName="/ppt/tags/tag2624.xml" ContentType="application/vnd.openxmlformats-officedocument.presentationml.tags+xml"/>
  <Override PartName="/ppt/tags/tag2625.xml" ContentType="application/vnd.openxmlformats-officedocument.presentationml.tags+xml"/>
  <Override PartName="/ppt/tags/tag2626.xml" ContentType="application/vnd.openxmlformats-officedocument.presentationml.tags+xml"/>
  <Override PartName="/ppt/tags/tag2627.xml" ContentType="application/vnd.openxmlformats-officedocument.presentationml.tags+xml"/>
  <Override PartName="/ppt/tags/tag2628.xml" ContentType="application/vnd.openxmlformats-officedocument.presentationml.tags+xml"/>
  <Override PartName="/ppt/tags/tag2629.xml" ContentType="application/vnd.openxmlformats-officedocument.presentationml.tags+xml"/>
  <Override PartName="/ppt/tags/tag263.xml" ContentType="application/vnd.openxmlformats-officedocument.presentationml.tags+xml"/>
  <Override PartName="/ppt/tags/tag2630.xml" ContentType="application/vnd.openxmlformats-officedocument.presentationml.tags+xml"/>
  <Override PartName="/ppt/tags/tag2631.xml" ContentType="application/vnd.openxmlformats-officedocument.presentationml.tags+xml"/>
  <Override PartName="/ppt/tags/tag2632.xml" ContentType="application/vnd.openxmlformats-officedocument.presentationml.tags+xml"/>
  <Override PartName="/ppt/tags/tag2633.xml" ContentType="application/vnd.openxmlformats-officedocument.presentationml.tags+xml"/>
  <Override PartName="/ppt/tags/tag2634.xml" ContentType="application/vnd.openxmlformats-officedocument.presentationml.tags+xml"/>
  <Override PartName="/ppt/tags/tag2635.xml" ContentType="application/vnd.openxmlformats-officedocument.presentationml.tags+xml"/>
  <Override PartName="/ppt/tags/tag2636.xml" ContentType="application/vnd.openxmlformats-officedocument.presentationml.tags+xml"/>
  <Override PartName="/ppt/tags/tag2637.xml" ContentType="application/vnd.openxmlformats-officedocument.presentationml.tags+xml"/>
  <Override PartName="/ppt/tags/tag2638.xml" ContentType="application/vnd.openxmlformats-officedocument.presentationml.tags+xml"/>
  <Override PartName="/ppt/tags/tag2639.xml" ContentType="application/vnd.openxmlformats-officedocument.presentationml.tags+xml"/>
  <Override PartName="/ppt/tags/tag264.xml" ContentType="application/vnd.openxmlformats-officedocument.presentationml.tags+xml"/>
  <Override PartName="/ppt/tags/tag2640.xml" ContentType="application/vnd.openxmlformats-officedocument.presentationml.tags+xml"/>
  <Override PartName="/ppt/tags/tag2641.xml" ContentType="application/vnd.openxmlformats-officedocument.presentationml.tags+xml"/>
  <Override PartName="/ppt/tags/tag2642.xml" ContentType="application/vnd.openxmlformats-officedocument.presentationml.tags+xml"/>
  <Override PartName="/ppt/tags/tag2643.xml" ContentType="application/vnd.openxmlformats-officedocument.presentationml.tags+xml"/>
  <Override PartName="/ppt/tags/tag2644.xml" ContentType="application/vnd.openxmlformats-officedocument.presentationml.tags+xml"/>
  <Override PartName="/ppt/tags/tag2645.xml" ContentType="application/vnd.openxmlformats-officedocument.presentationml.tags+xml"/>
  <Override PartName="/ppt/tags/tag2646.xml" ContentType="application/vnd.openxmlformats-officedocument.presentationml.tags+xml"/>
  <Override PartName="/ppt/tags/tag2647.xml" ContentType="application/vnd.openxmlformats-officedocument.presentationml.tags+xml"/>
  <Override PartName="/ppt/tags/tag2648.xml" ContentType="application/vnd.openxmlformats-officedocument.presentationml.tags+xml"/>
  <Override PartName="/ppt/tags/tag2649.xml" ContentType="application/vnd.openxmlformats-officedocument.presentationml.tags+xml"/>
  <Override PartName="/ppt/tags/tag265.xml" ContentType="application/vnd.openxmlformats-officedocument.presentationml.tags+xml"/>
  <Override PartName="/ppt/tags/tag2650.xml" ContentType="application/vnd.openxmlformats-officedocument.presentationml.tags+xml"/>
  <Override PartName="/ppt/tags/tag2651.xml" ContentType="application/vnd.openxmlformats-officedocument.presentationml.tags+xml"/>
  <Override PartName="/ppt/tags/tag2652.xml" ContentType="application/vnd.openxmlformats-officedocument.presentationml.tags+xml"/>
  <Override PartName="/ppt/tags/tag2653.xml" ContentType="application/vnd.openxmlformats-officedocument.presentationml.tags+xml"/>
  <Override PartName="/ppt/tags/tag2654.xml" ContentType="application/vnd.openxmlformats-officedocument.presentationml.tags+xml"/>
  <Override PartName="/ppt/tags/tag2655.xml" ContentType="application/vnd.openxmlformats-officedocument.presentationml.tags+xml"/>
  <Override PartName="/ppt/tags/tag2656.xml" ContentType="application/vnd.openxmlformats-officedocument.presentationml.tags+xml"/>
  <Override PartName="/ppt/tags/tag2657.xml" ContentType="application/vnd.openxmlformats-officedocument.presentationml.tags+xml"/>
  <Override PartName="/ppt/tags/tag2658.xml" ContentType="application/vnd.openxmlformats-officedocument.presentationml.tags+xml"/>
  <Override PartName="/ppt/tags/tag2659.xml" ContentType="application/vnd.openxmlformats-officedocument.presentationml.tags+xml"/>
  <Override PartName="/ppt/tags/tag266.xml" ContentType="application/vnd.openxmlformats-officedocument.presentationml.tags+xml"/>
  <Override PartName="/ppt/tags/tag2660.xml" ContentType="application/vnd.openxmlformats-officedocument.presentationml.tags+xml"/>
  <Override PartName="/ppt/tags/tag2661.xml" ContentType="application/vnd.openxmlformats-officedocument.presentationml.tags+xml"/>
  <Override PartName="/ppt/tags/tag2662.xml" ContentType="application/vnd.openxmlformats-officedocument.presentationml.tags+xml"/>
  <Override PartName="/ppt/tags/tag2663.xml" ContentType="application/vnd.openxmlformats-officedocument.presentationml.tags+xml"/>
  <Override PartName="/ppt/tags/tag2664.xml" ContentType="application/vnd.openxmlformats-officedocument.presentationml.tags+xml"/>
  <Override PartName="/ppt/tags/tag2665.xml" ContentType="application/vnd.openxmlformats-officedocument.presentationml.tags+xml"/>
  <Override PartName="/ppt/tags/tag2666.xml" ContentType="application/vnd.openxmlformats-officedocument.presentationml.tags+xml"/>
  <Override PartName="/ppt/tags/tag2667.xml" ContentType="application/vnd.openxmlformats-officedocument.presentationml.tags+xml"/>
  <Override PartName="/ppt/tags/tag2668.xml" ContentType="application/vnd.openxmlformats-officedocument.presentationml.tags+xml"/>
  <Override PartName="/ppt/tags/tag2669.xml" ContentType="application/vnd.openxmlformats-officedocument.presentationml.tags+xml"/>
  <Override PartName="/ppt/tags/tag267.xml" ContentType="application/vnd.openxmlformats-officedocument.presentationml.tags+xml"/>
  <Override PartName="/ppt/tags/tag2670.xml" ContentType="application/vnd.openxmlformats-officedocument.presentationml.tags+xml"/>
  <Override PartName="/ppt/tags/tag2671.xml" ContentType="application/vnd.openxmlformats-officedocument.presentationml.tags+xml"/>
  <Override PartName="/ppt/tags/tag2672.xml" ContentType="application/vnd.openxmlformats-officedocument.presentationml.tags+xml"/>
  <Override PartName="/ppt/tags/tag2673.xml" ContentType="application/vnd.openxmlformats-officedocument.presentationml.tags+xml"/>
  <Override PartName="/ppt/tags/tag2674.xml" ContentType="application/vnd.openxmlformats-officedocument.presentationml.tags+xml"/>
  <Override PartName="/ppt/tags/tag2675.xml" ContentType="application/vnd.openxmlformats-officedocument.presentationml.tags+xml"/>
  <Override PartName="/ppt/tags/tag2676.xml" ContentType="application/vnd.openxmlformats-officedocument.presentationml.tags+xml"/>
  <Override PartName="/ppt/tags/tag2677.xml" ContentType="application/vnd.openxmlformats-officedocument.presentationml.tags+xml"/>
  <Override PartName="/ppt/tags/tag2678.xml" ContentType="application/vnd.openxmlformats-officedocument.presentationml.tags+xml"/>
  <Override PartName="/ppt/tags/tag2679.xml" ContentType="application/vnd.openxmlformats-officedocument.presentationml.tags+xml"/>
  <Override PartName="/ppt/tags/tag268.xml" ContentType="application/vnd.openxmlformats-officedocument.presentationml.tags+xml"/>
  <Override PartName="/ppt/tags/tag2680.xml" ContentType="application/vnd.openxmlformats-officedocument.presentationml.tags+xml"/>
  <Override PartName="/ppt/tags/tag2681.xml" ContentType="application/vnd.openxmlformats-officedocument.presentationml.tags+xml"/>
  <Override PartName="/ppt/tags/tag2682.xml" ContentType="application/vnd.openxmlformats-officedocument.presentationml.tags+xml"/>
  <Override PartName="/ppt/tags/tag2683.xml" ContentType="application/vnd.openxmlformats-officedocument.presentationml.tags+xml"/>
  <Override PartName="/ppt/tags/tag2684.xml" ContentType="application/vnd.openxmlformats-officedocument.presentationml.tags+xml"/>
  <Override PartName="/ppt/tags/tag2685.xml" ContentType="application/vnd.openxmlformats-officedocument.presentationml.tags+xml"/>
  <Override PartName="/ppt/tags/tag2686.xml" ContentType="application/vnd.openxmlformats-officedocument.presentationml.tags+xml"/>
  <Override PartName="/ppt/tags/tag2687.xml" ContentType="application/vnd.openxmlformats-officedocument.presentationml.tags+xml"/>
  <Override PartName="/ppt/tags/tag2688.xml" ContentType="application/vnd.openxmlformats-officedocument.presentationml.tags+xml"/>
  <Override PartName="/ppt/tags/tag2689.xml" ContentType="application/vnd.openxmlformats-officedocument.presentationml.tags+xml"/>
  <Override PartName="/ppt/tags/tag269.xml" ContentType="application/vnd.openxmlformats-officedocument.presentationml.tags+xml"/>
  <Override PartName="/ppt/tags/tag2690.xml" ContentType="application/vnd.openxmlformats-officedocument.presentationml.tags+xml"/>
  <Override PartName="/ppt/tags/tag2691.xml" ContentType="application/vnd.openxmlformats-officedocument.presentationml.tags+xml"/>
  <Override PartName="/ppt/tags/tag2692.xml" ContentType="application/vnd.openxmlformats-officedocument.presentationml.tags+xml"/>
  <Override PartName="/ppt/tags/tag2693.xml" ContentType="application/vnd.openxmlformats-officedocument.presentationml.tags+xml"/>
  <Override PartName="/ppt/tags/tag2694.xml" ContentType="application/vnd.openxmlformats-officedocument.presentationml.tags+xml"/>
  <Override PartName="/ppt/tags/tag2695.xml" ContentType="application/vnd.openxmlformats-officedocument.presentationml.tags+xml"/>
  <Override PartName="/ppt/tags/tag2696.xml" ContentType="application/vnd.openxmlformats-officedocument.presentationml.tags+xml"/>
  <Override PartName="/ppt/tags/tag2697.xml" ContentType="application/vnd.openxmlformats-officedocument.presentationml.tags+xml"/>
  <Override PartName="/ppt/tags/tag2698.xml" ContentType="application/vnd.openxmlformats-officedocument.presentationml.tags+xml"/>
  <Override PartName="/ppt/tags/tag269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00.xml" ContentType="application/vnd.openxmlformats-officedocument.presentationml.tags+xml"/>
  <Override PartName="/ppt/tags/tag2701.xml" ContentType="application/vnd.openxmlformats-officedocument.presentationml.tags+xml"/>
  <Override PartName="/ppt/tags/tag2702.xml" ContentType="application/vnd.openxmlformats-officedocument.presentationml.tags+xml"/>
  <Override PartName="/ppt/tags/tag2703.xml" ContentType="application/vnd.openxmlformats-officedocument.presentationml.tags+xml"/>
  <Override PartName="/ppt/tags/tag2704.xml" ContentType="application/vnd.openxmlformats-officedocument.presentationml.tags+xml"/>
  <Override PartName="/ppt/tags/tag2705.xml" ContentType="application/vnd.openxmlformats-officedocument.presentationml.tags+xml"/>
  <Override PartName="/ppt/tags/tag2706.xml" ContentType="application/vnd.openxmlformats-officedocument.presentationml.tags+xml"/>
  <Override PartName="/ppt/tags/tag2707.xml" ContentType="application/vnd.openxmlformats-officedocument.presentationml.tags+xml"/>
  <Override PartName="/ppt/tags/tag2708.xml" ContentType="application/vnd.openxmlformats-officedocument.presentationml.tags+xml"/>
  <Override PartName="/ppt/tags/tag2709.xml" ContentType="application/vnd.openxmlformats-officedocument.presentationml.tags+xml"/>
  <Override PartName="/ppt/tags/tag271.xml" ContentType="application/vnd.openxmlformats-officedocument.presentationml.tags+xml"/>
  <Override PartName="/ppt/tags/tag2710.xml" ContentType="application/vnd.openxmlformats-officedocument.presentationml.tags+xml"/>
  <Override PartName="/ppt/tags/tag2711.xml" ContentType="application/vnd.openxmlformats-officedocument.presentationml.tags+xml"/>
  <Override PartName="/ppt/tags/tag2712.xml" ContentType="application/vnd.openxmlformats-officedocument.presentationml.tags+xml"/>
  <Override PartName="/ppt/tags/tag2713.xml" ContentType="application/vnd.openxmlformats-officedocument.presentationml.tags+xml"/>
  <Override PartName="/ppt/tags/tag2714.xml" ContentType="application/vnd.openxmlformats-officedocument.presentationml.tags+xml"/>
  <Override PartName="/ppt/tags/tag2715.xml" ContentType="application/vnd.openxmlformats-officedocument.presentationml.tags+xml"/>
  <Override PartName="/ppt/tags/tag2716.xml" ContentType="application/vnd.openxmlformats-officedocument.presentationml.tags+xml"/>
  <Override PartName="/ppt/tags/tag2717.xml" ContentType="application/vnd.openxmlformats-officedocument.presentationml.tags+xml"/>
  <Override PartName="/ppt/tags/tag2718.xml" ContentType="application/vnd.openxmlformats-officedocument.presentationml.tags+xml"/>
  <Override PartName="/ppt/tags/tag2719.xml" ContentType="application/vnd.openxmlformats-officedocument.presentationml.tags+xml"/>
  <Override PartName="/ppt/tags/tag272.xml" ContentType="application/vnd.openxmlformats-officedocument.presentationml.tags+xml"/>
  <Override PartName="/ppt/tags/tag2720.xml" ContentType="application/vnd.openxmlformats-officedocument.presentationml.tags+xml"/>
  <Override PartName="/ppt/tags/tag2721.xml" ContentType="application/vnd.openxmlformats-officedocument.presentationml.tags+xml"/>
  <Override PartName="/ppt/tags/tag2722.xml" ContentType="application/vnd.openxmlformats-officedocument.presentationml.tags+xml"/>
  <Override PartName="/ppt/tags/tag2723.xml" ContentType="application/vnd.openxmlformats-officedocument.presentationml.tags+xml"/>
  <Override PartName="/ppt/tags/tag2724.xml" ContentType="application/vnd.openxmlformats-officedocument.presentationml.tags+xml"/>
  <Override PartName="/ppt/tags/tag2725.xml" ContentType="application/vnd.openxmlformats-officedocument.presentationml.tags+xml"/>
  <Override PartName="/ppt/tags/tag2726.xml" ContentType="application/vnd.openxmlformats-officedocument.presentationml.tags+xml"/>
  <Override PartName="/ppt/tags/tag2727.xml" ContentType="application/vnd.openxmlformats-officedocument.presentationml.tags+xml"/>
  <Override PartName="/ppt/tags/tag2728.xml" ContentType="application/vnd.openxmlformats-officedocument.presentationml.tags+xml"/>
  <Override PartName="/ppt/tags/tag2729.xml" ContentType="application/vnd.openxmlformats-officedocument.presentationml.tags+xml"/>
  <Override PartName="/ppt/tags/tag273.xml" ContentType="application/vnd.openxmlformats-officedocument.presentationml.tags+xml"/>
  <Override PartName="/ppt/tags/tag2730.xml" ContentType="application/vnd.openxmlformats-officedocument.presentationml.tags+xml"/>
  <Override PartName="/ppt/tags/tag2731.xml" ContentType="application/vnd.openxmlformats-officedocument.presentationml.tags+xml"/>
  <Override PartName="/ppt/tags/tag2732.xml" ContentType="application/vnd.openxmlformats-officedocument.presentationml.tags+xml"/>
  <Override PartName="/ppt/tags/tag2733.xml" ContentType="application/vnd.openxmlformats-officedocument.presentationml.tags+xml"/>
  <Override PartName="/ppt/tags/tag2734.xml" ContentType="application/vnd.openxmlformats-officedocument.presentationml.tags+xml"/>
  <Override PartName="/ppt/tags/tag2735.xml" ContentType="application/vnd.openxmlformats-officedocument.presentationml.tags+xml"/>
  <Override PartName="/ppt/tags/tag2736.xml" ContentType="application/vnd.openxmlformats-officedocument.presentationml.tags+xml"/>
  <Override PartName="/ppt/tags/tag2737.xml" ContentType="application/vnd.openxmlformats-officedocument.presentationml.tags+xml"/>
  <Override PartName="/ppt/tags/tag2738.xml" ContentType="application/vnd.openxmlformats-officedocument.presentationml.tags+xml"/>
  <Override PartName="/ppt/tags/tag2739.xml" ContentType="application/vnd.openxmlformats-officedocument.presentationml.tags+xml"/>
  <Override PartName="/ppt/tags/tag274.xml" ContentType="application/vnd.openxmlformats-officedocument.presentationml.tags+xml"/>
  <Override PartName="/ppt/tags/tag2740.xml" ContentType="application/vnd.openxmlformats-officedocument.presentationml.tags+xml"/>
  <Override PartName="/ppt/tags/tag2741.xml" ContentType="application/vnd.openxmlformats-officedocument.presentationml.tags+xml"/>
  <Override PartName="/ppt/tags/tag2742.xml" ContentType="application/vnd.openxmlformats-officedocument.presentationml.tags+xml"/>
  <Override PartName="/ppt/tags/tag2743.xml" ContentType="application/vnd.openxmlformats-officedocument.presentationml.tags+xml"/>
  <Override PartName="/ppt/tags/tag2744.xml" ContentType="application/vnd.openxmlformats-officedocument.presentationml.tags+xml"/>
  <Override PartName="/ppt/tags/tag2745.xml" ContentType="application/vnd.openxmlformats-officedocument.presentationml.tags+xml"/>
  <Override PartName="/ppt/tags/tag2746.xml" ContentType="application/vnd.openxmlformats-officedocument.presentationml.tags+xml"/>
  <Override PartName="/ppt/tags/tag2747.xml" ContentType="application/vnd.openxmlformats-officedocument.presentationml.tags+xml"/>
  <Override PartName="/ppt/tags/tag2748.xml" ContentType="application/vnd.openxmlformats-officedocument.presentationml.tags+xml"/>
  <Override PartName="/ppt/tags/tag2749.xml" ContentType="application/vnd.openxmlformats-officedocument.presentationml.tags+xml"/>
  <Override PartName="/ppt/tags/tag275.xml" ContentType="application/vnd.openxmlformats-officedocument.presentationml.tags+xml"/>
  <Override PartName="/ppt/tags/tag2750.xml" ContentType="application/vnd.openxmlformats-officedocument.presentationml.tags+xml"/>
  <Override PartName="/ppt/tags/tag2751.xml" ContentType="application/vnd.openxmlformats-officedocument.presentationml.tags+xml"/>
  <Override PartName="/ppt/tags/tag2752.xml" ContentType="application/vnd.openxmlformats-officedocument.presentationml.tags+xml"/>
  <Override PartName="/ppt/tags/tag2753.xml" ContentType="application/vnd.openxmlformats-officedocument.presentationml.tags+xml"/>
  <Override PartName="/ppt/tags/tag2754.xml" ContentType="application/vnd.openxmlformats-officedocument.presentationml.tags+xml"/>
  <Override PartName="/ppt/tags/tag2755.xml" ContentType="application/vnd.openxmlformats-officedocument.presentationml.tags+xml"/>
  <Override PartName="/ppt/tags/tag2756.xml" ContentType="application/vnd.openxmlformats-officedocument.presentationml.tags+xml"/>
  <Override PartName="/ppt/tags/tag2757.xml" ContentType="application/vnd.openxmlformats-officedocument.presentationml.tags+xml"/>
  <Override PartName="/ppt/tags/tag2758.xml" ContentType="application/vnd.openxmlformats-officedocument.presentationml.tags+xml"/>
  <Override PartName="/ppt/tags/tag2759.xml" ContentType="application/vnd.openxmlformats-officedocument.presentationml.tags+xml"/>
  <Override PartName="/ppt/tags/tag276.xml" ContentType="application/vnd.openxmlformats-officedocument.presentationml.tags+xml"/>
  <Override PartName="/ppt/tags/tag2760.xml" ContentType="application/vnd.openxmlformats-officedocument.presentationml.tags+xml"/>
  <Override PartName="/ppt/tags/tag2761.xml" ContentType="application/vnd.openxmlformats-officedocument.presentationml.tags+xml"/>
  <Override PartName="/ppt/tags/tag2762.xml" ContentType="application/vnd.openxmlformats-officedocument.presentationml.tags+xml"/>
  <Override PartName="/ppt/tags/tag2763.xml" ContentType="application/vnd.openxmlformats-officedocument.presentationml.tags+xml"/>
  <Override PartName="/ppt/tags/tag2764.xml" ContentType="application/vnd.openxmlformats-officedocument.presentationml.tags+xml"/>
  <Override PartName="/ppt/tags/tag2765.xml" ContentType="application/vnd.openxmlformats-officedocument.presentationml.tags+xml"/>
  <Override PartName="/ppt/tags/tag2766.xml" ContentType="application/vnd.openxmlformats-officedocument.presentationml.tags+xml"/>
  <Override PartName="/ppt/tags/tag2767.xml" ContentType="application/vnd.openxmlformats-officedocument.presentationml.tags+xml"/>
  <Override PartName="/ppt/tags/tag2768.xml" ContentType="application/vnd.openxmlformats-officedocument.presentationml.tags+xml"/>
  <Override PartName="/ppt/tags/tag2769.xml" ContentType="application/vnd.openxmlformats-officedocument.presentationml.tags+xml"/>
  <Override PartName="/ppt/tags/tag277.xml" ContentType="application/vnd.openxmlformats-officedocument.presentationml.tags+xml"/>
  <Override PartName="/ppt/tags/tag2770.xml" ContentType="application/vnd.openxmlformats-officedocument.presentationml.tags+xml"/>
  <Override PartName="/ppt/tags/tag2771.xml" ContentType="application/vnd.openxmlformats-officedocument.presentationml.tags+xml"/>
  <Override PartName="/ppt/tags/tag2772.xml" ContentType="application/vnd.openxmlformats-officedocument.presentationml.tags+xml"/>
  <Override PartName="/ppt/tags/tag2773.xml" ContentType="application/vnd.openxmlformats-officedocument.presentationml.tags+xml"/>
  <Override PartName="/ppt/tags/tag2774.xml" ContentType="application/vnd.openxmlformats-officedocument.presentationml.tags+xml"/>
  <Override PartName="/ppt/tags/tag2775.xml" ContentType="application/vnd.openxmlformats-officedocument.presentationml.tags+xml"/>
  <Override PartName="/ppt/tags/tag2776.xml" ContentType="application/vnd.openxmlformats-officedocument.presentationml.tags+xml"/>
  <Override PartName="/ppt/tags/tag2777.xml" ContentType="application/vnd.openxmlformats-officedocument.presentationml.tags+xml"/>
  <Override PartName="/ppt/tags/tag2778.xml" ContentType="application/vnd.openxmlformats-officedocument.presentationml.tags+xml"/>
  <Override PartName="/ppt/tags/tag2779.xml" ContentType="application/vnd.openxmlformats-officedocument.presentationml.tags+xml"/>
  <Override PartName="/ppt/tags/tag278.xml" ContentType="application/vnd.openxmlformats-officedocument.presentationml.tags+xml"/>
  <Override PartName="/ppt/tags/tag2780.xml" ContentType="application/vnd.openxmlformats-officedocument.presentationml.tags+xml"/>
  <Override PartName="/ppt/tags/tag2781.xml" ContentType="application/vnd.openxmlformats-officedocument.presentationml.tags+xml"/>
  <Override PartName="/ppt/tags/tag2782.xml" ContentType="application/vnd.openxmlformats-officedocument.presentationml.tags+xml"/>
  <Override PartName="/ppt/tags/tag2783.xml" ContentType="application/vnd.openxmlformats-officedocument.presentationml.tags+xml"/>
  <Override PartName="/ppt/tags/tag2784.xml" ContentType="application/vnd.openxmlformats-officedocument.presentationml.tags+xml"/>
  <Override PartName="/ppt/tags/tag2785.xml" ContentType="application/vnd.openxmlformats-officedocument.presentationml.tags+xml"/>
  <Override PartName="/ppt/tags/tag2786.xml" ContentType="application/vnd.openxmlformats-officedocument.presentationml.tags+xml"/>
  <Override PartName="/ppt/tags/tag2787.xml" ContentType="application/vnd.openxmlformats-officedocument.presentationml.tags+xml"/>
  <Override PartName="/ppt/tags/tag2788.xml" ContentType="application/vnd.openxmlformats-officedocument.presentationml.tags+xml"/>
  <Override PartName="/ppt/tags/tag2789.xml" ContentType="application/vnd.openxmlformats-officedocument.presentationml.tags+xml"/>
  <Override PartName="/ppt/tags/tag279.xml" ContentType="application/vnd.openxmlformats-officedocument.presentationml.tags+xml"/>
  <Override PartName="/ppt/tags/tag2790.xml" ContentType="application/vnd.openxmlformats-officedocument.presentationml.tags+xml"/>
  <Override PartName="/ppt/tags/tag2791.xml" ContentType="application/vnd.openxmlformats-officedocument.presentationml.tags+xml"/>
  <Override PartName="/ppt/tags/tag2792.xml" ContentType="application/vnd.openxmlformats-officedocument.presentationml.tags+xml"/>
  <Override PartName="/ppt/tags/tag2793.xml" ContentType="application/vnd.openxmlformats-officedocument.presentationml.tags+xml"/>
  <Override PartName="/ppt/tags/tag2794.xml" ContentType="application/vnd.openxmlformats-officedocument.presentationml.tags+xml"/>
  <Override PartName="/ppt/tags/tag2795.xml" ContentType="application/vnd.openxmlformats-officedocument.presentationml.tags+xml"/>
  <Override PartName="/ppt/tags/tag2796.xml" ContentType="application/vnd.openxmlformats-officedocument.presentationml.tags+xml"/>
  <Override PartName="/ppt/tags/tag2797.xml" ContentType="application/vnd.openxmlformats-officedocument.presentationml.tags+xml"/>
  <Override PartName="/ppt/tags/tag2798.xml" ContentType="application/vnd.openxmlformats-officedocument.presentationml.tags+xml"/>
  <Override PartName="/ppt/tags/tag279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00.xml" ContentType="application/vnd.openxmlformats-officedocument.presentationml.tags+xml"/>
  <Override PartName="/ppt/tags/tag2801.xml" ContentType="application/vnd.openxmlformats-officedocument.presentationml.tags+xml"/>
  <Override PartName="/ppt/tags/tag2802.xml" ContentType="application/vnd.openxmlformats-officedocument.presentationml.tags+xml"/>
  <Override PartName="/ppt/tags/tag2803.xml" ContentType="application/vnd.openxmlformats-officedocument.presentationml.tags+xml"/>
  <Override PartName="/ppt/tags/tag2804.xml" ContentType="application/vnd.openxmlformats-officedocument.presentationml.tags+xml"/>
  <Override PartName="/ppt/tags/tag2805.xml" ContentType="application/vnd.openxmlformats-officedocument.presentationml.tags+xml"/>
  <Override PartName="/ppt/tags/tag2806.xml" ContentType="application/vnd.openxmlformats-officedocument.presentationml.tags+xml"/>
  <Override PartName="/ppt/tags/tag2807.xml" ContentType="application/vnd.openxmlformats-officedocument.presentationml.tags+xml"/>
  <Override PartName="/ppt/tags/tag2808.xml" ContentType="application/vnd.openxmlformats-officedocument.presentationml.tags+xml"/>
  <Override PartName="/ppt/tags/tag2809.xml" ContentType="application/vnd.openxmlformats-officedocument.presentationml.tags+xml"/>
  <Override PartName="/ppt/tags/tag281.xml" ContentType="application/vnd.openxmlformats-officedocument.presentationml.tags+xml"/>
  <Override PartName="/ppt/tags/tag2810.xml" ContentType="application/vnd.openxmlformats-officedocument.presentationml.tags+xml"/>
  <Override PartName="/ppt/tags/tag2811.xml" ContentType="application/vnd.openxmlformats-officedocument.presentationml.tags+xml"/>
  <Override PartName="/ppt/tags/tag2812.xml" ContentType="application/vnd.openxmlformats-officedocument.presentationml.tags+xml"/>
  <Override PartName="/ppt/tags/tag2813.xml" ContentType="application/vnd.openxmlformats-officedocument.presentationml.tags+xml"/>
  <Override PartName="/ppt/tags/tag2814.xml" ContentType="application/vnd.openxmlformats-officedocument.presentationml.tags+xml"/>
  <Override PartName="/ppt/tags/tag2815.xml" ContentType="application/vnd.openxmlformats-officedocument.presentationml.tags+xml"/>
  <Override PartName="/ppt/tags/tag2816.xml" ContentType="application/vnd.openxmlformats-officedocument.presentationml.tags+xml"/>
  <Override PartName="/ppt/tags/tag2817.xml" ContentType="application/vnd.openxmlformats-officedocument.presentationml.tags+xml"/>
  <Override PartName="/ppt/tags/tag2818.xml" ContentType="application/vnd.openxmlformats-officedocument.presentationml.tags+xml"/>
  <Override PartName="/ppt/tags/tag2819.xml" ContentType="application/vnd.openxmlformats-officedocument.presentationml.tags+xml"/>
  <Override PartName="/ppt/tags/tag282.xml" ContentType="application/vnd.openxmlformats-officedocument.presentationml.tags+xml"/>
  <Override PartName="/ppt/tags/tag2820.xml" ContentType="application/vnd.openxmlformats-officedocument.presentationml.tags+xml"/>
  <Override PartName="/ppt/tags/tag2821.xml" ContentType="application/vnd.openxmlformats-officedocument.presentationml.tags+xml"/>
  <Override PartName="/ppt/tags/tag2822.xml" ContentType="application/vnd.openxmlformats-officedocument.presentationml.tags+xml"/>
  <Override PartName="/ppt/tags/tag2823.xml" ContentType="application/vnd.openxmlformats-officedocument.presentationml.tags+xml"/>
  <Override PartName="/ppt/tags/tag2824.xml" ContentType="application/vnd.openxmlformats-officedocument.presentationml.tags+xml"/>
  <Override PartName="/ppt/tags/tag2825.xml" ContentType="application/vnd.openxmlformats-officedocument.presentationml.tags+xml"/>
  <Override PartName="/ppt/tags/tag2826.xml" ContentType="application/vnd.openxmlformats-officedocument.presentationml.tags+xml"/>
  <Override PartName="/ppt/tags/tag2827.xml" ContentType="application/vnd.openxmlformats-officedocument.presentationml.tags+xml"/>
  <Override PartName="/ppt/tags/tag2828.xml" ContentType="application/vnd.openxmlformats-officedocument.presentationml.tags+xml"/>
  <Override PartName="/ppt/tags/tag2829.xml" ContentType="application/vnd.openxmlformats-officedocument.presentationml.tags+xml"/>
  <Override PartName="/ppt/tags/tag283.xml" ContentType="application/vnd.openxmlformats-officedocument.presentationml.tags+xml"/>
  <Override PartName="/ppt/tags/tag2830.xml" ContentType="application/vnd.openxmlformats-officedocument.presentationml.tags+xml"/>
  <Override PartName="/ppt/tags/tag2831.xml" ContentType="application/vnd.openxmlformats-officedocument.presentationml.tags+xml"/>
  <Override PartName="/ppt/tags/tag2832.xml" ContentType="application/vnd.openxmlformats-officedocument.presentationml.tags+xml"/>
  <Override PartName="/ppt/tags/tag2833.xml" ContentType="application/vnd.openxmlformats-officedocument.presentationml.tags+xml"/>
  <Override PartName="/ppt/tags/tag2834.xml" ContentType="application/vnd.openxmlformats-officedocument.presentationml.tags+xml"/>
  <Override PartName="/ppt/tags/tag2835.xml" ContentType="application/vnd.openxmlformats-officedocument.presentationml.tags+xml"/>
  <Override PartName="/ppt/tags/tag2836.xml" ContentType="application/vnd.openxmlformats-officedocument.presentationml.tags+xml"/>
  <Override PartName="/ppt/tags/tag2837.xml" ContentType="application/vnd.openxmlformats-officedocument.presentationml.tags+xml"/>
  <Override PartName="/ppt/tags/tag2838.xml" ContentType="application/vnd.openxmlformats-officedocument.presentationml.tags+xml"/>
  <Override PartName="/ppt/tags/tag2839.xml" ContentType="application/vnd.openxmlformats-officedocument.presentationml.tags+xml"/>
  <Override PartName="/ppt/tags/tag284.xml" ContentType="application/vnd.openxmlformats-officedocument.presentationml.tags+xml"/>
  <Override PartName="/ppt/tags/tag2840.xml" ContentType="application/vnd.openxmlformats-officedocument.presentationml.tags+xml"/>
  <Override PartName="/ppt/tags/tag2841.xml" ContentType="application/vnd.openxmlformats-officedocument.presentationml.tags+xml"/>
  <Override PartName="/ppt/tags/tag2842.xml" ContentType="application/vnd.openxmlformats-officedocument.presentationml.tags+xml"/>
  <Override PartName="/ppt/tags/tag2843.xml" ContentType="application/vnd.openxmlformats-officedocument.presentationml.tags+xml"/>
  <Override PartName="/ppt/tags/tag2844.xml" ContentType="application/vnd.openxmlformats-officedocument.presentationml.tags+xml"/>
  <Override PartName="/ppt/tags/tag2845.xml" ContentType="application/vnd.openxmlformats-officedocument.presentationml.tags+xml"/>
  <Override PartName="/ppt/tags/tag2846.xml" ContentType="application/vnd.openxmlformats-officedocument.presentationml.tags+xml"/>
  <Override PartName="/ppt/tags/tag2847.xml" ContentType="application/vnd.openxmlformats-officedocument.presentationml.tags+xml"/>
  <Override PartName="/ppt/tags/tag2848.xml" ContentType="application/vnd.openxmlformats-officedocument.presentationml.tags+xml"/>
  <Override PartName="/ppt/tags/tag2849.xml" ContentType="application/vnd.openxmlformats-officedocument.presentationml.tags+xml"/>
  <Override PartName="/ppt/tags/tag285.xml" ContentType="application/vnd.openxmlformats-officedocument.presentationml.tags+xml"/>
  <Override PartName="/ppt/tags/tag2850.xml" ContentType="application/vnd.openxmlformats-officedocument.presentationml.tags+xml"/>
  <Override PartName="/ppt/tags/tag2851.xml" ContentType="application/vnd.openxmlformats-officedocument.presentationml.tags+xml"/>
  <Override PartName="/ppt/tags/tag2852.xml" ContentType="application/vnd.openxmlformats-officedocument.presentationml.tags+xml"/>
  <Override PartName="/ppt/tags/tag2853.xml" ContentType="application/vnd.openxmlformats-officedocument.presentationml.tags+xml"/>
  <Override PartName="/ppt/tags/tag2854.xml" ContentType="application/vnd.openxmlformats-officedocument.presentationml.tags+xml"/>
  <Override PartName="/ppt/tags/tag2855.xml" ContentType="application/vnd.openxmlformats-officedocument.presentationml.tags+xml"/>
  <Override PartName="/ppt/tags/tag2856.xml" ContentType="application/vnd.openxmlformats-officedocument.presentationml.tags+xml"/>
  <Override PartName="/ppt/tags/tag2857.xml" ContentType="application/vnd.openxmlformats-officedocument.presentationml.tags+xml"/>
  <Override PartName="/ppt/tags/tag2858.xml" ContentType="application/vnd.openxmlformats-officedocument.presentationml.tags+xml"/>
  <Override PartName="/ppt/tags/tag2859.xml" ContentType="application/vnd.openxmlformats-officedocument.presentationml.tags+xml"/>
  <Override PartName="/ppt/tags/tag286.xml" ContentType="application/vnd.openxmlformats-officedocument.presentationml.tags+xml"/>
  <Override PartName="/ppt/tags/tag2860.xml" ContentType="application/vnd.openxmlformats-officedocument.presentationml.tags+xml"/>
  <Override PartName="/ppt/tags/tag2861.xml" ContentType="application/vnd.openxmlformats-officedocument.presentationml.tags+xml"/>
  <Override PartName="/ppt/tags/tag2862.xml" ContentType="application/vnd.openxmlformats-officedocument.presentationml.tags+xml"/>
  <Override PartName="/ppt/tags/tag2863.xml" ContentType="application/vnd.openxmlformats-officedocument.presentationml.tags+xml"/>
  <Override PartName="/ppt/tags/tag2864.xml" ContentType="application/vnd.openxmlformats-officedocument.presentationml.tags+xml"/>
  <Override PartName="/ppt/tags/tag2865.xml" ContentType="application/vnd.openxmlformats-officedocument.presentationml.tags+xml"/>
  <Override PartName="/ppt/tags/tag2866.xml" ContentType="application/vnd.openxmlformats-officedocument.presentationml.tags+xml"/>
  <Override PartName="/ppt/tags/tag2867.xml" ContentType="application/vnd.openxmlformats-officedocument.presentationml.tags+xml"/>
  <Override PartName="/ppt/tags/tag2868.xml" ContentType="application/vnd.openxmlformats-officedocument.presentationml.tags+xml"/>
  <Override PartName="/ppt/tags/tag2869.xml" ContentType="application/vnd.openxmlformats-officedocument.presentationml.tags+xml"/>
  <Override PartName="/ppt/tags/tag287.xml" ContentType="application/vnd.openxmlformats-officedocument.presentationml.tags+xml"/>
  <Override PartName="/ppt/tags/tag2870.xml" ContentType="application/vnd.openxmlformats-officedocument.presentationml.tags+xml"/>
  <Override PartName="/ppt/tags/tag2871.xml" ContentType="application/vnd.openxmlformats-officedocument.presentationml.tags+xml"/>
  <Override PartName="/ppt/tags/tag2872.xml" ContentType="application/vnd.openxmlformats-officedocument.presentationml.tags+xml"/>
  <Override PartName="/ppt/tags/tag2873.xml" ContentType="application/vnd.openxmlformats-officedocument.presentationml.tags+xml"/>
  <Override PartName="/ppt/tags/tag2874.xml" ContentType="application/vnd.openxmlformats-officedocument.presentationml.tags+xml"/>
  <Override PartName="/ppt/tags/tag2875.xml" ContentType="application/vnd.openxmlformats-officedocument.presentationml.tags+xml"/>
  <Override PartName="/ppt/tags/tag2876.xml" ContentType="application/vnd.openxmlformats-officedocument.presentationml.tags+xml"/>
  <Override PartName="/ppt/tags/tag2877.xml" ContentType="application/vnd.openxmlformats-officedocument.presentationml.tags+xml"/>
  <Override PartName="/ppt/tags/tag2878.xml" ContentType="application/vnd.openxmlformats-officedocument.presentationml.tags+xml"/>
  <Override PartName="/ppt/tags/tag2879.xml" ContentType="application/vnd.openxmlformats-officedocument.presentationml.tags+xml"/>
  <Override PartName="/ppt/tags/tag288.xml" ContentType="application/vnd.openxmlformats-officedocument.presentationml.tags+xml"/>
  <Override PartName="/ppt/tags/tag2880.xml" ContentType="application/vnd.openxmlformats-officedocument.presentationml.tags+xml"/>
  <Override PartName="/ppt/tags/tag2881.xml" ContentType="application/vnd.openxmlformats-officedocument.presentationml.tags+xml"/>
  <Override PartName="/ppt/tags/tag2882.xml" ContentType="application/vnd.openxmlformats-officedocument.presentationml.tags+xml"/>
  <Override PartName="/ppt/tags/tag2883.xml" ContentType="application/vnd.openxmlformats-officedocument.presentationml.tags+xml"/>
  <Override PartName="/ppt/tags/tag2884.xml" ContentType="application/vnd.openxmlformats-officedocument.presentationml.tags+xml"/>
  <Override PartName="/ppt/tags/tag2885.xml" ContentType="application/vnd.openxmlformats-officedocument.presentationml.tags+xml"/>
  <Override PartName="/ppt/tags/tag2886.xml" ContentType="application/vnd.openxmlformats-officedocument.presentationml.tags+xml"/>
  <Override PartName="/ppt/tags/tag2887.xml" ContentType="application/vnd.openxmlformats-officedocument.presentationml.tags+xml"/>
  <Override PartName="/ppt/tags/tag2888.xml" ContentType="application/vnd.openxmlformats-officedocument.presentationml.tags+xml"/>
  <Override PartName="/ppt/tags/tag2889.xml" ContentType="application/vnd.openxmlformats-officedocument.presentationml.tags+xml"/>
  <Override PartName="/ppt/tags/tag289.xml" ContentType="application/vnd.openxmlformats-officedocument.presentationml.tags+xml"/>
  <Override PartName="/ppt/tags/tag2890.xml" ContentType="application/vnd.openxmlformats-officedocument.presentationml.tags+xml"/>
  <Override PartName="/ppt/tags/tag2891.xml" ContentType="application/vnd.openxmlformats-officedocument.presentationml.tags+xml"/>
  <Override PartName="/ppt/tags/tag2892.xml" ContentType="application/vnd.openxmlformats-officedocument.presentationml.tags+xml"/>
  <Override PartName="/ppt/tags/tag2893.xml" ContentType="application/vnd.openxmlformats-officedocument.presentationml.tags+xml"/>
  <Override PartName="/ppt/tags/tag2894.xml" ContentType="application/vnd.openxmlformats-officedocument.presentationml.tags+xml"/>
  <Override PartName="/ppt/tags/tag2895.xml" ContentType="application/vnd.openxmlformats-officedocument.presentationml.tags+xml"/>
  <Override PartName="/ppt/tags/tag2896.xml" ContentType="application/vnd.openxmlformats-officedocument.presentationml.tags+xml"/>
  <Override PartName="/ppt/tags/tag2897.xml" ContentType="application/vnd.openxmlformats-officedocument.presentationml.tags+xml"/>
  <Override PartName="/ppt/tags/tag2898.xml" ContentType="application/vnd.openxmlformats-officedocument.presentationml.tags+xml"/>
  <Override PartName="/ppt/tags/tag289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00.xml" ContentType="application/vnd.openxmlformats-officedocument.presentationml.tags+xml"/>
  <Override PartName="/ppt/tags/tag2901.xml" ContentType="application/vnd.openxmlformats-officedocument.presentationml.tags+xml"/>
  <Override PartName="/ppt/tags/tag2902.xml" ContentType="application/vnd.openxmlformats-officedocument.presentationml.tags+xml"/>
  <Override PartName="/ppt/tags/tag2903.xml" ContentType="application/vnd.openxmlformats-officedocument.presentationml.tags+xml"/>
  <Override PartName="/ppt/tags/tag2904.xml" ContentType="application/vnd.openxmlformats-officedocument.presentationml.tags+xml"/>
  <Override PartName="/ppt/tags/tag2905.xml" ContentType="application/vnd.openxmlformats-officedocument.presentationml.tags+xml"/>
  <Override PartName="/ppt/tags/tag2906.xml" ContentType="application/vnd.openxmlformats-officedocument.presentationml.tags+xml"/>
  <Override PartName="/ppt/tags/tag2907.xml" ContentType="application/vnd.openxmlformats-officedocument.presentationml.tags+xml"/>
  <Override PartName="/ppt/tags/tag2908.xml" ContentType="application/vnd.openxmlformats-officedocument.presentationml.tags+xml"/>
  <Override PartName="/ppt/tags/tag2909.xml" ContentType="application/vnd.openxmlformats-officedocument.presentationml.tags+xml"/>
  <Override PartName="/ppt/tags/tag291.xml" ContentType="application/vnd.openxmlformats-officedocument.presentationml.tags+xml"/>
  <Override PartName="/ppt/tags/tag2910.xml" ContentType="application/vnd.openxmlformats-officedocument.presentationml.tags+xml"/>
  <Override PartName="/ppt/tags/tag2911.xml" ContentType="application/vnd.openxmlformats-officedocument.presentationml.tags+xml"/>
  <Override PartName="/ppt/tags/tag2912.xml" ContentType="application/vnd.openxmlformats-officedocument.presentationml.tags+xml"/>
  <Override PartName="/ppt/tags/tag2913.xml" ContentType="application/vnd.openxmlformats-officedocument.presentationml.tags+xml"/>
  <Override PartName="/ppt/tags/tag2914.xml" ContentType="application/vnd.openxmlformats-officedocument.presentationml.tags+xml"/>
  <Override PartName="/ppt/tags/tag2915.xml" ContentType="application/vnd.openxmlformats-officedocument.presentationml.tags+xml"/>
  <Override PartName="/ppt/tags/tag2916.xml" ContentType="application/vnd.openxmlformats-officedocument.presentationml.tags+xml"/>
  <Override PartName="/ppt/tags/tag2917.xml" ContentType="application/vnd.openxmlformats-officedocument.presentationml.tags+xml"/>
  <Override PartName="/ppt/tags/tag2918.xml" ContentType="application/vnd.openxmlformats-officedocument.presentationml.tags+xml"/>
  <Override PartName="/ppt/tags/tag2919.xml" ContentType="application/vnd.openxmlformats-officedocument.presentationml.tags+xml"/>
  <Override PartName="/ppt/tags/tag292.xml" ContentType="application/vnd.openxmlformats-officedocument.presentationml.tags+xml"/>
  <Override PartName="/ppt/tags/tag2920.xml" ContentType="application/vnd.openxmlformats-officedocument.presentationml.tags+xml"/>
  <Override PartName="/ppt/tags/tag2921.xml" ContentType="application/vnd.openxmlformats-officedocument.presentationml.tags+xml"/>
  <Override PartName="/ppt/tags/tag2922.xml" ContentType="application/vnd.openxmlformats-officedocument.presentationml.tags+xml"/>
  <Override PartName="/ppt/tags/tag2923.xml" ContentType="application/vnd.openxmlformats-officedocument.presentationml.tags+xml"/>
  <Override PartName="/ppt/tags/tag2924.xml" ContentType="application/vnd.openxmlformats-officedocument.presentationml.tags+xml"/>
  <Override PartName="/ppt/tags/tag2925.xml" ContentType="application/vnd.openxmlformats-officedocument.presentationml.tags+xml"/>
  <Override PartName="/ppt/tags/tag2926.xml" ContentType="application/vnd.openxmlformats-officedocument.presentationml.tags+xml"/>
  <Override PartName="/ppt/tags/tag2927.xml" ContentType="application/vnd.openxmlformats-officedocument.presentationml.tags+xml"/>
  <Override PartName="/ppt/tags/tag2928.xml" ContentType="application/vnd.openxmlformats-officedocument.presentationml.tags+xml"/>
  <Override PartName="/ppt/tags/tag2929.xml" ContentType="application/vnd.openxmlformats-officedocument.presentationml.tags+xml"/>
  <Override PartName="/ppt/tags/tag293.xml" ContentType="application/vnd.openxmlformats-officedocument.presentationml.tags+xml"/>
  <Override PartName="/ppt/tags/tag2930.xml" ContentType="application/vnd.openxmlformats-officedocument.presentationml.tags+xml"/>
  <Override PartName="/ppt/tags/tag2931.xml" ContentType="application/vnd.openxmlformats-officedocument.presentationml.tags+xml"/>
  <Override PartName="/ppt/tags/tag2932.xml" ContentType="application/vnd.openxmlformats-officedocument.presentationml.tags+xml"/>
  <Override PartName="/ppt/tags/tag2933.xml" ContentType="application/vnd.openxmlformats-officedocument.presentationml.tags+xml"/>
  <Override PartName="/ppt/tags/tag2934.xml" ContentType="application/vnd.openxmlformats-officedocument.presentationml.tags+xml"/>
  <Override PartName="/ppt/tags/tag2935.xml" ContentType="application/vnd.openxmlformats-officedocument.presentationml.tags+xml"/>
  <Override PartName="/ppt/tags/tag2936.xml" ContentType="application/vnd.openxmlformats-officedocument.presentationml.tags+xml"/>
  <Override PartName="/ppt/tags/tag2937.xml" ContentType="application/vnd.openxmlformats-officedocument.presentationml.tags+xml"/>
  <Override PartName="/ppt/tags/tag2938.xml" ContentType="application/vnd.openxmlformats-officedocument.presentationml.tags+xml"/>
  <Override PartName="/ppt/tags/tag2939.xml" ContentType="application/vnd.openxmlformats-officedocument.presentationml.tags+xml"/>
  <Override PartName="/ppt/tags/tag294.xml" ContentType="application/vnd.openxmlformats-officedocument.presentationml.tags+xml"/>
  <Override PartName="/ppt/tags/tag2940.xml" ContentType="application/vnd.openxmlformats-officedocument.presentationml.tags+xml"/>
  <Override PartName="/ppt/tags/tag2941.xml" ContentType="application/vnd.openxmlformats-officedocument.presentationml.tags+xml"/>
  <Override PartName="/ppt/tags/tag2942.xml" ContentType="application/vnd.openxmlformats-officedocument.presentationml.tags+xml"/>
  <Override PartName="/ppt/tags/tag2943.xml" ContentType="application/vnd.openxmlformats-officedocument.presentationml.tags+xml"/>
  <Override PartName="/ppt/tags/tag2944.xml" ContentType="application/vnd.openxmlformats-officedocument.presentationml.tags+xml"/>
  <Override PartName="/ppt/tags/tag2945.xml" ContentType="application/vnd.openxmlformats-officedocument.presentationml.tags+xml"/>
  <Override PartName="/ppt/tags/tag2946.xml" ContentType="application/vnd.openxmlformats-officedocument.presentationml.tags+xml"/>
  <Override PartName="/ppt/tags/tag2947.xml" ContentType="application/vnd.openxmlformats-officedocument.presentationml.tags+xml"/>
  <Override PartName="/ppt/tags/tag2948.xml" ContentType="application/vnd.openxmlformats-officedocument.presentationml.tags+xml"/>
  <Override PartName="/ppt/tags/tag2949.xml" ContentType="application/vnd.openxmlformats-officedocument.presentationml.tags+xml"/>
  <Override PartName="/ppt/tags/tag295.xml" ContentType="application/vnd.openxmlformats-officedocument.presentationml.tags+xml"/>
  <Override PartName="/ppt/tags/tag2950.xml" ContentType="application/vnd.openxmlformats-officedocument.presentationml.tags+xml"/>
  <Override PartName="/ppt/tags/tag2951.xml" ContentType="application/vnd.openxmlformats-officedocument.presentationml.tags+xml"/>
  <Override PartName="/ppt/tags/tag2952.xml" ContentType="application/vnd.openxmlformats-officedocument.presentationml.tags+xml"/>
  <Override PartName="/ppt/tags/tag2953.xml" ContentType="application/vnd.openxmlformats-officedocument.presentationml.tags+xml"/>
  <Override PartName="/ppt/tags/tag2954.xml" ContentType="application/vnd.openxmlformats-officedocument.presentationml.tags+xml"/>
  <Override PartName="/ppt/tags/tag2955.xml" ContentType="application/vnd.openxmlformats-officedocument.presentationml.tags+xml"/>
  <Override PartName="/ppt/tags/tag2956.xml" ContentType="application/vnd.openxmlformats-officedocument.presentationml.tags+xml"/>
  <Override PartName="/ppt/tags/tag2957.xml" ContentType="application/vnd.openxmlformats-officedocument.presentationml.tags+xml"/>
  <Override PartName="/ppt/tags/tag2958.xml" ContentType="application/vnd.openxmlformats-officedocument.presentationml.tags+xml"/>
  <Override PartName="/ppt/tags/tag2959.xml" ContentType="application/vnd.openxmlformats-officedocument.presentationml.tags+xml"/>
  <Override PartName="/ppt/tags/tag296.xml" ContentType="application/vnd.openxmlformats-officedocument.presentationml.tags+xml"/>
  <Override PartName="/ppt/tags/tag2960.xml" ContentType="application/vnd.openxmlformats-officedocument.presentationml.tags+xml"/>
  <Override PartName="/ppt/tags/tag2961.xml" ContentType="application/vnd.openxmlformats-officedocument.presentationml.tags+xml"/>
  <Override PartName="/ppt/tags/tag2962.xml" ContentType="application/vnd.openxmlformats-officedocument.presentationml.tags+xml"/>
  <Override PartName="/ppt/tags/tag2963.xml" ContentType="application/vnd.openxmlformats-officedocument.presentationml.tags+xml"/>
  <Override PartName="/ppt/tags/tag2964.xml" ContentType="application/vnd.openxmlformats-officedocument.presentationml.tags+xml"/>
  <Override PartName="/ppt/tags/tag2965.xml" ContentType="application/vnd.openxmlformats-officedocument.presentationml.tags+xml"/>
  <Override PartName="/ppt/tags/tag2966.xml" ContentType="application/vnd.openxmlformats-officedocument.presentationml.tags+xml"/>
  <Override PartName="/ppt/tags/tag2967.xml" ContentType="application/vnd.openxmlformats-officedocument.presentationml.tags+xml"/>
  <Override PartName="/ppt/tags/tag2968.xml" ContentType="application/vnd.openxmlformats-officedocument.presentationml.tags+xml"/>
  <Override PartName="/ppt/tags/tag2969.xml" ContentType="application/vnd.openxmlformats-officedocument.presentationml.tags+xml"/>
  <Override PartName="/ppt/tags/tag297.xml" ContentType="application/vnd.openxmlformats-officedocument.presentationml.tags+xml"/>
  <Override PartName="/ppt/tags/tag2970.xml" ContentType="application/vnd.openxmlformats-officedocument.presentationml.tags+xml"/>
  <Override PartName="/ppt/tags/tag2971.xml" ContentType="application/vnd.openxmlformats-officedocument.presentationml.tags+xml"/>
  <Override PartName="/ppt/tags/tag2972.xml" ContentType="application/vnd.openxmlformats-officedocument.presentationml.tags+xml"/>
  <Override PartName="/ppt/tags/tag2973.xml" ContentType="application/vnd.openxmlformats-officedocument.presentationml.tags+xml"/>
  <Override PartName="/ppt/tags/tag2974.xml" ContentType="application/vnd.openxmlformats-officedocument.presentationml.tags+xml"/>
  <Override PartName="/ppt/tags/tag2975.xml" ContentType="application/vnd.openxmlformats-officedocument.presentationml.tags+xml"/>
  <Override PartName="/ppt/tags/tag2976.xml" ContentType="application/vnd.openxmlformats-officedocument.presentationml.tags+xml"/>
  <Override PartName="/ppt/tags/tag2977.xml" ContentType="application/vnd.openxmlformats-officedocument.presentationml.tags+xml"/>
  <Override PartName="/ppt/tags/tag2978.xml" ContentType="application/vnd.openxmlformats-officedocument.presentationml.tags+xml"/>
  <Override PartName="/ppt/tags/tag2979.xml" ContentType="application/vnd.openxmlformats-officedocument.presentationml.tags+xml"/>
  <Override PartName="/ppt/tags/tag298.xml" ContentType="application/vnd.openxmlformats-officedocument.presentationml.tags+xml"/>
  <Override PartName="/ppt/tags/tag2980.xml" ContentType="application/vnd.openxmlformats-officedocument.presentationml.tags+xml"/>
  <Override PartName="/ppt/tags/tag2981.xml" ContentType="application/vnd.openxmlformats-officedocument.presentationml.tags+xml"/>
  <Override PartName="/ppt/tags/tag2982.xml" ContentType="application/vnd.openxmlformats-officedocument.presentationml.tags+xml"/>
  <Override PartName="/ppt/tags/tag2983.xml" ContentType="application/vnd.openxmlformats-officedocument.presentationml.tags+xml"/>
  <Override PartName="/ppt/tags/tag2984.xml" ContentType="application/vnd.openxmlformats-officedocument.presentationml.tags+xml"/>
  <Override PartName="/ppt/tags/tag2985.xml" ContentType="application/vnd.openxmlformats-officedocument.presentationml.tags+xml"/>
  <Override PartName="/ppt/tags/tag2986.xml" ContentType="application/vnd.openxmlformats-officedocument.presentationml.tags+xml"/>
  <Override PartName="/ppt/tags/tag2987.xml" ContentType="application/vnd.openxmlformats-officedocument.presentationml.tags+xml"/>
  <Override PartName="/ppt/tags/tag2988.xml" ContentType="application/vnd.openxmlformats-officedocument.presentationml.tags+xml"/>
  <Override PartName="/ppt/tags/tag2989.xml" ContentType="application/vnd.openxmlformats-officedocument.presentationml.tags+xml"/>
  <Override PartName="/ppt/tags/tag299.xml" ContentType="application/vnd.openxmlformats-officedocument.presentationml.tags+xml"/>
  <Override PartName="/ppt/tags/tag2990.xml" ContentType="application/vnd.openxmlformats-officedocument.presentationml.tags+xml"/>
  <Override PartName="/ppt/tags/tag2991.xml" ContentType="application/vnd.openxmlformats-officedocument.presentationml.tags+xml"/>
  <Override PartName="/ppt/tags/tag2992.xml" ContentType="application/vnd.openxmlformats-officedocument.presentationml.tags+xml"/>
  <Override PartName="/ppt/tags/tag2993.xml" ContentType="application/vnd.openxmlformats-officedocument.presentationml.tags+xml"/>
  <Override PartName="/ppt/tags/tag2994.xml" ContentType="application/vnd.openxmlformats-officedocument.presentationml.tags+xml"/>
  <Override PartName="/ppt/tags/tag2995.xml" ContentType="application/vnd.openxmlformats-officedocument.presentationml.tags+xml"/>
  <Override PartName="/ppt/tags/tag2996.xml" ContentType="application/vnd.openxmlformats-officedocument.presentationml.tags+xml"/>
  <Override PartName="/ppt/tags/tag2997.xml" ContentType="application/vnd.openxmlformats-officedocument.presentationml.tags+xml"/>
  <Override PartName="/ppt/tags/tag2998.xml" ContentType="application/vnd.openxmlformats-officedocument.presentationml.tags+xml"/>
  <Override PartName="/ppt/tags/tag29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00.xml" ContentType="application/vnd.openxmlformats-officedocument.presentationml.tags+xml"/>
  <Override PartName="/ppt/tags/tag3001.xml" ContentType="application/vnd.openxmlformats-officedocument.presentationml.tags+xml"/>
  <Override PartName="/ppt/tags/tag3002.xml" ContentType="application/vnd.openxmlformats-officedocument.presentationml.tags+xml"/>
  <Override PartName="/ppt/tags/tag3003.xml" ContentType="application/vnd.openxmlformats-officedocument.presentationml.tags+xml"/>
  <Override PartName="/ppt/tags/tag3004.xml" ContentType="application/vnd.openxmlformats-officedocument.presentationml.tags+xml"/>
  <Override PartName="/ppt/tags/tag3005.xml" ContentType="application/vnd.openxmlformats-officedocument.presentationml.tags+xml"/>
  <Override PartName="/ppt/tags/tag3006.xml" ContentType="application/vnd.openxmlformats-officedocument.presentationml.tags+xml"/>
  <Override PartName="/ppt/tags/tag3007.xml" ContentType="application/vnd.openxmlformats-officedocument.presentationml.tags+xml"/>
  <Override PartName="/ppt/tags/tag3008.xml" ContentType="application/vnd.openxmlformats-officedocument.presentationml.tags+xml"/>
  <Override PartName="/ppt/tags/tag3009.xml" ContentType="application/vnd.openxmlformats-officedocument.presentationml.tags+xml"/>
  <Override PartName="/ppt/tags/tag301.xml" ContentType="application/vnd.openxmlformats-officedocument.presentationml.tags+xml"/>
  <Override PartName="/ppt/tags/tag3010.xml" ContentType="application/vnd.openxmlformats-officedocument.presentationml.tags+xml"/>
  <Override PartName="/ppt/tags/tag3011.xml" ContentType="application/vnd.openxmlformats-officedocument.presentationml.tags+xml"/>
  <Override PartName="/ppt/tags/tag3012.xml" ContentType="application/vnd.openxmlformats-officedocument.presentationml.tags+xml"/>
  <Override PartName="/ppt/tags/tag3013.xml" ContentType="application/vnd.openxmlformats-officedocument.presentationml.tags+xml"/>
  <Override PartName="/ppt/tags/tag3014.xml" ContentType="application/vnd.openxmlformats-officedocument.presentationml.tags+xml"/>
  <Override PartName="/ppt/tags/tag3015.xml" ContentType="application/vnd.openxmlformats-officedocument.presentationml.tags+xml"/>
  <Override PartName="/ppt/tags/tag3016.xml" ContentType="application/vnd.openxmlformats-officedocument.presentationml.tags+xml"/>
  <Override PartName="/ppt/tags/tag3017.xml" ContentType="application/vnd.openxmlformats-officedocument.presentationml.tags+xml"/>
  <Override PartName="/ppt/tags/tag3018.xml" ContentType="application/vnd.openxmlformats-officedocument.presentationml.tags+xml"/>
  <Override PartName="/ppt/tags/tag3019.xml" ContentType="application/vnd.openxmlformats-officedocument.presentationml.tags+xml"/>
  <Override PartName="/ppt/tags/tag302.xml" ContentType="application/vnd.openxmlformats-officedocument.presentationml.tags+xml"/>
  <Override PartName="/ppt/tags/tag3020.xml" ContentType="application/vnd.openxmlformats-officedocument.presentationml.tags+xml"/>
  <Override PartName="/ppt/tags/tag3021.xml" ContentType="application/vnd.openxmlformats-officedocument.presentationml.tags+xml"/>
  <Override PartName="/ppt/tags/tag3022.xml" ContentType="application/vnd.openxmlformats-officedocument.presentationml.tags+xml"/>
  <Override PartName="/ppt/tags/tag3023.xml" ContentType="application/vnd.openxmlformats-officedocument.presentationml.tags+xml"/>
  <Override PartName="/ppt/tags/tag3024.xml" ContentType="application/vnd.openxmlformats-officedocument.presentationml.tags+xml"/>
  <Override PartName="/ppt/tags/tag3025.xml" ContentType="application/vnd.openxmlformats-officedocument.presentationml.tags+xml"/>
  <Override PartName="/ppt/tags/tag3026.xml" ContentType="application/vnd.openxmlformats-officedocument.presentationml.tags+xml"/>
  <Override PartName="/ppt/tags/tag3027.xml" ContentType="application/vnd.openxmlformats-officedocument.presentationml.tags+xml"/>
  <Override PartName="/ppt/tags/tag3028.xml" ContentType="application/vnd.openxmlformats-officedocument.presentationml.tags+xml"/>
  <Override PartName="/ppt/tags/tag3029.xml" ContentType="application/vnd.openxmlformats-officedocument.presentationml.tags+xml"/>
  <Override PartName="/ppt/tags/tag303.xml" ContentType="application/vnd.openxmlformats-officedocument.presentationml.tags+xml"/>
  <Override PartName="/ppt/tags/tag3030.xml" ContentType="application/vnd.openxmlformats-officedocument.presentationml.tags+xml"/>
  <Override PartName="/ppt/tags/tag3031.xml" ContentType="application/vnd.openxmlformats-officedocument.presentationml.tags+xml"/>
  <Override PartName="/ppt/tags/tag3032.xml" ContentType="application/vnd.openxmlformats-officedocument.presentationml.tags+xml"/>
  <Override PartName="/ppt/tags/tag3033.xml" ContentType="application/vnd.openxmlformats-officedocument.presentationml.tags+xml"/>
  <Override PartName="/ppt/tags/tag3034.xml" ContentType="application/vnd.openxmlformats-officedocument.presentationml.tags+xml"/>
  <Override PartName="/ppt/tags/tag3035.xml" ContentType="application/vnd.openxmlformats-officedocument.presentationml.tags+xml"/>
  <Override PartName="/ppt/tags/tag3036.xml" ContentType="application/vnd.openxmlformats-officedocument.presentationml.tags+xml"/>
  <Override PartName="/ppt/tags/tag3037.xml" ContentType="application/vnd.openxmlformats-officedocument.presentationml.tags+xml"/>
  <Override PartName="/ppt/tags/tag3038.xml" ContentType="application/vnd.openxmlformats-officedocument.presentationml.tags+xml"/>
  <Override PartName="/ppt/tags/tag3039.xml" ContentType="application/vnd.openxmlformats-officedocument.presentationml.tags+xml"/>
  <Override PartName="/ppt/tags/tag304.xml" ContentType="application/vnd.openxmlformats-officedocument.presentationml.tags+xml"/>
  <Override PartName="/ppt/tags/tag3040.xml" ContentType="application/vnd.openxmlformats-officedocument.presentationml.tags+xml"/>
  <Override PartName="/ppt/tags/tag3041.xml" ContentType="application/vnd.openxmlformats-officedocument.presentationml.tags+xml"/>
  <Override PartName="/ppt/tags/tag3042.xml" ContentType="application/vnd.openxmlformats-officedocument.presentationml.tags+xml"/>
  <Override PartName="/ppt/tags/tag3043.xml" ContentType="application/vnd.openxmlformats-officedocument.presentationml.tags+xml"/>
  <Override PartName="/ppt/tags/tag3044.xml" ContentType="application/vnd.openxmlformats-officedocument.presentationml.tags+xml"/>
  <Override PartName="/ppt/tags/tag3045.xml" ContentType="application/vnd.openxmlformats-officedocument.presentationml.tags+xml"/>
  <Override PartName="/ppt/tags/tag3046.xml" ContentType="application/vnd.openxmlformats-officedocument.presentationml.tags+xml"/>
  <Override PartName="/ppt/tags/tag3047.xml" ContentType="application/vnd.openxmlformats-officedocument.presentationml.tags+xml"/>
  <Override PartName="/ppt/tags/tag3048.xml" ContentType="application/vnd.openxmlformats-officedocument.presentationml.tags+xml"/>
  <Override PartName="/ppt/tags/tag3049.xml" ContentType="application/vnd.openxmlformats-officedocument.presentationml.tags+xml"/>
  <Override PartName="/ppt/tags/tag305.xml" ContentType="application/vnd.openxmlformats-officedocument.presentationml.tags+xml"/>
  <Override PartName="/ppt/tags/tag3050.xml" ContentType="application/vnd.openxmlformats-officedocument.presentationml.tags+xml"/>
  <Override PartName="/ppt/tags/tag3051.xml" ContentType="application/vnd.openxmlformats-officedocument.presentationml.tags+xml"/>
  <Override PartName="/ppt/tags/tag3052.xml" ContentType="application/vnd.openxmlformats-officedocument.presentationml.tags+xml"/>
  <Override PartName="/ppt/tags/tag3053.xml" ContentType="application/vnd.openxmlformats-officedocument.presentationml.tags+xml"/>
  <Override PartName="/ppt/tags/tag3054.xml" ContentType="application/vnd.openxmlformats-officedocument.presentationml.tags+xml"/>
  <Override PartName="/ppt/tags/tag3055.xml" ContentType="application/vnd.openxmlformats-officedocument.presentationml.tags+xml"/>
  <Override PartName="/ppt/tags/tag3056.xml" ContentType="application/vnd.openxmlformats-officedocument.presentationml.tags+xml"/>
  <Override PartName="/ppt/tags/tag3057.xml" ContentType="application/vnd.openxmlformats-officedocument.presentationml.tags+xml"/>
  <Override PartName="/ppt/tags/tag3058.xml" ContentType="application/vnd.openxmlformats-officedocument.presentationml.tags+xml"/>
  <Override PartName="/ppt/tags/tag3059.xml" ContentType="application/vnd.openxmlformats-officedocument.presentationml.tags+xml"/>
  <Override PartName="/ppt/tags/tag306.xml" ContentType="application/vnd.openxmlformats-officedocument.presentationml.tags+xml"/>
  <Override PartName="/ppt/tags/tag3060.xml" ContentType="application/vnd.openxmlformats-officedocument.presentationml.tags+xml"/>
  <Override PartName="/ppt/tags/tag3061.xml" ContentType="application/vnd.openxmlformats-officedocument.presentationml.tags+xml"/>
  <Override PartName="/ppt/tags/tag3062.xml" ContentType="application/vnd.openxmlformats-officedocument.presentationml.tags+xml"/>
  <Override PartName="/ppt/tags/tag3063.xml" ContentType="application/vnd.openxmlformats-officedocument.presentationml.tags+xml"/>
  <Override PartName="/ppt/tags/tag3064.xml" ContentType="application/vnd.openxmlformats-officedocument.presentationml.tags+xml"/>
  <Override PartName="/ppt/tags/tag3065.xml" ContentType="application/vnd.openxmlformats-officedocument.presentationml.tags+xml"/>
  <Override PartName="/ppt/tags/tag3066.xml" ContentType="application/vnd.openxmlformats-officedocument.presentationml.tags+xml"/>
  <Override PartName="/ppt/tags/tag3067.xml" ContentType="application/vnd.openxmlformats-officedocument.presentationml.tags+xml"/>
  <Override PartName="/ppt/tags/tag3068.xml" ContentType="application/vnd.openxmlformats-officedocument.presentationml.tags+xml"/>
  <Override PartName="/ppt/tags/tag3069.xml" ContentType="application/vnd.openxmlformats-officedocument.presentationml.tags+xml"/>
  <Override PartName="/ppt/tags/tag307.xml" ContentType="application/vnd.openxmlformats-officedocument.presentationml.tags+xml"/>
  <Override PartName="/ppt/tags/tag3070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63" r:id="rId6"/>
    <p:sldId id="264" r:id="rId7"/>
    <p:sldId id="315" r:id="rId8"/>
    <p:sldId id="320" r:id="rId9"/>
    <p:sldId id="321" r:id="rId10"/>
    <p:sldId id="322" r:id="rId11"/>
    <p:sldId id="323" r:id="rId12"/>
    <p:sldId id="324" r:id="rId13"/>
    <p:sldId id="356" r:id="rId14"/>
    <p:sldId id="357" r:id="rId15"/>
    <p:sldId id="359" r:id="rId16"/>
    <p:sldId id="358" r:id="rId17"/>
    <p:sldId id="360" r:id="rId18"/>
    <p:sldId id="362" r:id="rId19"/>
    <p:sldId id="363" r:id="rId20"/>
    <p:sldId id="364" r:id="rId21"/>
    <p:sldId id="365" r:id="rId22"/>
    <p:sldId id="366" r:id="rId23"/>
    <p:sldId id="367" r:id="rId24"/>
    <p:sldId id="368" r:id="rId25"/>
    <p:sldId id="369" r:id="rId26"/>
    <p:sldId id="370" r:id="rId27"/>
    <p:sldId id="371" r:id="rId28"/>
    <p:sldId id="372" r:id="rId29"/>
    <p:sldId id="373" r:id="rId30"/>
    <p:sldId id="374" r:id="rId31"/>
    <p:sldId id="375" r:id="rId32"/>
    <p:sldId id="376" r:id="rId33"/>
    <p:sldId id="377" r:id="rId34"/>
    <p:sldId id="378" r:id="rId35"/>
    <p:sldId id="379" r:id="rId36"/>
    <p:sldId id="380" r:id="rId37"/>
    <p:sldId id="381" r:id="rId38"/>
    <p:sldId id="382" r:id="rId39"/>
    <p:sldId id="383" r:id="rId40"/>
    <p:sldId id="384" r:id="rId41"/>
    <p:sldId id="361" r:id="rId42"/>
    <p:sldId id="385" r:id="rId43"/>
    <p:sldId id="386" r:id="rId44"/>
    <p:sldId id="389" r:id="rId45"/>
    <p:sldId id="388" r:id="rId46"/>
    <p:sldId id="390" r:id="rId47"/>
    <p:sldId id="391" r:id="rId48"/>
    <p:sldId id="387" r:id="rId49"/>
    <p:sldId id="393" r:id="rId50"/>
    <p:sldId id="394" r:id="rId51"/>
    <p:sldId id="395" r:id="rId52"/>
    <p:sldId id="396" r:id="rId53"/>
    <p:sldId id="397" r:id="rId54"/>
    <p:sldId id="398" r:id="rId55"/>
    <p:sldId id="399" r:id="rId56"/>
    <p:sldId id="413" r:id="rId57"/>
    <p:sldId id="414" r:id="rId58"/>
    <p:sldId id="415" r:id="rId59"/>
    <p:sldId id="416" r:id="rId60"/>
    <p:sldId id="417" r:id="rId61"/>
    <p:sldId id="418" r:id="rId62"/>
    <p:sldId id="419" r:id="rId63"/>
    <p:sldId id="420" r:id="rId64"/>
    <p:sldId id="421" r:id="rId65"/>
    <p:sldId id="422" r:id="rId66"/>
    <p:sldId id="423" r:id="rId67"/>
    <p:sldId id="424" r:id="rId68"/>
    <p:sldId id="425" r:id="rId69"/>
    <p:sldId id="426" r:id="rId70"/>
    <p:sldId id="392" r:id="rId71"/>
    <p:sldId id="439" r:id="rId72"/>
    <p:sldId id="440" r:id="rId73"/>
    <p:sldId id="441" r:id="rId74"/>
    <p:sldId id="442" r:id="rId75"/>
    <p:sldId id="443" r:id="rId76"/>
    <p:sldId id="444" r:id="rId77"/>
    <p:sldId id="445" r:id="rId78"/>
    <p:sldId id="446" r:id="rId79"/>
    <p:sldId id="447" r:id="rId80"/>
    <p:sldId id="449" r:id="rId81"/>
    <p:sldId id="448" r:id="rId82"/>
    <p:sldId id="450" r:id="rId83"/>
    <p:sldId id="451" r:id="rId84"/>
    <p:sldId id="452" r:id="rId85"/>
    <p:sldId id="453" r:id="rId86"/>
    <p:sldId id="454" r:id="rId87"/>
    <p:sldId id="455" r:id="rId88"/>
    <p:sldId id="456" r:id="rId89"/>
    <p:sldId id="457" r:id="rId90"/>
    <p:sldId id="458" r:id="rId91"/>
    <p:sldId id="459" r:id="rId92"/>
    <p:sldId id="460" r:id="rId93"/>
    <p:sldId id="461" r:id="rId94"/>
    <p:sldId id="463" r:id="rId95"/>
    <p:sldId id="464" r:id="rId96"/>
    <p:sldId id="462" r:id="rId97"/>
    <p:sldId id="465" r:id="rId98"/>
    <p:sldId id="466" r:id="rId99"/>
    <p:sldId id="467" r:id="rId100"/>
    <p:sldId id="468" r:id="rId101"/>
    <p:sldId id="469" r:id="rId102"/>
    <p:sldId id="470" r:id="rId103"/>
    <p:sldId id="471" r:id="rId104"/>
    <p:sldId id="472" r:id="rId105"/>
    <p:sldId id="473" r:id="rId106"/>
    <p:sldId id="474" r:id="rId107"/>
    <p:sldId id="475" r:id="rId108"/>
    <p:sldId id="476" r:id="rId109"/>
    <p:sldId id="477" r:id="rId110"/>
    <p:sldId id="478" r:id="rId111"/>
    <p:sldId id="480" r:id="rId112"/>
    <p:sldId id="479" r:id="rId113"/>
    <p:sldId id="481" r:id="rId114"/>
    <p:sldId id="482" r:id="rId115"/>
    <p:sldId id="483" r:id="rId116"/>
    <p:sldId id="484" r:id="rId117"/>
    <p:sldId id="485" r:id="rId118"/>
    <p:sldId id="486" r:id="rId119"/>
    <p:sldId id="487" r:id="rId120"/>
    <p:sldId id="488" r:id="rId121"/>
    <p:sldId id="489" r:id="rId122"/>
    <p:sldId id="490" r:id="rId123"/>
    <p:sldId id="491" r:id="rId124"/>
    <p:sldId id="492" r:id="rId125"/>
    <p:sldId id="493" r:id="rId126"/>
    <p:sldId id="494" r:id="rId127"/>
    <p:sldId id="495" r:id="rId128"/>
    <p:sldId id="496" r:id="rId129"/>
    <p:sldId id="280" r:id="rId1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7F7"/>
    <a:srgbClr val="FFFFFF"/>
    <a:srgbClr val="00BE9C"/>
    <a:srgbClr val="14D3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4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50" y="-96"/>
      </p:cViewPr>
      <p:guideLst>
        <p:guide orient="horz" pos="226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3" Type="http://schemas.openxmlformats.org/officeDocument/2006/relationships/tableStyles" Target="tableStyles.xml"/><Relationship Id="rId132" Type="http://schemas.openxmlformats.org/officeDocument/2006/relationships/viewProps" Target="viewProps.xml"/><Relationship Id="rId131" Type="http://schemas.openxmlformats.org/officeDocument/2006/relationships/presProps" Target="presProps.xml"/><Relationship Id="rId130" Type="http://schemas.openxmlformats.org/officeDocument/2006/relationships/slide" Target="slides/slide127.xml"/><Relationship Id="rId13" Type="http://schemas.openxmlformats.org/officeDocument/2006/relationships/slide" Target="slides/slide10.xml"/><Relationship Id="rId129" Type="http://schemas.openxmlformats.org/officeDocument/2006/relationships/slide" Target="slides/slide126.xml"/><Relationship Id="rId128" Type="http://schemas.openxmlformats.org/officeDocument/2006/relationships/slide" Target="slides/slide125.xml"/><Relationship Id="rId127" Type="http://schemas.openxmlformats.org/officeDocument/2006/relationships/slide" Target="slides/slide124.xml"/><Relationship Id="rId126" Type="http://schemas.openxmlformats.org/officeDocument/2006/relationships/slide" Target="slides/slide123.xml"/><Relationship Id="rId125" Type="http://schemas.openxmlformats.org/officeDocument/2006/relationships/slide" Target="slides/slide122.xml"/><Relationship Id="rId124" Type="http://schemas.openxmlformats.org/officeDocument/2006/relationships/slide" Target="slides/slide121.xml"/><Relationship Id="rId123" Type="http://schemas.openxmlformats.org/officeDocument/2006/relationships/slide" Target="slides/slide120.xml"/><Relationship Id="rId122" Type="http://schemas.openxmlformats.org/officeDocument/2006/relationships/slide" Target="slides/slide119.xml"/><Relationship Id="rId121" Type="http://schemas.openxmlformats.org/officeDocument/2006/relationships/slide" Target="slides/slide118.xml"/><Relationship Id="rId120" Type="http://schemas.openxmlformats.org/officeDocument/2006/relationships/slide" Target="slides/slide117.xml"/><Relationship Id="rId12" Type="http://schemas.openxmlformats.org/officeDocument/2006/relationships/slide" Target="slides/slide9.xml"/><Relationship Id="rId119" Type="http://schemas.openxmlformats.org/officeDocument/2006/relationships/slide" Target="slides/slide116.xml"/><Relationship Id="rId118" Type="http://schemas.openxmlformats.org/officeDocument/2006/relationships/slide" Target="slides/slide115.xml"/><Relationship Id="rId117" Type="http://schemas.openxmlformats.org/officeDocument/2006/relationships/slide" Target="slides/slide114.xml"/><Relationship Id="rId116" Type="http://schemas.openxmlformats.org/officeDocument/2006/relationships/slide" Target="slides/slide113.xml"/><Relationship Id="rId115" Type="http://schemas.openxmlformats.org/officeDocument/2006/relationships/slide" Target="slides/slide112.xml"/><Relationship Id="rId114" Type="http://schemas.openxmlformats.org/officeDocument/2006/relationships/slide" Target="slides/slide111.xml"/><Relationship Id="rId113" Type="http://schemas.openxmlformats.org/officeDocument/2006/relationships/slide" Target="slides/slide110.xml"/><Relationship Id="rId112" Type="http://schemas.openxmlformats.org/officeDocument/2006/relationships/slide" Target="slides/slide109.xml"/><Relationship Id="rId111" Type="http://schemas.openxmlformats.org/officeDocument/2006/relationships/slide" Target="slides/slide108.xml"/><Relationship Id="rId110" Type="http://schemas.openxmlformats.org/officeDocument/2006/relationships/slide" Target="slides/slide107.xml"/><Relationship Id="rId11" Type="http://schemas.openxmlformats.org/officeDocument/2006/relationships/slide" Target="slides/slide8.xml"/><Relationship Id="rId109" Type="http://schemas.openxmlformats.org/officeDocument/2006/relationships/slide" Target="slides/slide106.xml"/><Relationship Id="rId108" Type="http://schemas.openxmlformats.org/officeDocument/2006/relationships/slide" Target="slides/slide105.xml"/><Relationship Id="rId107" Type="http://schemas.openxmlformats.org/officeDocument/2006/relationships/slide" Target="slides/slide104.xml"/><Relationship Id="rId106" Type="http://schemas.openxmlformats.org/officeDocument/2006/relationships/slide" Target="slides/slide103.xml"/><Relationship Id="rId105" Type="http://schemas.openxmlformats.org/officeDocument/2006/relationships/slide" Target="slides/slide102.xml"/><Relationship Id="rId104" Type="http://schemas.openxmlformats.org/officeDocument/2006/relationships/slide" Target="slides/slide101.xml"/><Relationship Id="rId103" Type="http://schemas.openxmlformats.org/officeDocument/2006/relationships/slide" Target="slides/slide100.xml"/><Relationship Id="rId102" Type="http://schemas.openxmlformats.org/officeDocument/2006/relationships/slide" Target="slides/slide99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8D8800-4BFF-4416-9148-C9E6947F36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0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2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3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4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5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6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7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8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9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0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2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3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4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5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6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7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8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0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2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3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4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5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6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8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0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2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3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4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5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6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7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8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0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2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3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4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5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6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7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8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87DFD31C-9177-430D-B62D-68B26D6FEB85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anose="02010600030101010101" pitchFamily="2" charset="-122"/>
              </a:defRPr>
            </a:lvl9pPr>
          </a:lstStyle>
          <a:p>
            <a:fld id="{CD82B6E9-0666-4E7E-B502-612ED3F2704A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609EA-4ED7-458E-841A-D6436E227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75"/>
          </a:p>
        </p:txBody>
      </p:sp>
      <p:sp>
        <p:nvSpPr>
          <p:cNvPr id="13" name="直角三角形 12"/>
          <p:cNvSpPr/>
          <p:nvPr userDrawn="1"/>
        </p:nvSpPr>
        <p:spPr>
          <a:xfrm flipH="1">
            <a:off x="7436722" y="4048474"/>
            <a:ext cx="4755276" cy="2809526"/>
          </a:xfrm>
          <a:prstGeom prst="rtTriangle">
            <a:avLst/>
          </a:prstGeom>
          <a:solidFill>
            <a:srgbClr val="00B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75"/>
          </a:p>
        </p:txBody>
      </p:sp>
      <p:sp>
        <p:nvSpPr>
          <p:cNvPr id="14" name="直角三角形 13"/>
          <p:cNvSpPr/>
          <p:nvPr userDrawn="1"/>
        </p:nvSpPr>
        <p:spPr>
          <a:xfrm>
            <a:off x="-1" y="4048473"/>
            <a:ext cx="12152372" cy="2809527"/>
          </a:xfrm>
          <a:prstGeom prst="rtTriangle">
            <a:avLst/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75"/>
          </a:p>
        </p:txBody>
      </p:sp>
      <p:sp>
        <p:nvSpPr>
          <p:cNvPr id="15" name="直角三角形 14"/>
          <p:cNvSpPr/>
          <p:nvPr userDrawn="1"/>
        </p:nvSpPr>
        <p:spPr>
          <a:xfrm flipH="1">
            <a:off x="10857880" y="3991413"/>
            <a:ext cx="1334120" cy="2866587"/>
          </a:xfrm>
          <a:prstGeom prst="rtTriangle">
            <a:avLst/>
          </a:prstGeom>
          <a:solidFill>
            <a:srgbClr val="00B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75"/>
          </a:p>
        </p:txBody>
      </p:sp>
      <p:sp>
        <p:nvSpPr>
          <p:cNvPr id="16" name="直角三角形 10"/>
          <p:cNvSpPr/>
          <p:nvPr userDrawn="1"/>
        </p:nvSpPr>
        <p:spPr>
          <a:xfrm>
            <a:off x="-39630" y="4017850"/>
            <a:ext cx="12086328" cy="2840149"/>
          </a:xfrm>
          <a:custGeom>
            <a:avLst/>
            <a:gdLst>
              <a:gd name="connsiteX0" fmla="*/ 0 w 8375374"/>
              <a:gd name="connsiteY0" fmla="*/ 1663148 h 1663148"/>
              <a:gd name="connsiteX1" fmla="*/ 0 w 8375374"/>
              <a:gd name="connsiteY1" fmla="*/ 0 h 1663148"/>
              <a:gd name="connsiteX2" fmla="*/ 8375374 w 8375374"/>
              <a:gd name="connsiteY2" fmla="*/ 1663148 h 1663148"/>
              <a:gd name="connsiteX3" fmla="*/ 0 w 8375374"/>
              <a:gd name="connsiteY3" fmla="*/ 1663148 h 1663148"/>
              <a:gd name="connsiteX0-1" fmla="*/ 3750365 w 12125739"/>
              <a:gd name="connsiteY0-2" fmla="*/ 2458279 h 2458279"/>
              <a:gd name="connsiteX1-3" fmla="*/ 0 w 12125739"/>
              <a:gd name="connsiteY1-4" fmla="*/ 0 h 2458279"/>
              <a:gd name="connsiteX2-5" fmla="*/ 12125739 w 12125739"/>
              <a:gd name="connsiteY2-6" fmla="*/ 2458279 h 2458279"/>
              <a:gd name="connsiteX3-7" fmla="*/ 3750365 w 12125739"/>
              <a:gd name="connsiteY3-8" fmla="*/ 2458279 h 2458279"/>
              <a:gd name="connsiteX0-9" fmla="*/ 5406887 w 12125739"/>
              <a:gd name="connsiteY0-10" fmla="*/ 2445026 h 2458279"/>
              <a:gd name="connsiteX1-11" fmla="*/ 0 w 12125739"/>
              <a:gd name="connsiteY1-12" fmla="*/ 0 h 2458279"/>
              <a:gd name="connsiteX2-13" fmla="*/ 12125739 w 12125739"/>
              <a:gd name="connsiteY2-14" fmla="*/ 2458279 h 2458279"/>
              <a:gd name="connsiteX3-15" fmla="*/ 5406887 w 12125739"/>
              <a:gd name="connsiteY3-16" fmla="*/ 2445026 h 2458279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</a:cxnLst>
            <a:rect l="l" t="t" r="r" b="b"/>
            <a:pathLst>
              <a:path w="12125739" h="2458279">
                <a:moveTo>
                  <a:pt x="5406887" y="2445026"/>
                </a:moveTo>
                <a:lnTo>
                  <a:pt x="0" y="0"/>
                </a:lnTo>
                <a:lnTo>
                  <a:pt x="12125739" y="2458279"/>
                </a:lnTo>
                <a:lnTo>
                  <a:pt x="5406887" y="2445026"/>
                </a:lnTo>
                <a:close/>
              </a:path>
            </a:pathLst>
          </a:custGeom>
          <a:solidFill>
            <a:srgbClr val="61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75"/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1524000" y="1043417"/>
            <a:ext cx="9144000" cy="1998404"/>
          </a:xfrm>
        </p:spPr>
        <p:txBody>
          <a:bodyPr anchor="b">
            <a:normAutofit/>
          </a:bodyPr>
          <a:lstStyle>
            <a:lvl1pPr algn="ctr">
              <a:defRPr sz="54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524000" y="3408353"/>
            <a:ext cx="9144000" cy="64011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DAFC83C4-A236-483F-94E1-16AFA86FAD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651E8863-1879-49C9-9D7E-0C23B4A06F4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直角三角形 9"/>
          <p:cNvSpPr/>
          <p:nvPr userDrawn="1"/>
        </p:nvSpPr>
        <p:spPr>
          <a:xfrm rot="10800000" flipH="1">
            <a:off x="0" y="-31186"/>
            <a:ext cx="1524000" cy="1757949"/>
          </a:xfrm>
          <a:prstGeom prst="rtTriangle">
            <a:avLst/>
          </a:prstGeom>
          <a:solidFill>
            <a:srgbClr val="00B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75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1539114" y="3287963"/>
            <a:ext cx="9128886" cy="0"/>
          </a:xfrm>
          <a:prstGeom prst="line">
            <a:avLst/>
          </a:prstGeom>
          <a:ln w="38100">
            <a:solidFill>
              <a:srgbClr val="00BE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61D3F-34E9-4F9D-84A2-72367D9F9A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4DC01-BD11-43BE-8FE9-19C0CFD26E47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838202" y="255122"/>
            <a:ext cx="10515598" cy="581770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393700" indent="0">
              <a:buFontTx/>
              <a:buNone/>
              <a:defRPr sz="2000">
                <a:solidFill>
                  <a:schemeClr val="tx1"/>
                </a:solidFill>
              </a:defRPr>
            </a:lvl2pPr>
            <a:lvl3pPr marL="661035" indent="0">
              <a:buFontTx/>
              <a:buNone/>
              <a:defRPr sz="1800">
                <a:solidFill>
                  <a:schemeClr val="tx1"/>
                </a:solidFill>
              </a:defRPr>
            </a:lvl3pPr>
            <a:lvl4pPr marL="851535" indent="0">
              <a:buFontTx/>
              <a:buNone/>
              <a:defRPr sz="1800">
                <a:solidFill>
                  <a:schemeClr val="tx1"/>
                </a:solidFill>
              </a:defRPr>
            </a:lvl4pPr>
            <a:lvl5pPr marL="1054735" indent="0">
              <a:buFontTx/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2848" y="2313991"/>
            <a:ext cx="4338000" cy="3862971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  <a:lvl2pPr marL="457200" indent="0">
              <a:buNone/>
              <a:defRPr>
                <a:solidFill>
                  <a:schemeClr val="bg2"/>
                </a:solidFill>
              </a:defRPr>
            </a:lvl2pPr>
            <a:lvl3pPr marL="914400" indent="0">
              <a:buNone/>
              <a:defRPr>
                <a:solidFill>
                  <a:schemeClr val="bg2"/>
                </a:solidFill>
              </a:defRPr>
            </a:lvl3pPr>
            <a:lvl4pPr marL="1371600" indent="0">
              <a:buNone/>
              <a:defRPr>
                <a:solidFill>
                  <a:schemeClr val="bg2"/>
                </a:solidFill>
              </a:defRPr>
            </a:lvl4pPr>
            <a:lvl5pPr marL="1828800" indent="0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83C4-A236-483F-94E1-16AFA86FAD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8863-1879-49C9-9D7E-0C23B4A06F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75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83C4-A236-483F-94E1-16AFA86FAD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020000">
            <a:off x="806258" y="4040019"/>
            <a:ext cx="5269722" cy="69243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8863-1879-49C9-9D7E-0C23B4A06F4C}" type="slidenum">
              <a:rPr lang="zh-CN" altLang="en-US" smtClean="0"/>
            </a:fld>
            <a:endParaRPr lang="zh-CN" altLang="en-US"/>
          </a:p>
        </p:txBody>
      </p:sp>
      <p:sp>
        <p:nvSpPr>
          <p:cNvPr id="7" name="任意多边形 6"/>
          <p:cNvSpPr/>
          <p:nvPr userDrawn="1">
            <p:custDataLst>
              <p:tags r:id="rId2"/>
            </p:custDataLst>
          </p:nvPr>
        </p:nvSpPr>
        <p:spPr>
          <a:xfrm rot="1020695">
            <a:off x="-385440" y="2822298"/>
            <a:ext cx="9311410" cy="1120432"/>
          </a:xfrm>
          <a:custGeom>
            <a:avLst/>
            <a:gdLst>
              <a:gd name="connsiteX0" fmla="*/ 0 w 6888970"/>
              <a:gd name="connsiteY0" fmla="*/ 5629 h 1094517"/>
              <a:gd name="connsiteX1" fmla="*/ 6336207 w 6888970"/>
              <a:gd name="connsiteY1" fmla="*/ 0 h 1094517"/>
              <a:gd name="connsiteX2" fmla="*/ 6888970 w 6888970"/>
              <a:gd name="connsiteY2" fmla="*/ 1094517 h 1094517"/>
              <a:gd name="connsiteX3" fmla="*/ 333148 w 6888970"/>
              <a:gd name="connsiteY3" fmla="*/ 1094517 h 1094517"/>
              <a:gd name="connsiteX0-1" fmla="*/ 0 w 6888970"/>
              <a:gd name="connsiteY0-2" fmla="*/ 5629 h 1127232"/>
              <a:gd name="connsiteX1-3" fmla="*/ 6336207 w 6888970"/>
              <a:gd name="connsiteY1-4" fmla="*/ 0 h 1127232"/>
              <a:gd name="connsiteX2-5" fmla="*/ 6888970 w 6888970"/>
              <a:gd name="connsiteY2-6" fmla="*/ 1094517 h 1127232"/>
              <a:gd name="connsiteX3-7" fmla="*/ 234462 w 6888970"/>
              <a:gd name="connsiteY3-8" fmla="*/ 1127232 h 1127232"/>
              <a:gd name="connsiteX4" fmla="*/ 0 w 6888970"/>
              <a:gd name="connsiteY4" fmla="*/ 5629 h 1127232"/>
              <a:gd name="connsiteX0-9" fmla="*/ 0 w 6888970"/>
              <a:gd name="connsiteY0-10" fmla="*/ 5629 h 1127232"/>
              <a:gd name="connsiteX1-11" fmla="*/ 6336207 w 6888970"/>
              <a:gd name="connsiteY1-12" fmla="*/ 0 h 1127232"/>
              <a:gd name="connsiteX2-13" fmla="*/ 6888970 w 6888970"/>
              <a:gd name="connsiteY2-14" fmla="*/ 1094517 h 1127232"/>
              <a:gd name="connsiteX3-15" fmla="*/ 234462 w 6888970"/>
              <a:gd name="connsiteY3-16" fmla="*/ 1127232 h 1127232"/>
              <a:gd name="connsiteX4-17" fmla="*/ 0 w 6888970"/>
              <a:gd name="connsiteY4-18" fmla="*/ 5629 h 1127232"/>
              <a:gd name="connsiteX0-19" fmla="*/ 0 w 6888970"/>
              <a:gd name="connsiteY0-20" fmla="*/ 5629 h 1116129"/>
              <a:gd name="connsiteX1-21" fmla="*/ 6336207 w 6888970"/>
              <a:gd name="connsiteY1-22" fmla="*/ 0 h 1116129"/>
              <a:gd name="connsiteX2-23" fmla="*/ 6888970 w 6888970"/>
              <a:gd name="connsiteY2-24" fmla="*/ 1094517 h 1116129"/>
              <a:gd name="connsiteX3-25" fmla="*/ 261416 w 6888970"/>
              <a:gd name="connsiteY3-26" fmla="*/ 1116129 h 1116129"/>
              <a:gd name="connsiteX4-27" fmla="*/ 0 w 6888970"/>
              <a:gd name="connsiteY4-28" fmla="*/ 5629 h 1116129"/>
              <a:gd name="connsiteX0-29" fmla="*/ 0 w 6888970"/>
              <a:gd name="connsiteY0-30" fmla="*/ 5629 h 1116129"/>
              <a:gd name="connsiteX1-31" fmla="*/ 6336207 w 6888970"/>
              <a:gd name="connsiteY1-32" fmla="*/ 0 h 1116129"/>
              <a:gd name="connsiteX2-33" fmla="*/ 6888970 w 6888970"/>
              <a:gd name="connsiteY2-34" fmla="*/ 1094517 h 1116129"/>
              <a:gd name="connsiteX3-35" fmla="*/ 261416 w 6888970"/>
              <a:gd name="connsiteY3-36" fmla="*/ 1116129 h 1116129"/>
              <a:gd name="connsiteX4-37" fmla="*/ 0 w 6888970"/>
              <a:gd name="connsiteY4-38" fmla="*/ 5629 h 11161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</a:cxnLst>
            <a:rect l="l" t="t" r="r" b="b"/>
            <a:pathLst>
              <a:path w="6888970" h="1116129">
                <a:moveTo>
                  <a:pt x="0" y="5629"/>
                </a:moveTo>
                <a:lnTo>
                  <a:pt x="6336207" y="0"/>
                </a:lnTo>
                <a:lnTo>
                  <a:pt x="6888970" y="1094517"/>
                </a:lnTo>
                <a:lnTo>
                  <a:pt x="261416" y="1116129"/>
                </a:lnTo>
                <a:cubicBezTo>
                  <a:pt x="-9941" y="-30167"/>
                  <a:pt x="111049" y="368592"/>
                  <a:pt x="0" y="5629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 defTabSz="384810">
              <a:defRPr/>
            </a:pPr>
            <a:endParaRPr lang="zh-CN" altLang="en-US" sz="1760" kern="0" dirty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 userDrawn="1">
            <p:custDataLst>
              <p:tags r:id="rId3"/>
            </p:custDataLst>
          </p:nvPr>
        </p:nvCxnSpPr>
        <p:spPr>
          <a:xfrm>
            <a:off x="-6350" y="2800089"/>
            <a:ext cx="12198350" cy="3702506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022118">
            <a:off x="153380" y="2941977"/>
            <a:ext cx="8683425" cy="1005567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57264" y="2649893"/>
            <a:ext cx="3526973" cy="334045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91264" y="2649893"/>
            <a:ext cx="3526973" cy="334045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83C4-A236-483F-94E1-16AFA86FAD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8863-1879-49C9-9D7E-0C23B4A06F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871200"/>
            <a:ext cx="10515600" cy="864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83C4-A236-483F-94E1-16AFA86FAD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8863-1879-49C9-9D7E-0C23B4A06F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75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78980"/>
            <a:ext cx="10515600" cy="1199464"/>
          </a:xfrm>
        </p:spPr>
        <p:txBody>
          <a:bodyPr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83C4-A236-483F-94E1-16AFA86FAD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8863-1879-49C9-9D7E-0C23B4A06F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83C4-A236-483F-94E1-16AFA86FAD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8863-1879-49C9-9D7E-0C23B4A06F4C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75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83C4-A236-483F-94E1-16AFA86FAD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8863-1879-49C9-9D7E-0C23B4A06F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83C4-A236-483F-94E1-16AFA86FAD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8863-1879-49C9-9D7E-0C23B4A06F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4.xml"/><Relationship Id="rId11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871932"/>
            <a:ext cx="10515600" cy="86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C83C4-A236-483F-94E1-16AFA86FAD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E8863-1879-49C9-9D7E-0C23B4A06F4C}" type="slidenum">
              <a:rPr lang="zh-CN" altLang="en-US" smtClean="0"/>
            </a:fld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 flipV="1">
            <a:off x="838200" y="-1"/>
            <a:ext cx="647363" cy="782240"/>
          </a:xfrm>
          <a:prstGeom prst="triangle">
            <a:avLst/>
          </a:prstGeom>
          <a:solidFill>
            <a:srgbClr val="00B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75" baseline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54330" indent="-35433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Wingdings 3" panose="05040102010807070707" pitchFamily="18" charset="2"/>
        <a:buChar char="p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73.xml"/><Relationship Id="rId8" Type="http://schemas.openxmlformats.org/officeDocument/2006/relationships/tags" Target="../tags/tag172.xml"/><Relationship Id="rId7" Type="http://schemas.openxmlformats.org/officeDocument/2006/relationships/tags" Target="../tags/tag171.xml"/><Relationship Id="rId6" Type="http://schemas.openxmlformats.org/officeDocument/2006/relationships/tags" Target="../tags/tag170.xml"/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30" Type="http://schemas.openxmlformats.org/officeDocument/2006/relationships/notesSlide" Target="../notesSlides/notesSlide10.xml"/><Relationship Id="rId3" Type="http://schemas.openxmlformats.org/officeDocument/2006/relationships/tags" Target="../tags/tag167.xml"/><Relationship Id="rId29" Type="http://schemas.openxmlformats.org/officeDocument/2006/relationships/slideLayout" Target="../slideLayouts/slideLayout2.xml"/><Relationship Id="rId28" Type="http://schemas.openxmlformats.org/officeDocument/2006/relationships/tags" Target="../tags/tag192.xml"/><Relationship Id="rId27" Type="http://schemas.openxmlformats.org/officeDocument/2006/relationships/tags" Target="../tags/tag191.xml"/><Relationship Id="rId26" Type="http://schemas.openxmlformats.org/officeDocument/2006/relationships/tags" Target="../tags/tag190.xml"/><Relationship Id="rId25" Type="http://schemas.openxmlformats.org/officeDocument/2006/relationships/tags" Target="../tags/tag189.xml"/><Relationship Id="rId24" Type="http://schemas.openxmlformats.org/officeDocument/2006/relationships/tags" Target="../tags/tag188.xml"/><Relationship Id="rId23" Type="http://schemas.openxmlformats.org/officeDocument/2006/relationships/tags" Target="../tags/tag187.xml"/><Relationship Id="rId22" Type="http://schemas.openxmlformats.org/officeDocument/2006/relationships/tags" Target="../tags/tag186.xml"/><Relationship Id="rId21" Type="http://schemas.openxmlformats.org/officeDocument/2006/relationships/tags" Target="../tags/tag185.xml"/><Relationship Id="rId20" Type="http://schemas.openxmlformats.org/officeDocument/2006/relationships/tags" Target="../tags/tag184.xml"/><Relationship Id="rId2" Type="http://schemas.openxmlformats.org/officeDocument/2006/relationships/tags" Target="../tags/tag166.xml"/><Relationship Id="rId19" Type="http://schemas.openxmlformats.org/officeDocument/2006/relationships/tags" Target="../tags/tag183.xml"/><Relationship Id="rId18" Type="http://schemas.openxmlformats.org/officeDocument/2006/relationships/tags" Target="../tags/tag182.xml"/><Relationship Id="rId17" Type="http://schemas.openxmlformats.org/officeDocument/2006/relationships/tags" Target="../tags/tag181.xml"/><Relationship Id="rId16" Type="http://schemas.openxmlformats.org/officeDocument/2006/relationships/tags" Target="../tags/tag180.xml"/><Relationship Id="rId15" Type="http://schemas.openxmlformats.org/officeDocument/2006/relationships/tags" Target="../tags/tag179.xml"/><Relationship Id="rId14" Type="http://schemas.openxmlformats.org/officeDocument/2006/relationships/tags" Target="../tags/tag178.xml"/><Relationship Id="rId13" Type="http://schemas.openxmlformats.org/officeDocument/2006/relationships/tags" Target="../tags/tag177.xml"/><Relationship Id="rId12" Type="http://schemas.openxmlformats.org/officeDocument/2006/relationships/tags" Target="../tags/tag176.xml"/><Relationship Id="rId11" Type="http://schemas.openxmlformats.org/officeDocument/2006/relationships/tags" Target="../tags/tag175.xml"/><Relationship Id="rId10" Type="http://schemas.openxmlformats.org/officeDocument/2006/relationships/tags" Target="../tags/tag174.xml"/><Relationship Id="rId1" Type="http://schemas.openxmlformats.org/officeDocument/2006/relationships/tags" Target="../tags/tag165.xml"/></Relationships>
</file>

<file path=ppt/slides/_rels/slide100.xml.rels><?xml version="1.0" encoding="UTF-8" standalone="yes"?>
<Relationships xmlns="http://schemas.openxmlformats.org/package/2006/relationships"><Relationship Id="rId9" Type="http://schemas.openxmlformats.org/officeDocument/2006/relationships/tags" Target="../tags/tag2548.xml"/><Relationship Id="rId8" Type="http://schemas.openxmlformats.org/officeDocument/2006/relationships/tags" Target="../tags/tag2547.xml"/><Relationship Id="rId7" Type="http://schemas.openxmlformats.org/officeDocument/2006/relationships/tags" Target="../tags/tag2546.xml"/><Relationship Id="rId6" Type="http://schemas.openxmlformats.org/officeDocument/2006/relationships/tags" Target="../tags/tag2545.xml"/><Relationship Id="rId5" Type="http://schemas.openxmlformats.org/officeDocument/2006/relationships/tags" Target="../tags/tag2544.xml"/><Relationship Id="rId4" Type="http://schemas.openxmlformats.org/officeDocument/2006/relationships/tags" Target="../tags/tag2543.xml"/><Relationship Id="rId3" Type="http://schemas.openxmlformats.org/officeDocument/2006/relationships/tags" Target="../tags/tag2542.xml"/><Relationship Id="rId2" Type="http://schemas.openxmlformats.org/officeDocument/2006/relationships/tags" Target="../tags/tag2541.xml"/><Relationship Id="rId19" Type="http://schemas.openxmlformats.org/officeDocument/2006/relationships/notesSlide" Target="../notesSlides/notesSlide100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2556.xml"/><Relationship Id="rId16" Type="http://schemas.openxmlformats.org/officeDocument/2006/relationships/tags" Target="../tags/tag2555.xml"/><Relationship Id="rId15" Type="http://schemas.openxmlformats.org/officeDocument/2006/relationships/tags" Target="../tags/tag2554.xml"/><Relationship Id="rId14" Type="http://schemas.openxmlformats.org/officeDocument/2006/relationships/tags" Target="../tags/tag2553.xml"/><Relationship Id="rId13" Type="http://schemas.openxmlformats.org/officeDocument/2006/relationships/tags" Target="../tags/tag2552.xml"/><Relationship Id="rId12" Type="http://schemas.openxmlformats.org/officeDocument/2006/relationships/tags" Target="../tags/tag2551.xml"/><Relationship Id="rId11" Type="http://schemas.openxmlformats.org/officeDocument/2006/relationships/tags" Target="../tags/tag2550.xml"/><Relationship Id="rId10" Type="http://schemas.openxmlformats.org/officeDocument/2006/relationships/tags" Target="../tags/tag2549.xml"/><Relationship Id="rId1" Type="http://schemas.openxmlformats.org/officeDocument/2006/relationships/tags" Target="../tags/tag2540.xml"/></Relationships>
</file>

<file path=ppt/slides/_rels/slide101.xml.rels><?xml version="1.0" encoding="UTF-8" standalone="yes"?>
<Relationships xmlns="http://schemas.openxmlformats.org/package/2006/relationships"><Relationship Id="rId9" Type="http://schemas.openxmlformats.org/officeDocument/2006/relationships/tags" Target="../tags/tag2565.xml"/><Relationship Id="rId8" Type="http://schemas.openxmlformats.org/officeDocument/2006/relationships/tags" Target="../tags/tag2564.xml"/><Relationship Id="rId7" Type="http://schemas.openxmlformats.org/officeDocument/2006/relationships/tags" Target="../tags/tag2563.xml"/><Relationship Id="rId6" Type="http://schemas.openxmlformats.org/officeDocument/2006/relationships/tags" Target="../tags/tag2562.xml"/><Relationship Id="rId5" Type="http://schemas.openxmlformats.org/officeDocument/2006/relationships/tags" Target="../tags/tag2561.xml"/><Relationship Id="rId4" Type="http://schemas.openxmlformats.org/officeDocument/2006/relationships/tags" Target="../tags/tag2560.xml"/><Relationship Id="rId3" Type="http://schemas.openxmlformats.org/officeDocument/2006/relationships/tags" Target="../tags/tag2559.xml"/><Relationship Id="rId2" Type="http://schemas.openxmlformats.org/officeDocument/2006/relationships/tags" Target="../tags/tag2558.xml"/><Relationship Id="rId19" Type="http://schemas.openxmlformats.org/officeDocument/2006/relationships/notesSlide" Target="../notesSlides/notesSlide101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2573.xml"/><Relationship Id="rId16" Type="http://schemas.openxmlformats.org/officeDocument/2006/relationships/tags" Target="../tags/tag2572.xml"/><Relationship Id="rId15" Type="http://schemas.openxmlformats.org/officeDocument/2006/relationships/tags" Target="../tags/tag2571.xml"/><Relationship Id="rId14" Type="http://schemas.openxmlformats.org/officeDocument/2006/relationships/tags" Target="../tags/tag2570.xml"/><Relationship Id="rId13" Type="http://schemas.openxmlformats.org/officeDocument/2006/relationships/tags" Target="../tags/tag2569.xml"/><Relationship Id="rId12" Type="http://schemas.openxmlformats.org/officeDocument/2006/relationships/tags" Target="../tags/tag2568.xml"/><Relationship Id="rId11" Type="http://schemas.openxmlformats.org/officeDocument/2006/relationships/tags" Target="../tags/tag2567.xml"/><Relationship Id="rId10" Type="http://schemas.openxmlformats.org/officeDocument/2006/relationships/tags" Target="../tags/tag2566.xml"/><Relationship Id="rId1" Type="http://schemas.openxmlformats.org/officeDocument/2006/relationships/tags" Target="../tags/tag2557.xml"/></Relationships>
</file>

<file path=ppt/slides/_rels/slide102.xml.rels><?xml version="1.0" encoding="UTF-8" standalone="yes"?>
<Relationships xmlns="http://schemas.openxmlformats.org/package/2006/relationships"><Relationship Id="rId9" Type="http://schemas.openxmlformats.org/officeDocument/2006/relationships/tags" Target="../tags/tag2582.xml"/><Relationship Id="rId8" Type="http://schemas.openxmlformats.org/officeDocument/2006/relationships/tags" Target="../tags/tag2581.xml"/><Relationship Id="rId7" Type="http://schemas.openxmlformats.org/officeDocument/2006/relationships/tags" Target="../tags/tag2580.xml"/><Relationship Id="rId6" Type="http://schemas.openxmlformats.org/officeDocument/2006/relationships/tags" Target="../tags/tag2579.xml"/><Relationship Id="rId5" Type="http://schemas.openxmlformats.org/officeDocument/2006/relationships/tags" Target="../tags/tag2578.xml"/><Relationship Id="rId4" Type="http://schemas.openxmlformats.org/officeDocument/2006/relationships/tags" Target="../tags/tag2577.xml"/><Relationship Id="rId3" Type="http://schemas.openxmlformats.org/officeDocument/2006/relationships/tags" Target="../tags/tag2576.xml"/><Relationship Id="rId2" Type="http://schemas.openxmlformats.org/officeDocument/2006/relationships/tags" Target="../tags/tag2575.xml"/><Relationship Id="rId19" Type="http://schemas.openxmlformats.org/officeDocument/2006/relationships/notesSlide" Target="../notesSlides/notesSlide102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2590.xml"/><Relationship Id="rId16" Type="http://schemas.openxmlformats.org/officeDocument/2006/relationships/tags" Target="../tags/tag2589.xml"/><Relationship Id="rId15" Type="http://schemas.openxmlformats.org/officeDocument/2006/relationships/tags" Target="../tags/tag2588.xml"/><Relationship Id="rId14" Type="http://schemas.openxmlformats.org/officeDocument/2006/relationships/tags" Target="../tags/tag2587.xml"/><Relationship Id="rId13" Type="http://schemas.openxmlformats.org/officeDocument/2006/relationships/tags" Target="../tags/tag2586.xml"/><Relationship Id="rId12" Type="http://schemas.openxmlformats.org/officeDocument/2006/relationships/tags" Target="../tags/tag2585.xml"/><Relationship Id="rId11" Type="http://schemas.openxmlformats.org/officeDocument/2006/relationships/tags" Target="../tags/tag2584.xml"/><Relationship Id="rId10" Type="http://schemas.openxmlformats.org/officeDocument/2006/relationships/tags" Target="../tags/tag2583.xml"/><Relationship Id="rId1" Type="http://schemas.openxmlformats.org/officeDocument/2006/relationships/tags" Target="../tags/tag2574.xml"/></Relationships>
</file>

<file path=ppt/slides/_rels/slide10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3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2593.xml"/><Relationship Id="rId2" Type="http://schemas.openxmlformats.org/officeDocument/2006/relationships/tags" Target="../tags/tag2592.xml"/><Relationship Id="rId1" Type="http://schemas.openxmlformats.org/officeDocument/2006/relationships/tags" Target="../tags/tag2591.xml"/></Relationships>
</file>

<file path=ppt/slides/_rels/slide104.xml.rels><?xml version="1.0" encoding="UTF-8" standalone="yes"?>
<Relationships xmlns="http://schemas.openxmlformats.org/package/2006/relationships"><Relationship Id="rId9" Type="http://schemas.openxmlformats.org/officeDocument/2006/relationships/tags" Target="../tags/tag2602.xml"/><Relationship Id="rId8" Type="http://schemas.openxmlformats.org/officeDocument/2006/relationships/tags" Target="../tags/tag2601.xml"/><Relationship Id="rId7" Type="http://schemas.openxmlformats.org/officeDocument/2006/relationships/tags" Target="../tags/tag2600.xml"/><Relationship Id="rId6" Type="http://schemas.openxmlformats.org/officeDocument/2006/relationships/tags" Target="../tags/tag2599.xml"/><Relationship Id="rId5" Type="http://schemas.openxmlformats.org/officeDocument/2006/relationships/tags" Target="../tags/tag2598.xml"/><Relationship Id="rId4" Type="http://schemas.openxmlformats.org/officeDocument/2006/relationships/tags" Target="../tags/tag2597.xml"/><Relationship Id="rId3" Type="http://schemas.openxmlformats.org/officeDocument/2006/relationships/tags" Target="../tags/tag2596.xml"/><Relationship Id="rId27" Type="http://schemas.openxmlformats.org/officeDocument/2006/relationships/notesSlide" Target="../notesSlides/notesSlide104.xml"/><Relationship Id="rId26" Type="http://schemas.openxmlformats.org/officeDocument/2006/relationships/slideLayout" Target="../slideLayouts/slideLayout2.xml"/><Relationship Id="rId25" Type="http://schemas.openxmlformats.org/officeDocument/2006/relationships/tags" Target="../tags/tag2618.xml"/><Relationship Id="rId24" Type="http://schemas.openxmlformats.org/officeDocument/2006/relationships/tags" Target="../tags/tag2617.xml"/><Relationship Id="rId23" Type="http://schemas.openxmlformats.org/officeDocument/2006/relationships/tags" Target="../tags/tag2616.xml"/><Relationship Id="rId22" Type="http://schemas.openxmlformats.org/officeDocument/2006/relationships/tags" Target="../tags/tag2615.xml"/><Relationship Id="rId21" Type="http://schemas.openxmlformats.org/officeDocument/2006/relationships/tags" Target="../tags/tag2614.xml"/><Relationship Id="rId20" Type="http://schemas.openxmlformats.org/officeDocument/2006/relationships/tags" Target="../tags/tag2613.xml"/><Relationship Id="rId2" Type="http://schemas.openxmlformats.org/officeDocument/2006/relationships/tags" Target="../tags/tag2595.xml"/><Relationship Id="rId19" Type="http://schemas.openxmlformats.org/officeDocument/2006/relationships/tags" Target="../tags/tag2612.xml"/><Relationship Id="rId18" Type="http://schemas.openxmlformats.org/officeDocument/2006/relationships/tags" Target="../tags/tag2611.xml"/><Relationship Id="rId17" Type="http://schemas.openxmlformats.org/officeDocument/2006/relationships/tags" Target="../tags/tag2610.xml"/><Relationship Id="rId16" Type="http://schemas.openxmlformats.org/officeDocument/2006/relationships/tags" Target="../tags/tag2609.xml"/><Relationship Id="rId15" Type="http://schemas.openxmlformats.org/officeDocument/2006/relationships/tags" Target="../tags/tag2608.xml"/><Relationship Id="rId14" Type="http://schemas.openxmlformats.org/officeDocument/2006/relationships/tags" Target="../tags/tag2607.xml"/><Relationship Id="rId13" Type="http://schemas.openxmlformats.org/officeDocument/2006/relationships/tags" Target="../tags/tag2606.xml"/><Relationship Id="rId12" Type="http://schemas.openxmlformats.org/officeDocument/2006/relationships/tags" Target="../tags/tag2605.xml"/><Relationship Id="rId11" Type="http://schemas.openxmlformats.org/officeDocument/2006/relationships/tags" Target="../tags/tag2604.xml"/><Relationship Id="rId10" Type="http://schemas.openxmlformats.org/officeDocument/2006/relationships/tags" Target="../tags/tag2603.xml"/><Relationship Id="rId1" Type="http://schemas.openxmlformats.org/officeDocument/2006/relationships/tags" Target="../tags/tag2594.xml"/></Relationships>
</file>

<file path=ppt/slides/_rels/slide105.xml.rels><?xml version="1.0" encoding="UTF-8" standalone="yes"?>
<Relationships xmlns="http://schemas.openxmlformats.org/package/2006/relationships"><Relationship Id="rId9" Type="http://schemas.openxmlformats.org/officeDocument/2006/relationships/tags" Target="../tags/tag2627.xml"/><Relationship Id="rId8" Type="http://schemas.openxmlformats.org/officeDocument/2006/relationships/tags" Target="../tags/tag2626.xml"/><Relationship Id="rId7" Type="http://schemas.openxmlformats.org/officeDocument/2006/relationships/tags" Target="../tags/tag2625.xml"/><Relationship Id="rId6" Type="http://schemas.openxmlformats.org/officeDocument/2006/relationships/tags" Target="../tags/tag2624.xml"/><Relationship Id="rId5" Type="http://schemas.openxmlformats.org/officeDocument/2006/relationships/tags" Target="../tags/tag2623.xml"/><Relationship Id="rId4" Type="http://schemas.openxmlformats.org/officeDocument/2006/relationships/tags" Target="../tags/tag2622.xml"/><Relationship Id="rId3" Type="http://schemas.openxmlformats.org/officeDocument/2006/relationships/tags" Target="../tags/tag2621.xml"/><Relationship Id="rId20" Type="http://schemas.openxmlformats.org/officeDocument/2006/relationships/notesSlide" Target="../notesSlides/notesSlide105.xml"/><Relationship Id="rId2" Type="http://schemas.openxmlformats.org/officeDocument/2006/relationships/tags" Target="../tags/tag2620.xml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2636.xml"/><Relationship Id="rId17" Type="http://schemas.openxmlformats.org/officeDocument/2006/relationships/tags" Target="../tags/tag2635.xml"/><Relationship Id="rId16" Type="http://schemas.openxmlformats.org/officeDocument/2006/relationships/tags" Target="../tags/tag2634.xml"/><Relationship Id="rId15" Type="http://schemas.openxmlformats.org/officeDocument/2006/relationships/tags" Target="../tags/tag2633.xml"/><Relationship Id="rId14" Type="http://schemas.openxmlformats.org/officeDocument/2006/relationships/tags" Target="../tags/tag2632.xml"/><Relationship Id="rId13" Type="http://schemas.openxmlformats.org/officeDocument/2006/relationships/tags" Target="../tags/tag2631.xml"/><Relationship Id="rId12" Type="http://schemas.openxmlformats.org/officeDocument/2006/relationships/tags" Target="../tags/tag2630.xml"/><Relationship Id="rId11" Type="http://schemas.openxmlformats.org/officeDocument/2006/relationships/tags" Target="../tags/tag2629.xml"/><Relationship Id="rId10" Type="http://schemas.openxmlformats.org/officeDocument/2006/relationships/tags" Target="../tags/tag2628.xml"/><Relationship Id="rId1" Type="http://schemas.openxmlformats.org/officeDocument/2006/relationships/tags" Target="../tags/tag2619.xml"/></Relationships>
</file>

<file path=ppt/slides/_rels/slide106.xml.rels><?xml version="1.0" encoding="UTF-8" standalone="yes"?>
<Relationships xmlns="http://schemas.openxmlformats.org/package/2006/relationships"><Relationship Id="rId9" Type="http://schemas.openxmlformats.org/officeDocument/2006/relationships/tags" Target="../tags/tag2645.xml"/><Relationship Id="rId8" Type="http://schemas.openxmlformats.org/officeDocument/2006/relationships/tags" Target="../tags/tag2644.xml"/><Relationship Id="rId7" Type="http://schemas.openxmlformats.org/officeDocument/2006/relationships/tags" Target="../tags/tag2643.xml"/><Relationship Id="rId6" Type="http://schemas.openxmlformats.org/officeDocument/2006/relationships/tags" Target="../tags/tag2642.xml"/><Relationship Id="rId5" Type="http://schemas.openxmlformats.org/officeDocument/2006/relationships/tags" Target="../tags/tag2641.xml"/><Relationship Id="rId4" Type="http://schemas.openxmlformats.org/officeDocument/2006/relationships/tags" Target="../tags/tag2640.xml"/><Relationship Id="rId3" Type="http://schemas.openxmlformats.org/officeDocument/2006/relationships/tags" Target="../tags/tag2639.xml"/><Relationship Id="rId23" Type="http://schemas.openxmlformats.org/officeDocument/2006/relationships/notesSlide" Target="../notesSlides/notesSlide106.xml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2657.xml"/><Relationship Id="rId20" Type="http://schemas.openxmlformats.org/officeDocument/2006/relationships/tags" Target="../tags/tag2656.xml"/><Relationship Id="rId2" Type="http://schemas.openxmlformats.org/officeDocument/2006/relationships/tags" Target="../tags/tag2638.xml"/><Relationship Id="rId19" Type="http://schemas.openxmlformats.org/officeDocument/2006/relationships/tags" Target="../tags/tag2655.xml"/><Relationship Id="rId18" Type="http://schemas.openxmlformats.org/officeDocument/2006/relationships/tags" Target="../tags/tag2654.xml"/><Relationship Id="rId17" Type="http://schemas.openxmlformats.org/officeDocument/2006/relationships/tags" Target="../tags/tag2653.xml"/><Relationship Id="rId16" Type="http://schemas.openxmlformats.org/officeDocument/2006/relationships/tags" Target="../tags/tag2652.xml"/><Relationship Id="rId15" Type="http://schemas.openxmlformats.org/officeDocument/2006/relationships/tags" Target="../tags/tag2651.xml"/><Relationship Id="rId14" Type="http://schemas.openxmlformats.org/officeDocument/2006/relationships/tags" Target="../tags/tag2650.xml"/><Relationship Id="rId13" Type="http://schemas.openxmlformats.org/officeDocument/2006/relationships/tags" Target="../tags/tag2649.xml"/><Relationship Id="rId12" Type="http://schemas.openxmlformats.org/officeDocument/2006/relationships/tags" Target="../tags/tag2648.xml"/><Relationship Id="rId11" Type="http://schemas.openxmlformats.org/officeDocument/2006/relationships/tags" Target="../tags/tag2647.xml"/><Relationship Id="rId10" Type="http://schemas.openxmlformats.org/officeDocument/2006/relationships/tags" Target="../tags/tag2646.xml"/><Relationship Id="rId1" Type="http://schemas.openxmlformats.org/officeDocument/2006/relationships/tags" Target="../tags/tag2637.xml"/></Relationships>
</file>

<file path=ppt/slides/_rels/slide107.xml.rels><?xml version="1.0" encoding="UTF-8" standalone="yes"?>
<Relationships xmlns="http://schemas.openxmlformats.org/package/2006/relationships"><Relationship Id="rId9" Type="http://schemas.openxmlformats.org/officeDocument/2006/relationships/tags" Target="../tags/tag2666.xml"/><Relationship Id="rId8" Type="http://schemas.openxmlformats.org/officeDocument/2006/relationships/tags" Target="../tags/tag2665.xml"/><Relationship Id="rId7" Type="http://schemas.openxmlformats.org/officeDocument/2006/relationships/tags" Target="../tags/tag2664.xml"/><Relationship Id="rId6" Type="http://schemas.openxmlformats.org/officeDocument/2006/relationships/tags" Target="../tags/tag2663.xml"/><Relationship Id="rId5" Type="http://schemas.openxmlformats.org/officeDocument/2006/relationships/tags" Target="../tags/tag2662.xml"/><Relationship Id="rId4" Type="http://schemas.openxmlformats.org/officeDocument/2006/relationships/tags" Target="../tags/tag2661.xml"/><Relationship Id="rId36" Type="http://schemas.openxmlformats.org/officeDocument/2006/relationships/notesSlide" Target="../notesSlides/notesSlide107.xml"/><Relationship Id="rId35" Type="http://schemas.openxmlformats.org/officeDocument/2006/relationships/slideLayout" Target="../slideLayouts/slideLayout2.xml"/><Relationship Id="rId34" Type="http://schemas.openxmlformats.org/officeDocument/2006/relationships/tags" Target="../tags/tag2691.xml"/><Relationship Id="rId33" Type="http://schemas.openxmlformats.org/officeDocument/2006/relationships/tags" Target="../tags/tag2690.xml"/><Relationship Id="rId32" Type="http://schemas.openxmlformats.org/officeDocument/2006/relationships/tags" Target="../tags/tag2689.xml"/><Relationship Id="rId31" Type="http://schemas.openxmlformats.org/officeDocument/2006/relationships/tags" Target="../tags/tag2688.xml"/><Relationship Id="rId30" Type="http://schemas.openxmlformats.org/officeDocument/2006/relationships/tags" Target="../tags/tag2687.xml"/><Relationship Id="rId3" Type="http://schemas.openxmlformats.org/officeDocument/2006/relationships/tags" Target="../tags/tag2660.xml"/><Relationship Id="rId29" Type="http://schemas.openxmlformats.org/officeDocument/2006/relationships/tags" Target="../tags/tag2686.xml"/><Relationship Id="rId28" Type="http://schemas.openxmlformats.org/officeDocument/2006/relationships/tags" Target="../tags/tag2685.xml"/><Relationship Id="rId27" Type="http://schemas.openxmlformats.org/officeDocument/2006/relationships/tags" Target="../tags/tag2684.xml"/><Relationship Id="rId26" Type="http://schemas.openxmlformats.org/officeDocument/2006/relationships/tags" Target="../tags/tag2683.xml"/><Relationship Id="rId25" Type="http://schemas.openxmlformats.org/officeDocument/2006/relationships/tags" Target="../tags/tag2682.xml"/><Relationship Id="rId24" Type="http://schemas.openxmlformats.org/officeDocument/2006/relationships/tags" Target="../tags/tag2681.xml"/><Relationship Id="rId23" Type="http://schemas.openxmlformats.org/officeDocument/2006/relationships/tags" Target="../tags/tag2680.xml"/><Relationship Id="rId22" Type="http://schemas.openxmlformats.org/officeDocument/2006/relationships/tags" Target="../tags/tag2679.xml"/><Relationship Id="rId21" Type="http://schemas.openxmlformats.org/officeDocument/2006/relationships/tags" Target="../tags/tag2678.xml"/><Relationship Id="rId20" Type="http://schemas.openxmlformats.org/officeDocument/2006/relationships/tags" Target="../tags/tag2677.xml"/><Relationship Id="rId2" Type="http://schemas.openxmlformats.org/officeDocument/2006/relationships/tags" Target="../tags/tag2659.xml"/><Relationship Id="rId19" Type="http://schemas.openxmlformats.org/officeDocument/2006/relationships/tags" Target="../tags/tag2676.xml"/><Relationship Id="rId18" Type="http://schemas.openxmlformats.org/officeDocument/2006/relationships/tags" Target="../tags/tag2675.xml"/><Relationship Id="rId17" Type="http://schemas.openxmlformats.org/officeDocument/2006/relationships/tags" Target="../tags/tag2674.xml"/><Relationship Id="rId16" Type="http://schemas.openxmlformats.org/officeDocument/2006/relationships/tags" Target="../tags/tag2673.xml"/><Relationship Id="rId15" Type="http://schemas.openxmlformats.org/officeDocument/2006/relationships/tags" Target="../tags/tag2672.xml"/><Relationship Id="rId14" Type="http://schemas.openxmlformats.org/officeDocument/2006/relationships/tags" Target="../tags/tag2671.xml"/><Relationship Id="rId13" Type="http://schemas.openxmlformats.org/officeDocument/2006/relationships/tags" Target="../tags/tag2670.xml"/><Relationship Id="rId12" Type="http://schemas.openxmlformats.org/officeDocument/2006/relationships/tags" Target="../tags/tag2669.xml"/><Relationship Id="rId11" Type="http://schemas.openxmlformats.org/officeDocument/2006/relationships/tags" Target="../tags/tag2668.xml"/><Relationship Id="rId10" Type="http://schemas.openxmlformats.org/officeDocument/2006/relationships/tags" Target="../tags/tag2667.xml"/><Relationship Id="rId1" Type="http://schemas.openxmlformats.org/officeDocument/2006/relationships/tags" Target="../tags/tag2658.xml"/></Relationships>
</file>

<file path=ppt/slides/_rels/slide108.xml.rels><?xml version="1.0" encoding="UTF-8" standalone="yes"?>
<Relationships xmlns="http://schemas.openxmlformats.org/package/2006/relationships"><Relationship Id="rId9" Type="http://schemas.openxmlformats.org/officeDocument/2006/relationships/tags" Target="../tags/tag2700.xml"/><Relationship Id="rId8" Type="http://schemas.openxmlformats.org/officeDocument/2006/relationships/tags" Target="../tags/tag2699.xml"/><Relationship Id="rId7" Type="http://schemas.openxmlformats.org/officeDocument/2006/relationships/tags" Target="../tags/tag2698.xml"/><Relationship Id="rId6" Type="http://schemas.openxmlformats.org/officeDocument/2006/relationships/tags" Target="../tags/tag2697.xml"/><Relationship Id="rId5" Type="http://schemas.openxmlformats.org/officeDocument/2006/relationships/tags" Target="../tags/tag2696.xml"/><Relationship Id="rId4" Type="http://schemas.openxmlformats.org/officeDocument/2006/relationships/tags" Target="../tags/tag2695.xml"/><Relationship Id="rId33" Type="http://schemas.openxmlformats.org/officeDocument/2006/relationships/notesSlide" Target="../notesSlides/notesSlide108.xml"/><Relationship Id="rId32" Type="http://schemas.openxmlformats.org/officeDocument/2006/relationships/slideLayout" Target="../slideLayouts/slideLayout2.xml"/><Relationship Id="rId31" Type="http://schemas.openxmlformats.org/officeDocument/2006/relationships/tags" Target="../tags/tag2722.xml"/><Relationship Id="rId30" Type="http://schemas.openxmlformats.org/officeDocument/2006/relationships/tags" Target="../tags/tag2721.xml"/><Relationship Id="rId3" Type="http://schemas.openxmlformats.org/officeDocument/2006/relationships/tags" Target="../tags/tag2694.xml"/><Relationship Id="rId29" Type="http://schemas.openxmlformats.org/officeDocument/2006/relationships/tags" Target="../tags/tag2720.xml"/><Relationship Id="rId28" Type="http://schemas.openxmlformats.org/officeDocument/2006/relationships/tags" Target="../tags/tag2719.xml"/><Relationship Id="rId27" Type="http://schemas.openxmlformats.org/officeDocument/2006/relationships/tags" Target="../tags/tag2718.xml"/><Relationship Id="rId26" Type="http://schemas.openxmlformats.org/officeDocument/2006/relationships/tags" Target="../tags/tag2717.xml"/><Relationship Id="rId25" Type="http://schemas.openxmlformats.org/officeDocument/2006/relationships/tags" Target="../tags/tag2716.xml"/><Relationship Id="rId24" Type="http://schemas.openxmlformats.org/officeDocument/2006/relationships/tags" Target="../tags/tag2715.xml"/><Relationship Id="rId23" Type="http://schemas.openxmlformats.org/officeDocument/2006/relationships/tags" Target="../tags/tag2714.xml"/><Relationship Id="rId22" Type="http://schemas.openxmlformats.org/officeDocument/2006/relationships/tags" Target="../tags/tag2713.xml"/><Relationship Id="rId21" Type="http://schemas.openxmlformats.org/officeDocument/2006/relationships/tags" Target="../tags/tag2712.xml"/><Relationship Id="rId20" Type="http://schemas.openxmlformats.org/officeDocument/2006/relationships/tags" Target="../tags/tag2711.xml"/><Relationship Id="rId2" Type="http://schemas.openxmlformats.org/officeDocument/2006/relationships/tags" Target="../tags/tag2693.xml"/><Relationship Id="rId19" Type="http://schemas.openxmlformats.org/officeDocument/2006/relationships/tags" Target="../tags/tag2710.xml"/><Relationship Id="rId18" Type="http://schemas.openxmlformats.org/officeDocument/2006/relationships/tags" Target="../tags/tag2709.xml"/><Relationship Id="rId17" Type="http://schemas.openxmlformats.org/officeDocument/2006/relationships/tags" Target="../tags/tag2708.xml"/><Relationship Id="rId16" Type="http://schemas.openxmlformats.org/officeDocument/2006/relationships/tags" Target="../tags/tag2707.xml"/><Relationship Id="rId15" Type="http://schemas.openxmlformats.org/officeDocument/2006/relationships/tags" Target="../tags/tag2706.xml"/><Relationship Id="rId14" Type="http://schemas.openxmlformats.org/officeDocument/2006/relationships/tags" Target="../tags/tag2705.xml"/><Relationship Id="rId13" Type="http://schemas.openxmlformats.org/officeDocument/2006/relationships/tags" Target="../tags/tag2704.xml"/><Relationship Id="rId12" Type="http://schemas.openxmlformats.org/officeDocument/2006/relationships/tags" Target="../tags/tag2703.xml"/><Relationship Id="rId11" Type="http://schemas.openxmlformats.org/officeDocument/2006/relationships/tags" Target="../tags/tag2702.xml"/><Relationship Id="rId10" Type="http://schemas.openxmlformats.org/officeDocument/2006/relationships/tags" Target="../tags/tag2701.xml"/><Relationship Id="rId1" Type="http://schemas.openxmlformats.org/officeDocument/2006/relationships/tags" Target="../tags/tag2692.xml"/></Relationships>
</file>

<file path=ppt/slides/_rels/slide10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9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2725.xml"/><Relationship Id="rId2" Type="http://schemas.openxmlformats.org/officeDocument/2006/relationships/tags" Target="../tags/tag2724.xml"/><Relationship Id="rId1" Type="http://schemas.openxmlformats.org/officeDocument/2006/relationships/tags" Target="../tags/tag272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01.xml"/><Relationship Id="rId8" Type="http://schemas.openxmlformats.org/officeDocument/2006/relationships/tags" Target="../tags/tag200.xml"/><Relationship Id="rId7" Type="http://schemas.openxmlformats.org/officeDocument/2006/relationships/tags" Target="../tags/tag199.xml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0" Type="http://schemas.openxmlformats.org/officeDocument/2006/relationships/notesSlide" Target="../notesSlides/notesSlide11.xml"/><Relationship Id="rId2" Type="http://schemas.openxmlformats.org/officeDocument/2006/relationships/tags" Target="../tags/tag194.xml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210.xml"/><Relationship Id="rId17" Type="http://schemas.openxmlformats.org/officeDocument/2006/relationships/tags" Target="../tags/tag209.xml"/><Relationship Id="rId16" Type="http://schemas.openxmlformats.org/officeDocument/2006/relationships/tags" Target="../tags/tag208.xml"/><Relationship Id="rId15" Type="http://schemas.openxmlformats.org/officeDocument/2006/relationships/tags" Target="../tags/tag207.xml"/><Relationship Id="rId14" Type="http://schemas.openxmlformats.org/officeDocument/2006/relationships/tags" Target="../tags/tag206.xml"/><Relationship Id="rId13" Type="http://schemas.openxmlformats.org/officeDocument/2006/relationships/tags" Target="../tags/tag205.xml"/><Relationship Id="rId12" Type="http://schemas.openxmlformats.org/officeDocument/2006/relationships/tags" Target="../tags/tag204.xml"/><Relationship Id="rId11" Type="http://schemas.openxmlformats.org/officeDocument/2006/relationships/tags" Target="../tags/tag203.xml"/><Relationship Id="rId10" Type="http://schemas.openxmlformats.org/officeDocument/2006/relationships/tags" Target="../tags/tag202.xml"/><Relationship Id="rId1" Type="http://schemas.openxmlformats.org/officeDocument/2006/relationships/tags" Target="../tags/tag193.xml"/></Relationships>
</file>

<file path=ppt/slides/_rels/slide110.xml.rels><?xml version="1.0" encoding="UTF-8" standalone="yes"?>
<Relationships xmlns="http://schemas.openxmlformats.org/package/2006/relationships"><Relationship Id="rId9" Type="http://schemas.openxmlformats.org/officeDocument/2006/relationships/tags" Target="../tags/tag2734.xml"/><Relationship Id="rId8" Type="http://schemas.openxmlformats.org/officeDocument/2006/relationships/tags" Target="../tags/tag2733.xml"/><Relationship Id="rId7" Type="http://schemas.openxmlformats.org/officeDocument/2006/relationships/tags" Target="../tags/tag2732.xml"/><Relationship Id="rId6" Type="http://schemas.openxmlformats.org/officeDocument/2006/relationships/tags" Target="../tags/tag2731.xml"/><Relationship Id="rId5" Type="http://schemas.openxmlformats.org/officeDocument/2006/relationships/tags" Target="../tags/tag2730.xml"/><Relationship Id="rId4" Type="http://schemas.openxmlformats.org/officeDocument/2006/relationships/tags" Target="../tags/tag2729.xml"/><Relationship Id="rId3" Type="http://schemas.openxmlformats.org/officeDocument/2006/relationships/tags" Target="../tags/tag2728.xml"/><Relationship Id="rId27" Type="http://schemas.openxmlformats.org/officeDocument/2006/relationships/notesSlide" Target="../notesSlides/notesSlide110.xml"/><Relationship Id="rId26" Type="http://schemas.openxmlformats.org/officeDocument/2006/relationships/slideLayout" Target="../slideLayouts/slideLayout2.xml"/><Relationship Id="rId25" Type="http://schemas.openxmlformats.org/officeDocument/2006/relationships/tags" Target="../tags/tag2750.xml"/><Relationship Id="rId24" Type="http://schemas.openxmlformats.org/officeDocument/2006/relationships/tags" Target="../tags/tag2749.xml"/><Relationship Id="rId23" Type="http://schemas.openxmlformats.org/officeDocument/2006/relationships/tags" Target="../tags/tag2748.xml"/><Relationship Id="rId22" Type="http://schemas.openxmlformats.org/officeDocument/2006/relationships/tags" Target="../tags/tag2747.xml"/><Relationship Id="rId21" Type="http://schemas.openxmlformats.org/officeDocument/2006/relationships/tags" Target="../tags/tag2746.xml"/><Relationship Id="rId20" Type="http://schemas.openxmlformats.org/officeDocument/2006/relationships/tags" Target="../tags/tag2745.xml"/><Relationship Id="rId2" Type="http://schemas.openxmlformats.org/officeDocument/2006/relationships/tags" Target="../tags/tag2727.xml"/><Relationship Id="rId19" Type="http://schemas.openxmlformats.org/officeDocument/2006/relationships/tags" Target="../tags/tag2744.xml"/><Relationship Id="rId18" Type="http://schemas.openxmlformats.org/officeDocument/2006/relationships/tags" Target="../tags/tag2743.xml"/><Relationship Id="rId17" Type="http://schemas.openxmlformats.org/officeDocument/2006/relationships/tags" Target="../tags/tag2742.xml"/><Relationship Id="rId16" Type="http://schemas.openxmlformats.org/officeDocument/2006/relationships/tags" Target="../tags/tag2741.xml"/><Relationship Id="rId15" Type="http://schemas.openxmlformats.org/officeDocument/2006/relationships/tags" Target="../tags/tag2740.xml"/><Relationship Id="rId14" Type="http://schemas.openxmlformats.org/officeDocument/2006/relationships/tags" Target="../tags/tag2739.xml"/><Relationship Id="rId13" Type="http://schemas.openxmlformats.org/officeDocument/2006/relationships/tags" Target="../tags/tag2738.xml"/><Relationship Id="rId12" Type="http://schemas.openxmlformats.org/officeDocument/2006/relationships/tags" Target="../tags/tag2737.xml"/><Relationship Id="rId11" Type="http://schemas.openxmlformats.org/officeDocument/2006/relationships/tags" Target="../tags/tag2736.xml"/><Relationship Id="rId10" Type="http://schemas.openxmlformats.org/officeDocument/2006/relationships/tags" Target="../tags/tag2735.xml"/><Relationship Id="rId1" Type="http://schemas.openxmlformats.org/officeDocument/2006/relationships/tags" Target="../tags/tag2726.xml"/></Relationships>
</file>

<file path=ppt/slides/_rels/slide111.xml.rels><?xml version="1.0" encoding="UTF-8" standalone="yes"?>
<Relationships xmlns="http://schemas.openxmlformats.org/package/2006/relationships"><Relationship Id="rId9" Type="http://schemas.openxmlformats.org/officeDocument/2006/relationships/tags" Target="../tags/tag2759.xml"/><Relationship Id="rId8" Type="http://schemas.openxmlformats.org/officeDocument/2006/relationships/tags" Target="../tags/tag2758.xml"/><Relationship Id="rId7" Type="http://schemas.openxmlformats.org/officeDocument/2006/relationships/tags" Target="../tags/tag2757.xml"/><Relationship Id="rId6" Type="http://schemas.openxmlformats.org/officeDocument/2006/relationships/tags" Target="../tags/tag2756.xml"/><Relationship Id="rId5" Type="http://schemas.openxmlformats.org/officeDocument/2006/relationships/tags" Target="../tags/tag2755.xml"/><Relationship Id="rId40" Type="http://schemas.openxmlformats.org/officeDocument/2006/relationships/notesSlide" Target="../notesSlides/notesSlide111.xml"/><Relationship Id="rId4" Type="http://schemas.openxmlformats.org/officeDocument/2006/relationships/tags" Target="../tags/tag2754.xml"/><Relationship Id="rId39" Type="http://schemas.openxmlformats.org/officeDocument/2006/relationships/slideLayout" Target="../slideLayouts/slideLayout2.xml"/><Relationship Id="rId38" Type="http://schemas.openxmlformats.org/officeDocument/2006/relationships/tags" Target="../tags/tag2788.xml"/><Relationship Id="rId37" Type="http://schemas.openxmlformats.org/officeDocument/2006/relationships/tags" Target="../tags/tag2787.xml"/><Relationship Id="rId36" Type="http://schemas.openxmlformats.org/officeDocument/2006/relationships/tags" Target="../tags/tag2786.xml"/><Relationship Id="rId35" Type="http://schemas.openxmlformats.org/officeDocument/2006/relationships/tags" Target="../tags/tag2785.xml"/><Relationship Id="rId34" Type="http://schemas.openxmlformats.org/officeDocument/2006/relationships/tags" Target="../tags/tag2784.xml"/><Relationship Id="rId33" Type="http://schemas.openxmlformats.org/officeDocument/2006/relationships/tags" Target="../tags/tag2783.xml"/><Relationship Id="rId32" Type="http://schemas.openxmlformats.org/officeDocument/2006/relationships/tags" Target="../tags/tag2782.xml"/><Relationship Id="rId31" Type="http://schemas.openxmlformats.org/officeDocument/2006/relationships/tags" Target="../tags/tag2781.xml"/><Relationship Id="rId30" Type="http://schemas.openxmlformats.org/officeDocument/2006/relationships/tags" Target="../tags/tag2780.xml"/><Relationship Id="rId3" Type="http://schemas.openxmlformats.org/officeDocument/2006/relationships/tags" Target="../tags/tag2753.xml"/><Relationship Id="rId29" Type="http://schemas.openxmlformats.org/officeDocument/2006/relationships/tags" Target="../tags/tag2779.xml"/><Relationship Id="rId28" Type="http://schemas.openxmlformats.org/officeDocument/2006/relationships/tags" Target="../tags/tag2778.xml"/><Relationship Id="rId27" Type="http://schemas.openxmlformats.org/officeDocument/2006/relationships/tags" Target="../tags/tag2777.xml"/><Relationship Id="rId26" Type="http://schemas.openxmlformats.org/officeDocument/2006/relationships/tags" Target="../tags/tag2776.xml"/><Relationship Id="rId25" Type="http://schemas.openxmlformats.org/officeDocument/2006/relationships/tags" Target="../tags/tag2775.xml"/><Relationship Id="rId24" Type="http://schemas.openxmlformats.org/officeDocument/2006/relationships/tags" Target="../tags/tag2774.xml"/><Relationship Id="rId23" Type="http://schemas.openxmlformats.org/officeDocument/2006/relationships/tags" Target="../tags/tag2773.xml"/><Relationship Id="rId22" Type="http://schemas.openxmlformats.org/officeDocument/2006/relationships/tags" Target="../tags/tag2772.xml"/><Relationship Id="rId21" Type="http://schemas.openxmlformats.org/officeDocument/2006/relationships/tags" Target="../tags/tag2771.xml"/><Relationship Id="rId20" Type="http://schemas.openxmlformats.org/officeDocument/2006/relationships/tags" Target="../tags/tag2770.xml"/><Relationship Id="rId2" Type="http://schemas.openxmlformats.org/officeDocument/2006/relationships/tags" Target="../tags/tag2752.xml"/><Relationship Id="rId19" Type="http://schemas.openxmlformats.org/officeDocument/2006/relationships/tags" Target="../tags/tag2769.xml"/><Relationship Id="rId18" Type="http://schemas.openxmlformats.org/officeDocument/2006/relationships/tags" Target="../tags/tag2768.xml"/><Relationship Id="rId17" Type="http://schemas.openxmlformats.org/officeDocument/2006/relationships/tags" Target="../tags/tag2767.xml"/><Relationship Id="rId16" Type="http://schemas.openxmlformats.org/officeDocument/2006/relationships/tags" Target="../tags/tag2766.xml"/><Relationship Id="rId15" Type="http://schemas.openxmlformats.org/officeDocument/2006/relationships/tags" Target="../tags/tag2765.xml"/><Relationship Id="rId14" Type="http://schemas.openxmlformats.org/officeDocument/2006/relationships/tags" Target="../tags/tag2764.xml"/><Relationship Id="rId13" Type="http://schemas.openxmlformats.org/officeDocument/2006/relationships/tags" Target="../tags/tag2763.xml"/><Relationship Id="rId12" Type="http://schemas.openxmlformats.org/officeDocument/2006/relationships/tags" Target="../tags/tag2762.xml"/><Relationship Id="rId11" Type="http://schemas.openxmlformats.org/officeDocument/2006/relationships/tags" Target="../tags/tag2761.xml"/><Relationship Id="rId10" Type="http://schemas.openxmlformats.org/officeDocument/2006/relationships/tags" Target="../tags/tag2760.xml"/><Relationship Id="rId1" Type="http://schemas.openxmlformats.org/officeDocument/2006/relationships/tags" Target="../tags/tag2751.xml"/></Relationships>
</file>

<file path=ppt/slides/_rels/slide112.xml.rels><?xml version="1.0" encoding="UTF-8" standalone="yes"?>
<Relationships xmlns="http://schemas.openxmlformats.org/package/2006/relationships"><Relationship Id="rId9" Type="http://schemas.openxmlformats.org/officeDocument/2006/relationships/tags" Target="../tags/tag2797.xml"/><Relationship Id="rId8" Type="http://schemas.openxmlformats.org/officeDocument/2006/relationships/tags" Target="../tags/tag2796.xml"/><Relationship Id="rId7" Type="http://schemas.openxmlformats.org/officeDocument/2006/relationships/tags" Target="../tags/tag2795.xml"/><Relationship Id="rId6" Type="http://schemas.openxmlformats.org/officeDocument/2006/relationships/tags" Target="../tags/tag2794.xml"/><Relationship Id="rId5" Type="http://schemas.openxmlformats.org/officeDocument/2006/relationships/tags" Target="../tags/tag2793.xml"/><Relationship Id="rId4" Type="http://schemas.openxmlformats.org/officeDocument/2006/relationships/tags" Target="../tags/tag2792.xml"/><Relationship Id="rId3" Type="http://schemas.openxmlformats.org/officeDocument/2006/relationships/tags" Target="../tags/tag2791.xml"/><Relationship Id="rId26" Type="http://schemas.openxmlformats.org/officeDocument/2006/relationships/notesSlide" Target="../notesSlides/notesSlide112.xml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2812.xml"/><Relationship Id="rId23" Type="http://schemas.openxmlformats.org/officeDocument/2006/relationships/tags" Target="../tags/tag2811.xml"/><Relationship Id="rId22" Type="http://schemas.openxmlformats.org/officeDocument/2006/relationships/tags" Target="../tags/tag2810.xml"/><Relationship Id="rId21" Type="http://schemas.openxmlformats.org/officeDocument/2006/relationships/tags" Target="../tags/tag2809.xml"/><Relationship Id="rId20" Type="http://schemas.openxmlformats.org/officeDocument/2006/relationships/tags" Target="../tags/tag2808.xml"/><Relationship Id="rId2" Type="http://schemas.openxmlformats.org/officeDocument/2006/relationships/tags" Target="../tags/tag2790.xml"/><Relationship Id="rId19" Type="http://schemas.openxmlformats.org/officeDocument/2006/relationships/tags" Target="../tags/tag2807.xml"/><Relationship Id="rId18" Type="http://schemas.openxmlformats.org/officeDocument/2006/relationships/tags" Target="../tags/tag2806.xml"/><Relationship Id="rId17" Type="http://schemas.openxmlformats.org/officeDocument/2006/relationships/tags" Target="../tags/tag2805.xml"/><Relationship Id="rId16" Type="http://schemas.openxmlformats.org/officeDocument/2006/relationships/tags" Target="../tags/tag2804.xml"/><Relationship Id="rId15" Type="http://schemas.openxmlformats.org/officeDocument/2006/relationships/tags" Target="../tags/tag2803.xml"/><Relationship Id="rId14" Type="http://schemas.openxmlformats.org/officeDocument/2006/relationships/tags" Target="../tags/tag2802.xml"/><Relationship Id="rId13" Type="http://schemas.openxmlformats.org/officeDocument/2006/relationships/tags" Target="../tags/tag2801.xml"/><Relationship Id="rId12" Type="http://schemas.openxmlformats.org/officeDocument/2006/relationships/tags" Target="../tags/tag2800.xml"/><Relationship Id="rId11" Type="http://schemas.openxmlformats.org/officeDocument/2006/relationships/tags" Target="../tags/tag2799.xml"/><Relationship Id="rId10" Type="http://schemas.openxmlformats.org/officeDocument/2006/relationships/tags" Target="../tags/tag2798.xml"/><Relationship Id="rId1" Type="http://schemas.openxmlformats.org/officeDocument/2006/relationships/tags" Target="../tags/tag2789.xml"/></Relationships>
</file>

<file path=ppt/slides/_rels/slide113.xml.rels><?xml version="1.0" encoding="UTF-8" standalone="yes"?>
<Relationships xmlns="http://schemas.openxmlformats.org/package/2006/relationships"><Relationship Id="rId9" Type="http://schemas.openxmlformats.org/officeDocument/2006/relationships/tags" Target="../tags/tag2821.xml"/><Relationship Id="rId8" Type="http://schemas.openxmlformats.org/officeDocument/2006/relationships/tags" Target="../tags/tag2820.xml"/><Relationship Id="rId7" Type="http://schemas.openxmlformats.org/officeDocument/2006/relationships/tags" Target="../tags/tag2819.xml"/><Relationship Id="rId6" Type="http://schemas.openxmlformats.org/officeDocument/2006/relationships/tags" Target="../tags/tag2818.xml"/><Relationship Id="rId5" Type="http://schemas.openxmlformats.org/officeDocument/2006/relationships/tags" Target="../tags/tag2817.xml"/><Relationship Id="rId4" Type="http://schemas.openxmlformats.org/officeDocument/2006/relationships/tags" Target="../tags/tag2816.xml"/><Relationship Id="rId36" Type="http://schemas.openxmlformats.org/officeDocument/2006/relationships/notesSlide" Target="../notesSlides/notesSlide113.xml"/><Relationship Id="rId35" Type="http://schemas.openxmlformats.org/officeDocument/2006/relationships/slideLayout" Target="../slideLayouts/slideLayout2.xml"/><Relationship Id="rId34" Type="http://schemas.openxmlformats.org/officeDocument/2006/relationships/tags" Target="../tags/tag2846.xml"/><Relationship Id="rId33" Type="http://schemas.openxmlformats.org/officeDocument/2006/relationships/tags" Target="../tags/tag2845.xml"/><Relationship Id="rId32" Type="http://schemas.openxmlformats.org/officeDocument/2006/relationships/tags" Target="../tags/tag2844.xml"/><Relationship Id="rId31" Type="http://schemas.openxmlformats.org/officeDocument/2006/relationships/tags" Target="../tags/tag2843.xml"/><Relationship Id="rId30" Type="http://schemas.openxmlformats.org/officeDocument/2006/relationships/tags" Target="../tags/tag2842.xml"/><Relationship Id="rId3" Type="http://schemas.openxmlformats.org/officeDocument/2006/relationships/tags" Target="../tags/tag2815.xml"/><Relationship Id="rId29" Type="http://schemas.openxmlformats.org/officeDocument/2006/relationships/tags" Target="../tags/tag2841.xml"/><Relationship Id="rId28" Type="http://schemas.openxmlformats.org/officeDocument/2006/relationships/tags" Target="../tags/tag2840.xml"/><Relationship Id="rId27" Type="http://schemas.openxmlformats.org/officeDocument/2006/relationships/tags" Target="../tags/tag2839.xml"/><Relationship Id="rId26" Type="http://schemas.openxmlformats.org/officeDocument/2006/relationships/tags" Target="../tags/tag2838.xml"/><Relationship Id="rId25" Type="http://schemas.openxmlformats.org/officeDocument/2006/relationships/tags" Target="../tags/tag2837.xml"/><Relationship Id="rId24" Type="http://schemas.openxmlformats.org/officeDocument/2006/relationships/tags" Target="../tags/tag2836.xml"/><Relationship Id="rId23" Type="http://schemas.openxmlformats.org/officeDocument/2006/relationships/tags" Target="../tags/tag2835.xml"/><Relationship Id="rId22" Type="http://schemas.openxmlformats.org/officeDocument/2006/relationships/tags" Target="../tags/tag2834.xml"/><Relationship Id="rId21" Type="http://schemas.openxmlformats.org/officeDocument/2006/relationships/tags" Target="../tags/tag2833.xml"/><Relationship Id="rId20" Type="http://schemas.openxmlformats.org/officeDocument/2006/relationships/tags" Target="../tags/tag2832.xml"/><Relationship Id="rId2" Type="http://schemas.openxmlformats.org/officeDocument/2006/relationships/tags" Target="../tags/tag2814.xml"/><Relationship Id="rId19" Type="http://schemas.openxmlformats.org/officeDocument/2006/relationships/tags" Target="../tags/tag2831.xml"/><Relationship Id="rId18" Type="http://schemas.openxmlformats.org/officeDocument/2006/relationships/tags" Target="../tags/tag2830.xml"/><Relationship Id="rId17" Type="http://schemas.openxmlformats.org/officeDocument/2006/relationships/tags" Target="../tags/tag2829.xml"/><Relationship Id="rId16" Type="http://schemas.openxmlformats.org/officeDocument/2006/relationships/tags" Target="../tags/tag2828.xml"/><Relationship Id="rId15" Type="http://schemas.openxmlformats.org/officeDocument/2006/relationships/tags" Target="../tags/tag2827.xml"/><Relationship Id="rId14" Type="http://schemas.openxmlformats.org/officeDocument/2006/relationships/tags" Target="../tags/tag2826.xml"/><Relationship Id="rId13" Type="http://schemas.openxmlformats.org/officeDocument/2006/relationships/tags" Target="../tags/tag2825.xml"/><Relationship Id="rId12" Type="http://schemas.openxmlformats.org/officeDocument/2006/relationships/tags" Target="../tags/tag2824.xml"/><Relationship Id="rId11" Type="http://schemas.openxmlformats.org/officeDocument/2006/relationships/tags" Target="../tags/tag2823.xml"/><Relationship Id="rId10" Type="http://schemas.openxmlformats.org/officeDocument/2006/relationships/tags" Target="../tags/tag2822.xml"/><Relationship Id="rId1" Type="http://schemas.openxmlformats.org/officeDocument/2006/relationships/tags" Target="../tags/tag2813.xml"/></Relationships>
</file>

<file path=ppt/slides/_rels/slide114.xml.rels><?xml version="1.0" encoding="UTF-8" standalone="yes"?>
<Relationships xmlns="http://schemas.openxmlformats.org/package/2006/relationships"><Relationship Id="rId9" Type="http://schemas.openxmlformats.org/officeDocument/2006/relationships/tags" Target="../tags/tag2855.xml"/><Relationship Id="rId8" Type="http://schemas.openxmlformats.org/officeDocument/2006/relationships/tags" Target="../tags/tag2854.xml"/><Relationship Id="rId7" Type="http://schemas.openxmlformats.org/officeDocument/2006/relationships/tags" Target="../tags/tag2853.xml"/><Relationship Id="rId6" Type="http://schemas.openxmlformats.org/officeDocument/2006/relationships/tags" Target="../tags/tag2852.xml"/><Relationship Id="rId5" Type="http://schemas.openxmlformats.org/officeDocument/2006/relationships/tags" Target="../tags/tag2851.xml"/><Relationship Id="rId4" Type="http://schemas.openxmlformats.org/officeDocument/2006/relationships/tags" Target="../tags/tag2850.xml"/><Relationship Id="rId3" Type="http://schemas.openxmlformats.org/officeDocument/2006/relationships/tags" Target="../tags/tag2849.xml"/><Relationship Id="rId24" Type="http://schemas.openxmlformats.org/officeDocument/2006/relationships/notesSlide" Target="../notesSlides/notesSlide114.xml"/><Relationship Id="rId23" Type="http://schemas.openxmlformats.org/officeDocument/2006/relationships/slideLayout" Target="../slideLayouts/slideLayout2.xml"/><Relationship Id="rId22" Type="http://schemas.openxmlformats.org/officeDocument/2006/relationships/tags" Target="../tags/tag2868.xml"/><Relationship Id="rId21" Type="http://schemas.openxmlformats.org/officeDocument/2006/relationships/tags" Target="../tags/tag2867.xml"/><Relationship Id="rId20" Type="http://schemas.openxmlformats.org/officeDocument/2006/relationships/tags" Target="../tags/tag2866.xml"/><Relationship Id="rId2" Type="http://schemas.openxmlformats.org/officeDocument/2006/relationships/tags" Target="../tags/tag2848.xml"/><Relationship Id="rId19" Type="http://schemas.openxmlformats.org/officeDocument/2006/relationships/tags" Target="../tags/tag2865.xml"/><Relationship Id="rId18" Type="http://schemas.openxmlformats.org/officeDocument/2006/relationships/tags" Target="../tags/tag2864.xml"/><Relationship Id="rId17" Type="http://schemas.openxmlformats.org/officeDocument/2006/relationships/tags" Target="../tags/tag2863.xml"/><Relationship Id="rId16" Type="http://schemas.openxmlformats.org/officeDocument/2006/relationships/tags" Target="../tags/tag2862.xml"/><Relationship Id="rId15" Type="http://schemas.openxmlformats.org/officeDocument/2006/relationships/tags" Target="../tags/tag2861.xml"/><Relationship Id="rId14" Type="http://schemas.openxmlformats.org/officeDocument/2006/relationships/tags" Target="../tags/tag2860.xml"/><Relationship Id="rId13" Type="http://schemas.openxmlformats.org/officeDocument/2006/relationships/tags" Target="../tags/tag2859.xml"/><Relationship Id="rId12" Type="http://schemas.openxmlformats.org/officeDocument/2006/relationships/tags" Target="../tags/tag2858.xml"/><Relationship Id="rId11" Type="http://schemas.openxmlformats.org/officeDocument/2006/relationships/tags" Target="../tags/tag2857.xml"/><Relationship Id="rId10" Type="http://schemas.openxmlformats.org/officeDocument/2006/relationships/tags" Target="../tags/tag2856.xml"/><Relationship Id="rId1" Type="http://schemas.openxmlformats.org/officeDocument/2006/relationships/tags" Target="../tags/tag2847.xml"/></Relationships>
</file>

<file path=ppt/slides/_rels/slide1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5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2871.xml"/><Relationship Id="rId2" Type="http://schemas.openxmlformats.org/officeDocument/2006/relationships/tags" Target="../tags/tag2870.xml"/><Relationship Id="rId1" Type="http://schemas.openxmlformats.org/officeDocument/2006/relationships/tags" Target="../tags/tag2869.xml"/></Relationships>
</file>

<file path=ppt/slides/_rels/slide116.xml.rels><?xml version="1.0" encoding="UTF-8" standalone="yes"?>
<Relationships xmlns="http://schemas.openxmlformats.org/package/2006/relationships"><Relationship Id="rId9" Type="http://schemas.openxmlformats.org/officeDocument/2006/relationships/tags" Target="../tags/tag2880.xml"/><Relationship Id="rId8" Type="http://schemas.openxmlformats.org/officeDocument/2006/relationships/tags" Target="../tags/tag2879.xml"/><Relationship Id="rId7" Type="http://schemas.openxmlformats.org/officeDocument/2006/relationships/tags" Target="../tags/tag2878.xml"/><Relationship Id="rId6" Type="http://schemas.openxmlformats.org/officeDocument/2006/relationships/tags" Target="../tags/tag2877.xml"/><Relationship Id="rId5" Type="http://schemas.openxmlformats.org/officeDocument/2006/relationships/tags" Target="../tags/tag2876.xml"/><Relationship Id="rId4" Type="http://schemas.openxmlformats.org/officeDocument/2006/relationships/tags" Target="../tags/tag2875.xml"/><Relationship Id="rId30" Type="http://schemas.openxmlformats.org/officeDocument/2006/relationships/notesSlide" Target="../notesSlides/notesSlide116.xml"/><Relationship Id="rId3" Type="http://schemas.openxmlformats.org/officeDocument/2006/relationships/tags" Target="../tags/tag2874.xml"/><Relationship Id="rId29" Type="http://schemas.openxmlformats.org/officeDocument/2006/relationships/slideLayout" Target="../slideLayouts/slideLayout2.xml"/><Relationship Id="rId28" Type="http://schemas.openxmlformats.org/officeDocument/2006/relationships/tags" Target="../tags/tag2899.xml"/><Relationship Id="rId27" Type="http://schemas.openxmlformats.org/officeDocument/2006/relationships/tags" Target="../tags/tag2898.xml"/><Relationship Id="rId26" Type="http://schemas.openxmlformats.org/officeDocument/2006/relationships/tags" Target="../tags/tag2897.xml"/><Relationship Id="rId25" Type="http://schemas.openxmlformats.org/officeDocument/2006/relationships/tags" Target="../tags/tag2896.xml"/><Relationship Id="rId24" Type="http://schemas.openxmlformats.org/officeDocument/2006/relationships/tags" Target="../tags/tag2895.xml"/><Relationship Id="rId23" Type="http://schemas.openxmlformats.org/officeDocument/2006/relationships/tags" Target="../tags/tag2894.xml"/><Relationship Id="rId22" Type="http://schemas.openxmlformats.org/officeDocument/2006/relationships/tags" Target="../tags/tag2893.xml"/><Relationship Id="rId21" Type="http://schemas.openxmlformats.org/officeDocument/2006/relationships/tags" Target="../tags/tag2892.xml"/><Relationship Id="rId20" Type="http://schemas.openxmlformats.org/officeDocument/2006/relationships/tags" Target="../tags/tag2891.xml"/><Relationship Id="rId2" Type="http://schemas.openxmlformats.org/officeDocument/2006/relationships/tags" Target="../tags/tag2873.xml"/><Relationship Id="rId19" Type="http://schemas.openxmlformats.org/officeDocument/2006/relationships/tags" Target="../tags/tag2890.xml"/><Relationship Id="rId18" Type="http://schemas.openxmlformats.org/officeDocument/2006/relationships/tags" Target="../tags/tag2889.xml"/><Relationship Id="rId17" Type="http://schemas.openxmlformats.org/officeDocument/2006/relationships/tags" Target="../tags/tag2888.xml"/><Relationship Id="rId16" Type="http://schemas.openxmlformats.org/officeDocument/2006/relationships/tags" Target="../tags/tag2887.xml"/><Relationship Id="rId15" Type="http://schemas.openxmlformats.org/officeDocument/2006/relationships/tags" Target="../tags/tag2886.xml"/><Relationship Id="rId14" Type="http://schemas.openxmlformats.org/officeDocument/2006/relationships/tags" Target="../tags/tag2885.xml"/><Relationship Id="rId13" Type="http://schemas.openxmlformats.org/officeDocument/2006/relationships/tags" Target="../tags/tag2884.xml"/><Relationship Id="rId12" Type="http://schemas.openxmlformats.org/officeDocument/2006/relationships/tags" Target="../tags/tag2883.xml"/><Relationship Id="rId11" Type="http://schemas.openxmlformats.org/officeDocument/2006/relationships/tags" Target="../tags/tag2882.xml"/><Relationship Id="rId10" Type="http://schemas.openxmlformats.org/officeDocument/2006/relationships/tags" Target="../tags/tag2881.xml"/><Relationship Id="rId1" Type="http://schemas.openxmlformats.org/officeDocument/2006/relationships/tags" Target="../tags/tag2872.xml"/></Relationships>
</file>

<file path=ppt/slides/_rels/slide117.xml.rels><?xml version="1.0" encoding="UTF-8" standalone="yes"?>
<Relationships xmlns="http://schemas.openxmlformats.org/package/2006/relationships"><Relationship Id="rId9" Type="http://schemas.openxmlformats.org/officeDocument/2006/relationships/tags" Target="../tags/tag2908.xml"/><Relationship Id="rId8" Type="http://schemas.openxmlformats.org/officeDocument/2006/relationships/tags" Target="../tags/tag2907.xml"/><Relationship Id="rId7" Type="http://schemas.openxmlformats.org/officeDocument/2006/relationships/tags" Target="../tags/tag2906.xml"/><Relationship Id="rId6" Type="http://schemas.openxmlformats.org/officeDocument/2006/relationships/tags" Target="../tags/tag2905.xml"/><Relationship Id="rId5" Type="http://schemas.openxmlformats.org/officeDocument/2006/relationships/tags" Target="../tags/tag2904.xml"/><Relationship Id="rId4" Type="http://schemas.openxmlformats.org/officeDocument/2006/relationships/tags" Target="../tags/tag2903.xml"/><Relationship Id="rId30" Type="http://schemas.openxmlformats.org/officeDocument/2006/relationships/notesSlide" Target="../notesSlides/notesSlide117.xml"/><Relationship Id="rId3" Type="http://schemas.openxmlformats.org/officeDocument/2006/relationships/tags" Target="../tags/tag2902.xml"/><Relationship Id="rId29" Type="http://schemas.openxmlformats.org/officeDocument/2006/relationships/slideLayout" Target="../slideLayouts/slideLayout2.xml"/><Relationship Id="rId28" Type="http://schemas.openxmlformats.org/officeDocument/2006/relationships/tags" Target="../tags/tag2927.xml"/><Relationship Id="rId27" Type="http://schemas.openxmlformats.org/officeDocument/2006/relationships/tags" Target="../tags/tag2926.xml"/><Relationship Id="rId26" Type="http://schemas.openxmlformats.org/officeDocument/2006/relationships/tags" Target="../tags/tag2925.xml"/><Relationship Id="rId25" Type="http://schemas.openxmlformats.org/officeDocument/2006/relationships/tags" Target="../tags/tag2924.xml"/><Relationship Id="rId24" Type="http://schemas.openxmlformats.org/officeDocument/2006/relationships/tags" Target="../tags/tag2923.xml"/><Relationship Id="rId23" Type="http://schemas.openxmlformats.org/officeDocument/2006/relationships/tags" Target="../tags/tag2922.xml"/><Relationship Id="rId22" Type="http://schemas.openxmlformats.org/officeDocument/2006/relationships/tags" Target="../tags/tag2921.xml"/><Relationship Id="rId21" Type="http://schemas.openxmlformats.org/officeDocument/2006/relationships/tags" Target="../tags/tag2920.xml"/><Relationship Id="rId20" Type="http://schemas.openxmlformats.org/officeDocument/2006/relationships/tags" Target="../tags/tag2919.xml"/><Relationship Id="rId2" Type="http://schemas.openxmlformats.org/officeDocument/2006/relationships/tags" Target="../tags/tag2901.xml"/><Relationship Id="rId19" Type="http://schemas.openxmlformats.org/officeDocument/2006/relationships/tags" Target="../tags/tag2918.xml"/><Relationship Id="rId18" Type="http://schemas.openxmlformats.org/officeDocument/2006/relationships/tags" Target="../tags/tag2917.xml"/><Relationship Id="rId17" Type="http://schemas.openxmlformats.org/officeDocument/2006/relationships/tags" Target="../tags/tag2916.xml"/><Relationship Id="rId16" Type="http://schemas.openxmlformats.org/officeDocument/2006/relationships/tags" Target="../tags/tag2915.xml"/><Relationship Id="rId15" Type="http://schemas.openxmlformats.org/officeDocument/2006/relationships/tags" Target="../tags/tag2914.xml"/><Relationship Id="rId14" Type="http://schemas.openxmlformats.org/officeDocument/2006/relationships/tags" Target="../tags/tag2913.xml"/><Relationship Id="rId13" Type="http://schemas.openxmlformats.org/officeDocument/2006/relationships/tags" Target="../tags/tag2912.xml"/><Relationship Id="rId12" Type="http://schemas.openxmlformats.org/officeDocument/2006/relationships/tags" Target="../tags/tag2911.xml"/><Relationship Id="rId11" Type="http://schemas.openxmlformats.org/officeDocument/2006/relationships/tags" Target="../tags/tag2910.xml"/><Relationship Id="rId10" Type="http://schemas.openxmlformats.org/officeDocument/2006/relationships/tags" Target="../tags/tag2909.xml"/><Relationship Id="rId1" Type="http://schemas.openxmlformats.org/officeDocument/2006/relationships/tags" Target="../tags/tag2900.xml"/></Relationships>
</file>

<file path=ppt/slides/_rels/slide118.xml.rels><?xml version="1.0" encoding="UTF-8" standalone="yes"?>
<Relationships xmlns="http://schemas.openxmlformats.org/package/2006/relationships"><Relationship Id="rId9" Type="http://schemas.openxmlformats.org/officeDocument/2006/relationships/tags" Target="../tags/tag2936.xml"/><Relationship Id="rId8" Type="http://schemas.openxmlformats.org/officeDocument/2006/relationships/tags" Target="../tags/tag2935.xml"/><Relationship Id="rId7" Type="http://schemas.openxmlformats.org/officeDocument/2006/relationships/tags" Target="../tags/tag2934.xml"/><Relationship Id="rId6" Type="http://schemas.openxmlformats.org/officeDocument/2006/relationships/tags" Target="../tags/tag2933.xml"/><Relationship Id="rId5" Type="http://schemas.openxmlformats.org/officeDocument/2006/relationships/tags" Target="../tags/tag2932.xml"/><Relationship Id="rId4" Type="http://schemas.openxmlformats.org/officeDocument/2006/relationships/tags" Target="../tags/tag2931.xml"/><Relationship Id="rId3" Type="http://schemas.openxmlformats.org/officeDocument/2006/relationships/tags" Target="../tags/tag2930.xml"/><Relationship Id="rId2" Type="http://schemas.openxmlformats.org/officeDocument/2006/relationships/tags" Target="../tags/tag2929.xml"/><Relationship Id="rId15" Type="http://schemas.openxmlformats.org/officeDocument/2006/relationships/notesSlide" Target="../notesSlides/notesSlide118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2940.xml"/><Relationship Id="rId12" Type="http://schemas.openxmlformats.org/officeDocument/2006/relationships/tags" Target="../tags/tag2939.xml"/><Relationship Id="rId11" Type="http://schemas.openxmlformats.org/officeDocument/2006/relationships/tags" Target="../tags/tag2938.xml"/><Relationship Id="rId10" Type="http://schemas.openxmlformats.org/officeDocument/2006/relationships/tags" Target="../tags/tag2937.xml"/><Relationship Id="rId1" Type="http://schemas.openxmlformats.org/officeDocument/2006/relationships/tags" Target="../tags/tag2928.xml"/></Relationships>
</file>

<file path=ppt/slides/_rels/slide119.xml.rels><?xml version="1.0" encoding="UTF-8" standalone="yes"?>
<Relationships xmlns="http://schemas.openxmlformats.org/package/2006/relationships"><Relationship Id="rId9" Type="http://schemas.openxmlformats.org/officeDocument/2006/relationships/tags" Target="../tags/tag2949.xml"/><Relationship Id="rId8" Type="http://schemas.openxmlformats.org/officeDocument/2006/relationships/tags" Target="../tags/tag2948.xml"/><Relationship Id="rId7" Type="http://schemas.openxmlformats.org/officeDocument/2006/relationships/tags" Target="../tags/tag2947.xml"/><Relationship Id="rId6" Type="http://schemas.openxmlformats.org/officeDocument/2006/relationships/tags" Target="../tags/tag2946.xml"/><Relationship Id="rId5" Type="http://schemas.openxmlformats.org/officeDocument/2006/relationships/tags" Target="../tags/tag2945.xml"/><Relationship Id="rId4" Type="http://schemas.openxmlformats.org/officeDocument/2006/relationships/tags" Target="../tags/tag2944.xml"/><Relationship Id="rId3" Type="http://schemas.openxmlformats.org/officeDocument/2006/relationships/tags" Target="../tags/tag2943.xml"/><Relationship Id="rId28" Type="http://schemas.openxmlformats.org/officeDocument/2006/relationships/notesSlide" Target="../notesSlides/notesSlide119.xml"/><Relationship Id="rId27" Type="http://schemas.openxmlformats.org/officeDocument/2006/relationships/slideLayout" Target="../slideLayouts/slideLayout2.xml"/><Relationship Id="rId26" Type="http://schemas.openxmlformats.org/officeDocument/2006/relationships/tags" Target="../tags/tag2966.xml"/><Relationship Id="rId25" Type="http://schemas.openxmlformats.org/officeDocument/2006/relationships/tags" Target="../tags/tag2965.xml"/><Relationship Id="rId24" Type="http://schemas.openxmlformats.org/officeDocument/2006/relationships/tags" Target="../tags/tag2964.xml"/><Relationship Id="rId23" Type="http://schemas.openxmlformats.org/officeDocument/2006/relationships/tags" Target="../tags/tag2963.xml"/><Relationship Id="rId22" Type="http://schemas.openxmlformats.org/officeDocument/2006/relationships/tags" Target="../tags/tag2962.xml"/><Relationship Id="rId21" Type="http://schemas.openxmlformats.org/officeDocument/2006/relationships/tags" Target="../tags/tag2961.xml"/><Relationship Id="rId20" Type="http://schemas.openxmlformats.org/officeDocument/2006/relationships/tags" Target="../tags/tag2960.xml"/><Relationship Id="rId2" Type="http://schemas.openxmlformats.org/officeDocument/2006/relationships/tags" Target="../tags/tag2942.xml"/><Relationship Id="rId19" Type="http://schemas.openxmlformats.org/officeDocument/2006/relationships/tags" Target="../tags/tag2959.xml"/><Relationship Id="rId18" Type="http://schemas.openxmlformats.org/officeDocument/2006/relationships/tags" Target="../tags/tag2958.xml"/><Relationship Id="rId17" Type="http://schemas.openxmlformats.org/officeDocument/2006/relationships/tags" Target="../tags/tag2957.xml"/><Relationship Id="rId16" Type="http://schemas.openxmlformats.org/officeDocument/2006/relationships/tags" Target="../tags/tag2956.xml"/><Relationship Id="rId15" Type="http://schemas.openxmlformats.org/officeDocument/2006/relationships/tags" Target="../tags/tag2955.xml"/><Relationship Id="rId14" Type="http://schemas.openxmlformats.org/officeDocument/2006/relationships/tags" Target="../tags/tag2954.xml"/><Relationship Id="rId13" Type="http://schemas.openxmlformats.org/officeDocument/2006/relationships/tags" Target="../tags/tag2953.xml"/><Relationship Id="rId12" Type="http://schemas.openxmlformats.org/officeDocument/2006/relationships/tags" Target="../tags/tag2952.xml"/><Relationship Id="rId11" Type="http://schemas.openxmlformats.org/officeDocument/2006/relationships/tags" Target="../tags/tag2951.xml"/><Relationship Id="rId10" Type="http://schemas.openxmlformats.org/officeDocument/2006/relationships/tags" Target="../tags/tag2950.xml"/><Relationship Id="rId1" Type="http://schemas.openxmlformats.org/officeDocument/2006/relationships/tags" Target="../tags/tag294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19.xml"/><Relationship Id="rId8" Type="http://schemas.openxmlformats.org/officeDocument/2006/relationships/tags" Target="../tags/tag218.xml"/><Relationship Id="rId7" Type="http://schemas.openxmlformats.org/officeDocument/2006/relationships/tags" Target="../tags/tag217.xml"/><Relationship Id="rId6" Type="http://schemas.openxmlformats.org/officeDocument/2006/relationships/tags" Target="../tags/tag216.xml"/><Relationship Id="rId5" Type="http://schemas.openxmlformats.org/officeDocument/2006/relationships/tags" Target="../tags/tag215.xml"/><Relationship Id="rId4" Type="http://schemas.openxmlformats.org/officeDocument/2006/relationships/tags" Target="../tags/tag214.xml"/><Relationship Id="rId3" Type="http://schemas.openxmlformats.org/officeDocument/2006/relationships/tags" Target="../tags/tag213.xml"/><Relationship Id="rId24" Type="http://schemas.openxmlformats.org/officeDocument/2006/relationships/notesSlide" Target="../notesSlides/notesSlide12.xml"/><Relationship Id="rId23" Type="http://schemas.openxmlformats.org/officeDocument/2006/relationships/slideLayout" Target="../slideLayouts/slideLayout2.xml"/><Relationship Id="rId22" Type="http://schemas.openxmlformats.org/officeDocument/2006/relationships/tags" Target="../tags/tag232.xml"/><Relationship Id="rId21" Type="http://schemas.openxmlformats.org/officeDocument/2006/relationships/tags" Target="../tags/tag231.xml"/><Relationship Id="rId20" Type="http://schemas.openxmlformats.org/officeDocument/2006/relationships/tags" Target="../tags/tag230.xml"/><Relationship Id="rId2" Type="http://schemas.openxmlformats.org/officeDocument/2006/relationships/tags" Target="../tags/tag212.xml"/><Relationship Id="rId19" Type="http://schemas.openxmlformats.org/officeDocument/2006/relationships/tags" Target="../tags/tag229.xml"/><Relationship Id="rId18" Type="http://schemas.openxmlformats.org/officeDocument/2006/relationships/tags" Target="../tags/tag228.xml"/><Relationship Id="rId17" Type="http://schemas.openxmlformats.org/officeDocument/2006/relationships/tags" Target="../tags/tag227.xml"/><Relationship Id="rId16" Type="http://schemas.openxmlformats.org/officeDocument/2006/relationships/tags" Target="../tags/tag226.xml"/><Relationship Id="rId15" Type="http://schemas.openxmlformats.org/officeDocument/2006/relationships/tags" Target="../tags/tag225.xml"/><Relationship Id="rId14" Type="http://schemas.openxmlformats.org/officeDocument/2006/relationships/tags" Target="../tags/tag224.xml"/><Relationship Id="rId13" Type="http://schemas.openxmlformats.org/officeDocument/2006/relationships/tags" Target="../tags/tag223.xml"/><Relationship Id="rId12" Type="http://schemas.openxmlformats.org/officeDocument/2006/relationships/tags" Target="../tags/tag222.xml"/><Relationship Id="rId11" Type="http://schemas.openxmlformats.org/officeDocument/2006/relationships/tags" Target="../tags/tag221.xml"/><Relationship Id="rId10" Type="http://schemas.openxmlformats.org/officeDocument/2006/relationships/tags" Target="../tags/tag220.xml"/><Relationship Id="rId1" Type="http://schemas.openxmlformats.org/officeDocument/2006/relationships/tags" Target="../tags/tag211.xml"/></Relationships>
</file>

<file path=ppt/slides/_rels/slide120.xml.rels><?xml version="1.0" encoding="UTF-8" standalone="yes"?>
<Relationships xmlns="http://schemas.openxmlformats.org/package/2006/relationships"><Relationship Id="rId9" Type="http://schemas.openxmlformats.org/officeDocument/2006/relationships/tags" Target="../tags/tag2975.xml"/><Relationship Id="rId8" Type="http://schemas.openxmlformats.org/officeDocument/2006/relationships/tags" Target="../tags/tag2974.xml"/><Relationship Id="rId7" Type="http://schemas.openxmlformats.org/officeDocument/2006/relationships/tags" Target="../tags/tag2973.xml"/><Relationship Id="rId6" Type="http://schemas.openxmlformats.org/officeDocument/2006/relationships/tags" Target="../tags/tag2972.xml"/><Relationship Id="rId5" Type="http://schemas.openxmlformats.org/officeDocument/2006/relationships/tags" Target="../tags/tag2971.xml"/><Relationship Id="rId4" Type="http://schemas.openxmlformats.org/officeDocument/2006/relationships/tags" Target="../tags/tag2970.xml"/><Relationship Id="rId3" Type="http://schemas.openxmlformats.org/officeDocument/2006/relationships/tags" Target="../tags/tag2969.xml"/><Relationship Id="rId27" Type="http://schemas.openxmlformats.org/officeDocument/2006/relationships/notesSlide" Target="../notesSlides/notesSlide120.xml"/><Relationship Id="rId26" Type="http://schemas.openxmlformats.org/officeDocument/2006/relationships/slideLayout" Target="../slideLayouts/slideLayout2.xml"/><Relationship Id="rId25" Type="http://schemas.openxmlformats.org/officeDocument/2006/relationships/tags" Target="../tags/tag2991.xml"/><Relationship Id="rId24" Type="http://schemas.openxmlformats.org/officeDocument/2006/relationships/tags" Target="../tags/tag2990.xml"/><Relationship Id="rId23" Type="http://schemas.openxmlformats.org/officeDocument/2006/relationships/tags" Target="../tags/tag2989.xml"/><Relationship Id="rId22" Type="http://schemas.openxmlformats.org/officeDocument/2006/relationships/tags" Target="../tags/tag2988.xml"/><Relationship Id="rId21" Type="http://schemas.openxmlformats.org/officeDocument/2006/relationships/tags" Target="../tags/tag2987.xml"/><Relationship Id="rId20" Type="http://schemas.openxmlformats.org/officeDocument/2006/relationships/tags" Target="../tags/tag2986.xml"/><Relationship Id="rId2" Type="http://schemas.openxmlformats.org/officeDocument/2006/relationships/tags" Target="../tags/tag2968.xml"/><Relationship Id="rId19" Type="http://schemas.openxmlformats.org/officeDocument/2006/relationships/tags" Target="../tags/tag2985.xml"/><Relationship Id="rId18" Type="http://schemas.openxmlformats.org/officeDocument/2006/relationships/tags" Target="../tags/tag2984.xml"/><Relationship Id="rId17" Type="http://schemas.openxmlformats.org/officeDocument/2006/relationships/tags" Target="../tags/tag2983.xml"/><Relationship Id="rId16" Type="http://schemas.openxmlformats.org/officeDocument/2006/relationships/tags" Target="../tags/tag2982.xml"/><Relationship Id="rId15" Type="http://schemas.openxmlformats.org/officeDocument/2006/relationships/tags" Target="../tags/tag2981.xml"/><Relationship Id="rId14" Type="http://schemas.openxmlformats.org/officeDocument/2006/relationships/tags" Target="../tags/tag2980.xml"/><Relationship Id="rId13" Type="http://schemas.openxmlformats.org/officeDocument/2006/relationships/tags" Target="../tags/tag2979.xml"/><Relationship Id="rId12" Type="http://schemas.openxmlformats.org/officeDocument/2006/relationships/tags" Target="../tags/tag2978.xml"/><Relationship Id="rId11" Type="http://schemas.openxmlformats.org/officeDocument/2006/relationships/tags" Target="../tags/tag2977.xml"/><Relationship Id="rId10" Type="http://schemas.openxmlformats.org/officeDocument/2006/relationships/tags" Target="../tags/tag2976.xml"/><Relationship Id="rId1" Type="http://schemas.openxmlformats.org/officeDocument/2006/relationships/tags" Target="../tags/tag2967.xml"/></Relationships>
</file>

<file path=ppt/slides/_rels/slide121.xml.rels><?xml version="1.0" encoding="UTF-8" standalone="yes"?>
<Relationships xmlns="http://schemas.openxmlformats.org/package/2006/relationships"><Relationship Id="rId9" Type="http://schemas.openxmlformats.org/officeDocument/2006/relationships/tags" Target="../tags/tag3000.xml"/><Relationship Id="rId8" Type="http://schemas.openxmlformats.org/officeDocument/2006/relationships/tags" Target="../tags/tag2999.xml"/><Relationship Id="rId7" Type="http://schemas.openxmlformats.org/officeDocument/2006/relationships/tags" Target="../tags/tag2998.xml"/><Relationship Id="rId6" Type="http://schemas.openxmlformats.org/officeDocument/2006/relationships/tags" Target="../tags/tag2997.xml"/><Relationship Id="rId5" Type="http://schemas.openxmlformats.org/officeDocument/2006/relationships/tags" Target="../tags/tag2996.xml"/><Relationship Id="rId4" Type="http://schemas.openxmlformats.org/officeDocument/2006/relationships/tags" Target="../tags/tag2995.xml"/><Relationship Id="rId3" Type="http://schemas.openxmlformats.org/officeDocument/2006/relationships/tags" Target="../tags/tag2994.xml"/><Relationship Id="rId20" Type="http://schemas.openxmlformats.org/officeDocument/2006/relationships/notesSlide" Target="../notesSlides/notesSlide121.xml"/><Relationship Id="rId2" Type="http://schemas.openxmlformats.org/officeDocument/2006/relationships/tags" Target="../tags/tag2993.xml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3009.xml"/><Relationship Id="rId17" Type="http://schemas.openxmlformats.org/officeDocument/2006/relationships/tags" Target="../tags/tag3008.xml"/><Relationship Id="rId16" Type="http://schemas.openxmlformats.org/officeDocument/2006/relationships/tags" Target="../tags/tag3007.xml"/><Relationship Id="rId15" Type="http://schemas.openxmlformats.org/officeDocument/2006/relationships/tags" Target="../tags/tag3006.xml"/><Relationship Id="rId14" Type="http://schemas.openxmlformats.org/officeDocument/2006/relationships/tags" Target="../tags/tag3005.xml"/><Relationship Id="rId13" Type="http://schemas.openxmlformats.org/officeDocument/2006/relationships/tags" Target="../tags/tag3004.xml"/><Relationship Id="rId12" Type="http://schemas.openxmlformats.org/officeDocument/2006/relationships/tags" Target="../tags/tag3003.xml"/><Relationship Id="rId11" Type="http://schemas.openxmlformats.org/officeDocument/2006/relationships/tags" Target="../tags/tag3002.xml"/><Relationship Id="rId10" Type="http://schemas.openxmlformats.org/officeDocument/2006/relationships/tags" Target="../tags/tag3001.xml"/><Relationship Id="rId1" Type="http://schemas.openxmlformats.org/officeDocument/2006/relationships/tags" Target="../tags/tag2992.xml"/></Relationships>
</file>

<file path=ppt/slides/_rels/slide1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2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3012.xml"/><Relationship Id="rId2" Type="http://schemas.openxmlformats.org/officeDocument/2006/relationships/tags" Target="../tags/tag3011.xml"/><Relationship Id="rId1" Type="http://schemas.openxmlformats.org/officeDocument/2006/relationships/tags" Target="../tags/tag3010.xml"/></Relationships>
</file>

<file path=ppt/slides/_rels/slide123.xml.rels><?xml version="1.0" encoding="UTF-8" standalone="yes"?>
<Relationships xmlns="http://schemas.openxmlformats.org/package/2006/relationships"><Relationship Id="rId9" Type="http://schemas.openxmlformats.org/officeDocument/2006/relationships/tags" Target="../tags/tag3021.xml"/><Relationship Id="rId8" Type="http://schemas.openxmlformats.org/officeDocument/2006/relationships/tags" Target="../tags/tag3020.xml"/><Relationship Id="rId7" Type="http://schemas.openxmlformats.org/officeDocument/2006/relationships/tags" Target="../tags/tag3019.xml"/><Relationship Id="rId6" Type="http://schemas.openxmlformats.org/officeDocument/2006/relationships/tags" Target="../tags/tag3018.xml"/><Relationship Id="rId5" Type="http://schemas.openxmlformats.org/officeDocument/2006/relationships/tags" Target="../tags/tag3017.xml"/><Relationship Id="rId4" Type="http://schemas.openxmlformats.org/officeDocument/2006/relationships/tags" Target="../tags/tag3016.xml"/><Relationship Id="rId3" Type="http://schemas.openxmlformats.org/officeDocument/2006/relationships/tags" Target="../tags/tag3015.xml"/><Relationship Id="rId26" Type="http://schemas.openxmlformats.org/officeDocument/2006/relationships/notesSlide" Target="../notesSlides/notesSlide123.xml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3036.xml"/><Relationship Id="rId23" Type="http://schemas.openxmlformats.org/officeDocument/2006/relationships/tags" Target="../tags/tag3035.xml"/><Relationship Id="rId22" Type="http://schemas.openxmlformats.org/officeDocument/2006/relationships/tags" Target="../tags/tag3034.xml"/><Relationship Id="rId21" Type="http://schemas.openxmlformats.org/officeDocument/2006/relationships/tags" Target="../tags/tag3033.xml"/><Relationship Id="rId20" Type="http://schemas.openxmlformats.org/officeDocument/2006/relationships/tags" Target="../tags/tag3032.xml"/><Relationship Id="rId2" Type="http://schemas.openxmlformats.org/officeDocument/2006/relationships/tags" Target="../tags/tag3014.xml"/><Relationship Id="rId19" Type="http://schemas.openxmlformats.org/officeDocument/2006/relationships/tags" Target="../tags/tag3031.xml"/><Relationship Id="rId18" Type="http://schemas.openxmlformats.org/officeDocument/2006/relationships/tags" Target="../tags/tag3030.xml"/><Relationship Id="rId17" Type="http://schemas.openxmlformats.org/officeDocument/2006/relationships/tags" Target="../tags/tag3029.xml"/><Relationship Id="rId16" Type="http://schemas.openxmlformats.org/officeDocument/2006/relationships/tags" Target="../tags/tag3028.xml"/><Relationship Id="rId15" Type="http://schemas.openxmlformats.org/officeDocument/2006/relationships/tags" Target="../tags/tag3027.xml"/><Relationship Id="rId14" Type="http://schemas.openxmlformats.org/officeDocument/2006/relationships/tags" Target="../tags/tag3026.xml"/><Relationship Id="rId13" Type="http://schemas.openxmlformats.org/officeDocument/2006/relationships/tags" Target="../tags/tag3025.xml"/><Relationship Id="rId12" Type="http://schemas.openxmlformats.org/officeDocument/2006/relationships/tags" Target="../tags/tag3024.xml"/><Relationship Id="rId11" Type="http://schemas.openxmlformats.org/officeDocument/2006/relationships/tags" Target="../tags/tag3023.xml"/><Relationship Id="rId10" Type="http://schemas.openxmlformats.org/officeDocument/2006/relationships/tags" Target="../tags/tag3022.xml"/><Relationship Id="rId1" Type="http://schemas.openxmlformats.org/officeDocument/2006/relationships/tags" Target="../tags/tag3013.xml"/></Relationships>
</file>

<file path=ppt/slides/_rels/slide1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041.xml"/><Relationship Id="rId4" Type="http://schemas.openxmlformats.org/officeDocument/2006/relationships/tags" Target="../tags/tag3040.xml"/><Relationship Id="rId3" Type="http://schemas.openxmlformats.org/officeDocument/2006/relationships/tags" Target="../tags/tag3039.xml"/><Relationship Id="rId2" Type="http://schemas.openxmlformats.org/officeDocument/2006/relationships/tags" Target="../tags/tag3038.xml"/><Relationship Id="rId1" Type="http://schemas.openxmlformats.org/officeDocument/2006/relationships/tags" Target="../tags/tag3037.xml"/></Relationships>
</file>

<file path=ppt/slides/_rels/slide1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5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3044.xml"/><Relationship Id="rId2" Type="http://schemas.openxmlformats.org/officeDocument/2006/relationships/tags" Target="../tags/tag3043.xml"/><Relationship Id="rId1" Type="http://schemas.openxmlformats.org/officeDocument/2006/relationships/tags" Target="../tags/tag3042.xml"/></Relationships>
</file>

<file path=ppt/slides/_rels/slide126.xml.rels><?xml version="1.0" encoding="UTF-8" standalone="yes"?>
<Relationships xmlns="http://schemas.openxmlformats.org/package/2006/relationships"><Relationship Id="rId9" Type="http://schemas.openxmlformats.org/officeDocument/2006/relationships/tags" Target="../tags/tag3053.xml"/><Relationship Id="rId8" Type="http://schemas.openxmlformats.org/officeDocument/2006/relationships/tags" Target="../tags/tag3052.xml"/><Relationship Id="rId7" Type="http://schemas.openxmlformats.org/officeDocument/2006/relationships/tags" Target="../tags/tag3051.xml"/><Relationship Id="rId6" Type="http://schemas.openxmlformats.org/officeDocument/2006/relationships/tags" Target="../tags/tag3050.xml"/><Relationship Id="rId5" Type="http://schemas.openxmlformats.org/officeDocument/2006/relationships/tags" Target="../tags/tag3049.xml"/><Relationship Id="rId4" Type="http://schemas.openxmlformats.org/officeDocument/2006/relationships/tags" Target="../tags/tag3048.xml"/><Relationship Id="rId3" Type="http://schemas.openxmlformats.org/officeDocument/2006/relationships/tags" Target="../tags/tag3047.xml"/><Relationship Id="rId25" Type="http://schemas.openxmlformats.org/officeDocument/2006/relationships/notesSlide" Target="../notesSlides/notesSlide126.xml"/><Relationship Id="rId24" Type="http://schemas.openxmlformats.org/officeDocument/2006/relationships/slideLayout" Target="../slideLayouts/slideLayout2.xml"/><Relationship Id="rId23" Type="http://schemas.openxmlformats.org/officeDocument/2006/relationships/tags" Target="../tags/tag3067.xml"/><Relationship Id="rId22" Type="http://schemas.openxmlformats.org/officeDocument/2006/relationships/tags" Target="../tags/tag3066.xml"/><Relationship Id="rId21" Type="http://schemas.openxmlformats.org/officeDocument/2006/relationships/tags" Target="../tags/tag3065.xml"/><Relationship Id="rId20" Type="http://schemas.openxmlformats.org/officeDocument/2006/relationships/tags" Target="../tags/tag3064.xml"/><Relationship Id="rId2" Type="http://schemas.openxmlformats.org/officeDocument/2006/relationships/tags" Target="../tags/tag3046.xml"/><Relationship Id="rId19" Type="http://schemas.openxmlformats.org/officeDocument/2006/relationships/tags" Target="../tags/tag3063.xml"/><Relationship Id="rId18" Type="http://schemas.openxmlformats.org/officeDocument/2006/relationships/tags" Target="../tags/tag3062.xml"/><Relationship Id="rId17" Type="http://schemas.openxmlformats.org/officeDocument/2006/relationships/tags" Target="../tags/tag3061.xml"/><Relationship Id="rId16" Type="http://schemas.openxmlformats.org/officeDocument/2006/relationships/tags" Target="../tags/tag3060.xml"/><Relationship Id="rId15" Type="http://schemas.openxmlformats.org/officeDocument/2006/relationships/tags" Target="../tags/tag3059.xml"/><Relationship Id="rId14" Type="http://schemas.openxmlformats.org/officeDocument/2006/relationships/tags" Target="../tags/tag3058.xml"/><Relationship Id="rId13" Type="http://schemas.openxmlformats.org/officeDocument/2006/relationships/tags" Target="../tags/tag3057.xml"/><Relationship Id="rId12" Type="http://schemas.openxmlformats.org/officeDocument/2006/relationships/tags" Target="../tags/tag3056.xml"/><Relationship Id="rId11" Type="http://schemas.openxmlformats.org/officeDocument/2006/relationships/tags" Target="../tags/tag3055.xml"/><Relationship Id="rId10" Type="http://schemas.openxmlformats.org/officeDocument/2006/relationships/tags" Target="../tags/tag3054.xml"/><Relationship Id="rId1" Type="http://schemas.openxmlformats.org/officeDocument/2006/relationships/tags" Target="../tags/tag3045.xml"/></Relationships>
</file>

<file path=ppt/slides/_rels/slide1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7.xml"/><Relationship Id="rId4" Type="http://schemas.openxmlformats.org/officeDocument/2006/relationships/slideLayout" Target="../slideLayouts/slideLayout6.xml"/><Relationship Id="rId3" Type="http://schemas.openxmlformats.org/officeDocument/2006/relationships/tags" Target="../tags/tag3070.xml"/><Relationship Id="rId2" Type="http://schemas.openxmlformats.org/officeDocument/2006/relationships/tags" Target="../tags/tag3069.xml"/><Relationship Id="rId1" Type="http://schemas.openxmlformats.org/officeDocument/2006/relationships/tags" Target="../tags/tag3068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" Type="http://schemas.openxmlformats.org/officeDocument/2006/relationships/tags" Target="../tags/tag23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44.xml"/><Relationship Id="rId8" Type="http://schemas.openxmlformats.org/officeDocument/2006/relationships/tags" Target="../tags/tag243.xml"/><Relationship Id="rId7" Type="http://schemas.openxmlformats.org/officeDocument/2006/relationships/tags" Target="../tags/tag242.xml"/><Relationship Id="rId6" Type="http://schemas.openxmlformats.org/officeDocument/2006/relationships/tags" Target="../tags/tag241.xml"/><Relationship Id="rId5" Type="http://schemas.openxmlformats.org/officeDocument/2006/relationships/tags" Target="../tags/tag240.xml"/><Relationship Id="rId4" Type="http://schemas.openxmlformats.org/officeDocument/2006/relationships/tags" Target="../tags/tag239.xml"/><Relationship Id="rId3" Type="http://schemas.openxmlformats.org/officeDocument/2006/relationships/tags" Target="../tags/tag238.xml"/><Relationship Id="rId24" Type="http://schemas.openxmlformats.org/officeDocument/2006/relationships/notesSlide" Target="../notesSlides/notesSlide14.xml"/><Relationship Id="rId23" Type="http://schemas.openxmlformats.org/officeDocument/2006/relationships/slideLayout" Target="../slideLayouts/slideLayout2.xml"/><Relationship Id="rId22" Type="http://schemas.openxmlformats.org/officeDocument/2006/relationships/tags" Target="../tags/tag257.xml"/><Relationship Id="rId21" Type="http://schemas.openxmlformats.org/officeDocument/2006/relationships/tags" Target="../tags/tag256.xml"/><Relationship Id="rId20" Type="http://schemas.openxmlformats.org/officeDocument/2006/relationships/tags" Target="../tags/tag255.xml"/><Relationship Id="rId2" Type="http://schemas.openxmlformats.org/officeDocument/2006/relationships/tags" Target="../tags/tag237.xml"/><Relationship Id="rId19" Type="http://schemas.openxmlformats.org/officeDocument/2006/relationships/tags" Target="../tags/tag254.xml"/><Relationship Id="rId18" Type="http://schemas.openxmlformats.org/officeDocument/2006/relationships/tags" Target="../tags/tag253.xml"/><Relationship Id="rId17" Type="http://schemas.openxmlformats.org/officeDocument/2006/relationships/tags" Target="../tags/tag252.xml"/><Relationship Id="rId16" Type="http://schemas.openxmlformats.org/officeDocument/2006/relationships/tags" Target="../tags/tag251.xml"/><Relationship Id="rId15" Type="http://schemas.openxmlformats.org/officeDocument/2006/relationships/tags" Target="../tags/tag250.xml"/><Relationship Id="rId14" Type="http://schemas.openxmlformats.org/officeDocument/2006/relationships/tags" Target="../tags/tag249.xml"/><Relationship Id="rId13" Type="http://schemas.openxmlformats.org/officeDocument/2006/relationships/tags" Target="../tags/tag248.xml"/><Relationship Id="rId12" Type="http://schemas.openxmlformats.org/officeDocument/2006/relationships/tags" Target="../tags/tag247.xml"/><Relationship Id="rId11" Type="http://schemas.openxmlformats.org/officeDocument/2006/relationships/tags" Target="../tags/tag246.xml"/><Relationship Id="rId10" Type="http://schemas.openxmlformats.org/officeDocument/2006/relationships/tags" Target="../tags/tag245.xml"/><Relationship Id="rId1" Type="http://schemas.openxmlformats.org/officeDocument/2006/relationships/tags" Target="../tags/tag23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66.xml"/><Relationship Id="rId8" Type="http://schemas.openxmlformats.org/officeDocument/2006/relationships/tags" Target="../tags/tag265.xml"/><Relationship Id="rId7" Type="http://schemas.openxmlformats.org/officeDocument/2006/relationships/tags" Target="../tags/tag264.xml"/><Relationship Id="rId6" Type="http://schemas.openxmlformats.org/officeDocument/2006/relationships/tags" Target="../tags/tag263.xml"/><Relationship Id="rId5" Type="http://schemas.openxmlformats.org/officeDocument/2006/relationships/tags" Target="../tags/tag262.xml"/><Relationship Id="rId4" Type="http://schemas.openxmlformats.org/officeDocument/2006/relationships/tags" Target="../tags/tag261.xml"/><Relationship Id="rId32" Type="http://schemas.openxmlformats.org/officeDocument/2006/relationships/notesSlide" Target="../notesSlides/notesSlide15.xml"/><Relationship Id="rId31" Type="http://schemas.openxmlformats.org/officeDocument/2006/relationships/slideLayout" Target="../slideLayouts/slideLayout2.xml"/><Relationship Id="rId30" Type="http://schemas.openxmlformats.org/officeDocument/2006/relationships/tags" Target="../tags/tag287.xml"/><Relationship Id="rId3" Type="http://schemas.openxmlformats.org/officeDocument/2006/relationships/tags" Target="../tags/tag260.xml"/><Relationship Id="rId29" Type="http://schemas.openxmlformats.org/officeDocument/2006/relationships/tags" Target="../tags/tag286.xml"/><Relationship Id="rId28" Type="http://schemas.openxmlformats.org/officeDocument/2006/relationships/tags" Target="../tags/tag285.xml"/><Relationship Id="rId27" Type="http://schemas.openxmlformats.org/officeDocument/2006/relationships/tags" Target="../tags/tag284.xml"/><Relationship Id="rId26" Type="http://schemas.openxmlformats.org/officeDocument/2006/relationships/tags" Target="../tags/tag283.xml"/><Relationship Id="rId25" Type="http://schemas.openxmlformats.org/officeDocument/2006/relationships/tags" Target="../tags/tag282.xml"/><Relationship Id="rId24" Type="http://schemas.openxmlformats.org/officeDocument/2006/relationships/tags" Target="../tags/tag281.xml"/><Relationship Id="rId23" Type="http://schemas.openxmlformats.org/officeDocument/2006/relationships/tags" Target="../tags/tag280.xml"/><Relationship Id="rId22" Type="http://schemas.openxmlformats.org/officeDocument/2006/relationships/tags" Target="../tags/tag279.xml"/><Relationship Id="rId21" Type="http://schemas.openxmlformats.org/officeDocument/2006/relationships/tags" Target="../tags/tag278.xml"/><Relationship Id="rId20" Type="http://schemas.openxmlformats.org/officeDocument/2006/relationships/tags" Target="../tags/tag277.xml"/><Relationship Id="rId2" Type="http://schemas.openxmlformats.org/officeDocument/2006/relationships/tags" Target="../tags/tag259.xml"/><Relationship Id="rId19" Type="http://schemas.openxmlformats.org/officeDocument/2006/relationships/tags" Target="../tags/tag276.xml"/><Relationship Id="rId18" Type="http://schemas.openxmlformats.org/officeDocument/2006/relationships/tags" Target="../tags/tag275.xml"/><Relationship Id="rId17" Type="http://schemas.openxmlformats.org/officeDocument/2006/relationships/tags" Target="../tags/tag274.xml"/><Relationship Id="rId16" Type="http://schemas.openxmlformats.org/officeDocument/2006/relationships/tags" Target="../tags/tag273.xml"/><Relationship Id="rId15" Type="http://schemas.openxmlformats.org/officeDocument/2006/relationships/tags" Target="../tags/tag272.xml"/><Relationship Id="rId14" Type="http://schemas.openxmlformats.org/officeDocument/2006/relationships/tags" Target="../tags/tag271.xml"/><Relationship Id="rId13" Type="http://schemas.openxmlformats.org/officeDocument/2006/relationships/tags" Target="../tags/tag270.xml"/><Relationship Id="rId12" Type="http://schemas.openxmlformats.org/officeDocument/2006/relationships/tags" Target="../tags/tag269.xml"/><Relationship Id="rId11" Type="http://schemas.openxmlformats.org/officeDocument/2006/relationships/tags" Target="../tags/tag268.xml"/><Relationship Id="rId10" Type="http://schemas.openxmlformats.org/officeDocument/2006/relationships/tags" Target="../tags/tag267.xml"/><Relationship Id="rId1" Type="http://schemas.openxmlformats.org/officeDocument/2006/relationships/tags" Target="../tags/tag258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96.xml"/><Relationship Id="rId8" Type="http://schemas.openxmlformats.org/officeDocument/2006/relationships/tags" Target="../tags/tag295.xml"/><Relationship Id="rId7" Type="http://schemas.openxmlformats.org/officeDocument/2006/relationships/tags" Target="../tags/tag294.xml"/><Relationship Id="rId6" Type="http://schemas.openxmlformats.org/officeDocument/2006/relationships/tags" Target="../tags/tag293.xml"/><Relationship Id="rId5" Type="http://schemas.openxmlformats.org/officeDocument/2006/relationships/tags" Target="../tags/tag292.xml"/><Relationship Id="rId4" Type="http://schemas.openxmlformats.org/officeDocument/2006/relationships/tags" Target="../tags/tag291.xml"/><Relationship Id="rId3" Type="http://schemas.openxmlformats.org/officeDocument/2006/relationships/tags" Target="../tags/tag290.xml"/><Relationship Id="rId29" Type="http://schemas.openxmlformats.org/officeDocument/2006/relationships/notesSlide" Target="../notesSlides/notesSlide16.xml"/><Relationship Id="rId28" Type="http://schemas.openxmlformats.org/officeDocument/2006/relationships/slideLayout" Target="../slideLayouts/slideLayout2.xml"/><Relationship Id="rId27" Type="http://schemas.openxmlformats.org/officeDocument/2006/relationships/tags" Target="../tags/tag314.xml"/><Relationship Id="rId26" Type="http://schemas.openxmlformats.org/officeDocument/2006/relationships/tags" Target="../tags/tag313.xml"/><Relationship Id="rId25" Type="http://schemas.openxmlformats.org/officeDocument/2006/relationships/tags" Target="../tags/tag312.xml"/><Relationship Id="rId24" Type="http://schemas.openxmlformats.org/officeDocument/2006/relationships/tags" Target="../tags/tag311.xml"/><Relationship Id="rId23" Type="http://schemas.openxmlformats.org/officeDocument/2006/relationships/tags" Target="../tags/tag310.xml"/><Relationship Id="rId22" Type="http://schemas.openxmlformats.org/officeDocument/2006/relationships/tags" Target="../tags/tag309.xml"/><Relationship Id="rId21" Type="http://schemas.openxmlformats.org/officeDocument/2006/relationships/tags" Target="../tags/tag308.xml"/><Relationship Id="rId20" Type="http://schemas.openxmlformats.org/officeDocument/2006/relationships/tags" Target="../tags/tag307.xml"/><Relationship Id="rId2" Type="http://schemas.openxmlformats.org/officeDocument/2006/relationships/tags" Target="../tags/tag289.xml"/><Relationship Id="rId19" Type="http://schemas.openxmlformats.org/officeDocument/2006/relationships/tags" Target="../tags/tag306.xml"/><Relationship Id="rId18" Type="http://schemas.openxmlformats.org/officeDocument/2006/relationships/tags" Target="../tags/tag305.xml"/><Relationship Id="rId17" Type="http://schemas.openxmlformats.org/officeDocument/2006/relationships/tags" Target="../tags/tag304.xml"/><Relationship Id="rId16" Type="http://schemas.openxmlformats.org/officeDocument/2006/relationships/tags" Target="../tags/tag303.xml"/><Relationship Id="rId15" Type="http://schemas.openxmlformats.org/officeDocument/2006/relationships/tags" Target="../tags/tag302.xml"/><Relationship Id="rId14" Type="http://schemas.openxmlformats.org/officeDocument/2006/relationships/tags" Target="../tags/tag301.xml"/><Relationship Id="rId13" Type="http://schemas.openxmlformats.org/officeDocument/2006/relationships/tags" Target="../tags/tag300.xml"/><Relationship Id="rId12" Type="http://schemas.openxmlformats.org/officeDocument/2006/relationships/tags" Target="../tags/tag299.xml"/><Relationship Id="rId11" Type="http://schemas.openxmlformats.org/officeDocument/2006/relationships/tags" Target="../tags/tag298.xml"/><Relationship Id="rId10" Type="http://schemas.openxmlformats.org/officeDocument/2006/relationships/tags" Target="../tags/tag297.xml"/><Relationship Id="rId1" Type="http://schemas.openxmlformats.org/officeDocument/2006/relationships/tags" Target="../tags/tag288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323.xml"/><Relationship Id="rId8" Type="http://schemas.openxmlformats.org/officeDocument/2006/relationships/tags" Target="../tags/tag322.xml"/><Relationship Id="rId7" Type="http://schemas.openxmlformats.org/officeDocument/2006/relationships/tags" Target="../tags/tag321.xml"/><Relationship Id="rId6" Type="http://schemas.openxmlformats.org/officeDocument/2006/relationships/tags" Target="../tags/tag320.xml"/><Relationship Id="rId5" Type="http://schemas.openxmlformats.org/officeDocument/2006/relationships/tags" Target="../tags/tag319.xml"/><Relationship Id="rId4" Type="http://schemas.openxmlformats.org/officeDocument/2006/relationships/tags" Target="../tags/tag318.xml"/><Relationship Id="rId3" Type="http://schemas.openxmlformats.org/officeDocument/2006/relationships/tags" Target="../tags/tag317.xml"/><Relationship Id="rId29" Type="http://schemas.openxmlformats.org/officeDocument/2006/relationships/notesSlide" Target="../notesSlides/notesSlide17.xml"/><Relationship Id="rId28" Type="http://schemas.openxmlformats.org/officeDocument/2006/relationships/slideLayout" Target="../slideLayouts/slideLayout2.xml"/><Relationship Id="rId27" Type="http://schemas.openxmlformats.org/officeDocument/2006/relationships/tags" Target="../tags/tag341.xml"/><Relationship Id="rId26" Type="http://schemas.openxmlformats.org/officeDocument/2006/relationships/tags" Target="../tags/tag340.xml"/><Relationship Id="rId25" Type="http://schemas.openxmlformats.org/officeDocument/2006/relationships/tags" Target="../tags/tag339.xml"/><Relationship Id="rId24" Type="http://schemas.openxmlformats.org/officeDocument/2006/relationships/tags" Target="../tags/tag338.xml"/><Relationship Id="rId23" Type="http://schemas.openxmlformats.org/officeDocument/2006/relationships/tags" Target="../tags/tag337.xml"/><Relationship Id="rId22" Type="http://schemas.openxmlformats.org/officeDocument/2006/relationships/tags" Target="../tags/tag336.xml"/><Relationship Id="rId21" Type="http://schemas.openxmlformats.org/officeDocument/2006/relationships/tags" Target="../tags/tag335.xml"/><Relationship Id="rId20" Type="http://schemas.openxmlformats.org/officeDocument/2006/relationships/tags" Target="../tags/tag334.xml"/><Relationship Id="rId2" Type="http://schemas.openxmlformats.org/officeDocument/2006/relationships/tags" Target="../tags/tag316.xml"/><Relationship Id="rId19" Type="http://schemas.openxmlformats.org/officeDocument/2006/relationships/tags" Target="../tags/tag333.xml"/><Relationship Id="rId18" Type="http://schemas.openxmlformats.org/officeDocument/2006/relationships/tags" Target="../tags/tag332.xml"/><Relationship Id="rId17" Type="http://schemas.openxmlformats.org/officeDocument/2006/relationships/tags" Target="../tags/tag331.xml"/><Relationship Id="rId16" Type="http://schemas.openxmlformats.org/officeDocument/2006/relationships/tags" Target="../tags/tag330.xml"/><Relationship Id="rId15" Type="http://schemas.openxmlformats.org/officeDocument/2006/relationships/tags" Target="../tags/tag329.xml"/><Relationship Id="rId14" Type="http://schemas.openxmlformats.org/officeDocument/2006/relationships/tags" Target="../tags/tag328.xml"/><Relationship Id="rId13" Type="http://schemas.openxmlformats.org/officeDocument/2006/relationships/tags" Target="../tags/tag327.xml"/><Relationship Id="rId12" Type="http://schemas.openxmlformats.org/officeDocument/2006/relationships/tags" Target="../tags/tag326.xml"/><Relationship Id="rId11" Type="http://schemas.openxmlformats.org/officeDocument/2006/relationships/tags" Target="../tags/tag325.xml"/><Relationship Id="rId10" Type="http://schemas.openxmlformats.org/officeDocument/2006/relationships/tags" Target="../tags/tag324.xml"/><Relationship Id="rId1" Type="http://schemas.openxmlformats.org/officeDocument/2006/relationships/tags" Target="../tags/tag315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350.xml"/><Relationship Id="rId8" Type="http://schemas.openxmlformats.org/officeDocument/2006/relationships/tags" Target="../tags/tag349.xml"/><Relationship Id="rId7" Type="http://schemas.openxmlformats.org/officeDocument/2006/relationships/tags" Target="../tags/tag348.xml"/><Relationship Id="rId6" Type="http://schemas.openxmlformats.org/officeDocument/2006/relationships/tags" Target="../tags/tag347.xml"/><Relationship Id="rId5" Type="http://schemas.openxmlformats.org/officeDocument/2006/relationships/tags" Target="../tags/tag346.xml"/><Relationship Id="rId4" Type="http://schemas.openxmlformats.org/officeDocument/2006/relationships/tags" Target="../tags/tag345.xml"/><Relationship Id="rId3" Type="http://schemas.openxmlformats.org/officeDocument/2006/relationships/tags" Target="../tags/tag344.xml"/><Relationship Id="rId29" Type="http://schemas.openxmlformats.org/officeDocument/2006/relationships/notesSlide" Target="../notesSlides/notesSlide18.xml"/><Relationship Id="rId28" Type="http://schemas.openxmlformats.org/officeDocument/2006/relationships/slideLayout" Target="../slideLayouts/slideLayout2.xml"/><Relationship Id="rId27" Type="http://schemas.openxmlformats.org/officeDocument/2006/relationships/tags" Target="../tags/tag368.xml"/><Relationship Id="rId26" Type="http://schemas.openxmlformats.org/officeDocument/2006/relationships/tags" Target="../tags/tag367.xml"/><Relationship Id="rId25" Type="http://schemas.openxmlformats.org/officeDocument/2006/relationships/tags" Target="../tags/tag366.xml"/><Relationship Id="rId24" Type="http://schemas.openxmlformats.org/officeDocument/2006/relationships/tags" Target="../tags/tag365.xml"/><Relationship Id="rId23" Type="http://schemas.openxmlformats.org/officeDocument/2006/relationships/tags" Target="../tags/tag364.xml"/><Relationship Id="rId22" Type="http://schemas.openxmlformats.org/officeDocument/2006/relationships/tags" Target="../tags/tag363.xml"/><Relationship Id="rId21" Type="http://schemas.openxmlformats.org/officeDocument/2006/relationships/tags" Target="../tags/tag362.xml"/><Relationship Id="rId20" Type="http://schemas.openxmlformats.org/officeDocument/2006/relationships/tags" Target="../tags/tag361.xml"/><Relationship Id="rId2" Type="http://schemas.openxmlformats.org/officeDocument/2006/relationships/tags" Target="../tags/tag343.xml"/><Relationship Id="rId19" Type="http://schemas.openxmlformats.org/officeDocument/2006/relationships/tags" Target="../tags/tag360.xml"/><Relationship Id="rId18" Type="http://schemas.openxmlformats.org/officeDocument/2006/relationships/tags" Target="../tags/tag359.xml"/><Relationship Id="rId17" Type="http://schemas.openxmlformats.org/officeDocument/2006/relationships/tags" Target="../tags/tag358.xml"/><Relationship Id="rId16" Type="http://schemas.openxmlformats.org/officeDocument/2006/relationships/tags" Target="../tags/tag357.xml"/><Relationship Id="rId15" Type="http://schemas.openxmlformats.org/officeDocument/2006/relationships/tags" Target="../tags/tag356.xml"/><Relationship Id="rId14" Type="http://schemas.openxmlformats.org/officeDocument/2006/relationships/tags" Target="../tags/tag355.xml"/><Relationship Id="rId13" Type="http://schemas.openxmlformats.org/officeDocument/2006/relationships/tags" Target="../tags/tag354.xml"/><Relationship Id="rId12" Type="http://schemas.openxmlformats.org/officeDocument/2006/relationships/tags" Target="../tags/tag353.xml"/><Relationship Id="rId11" Type="http://schemas.openxmlformats.org/officeDocument/2006/relationships/tags" Target="../tags/tag352.xml"/><Relationship Id="rId10" Type="http://schemas.openxmlformats.org/officeDocument/2006/relationships/tags" Target="../tags/tag351.xml"/><Relationship Id="rId1" Type="http://schemas.openxmlformats.org/officeDocument/2006/relationships/tags" Target="../tags/tag34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377.xml"/><Relationship Id="rId8" Type="http://schemas.openxmlformats.org/officeDocument/2006/relationships/tags" Target="../tags/tag376.xml"/><Relationship Id="rId7" Type="http://schemas.openxmlformats.org/officeDocument/2006/relationships/tags" Target="../tags/tag375.xml"/><Relationship Id="rId6" Type="http://schemas.openxmlformats.org/officeDocument/2006/relationships/tags" Target="../tags/tag374.xml"/><Relationship Id="rId5" Type="http://schemas.openxmlformats.org/officeDocument/2006/relationships/tags" Target="../tags/tag373.xml"/><Relationship Id="rId4" Type="http://schemas.openxmlformats.org/officeDocument/2006/relationships/tags" Target="../tags/tag372.xml"/><Relationship Id="rId3" Type="http://schemas.openxmlformats.org/officeDocument/2006/relationships/tags" Target="../tags/tag371.xml"/><Relationship Id="rId29" Type="http://schemas.openxmlformats.org/officeDocument/2006/relationships/notesSlide" Target="../notesSlides/notesSlide19.xml"/><Relationship Id="rId28" Type="http://schemas.openxmlformats.org/officeDocument/2006/relationships/slideLayout" Target="../slideLayouts/slideLayout2.xml"/><Relationship Id="rId27" Type="http://schemas.openxmlformats.org/officeDocument/2006/relationships/tags" Target="../tags/tag395.xml"/><Relationship Id="rId26" Type="http://schemas.openxmlformats.org/officeDocument/2006/relationships/tags" Target="../tags/tag394.xml"/><Relationship Id="rId25" Type="http://schemas.openxmlformats.org/officeDocument/2006/relationships/tags" Target="../tags/tag393.xml"/><Relationship Id="rId24" Type="http://schemas.openxmlformats.org/officeDocument/2006/relationships/tags" Target="../tags/tag392.xml"/><Relationship Id="rId23" Type="http://schemas.openxmlformats.org/officeDocument/2006/relationships/tags" Target="../tags/tag391.xml"/><Relationship Id="rId22" Type="http://schemas.openxmlformats.org/officeDocument/2006/relationships/tags" Target="../tags/tag390.xml"/><Relationship Id="rId21" Type="http://schemas.openxmlformats.org/officeDocument/2006/relationships/tags" Target="../tags/tag389.xml"/><Relationship Id="rId20" Type="http://schemas.openxmlformats.org/officeDocument/2006/relationships/tags" Target="../tags/tag388.xml"/><Relationship Id="rId2" Type="http://schemas.openxmlformats.org/officeDocument/2006/relationships/tags" Target="../tags/tag370.xml"/><Relationship Id="rId19" Type="http://schemas.openxmlformats.org/officeDocument/2006/relationships/tags" Target="../tags/tag387.xml"/><Relationship Id="rId18" Type="http://schemas.openxmlformats.org/officeDocument/2006/relationships/tags" Target="../tags/tag386.xml"/><Relationship Id="rId17" Type="http://schemas.openxmlformats.org/officeDocument/2006/relationships/tags" Target="../tags/tag385.xml"/><Relationship Id="rId16" Type="http://schemas.openxmlformats.org/officeDocument/2006/relationships/tags" Target="../tags/tag384.xml"/><Relationship Id="rId15" Type="http://schemas.openxmlformats.org/officeDocument/2006/relationships/tags" Target="../tags/tag383.xml"/><Relationship Id="rId14" Type="http://schemas.openxmlformats.org/officeDocument/2006/relationships/tags" Target="../tags/tag382.xml"/><Relationship Id="rId13" Type="http://schemas.openxmlformats.org/officeDocument/2006/relationships/tags" Target="../tags/tag381.xml"/><Relationship Id="rId12" Type="http://schemas.openxmlformats.org/officeDocument/2006/relationships/tags" Target="../tags/tag380.xml"/><Relationship Id="rId11" Type="http://schemas.openxmlformats.org/officeDocument/2006/relationships/tags" Target="../tags/tag379.xml"/><Relationship Id="rId10" Type="http://schemas.openxmlformats.org/officeDocument/2006/relationships/tags" Target="../tags/tag378.xml"/><Relationship Id="rId1" Type="http://schemas.openxmlformats.org/officeDocument/2006/relationships/tags" Target="../tags/tag369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5" Type="http://schemas.openxmlformats.org/officeDocument/2006/relationships/notesSlide" Target="../notesSlides/notesSlide2.xml"/><Relationship Id="rId44" Type="http://schemas.openxmlformats.org/officeDocument/2006/relationships/slideLayout" Target="../slideLayouts/slideLayout7.xml"/><Relationship Id="rId43" Type="http://schemas.openxmlformats.org/officeDocument/2006/relationships/tags" Target="../tags/tag50.xml"/><Relationship Id="rId42" Type="http://schemas.openxmlformats.org/officeDocument/2006/relationships/tags" Target="../tags/tag49.xml"/><Relationship Id="rId41" Type="http://schemas.openxmlformats.org/officeDocument/2006/relationships/tags" Target="../tags/tag48.xml"/><Relationship Id="rId40" Type="http://schemas.openxmlformats.org/officeDocument/2006/relationships/tags" Target="../tags/tag47.xml"/><Relationship Id="rId4" Type="http://schemas.openxmlformats.org/officeDocument/2006/relationships/tags" Target="../tags/tag11.xml"/><Relationship Id="rId39" Type="http://schemas.openxmlformats.org/officeDocument/2006/relationships/tags" Target="../tags/tag46.xml"/><Relationship Id="rId38" Type="http://schemas.openxmlformats.org/officeDocument/2006/relationships/tags" Target="../tags/tag45.xml"/><Relationship Id="rId37" Type="http://schemas.openxmlformats.org/officeDocument/2006/relationships/tags" Target="../tags/tag44.xml"/><Relationship Id="rId36" Type="http://schemas.openxmlformats.org/officeDocument/2006/relationships/tags" Target="../tags/tag43.xml"/><Relationship Id="rId35" Type="http://schemas.openxmlformats.org/officeDocument/2006/relationships/tags" Target="../tags/tag42.xml"/><Relationship Id="rId34" Type="http://schemas.openxmlformats.org/officeDocument/2006/relationships/tags" Target="../tags/tag41.xml"/><Relationship Id="rId33" Type="http://schemas.openxmlformats.org/officeDocument/2006/relationships/tags" Target="../tags/tag40.xml"/><Relationship Id="rId32" Type="http://schemas.openxmlformats.org/officeDocument/2006/relationships/tags" Target="../tags/tag39.xml"/><Relationship Id="rId31" Type="http://schemas.openxmlformats.org/officeDocument/2006/relationships/tags" Target="../tags/tag38.xml"/><Relationship Id="rId30" Type="http://schemas.openxmlformats.org/officeDocument/2006/relationships/tags" Target="../tags/tag37.xml"/><Relationship Id="rId3" Type="http://schemas.openxmlformats.org/officeDocument/2006/relationships/tags" Target="../tags/tag10.xml"/><Relationship Id="rId29" Type="http://schemas.openxmlformats.org/officeDocument/2006/relationships/tags" Target="../tags/tag36.xml"/><Relationship Id="rId28" Type="http://schemas.openxmlformats.org/officeDocument/2006/relationships/tags" Target="../tags/tag35.xml"/><Relationship Id="rId27" Type="http://schemas.openxmlformats.org/officeDocument/2006/relationships/tags" Target="../tags/tag34.xml"/><Relationship Id="rId26" Type="http://schemas.openxmlformats.org/officeDocument/2006/relationships/tags" Target="../tags/tag33.xml"/><Relationship Id="rId25" Type="http://schemas.openxmlformats.org/officeDocument/2006/relationships/tags" Target="../tags/tag32.xml"/><Relationship Id="rId24" Type="http://schemas.openxmlformats.org/officeDocument/2006/relationships/tags" Target="../tags/tag31.xml"/><Relationship Id="rId23" Type="http://schemas.openxmlformats.org/officeDocument/2006/relationships/tags" Target="../tags/tag30.xml"/><Relationship Id="rId22" Type="http://schemas.openxmlformats.org/officeDocument/2006/relationships/tags" Target="../tags/tag29.xml"/><Relationship Id="rId21" Type="http://schemas.openxmlformats.org/officeDocument/2006/relationships/tags" Target="../tags/tag28.xml"/><Relationship Id="rId20" Type="http://schemas.openxmlformats.org/officeDocument/2006/relationships/tags" Target="../tags/tag27.xml"/><Relationship Id="rId2" Type="http://schemas.openxmlformats.org/officeDocument/2006/relationships/tags" Target="../tags/tag9.xml"/><Relationship Id="rId19" Type="http://schemas.openxmlformats.org/officeDocument/2006/relationships/tags" Target="../tags/tag26.xml"/><Relationship Id="rId18" Type="http://schemas.openxmlformats.org/officeDocument/2006/relationships/tags" Target="../tags/tag25.xml"/><Relationship Id="rId17" Type="http://schemas.openxmlformats.org/officeDocument/2006/relationships/tags" Target="../tags/tag24.xml"/><Relationship Id="rId16" Type="http://schemas.openxmlformats.org/officeDocument/2006/relationships/tags" Target="../tags/tag23.xml"/><Relationship Id="rId15" Type="http://schemas.openxmlformats.org/officeDocument/2006/relationships/tags" Target="../tags/tag22.xml"/><Relationship Id="rId14" Type="http://schemas.openxmlformats.org/officeDocument/2006/relationships/tags" Target="../tags/tag21.xml"/><Relationship Id="rId13" Type="http://schemas.openxmlformats.org/officeDocument/2006/relationships/tags" Target="../tags/tag20.xml"/><Relationship Id="rId12" Type="http://schemas.openxmlformats.org/officeDocument/2006/relationships/tags" Target="../tags/tag19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tags" Target="../tags/tag8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404.xml"/><Relationship Id="rId8" Type="http://schemas.openxmlformats.org/officeDocument/2006/relationships/tags" Target="../tags/tag403.xml"/><Relationship Id="rId7" Type="http://schemas.openxmlformats.org/officeDocument/2006/relationships/tags" Target="../tags/tag402.xml"/><Relationship Id="rId6" Type="http://schemas.openxmlformats.org/officeDocument/2006/relationships/tags" Target="../tags/tag401.xml"/><Relationship Id="rId5" Type="http://schemas.openxmlformats.org/officeDocument/2006/relationships/tags" Target="../tags/tag400.xml"/><Relationship Id="rId4" Type="http://schemas.openxmlformats.org/officeDocument/2006/relationships/tags" Target="../tags/tag399.xml"/><Relationship Id="rId3" Type="http://schemas.openxmlformats.org/officeDocument/2006/relationships/tags" Target="../tags/tag398.xml"/><Relationship Id="rId29" Type="http://schemas.openxmlformats.org/officeDocument/2006/relationships/notesSlide" Target="../notesSlides/notesSlide20.xml"/><Relationship Id="rId28" Type="http://schemas.openxmlformats.org/officeDocument/2006/relationships/slideLayout" Target="../slideLayouts/slideLayout2.xml"/><Relationship Id="rId27" Type="http://schemas.openxmlformats.org/officeDocument/2006/relationships/tags" Target="../tags/tag422.xml"/><Relationship Id="rId26" Type="http://schemas.openxmlformats.org/officeDocument/2006/relationships/tags" Target="../tags/tag421.xml"/><Relationship Id="rId25" Type="http://schemas.openxmlformats.org/officeDocument/2006/relationships/tags" Target="../tags/tag420.xml"/><Relationship Id="rId24" Type="http://schemas.openxmlformats.org/officeDocument/2006/relationships/tags" Target="../tags/tag419.xml"/><Relationship Id="rId23" Type="http://schemas.openxmlformats.org/officeDocument/2006/relationships/tags" Target="../tags/tag418.xml"/><Relationship Id="rId22" Type="http://schemas.openxmlformats.org/officeDocument/2006/relationships/tags" Target="../tags/tag417.xml"/><Relationship Id="rId21" Type="http://schemas.openxmlformats.org/officeDocument/2006/relationships/tags" Target="../tags/tag416.xml"/><Relationship Id="rId20" Type="http://schemas.openxmlformats.org/officeDocument/2006/relationships/tags" Target="../tags/tag415.xml"/><Relationship Id="rId2" Type="http://schemas.openxmlformats.org/officeDocument/2006/relationships/tags" Target="../tags/tag397.xml"/><Relationship Id="rId19" Type="http://schemas.openxmlformats.org/officeDocument/2006/relationships/tags" Target="../tags/tag414.xml"/><Relationship Id="rId18" Type="http://schemas.openxmlformats.org/officeDocument/2006/relationships/tags" Target="../tags/tag413.xml"/><Relationship Id="rId17" Type="http://schemas.openxmlformats.org/officeDocument/2006/relationships/tags" Target="../tags/tag412.xml"/><Relationship Id="rId16" Type="http://schemas.openxmlformats.org/officeDocument/2006/relationships/tags" Target="../tags/tag411.xml"/><Relationship Id="rId15" Type="http://schemas.openxmlformats.org/officeDocument/2006/relationships/tags" Target="../tags/tag410.xml"/><Relationship Id="rId14" Type="http://schemas.openxmlformats.org/officeDocument/2006/relationships/tags" Target="../tags/tag409.xml"/><Relationship Id="rId13" Type="http://schemas.openxmlformats.org/officeDocument/2006/relationships/tags" Target="../tags/tag408.xml"/><Relationship Id="rId12" Type="http://schemas.openxmlformats.org/officeDocument/2006/relationships/tags" Target="../tags/tag407.xml"/><Relationship Id="rId11" Type="http://schemas.openxmlformats.org/officeDocument/2006/relationships/tags" Target="../tags/tag406.xml"/><Relationship Id="rId10" Type="http://schemas.openxmlformats.org/officeDocument/2006/relationships/tags" Target="../tags/tag405.xml"/><Relationship Id="rId1" Type="http://schemas.openxmlformats.org/officeDocument/2006/relationships/tags" Target="../tags/tag396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431.xml"/><Relationship Id="rId8" Type="http://schemas.openxmlformats.org/officeDocument/2006/relationships/tags" Target="../tags/tag430.xml"/><Relationship Id="rId7" Type="http://schemas.openxmlformats.org/officeDocument/2006/relationships/tags" Target="../tags/tag429.xml"/><Relationship Id="rId6" Type="http://schemas.openxmlformats.org/officeDocument/2006/relationships/tags" Target="../tags/tag428.xml"/><Relationship Id="rId5" Type="http://schemas.openxmlformats.org/officeDocument/2006/relationships/tags" Target="../tags/tag427.xml"/><Relationship Id="rId4" Type="http://schemas.openxmlformats.org/officeDocument/2006/relationships/tags" Target="../tags/tag426.xml"/><Relationship Id="rId3" Type="http://schemas.openxmlformats.org/officeDocument/2006/relationships/tags" Target="../tags/tag425.xml"/><Relationship Id="rId29" Type="http://schemas.openxmlformats.org/officeDocument/2006/relationships/notesSlide" Target="../notesSlides/notesSlide21.xml"/><Relationship Id="rId28" Type="http://schemas.openxmlformats.org/officeDocument/2006/relationships/slideLayout" Target="../slideLayouts/slideLayout2.xml"/><Relationship Id="rId27" Type="http://schemas.openxmlformats.org/officeDocument/2006/relationships/tags" Target="../tags/tag449.xml"/><Relationship Id="rId26" Type="http://schemas.openxmlformats.org/officeDocument/2006/relationships/tags" Target="../tags/tag448.xml"/><Relationship Id="rId25" Type="http://schemas.openxmlformats.org/officeDocument/2006/relationships/tags" Target="../tags/tag447.xml"/><Relationship Id="rId24" Type="http://schemas.openxmlformats.org/officeDocument/2006/relationships/tags" Target="../tags/tag446.xml"/><Relationship Id="rId23" Type="http://schemas.openxmlformats.org/officeDocument/2006/relationships/tags" Target="../tags/tag445.xml"/><Relationship Id="rId22" Type="http://schemas.openxmlformats.org/officeDocument/2006/relationships/tags" Target="../tags/tag444.xml"/><Relationship Id="rId21" Type="http://schemas.openxmlformats.org/officeDocument/2006/relationships/tags" Target="../tags/tag443.xml"/><Relationship Id="rId20" Type="http://schemas.openxmlformats.org/officeDocument/2006/relationships/tags" Target="../tags/tag442.xml"/><Relationship Id="rId2" Type="http://schemas.openxmlformats.org/officeDocument/2006/relationships/tags" Target="../tags/tag424.xml"/><Relationship Id="rId19" Type="http://schemas.openxmlformats.org/officeDocument/2006/relationships/tags" Target="../tags/tag441.xml"/><Relationship Id="rId18" Type="http://schemas.openxmlformats.org/officeDocument/2006/relationships/tags" Target="../tags/tag440.xml"/><Relationship Id="rId17" Type="http://schemas.openxmlformats.org/officeDocument/2006/relationships/tags" Target="../tags/tag439.xml"/><Relationship Id="rId16" Type="http://schemas.openxmlformats.org/officeDocument/2006/relationships/tags" Target="../tags/tag438.xml"/><Relationship Id="rId15" Type="http://schemas.openxmlformats.org/officeDocument/2006/relationships/tags" Target="../tags/tag437.xml"/><Relationship Id="rId14" Type="http://schemas.openxmlformats.org/officeDocument/2006/relationships/tags" Target="../tags/tag436.xml"/><Relationship Id="rId13" Type="http://schemas.openxmlformats.org/officeDocument/2006/relationships/tags" Target="../tags/tag435.xml"/><Relationship Id="rId12" Type="http://schemas.openxmlformats.org/officeDocument/2006/relationships/tags" Target="../tags/tag434.xml"/><Relationship Id="rId11" Type="http://schemas.openxmlformats.org/officeDocument/2006/relationships/tags" Target="../tags/tag433.xml"/><Relationship Id="rId10" Type="http://schemas.openxmlformats.org/officeDocument/2006/relationships/tags" Target="../tags/tag432.xml"/><Relationship Id="rId1" Type="http://schemas.openxmlformats.org/officeDocument/2006/relationships/tags" Target="../tags/tag423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458.xml"/><Relationship Id="rId8" Type="http://schemas.openxmlformats.org/officeDocument/2006/relationships/tags" Target="../tags/tag457.xml"/><Relationship Id="rId7" Type="http://schemas.openxmlformats.org/officeDocument/2006/relationships/tags" Target="../tags/tag456.xml"/><Relationship Id="rId6" Type="http://schemas.openxmlformats.org/officeDocument/2006/relationships/tags" Target="../tags/tag455.xml"/><Relationship Id="rId5" Type="http://schemas.openxmlformats.org/officeDocument/2006/relationships/tags" Target="../tags/tag454.xml"/><Relationship Id="rId4" Type="http://schemas.openxmlformats.org/officeDocument/2006/relationships/tags" Target="../tags/tag453.xml"/><Relationship Id="rId3" Type="http://schemas.openxmlformats.org/officeDocument/2006/relationships/tags" Target="../tags/tag452.xml"/><Relationship Id="rId29" Type="http://schemas.openxmlformats.org/officeDocument/2006/relationships/notesSlide" Target="../notesSlides/notesSlide22.xml"/><Relationship Id="rId28" Type="http://schemas.openxmlformats.org/officeDocument/2006/relationships/slideLayout" Target="../slideLayouts/slideLayout2.xml"/><Relationship Id="rId27" Type="http://schemas.openxmlformats.org/officeDocument/2006/relationships/tags" Target="../tags/tag476.xml"/><Relationship Id="rId26" Type="http://schemas.openxmlformats.org/officeDocument/2006/relationships/tags" Target="../tags/tag475.xml"/><Relationship Id="rId25" Type="http://schemas.openxmlformats.org/officeDocument/2006/relationships/tags" Target="../tags/tag474.xml"/><Relationship Id="rId24" Type="http://schemas.openxmlformats.org/officeDocument/2006/relationships/tags" Target="../tags/tag473.xml"/><Relationship Id="rId23" Type="http://schemas.openxmlformats.org/officeDocument/2006/relationships/tags" Target="../tags/tag472.xml"/><Relationship Id="rId22" Type="http://schemas.openxmlformats.org/officeDocument/2006/relationships/tags" Target="../tags/tag471.xml"/><Relationship Id="rId21" Type="http://schemas.openxmlformats.org/officeDocument/2006/relationships/tags" Target="../tags/tag470.xml"/><Relationship Id="rId20" Type="http://schemas.openxmlformats.org/officeDocument/2006/relationships/tags" Target="../tags/tag469.xml"/><Relationship Id="rId2" Type="http://schemas.openxmlformats.org/officeDocument/2006/relationships/tags" Target="../tags/tag451.xml"/><Relationship Id="rId19" Type="http://schemas.openxmlformats.org/officeDocument/2006/relationships/tags" Target="../tags/tag468.xml"/><Relationship Id="rId18" Type="http://schemas.openxmlformats.org/officeDocument/2006/relationships/tags" Target="../tags/tag467.xml"/><Relationship Id="rId17" Type="http://schemas.openxmlformats.org/officeDocument/2006/relationships/tags" Target="../tags/tag466.xml"/><Relationship Id="rId16" Type="http://schemas.openxmlformats.org/officeDocument/2006/relationships/tags" Target="../tags/tag465.xml"/><Relationship Id="rId15" Type="http://schemas.openxmlformats.org/officeDocument/2006/relationships/tags" Target="../tags/tag464.xml"/><Relationship Id="rId14" Type="http://schemas.openxmlformats.org/officeDocument/2006/relationships/tags" Target="../tags/tag463.xml"/><Relationship Id="rId13" Type="http://schemas.openxmlformats.org/officeDocument/2006/relationships/tags" Target="../tags/tag462.xml"/><Relationship Id="rId12" Type="http://schemas.openxmlformats.org/officeDocument/2006/relationships/tags" Target="../tags/tag461.xml"/><Relationship Id="rId11" Type="http://schemas.openxmlformats.org/officeDocument/2006/relationships/tags" Target="../tags/tag460.xml"/><Relationship Id="rId10" Type="http://schemas.openxmlformats.org/officeDocument/2006/relationships/tags" Target="../tags/tag459.xml"/><Relationship Id="rId1" Type="http://schemas.openxmlformats.org/officeDocument/2006/relationships/tags" Target="../tags/tag450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485.xml"/><Relationship Id="rId8" Type="http://schemas.openxmlformats.org/officeDocument/2006/relationships/tags" Target="../tags/tag484.xml"/><Relationship Id="rId7" Type="http://schemas.openxmlformats.org/officeDocument/2006/relationships/tags" Target="../tags/tag483.xml"/><Relationship Id="rId6" Type="http://schemas.openxmlformats.org/officeDocument/2006/relationships/tags" Target="../tags/tag482.xml"/><Relationship Id="rId5" Type="http://schemas.openxmlformats.org/officeDocument/2006/relationships/tags" Target="../tags/tag481.xml"/><Relationship Id="rId4" Type="http://schemas.openxmlformats.org/officeDocument/2006/relationships/tags" Target="../tags/tag480.xml"/><Relationship Id="rId3" Type="http://schemas.openxmlformats.org/officeDocument/2006/relationships/tags" Target="../tags/tag479.xml"/><Relationship Id="rId29" Type="http://schemas.openxmlformats.org/officeDocument/2006/relationships/notesSlide" Target="../notesSlides/notesSlide23.xml"/><Relationship Id="rId28" Type="http://schemas.openxmlformats.org/officeDocument/2006/relationships/slideLayout" Target="../slideLayouts/slideLayout2.xml"/><Relationship Id="rId27" Type="http://schemas.openxmlformats.org/officeDocument/2006/relationships/tags" Target="../tags/tag503.xml"/><Relationship Id="rId26" Type="http://schemas.openxmlformats.org/officeDocument/2006/relationships/tags" Target="../tags/tag502.xml"/><Relationship Id="rId25" Type="http://schemas.openxmlformats.org/officeDocument/2006/relationships/tags" Target="../tags/tag501.xml"/><Relationship Id="rId24" Type="http://schemas.openxmlformats.org/officeDocument/2006/relationships/tags" Target="../tags/tag500.xml"/><Relationship Id="rId23" Type="http://schemas.openxmlformats.org/officeDocument/2006/relationships/tags" Target="../tags/tag499.xml"/><Relationship Id="rId22" Type="http://schemas.openxmlformats.org/officeDocument/2006/relationships/tags" Target="../tags/tag498.xml"/><Relationship Id="rId21" Type="http://schemas.openxmlformats.org/officeDocument/2006/relationships/tags" Target="../tags/tag497.xml"/><Relationship Id="rId20" Type="http://schemas.openxmlformats.org/officeDocument/2006/relationships/tags" Target="../tags/tag496.xml"/><Relationship Id="rId2" Type="http://schemas.openxmlformats.org/officeDocument/2006/relationships/tags" Target="../tags/tag478.xml"/><Relationship Id="rId19" Type="http://schemas.openxmlformats.org/officeDocument/2006/relationships/tags" Target="../tags/tag495.xml"/><Relationship Id="rId18" Type="http://schemas.openxmlformats.org/officeDocument/2006/relationships/tags" Target="../tags/tag494.xml"/><Relationship Id="rId17" Type="http://schemas.openxmlformats.org/officeDocument/2006/relationships/tags" Target="../tags/tag493.xml"/><Relationship Id="rId16" Type="http://schemas.openxmlformats.org/officeDocument/2006/relationships/tags" Target="../tags/tag492.xml"/><Relationship Id="rId15" Type="http://schemas.openxmlformats.org/officeDocument/2006/relationships/tags" Target="../tags/tag491.xml"/><Relationship Id="rId14" Type="http://schemas.openxmlformats.org/officeDocument/2006/relationships/tags" Target="../tags/tag490.xml"/><Relationship Id="rId13" Type="http://schemas.openxmlformats.org/officeDocument/2006/relationships/tags" Target="../tags/tag489.xml"/><Relationship Id="rId12" Type="http://schemas.openxmlformats.org/officeDocument/2006/relationships/tags" Target="../tags/tag488.xml"/><Relationship Id="rId11" Type="http://schemas.openxmlformats.org/officeDocument/2006/relationships/tags" Target="../tags/tag487.xml"/><Relationship Id="rId10" Type="http://schemas.openxmlformats.org/officeDocument/2006/relationships/tags" Target="../tags/tag486.xml"/><Relationship Id="rId1" Type="http://schemas.openxmlformats.org/officeDocument/2006/relationships/tags" Target="../tags/tag477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512.xml"/><Relationship Id="rId8" Type="http://schemas.openxmlformats.org/officeDocument/2006/relationships/tags" Target="../tags/tag511.xml"/><Relationship Id="rId7" Type="http://schemas.openxmlformats.org/officeDocument/2006/relationships/tags" Target="../tags/tag510.xml"/><Relationship Id="rId6" Type="http://schemas.openxmlformats.org/officeDocument/2006/relationships/tags" Target="../tags/tag509.xml"/><Relationship Id="rId5" Type="http://schemas.openxmlformats.org/officeDocument/2006/relationships/tags" Target="../tags/tag508.xml"/><Relationship Id="rId4" Type="http://schemas.openxmlformats.org/officeDocument/2006/relationships/tags" Target="../tags/tag507.xml"/><Relationship Id="rId3" Type="http://schemas.openxmlformats.org/officeDocument/2006/relationships/tags" Target="../tags/tag506.xml"/><Relationship Id="rId29" Type="http://schemas.openxmlformats.org/officeDocument/2006/relationships/notesSlide" Target="../notesSlides/notesSlide24.xml"/><Relationship Id="rId28" Type="http://schemas.openxmlformats.org/officeDocument/2006/relationships/slideLayout" Target="../slideLayouts/slideLayout2.xml"/><Relationship Id="rId27" Type="http://schemas.openxmlformats.org/officeDocument/2006/relationships/tags" Target="../tags/tag530.xml"/><Relationship Id="rId26" Type="http://schemas.openxmlformats.org/officeDocument/2006/relationships/tags" Target="../tags/tag529.xml"/><Relationship Id="rId25" Type="http://schemas.openxmlformats.org/officeDocument/2006/relationships/tags" Target="../tags/tag528.xml"/><Relationship Id="rId24" Type="http://schemas.openxmlformats.org/officeDocument/2006/relationships/tags" Target="../tags/tag527.xml"/><Relationship Id="rId23" Type="http://schemas.openxmlformats.org/officeDocument/2006/relationships/tags" Target="../tags/tag526.xml"/><Relationship Id="rId22" Type="http://schemas.openxmlformats.org/officeDocument/2006/relationships/tags" Target="../tags/tag525.xml"/><Relationship Id="rId21" Type="http://schemas.openxmlformats.org/officeDocument/2006/relationships/tags" Target="../tags/tag524.xml"/><Relationship Id="rId20" Type="http://schemas.openxmlformats.org/officeDocument/2006/relationships/tags" Target="../tags/tag523.xml"/><Relationship Id="rId2" Type="http://schemas.openxmlformats.org/officeDocument/2006/relationships/tags" Target="../tags/tag505.xml"/><Relationship Id="rId19" Type="http://schemas.openxmlformats.org/officeDocument/2006/relationships/tags" Target="../tags/tag522.xml"/><Relationship Id="rId18" Type="http://schemas.openxmlformats.org/officeDocument/2006/relationships/tags" Target="../tags/tag521.xml"/><Relationship Id="rId17" Type="http://schemas.openxmlformats.org/officeDocument/2006/relationships/tags" Target="../tags/tag520.xml"/><Relationship Id="rId16" Type="http://schemas.openxmlformats.org/officeDocument/2006/relationships/tags" Target="../tags/tag519.xml"/><Relationship Id="rId15" Type="http://schemas.openxmlformats.org/officeDocument/2006/relationships/tags" Target="../tags/tag518.xml"/><Relationship Id="rId14" Type="http://schemas.openxmlformats.org/officeDocument/2006/relationships/tags" Target="../tags/tag517.xml"/><Relationship Id="rId13" Type="http://schemas.openxmlformats.org/officeDocument/2006/relationships/tags" Target="../tags/tag516.xml"/><Relationship Id="rId12" Type="http://schemas.openxmlformats.org/officeDocument/2006/relationships/tags" Target="../tags/tag515.xml"/><Relationship Id="rId11" Type="http://schemas.openxmlformats.org/officeDocument/2006/relationships/tags" Target="../tags/tag514.xml"/><Relationship Id="rId10" Type="http://schemas.openxmlformats.org/officeDocument/2006/relationships/tags" Target="../tags/tag513.xml"/><Relationship Id="rId1" Type="http://schemas.openxmlformats.org/officeDocument/2006/relationships/tags" Target="../tags/tag504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539.xml"/><Relationship Id="rId8" Type="http://schemas.openxmlformats.org/officeDocument/2006/relationships/tags" Target="../tags/tag538.xml"/><Relationship Id="rId7" Type="http://schemas.openxmlformats.org/officeDocument/2006/relationships/tags" Target="../tags/tag537.xml"/><Relationship Id="rId6" Type="http://schemas.openxmlformats.org/officeDocument/2006/relationships/tags" Target="../tags/tag536.xml"/><Relationship Id="rId5" Type="http://schemas.openxmlformats.org/officeDocument/2006/relationships/tags" Target="../tags/tag535.xml"/><Relationship Id="rId4" Type="http://schemas.openxmlformats.org/officeDocument/2006/relationships/tags" Target="../tags/tag534.xml"/><Relationship Id="rId3" Type="http://schemas.openxmlformats.org/officeDocument/2006/relationships/tags" Target="../tags/tag533.xml"/><Relationship Id="rId29" Type="http://schemas.openxmlformats.org/officeDocument/2006/relationships/notesSlide" Target="../notesSlides/notesSlide25.xml"/><Relationship Id="rId28" Type="http://schemas.openxmlformats.org/officeDocument/2006/relationships/slideLayout" Target="../slideLayouts/slideLayout2.xml"/><Relationship Id="rId27" Type="http://schemas.openxmlformats.org/officeDocument/2006/relationships/tags" Target="../tags/tag557.xml"/><Relationship Id="rId26" Type="http://schemas.openxmlformats.org/officeDocument/2006/relationships/tags" Target="../tags/tag556.xml"/><Relationship Id="rId25" Type="http://schemas.openxmlformats.org/officeDocument/2006/relationships/tags" Target="../tags/tag555.xml"/><Relationship Id="rId24" Type="http://schemas.openxmlformats.org/officeDocument/2006/relationships/tags" Target="../tags/tag554.xml"/><Relationship Id="rId23" Type="http://schemas.openxmlformats.org/officeDocument/2006/relationships/tags" Target="../tags/tag553.xml"/><Relationship Id="rId22" Type="http://schemas.openxmlformats.org/officeDocument/2006/relationships/tags" Target="../tags/tag552.xml"/><Relationship Id="rId21" Type="http://schemas.openxmlformats.org/officeDocument/2006/relationships/tags" Target="../tags/tag551.xml"/><Relationship Id="rId20" Type="http://schemas.openxmlformats.org/officeDocument/2006/relationships/tags" Target="../tags/tag550.xml"/><Relationship Id="rId2" Type="http://schemas.openxmlformats.org/officeDocument/2006/relationships/tags" Target="../tags/tag532.xml"/><Relationship Id="rId19" Type="http://schemas.openxmlformats.org/officeDocument/2006/relationships/tags" Target="../tags/tag549.xml"/><Relationship Id="rId18" Type="http://schemas.openxmlformats.org/officeDocument/2006/relationships/tags" Target="../tags/tag548.xml"/><Relationship Id="rId17" Type="http://schemas.openxmlformats.org/officeDocument/2006/relationships/tags" Target="../tags/tag547.xml"/><Relationship Id="rId16" Type="http://schemas.openxmlformats.org/officeDocument/2006/relationships/tags" Target="../tags/tag546.xml"/><Relationship Id="rId15" Type="http://schemas.openxmlformats.org/officeDocument/2006/relationships/tags" Target="../tags/tag545.xml"/><Relationship Id="rId14" Type="http://schemas.openxmlformats.org/officeDocument/2006/relationships/tags" Target="../tags/tag544.xml"/><Relationship Id="rId13" Type="http://schemas.openxmlformats.org/officeDocument/2006/relationships/tags" Target="../tags/tag543.xml"/><Relationship Id="rId12" Type="http://schemas.openxmlformats.org/officeDocument/2006/relationships/tags" Target="../tags/tag542.xml"/><Relationship Id="rId11" Type="http://schemas.openxmlformats.org/officeDocument/2006/relationships/tags" Target="../tags/tag541.xml"/><Relationship Id="rId10" Type="http://schemas.openxmlformats.org/officeDocument/2006/relationships/tags" Target="../tags/tag540.xml"/><Relationship Id="rId1" Type="http://schemas.openxmlformats.org/officeDocument/2006/relationships/tags" Target="../tags/tag531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566.xml"/><Relationship Id="rId8" Type="http://schemas.openxmlformats.org/officeDocument/2006/relationships/tags" Target="../tags/tag565.xml"/><Relationship Id="rId7" Type="http://schemas.openxmlformats.org/officeDocument/2006/relationships/tags" Target="../tags/tag564.xml"/><Relationship Id="rId6" Type="http://schemas.openxmlformats.org/officeDocument/2006/relationships/tags" Target="../tags/tag563.xml"/><Relationship Id="rId5" Type="http://schemas.openxmlformats.org/officeDocument/2006/relationships/tags" Target="../tags/tag562.xml"/><Relationship Id="rId4" Type="http://schemas.openxmlformats.org/officeDocument/2006/relationships/tags" Target="../tags/tag561.xml"/><Relationship Id="rId3" Type="http://schemas.openxmlformats.org/officeDocument/2006/relationships/tags" Target="../tags/tag560.xml"/><Relationship Id="rId29" Type="http://schemas.openxmlformats.org/officeDocument/2006/relationships/notesSlide" Target="../notesSlides/notesSlide26.xml"/><Relationship Id="rId28" Type="http://schemas.openxmlformats.org/officeDocument/2006/relationships/slideLayout" Target="../slideLayouts/slideLayout2.xml"/><Relationship Id="rId27" Type="http://schemas.openxmlformats.org/officeDocument/2006/relationships/tags" Target="../tags/tag584.xml"/><Relationship Id="rId26" Type="http://schemas.openxmlformats.org/officeDocument/2006/relationships/tags" Target="../tags/tag583.xml"/><Relationship Id="rId25" Type="http://schemas.openxmlformats.org/officeDocument/2006/relationships/tags" Target="../tags/tag582.xml"/><Relationship Id="rId24" Type="http://schemas.openxmlformats.org/officeDocument/2006/relationships/tags" Target="../tags/tag581.xml"/><Relationship Id="rId23" Type="http://schemas.openxmlformats.org/officeDocument/2006/relationships/tags" Target="../tags/tag580.xml"/><Relationship Id="rId22" Type="http://schemas.openxmlformats.org/officeDocument/2006/relationships/tags" Target="../tags/tag579.xml"/><Relationship Id="rId21" Type="http://schemas.openxmlformats.org/officeDocument/2006/relationships/tags" Target="../tags/tag578.xml"/><Relationship Id="rId20" Type="http://schemas.openxmlformats.org/officeDocument/2006/relationships/tags" Target="../tags/tag577.xml"/><Relationship Id="rId2" Type="http://schemas.openxmlformats.org/officeDocument/2006/relationships/tags" Target="../tags/tag559.xml"/><Relationship Id="rId19" Type="http://schemas.openxmlformats.org/officeDocument/2006/relationships/tags" Target="../tags/tag576.xml"/><Relationship Id="rId18" Type="http://schemas.openxmlformats.org/officeDocument/2006/relationships/tags" Target="../tags/tag575.xml"/><Relationship Id="rId17" Type="http://schemas.openxmlformats.org/officeDocument/2006/relationships/tags" Target="../tags/tag574.xml"/><Relationship Id="rId16" Type="http://schemas.openxmlformats.org/officeDocument/2006/relationships/tags" Target="../tags/tag573.xml"/><Relationship Id="rId15" Type="http://schemas.openxmlformats.org/officeDocument/2006/relationships/tags" Target="../tags/tag572.xml"/><Relationship Id="rId14" Type="http://schemas.openxmlformats.org/officeDocument/2006/relationships/tags" Target="../tags/tag571.xml"/><Relationship Id="rId13" Type="http://schemas.openxmlformats.org/officeDocument/2006/relationships/tags" Target="../tags/tag570.xml"/><Relationship Id="rId12" Type="http://schemas.openxmlformats.org/officeDocument/2006/relationships/tags" Target="../tags/tag569.xml"/><Relationship Id="rId11" Type="http://schemas.openxmlformats.org/officeDocument/2006/relationships/tags" Target="../tags/tag568.xml"/><Relationship Id="rId10" Type="http://schemas.openxmlformats.org/officeDocument/2006/relationships/tags" Target="../tags/tag567.xml"/><Relationship Id="rId1" Type="http://schemas.openxmlformats.org/officeDocument/2006/relationships/tags" Target="../tags/tag558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593.xml"/><Relationship Id="rId8" Type="http://schemas.openxmlformats.org/officeDocument/2006/relationships/tags" Target="../tags/tag592.xml"/><Relationship Id="rId7" Type="http://schemas.openxmlformats.org/officeDocument/2006/relationships/tags" Target="../tags/tag591.xml"/><Relationship Id="rId6" Type="http://schemas.openxmlformats.org/officeDocument/2006/relationships/tags" Target="../tags/tag590.xml"/><Relationship Id="rId5" Type="http://schemas.openxmlformats.org/officeDocument/2006/relationships/tags" Target="../tags/tag589.xml"/><Relationship Id="rId4" Type="http://schemas.openxmlformats.org/officeDocument/2006/relationships/tags" Target="../tags/tag588.xml"/><Relationship Id="rId3" Type="http://schemas.openxmlformats.org/officeDocument/2006/relationships/tags" Target="../tags/tag587.xml"/><Relationship Id="rId29" Type="http://schemas.openxmlformats.org/officeDocument/2006/relationships/notesSlide" Target="../notesSlides/notesSlide27.xml"/><Relationship Id="rId28" Type="http://schemas.openxmlformats.org/officeDocument/2006/relationships/slideLayout" Target="../slideLayouts/slideLayout2.xml"/><Relationship Id="rId27" Type="http://schemas.openxmlformats.org/officeDocument/2006/relationships/tags" Target="../tags/tag611.xml"/><Relationship Id="rId26" Type="http://schemas.openxmlformats.org/officeDocument/2006/relationships/tags" Target="../tags/tag610.xml"/><Relationship Id="rId25" Type="http://schemas.openxmlformats.org/officeDocument/2006/relationships/tags" Target="../tags/tag609.xml"/><Relationship Id="rId24" Type="http://schemas.openxmlformats.org/officeDocument/2006/relationships/tags" Target="../tags/tag608.xml"/><Relationship Id="rId23" Type="http://schemas.openxmlformats.org/officeDocument/2006/relationships/tags" Target="../tags/tag607.xml"/><Relationship Id="rId22" Type="http://schemas.openxmlformats.org/officeDocument/2006/relationships/tags" Target="../tags/tag606.xml"/><Relationship Id="rId21" Type="http://schemas.openxmlformats.org/officeDocument/2006/relationships/tags" Target="../tags/tag605.xml"/><Relationship Id="rId20" Type="http://schemas.openxmlformats.org/officeDocument/2006/relationships/tags" Target="../tags/tag604.xml"/><Relationship Id="rId2" Type="http://schemas.openxmlformats.org/officeDocument/2006/relationships/tags" Target="../tags/tag586.xml"/><Relationship Id="rId19" Type="http://schemas.openxmlformats.org/officeDocument/2006/relationships/tags" Target="../tags/tag603.xml"/><Relationship Id="rId18" Type="http://schemas.openxmlformats.org/officeDocument/2006/relationships/tags" Target="../tags/tag602.xml"/><Relationship Id="rId17" Type="http://schemas.openxmlformats.org/officeDocument/2006/relationships/tags" Target="../tags/tag601.xml"/><Relationship Id="rId16" Type="http://schemas.openxmlformats.org/officeDocument/2006/relationships/tags" Target="../tags/tag600.xml"/><Relationship Id="rId15" Type="http://schemas.openxmlformats.org/officeDocument/2006/relationships/tags" Target="../tags/tag599.xml"/><Relationship Id="rId14" Type="http://schemas.openxmlformats.org/officeDocument/2006/relationships/tags" Target="../tags/tag598.xml"/><Relationship Id="rId13" Type="http://schemas.openxmlformats.org/officeDocument/2006/relationships/tags" Target="../tags/tag597.xml"/><Relationship Id="rId12" Type="http://schemas.openxmlformats.org/officeDocument/2006/relationships/tags" Target="../tags/tag596.xml"/><Relationship Id="rId11" Type="http://schemas.openxmlformats.org/officeDocument/2006/relationships/tags" Target="../tags/tag595.xml"/><Relationship Id="rId10" Type="http://schemas.openxmlformats.org/officeDocument/2006/relationships/tags" Target="../tags/tag594.xml"/><Relationship Id="rId1" Type="http://schemas.openxmlformats.org/officeDocument/2006/relationships/tags" Target="../tags/tag585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620.xml"/><Relationship Id="rId8" Type="http://schemas.openxmlformats.org/officeDocument/2006/relationships/tags" Target="../tags/tag619.xml"/><Relationship Id="rId7" Type="http://schemas.openxmlformats.org/officeDocument/2006/relationships/tags" Target="../tags/tag618.xml"/><Relationship Id="rId6" Type="http://schemas.openxmlformats.org/officeDocument/2006/relationships/tags" Target="../tags/tag617.xml"/><Relationship Id="rId5" Type="http://schemas.openxmlformats.org/officeDocument/2006/relationships/tags" Target="../tags/tag616.xml"/><Relationship Id="rId4" Type="http://schemas.openxmlformats.org/officeDocument/2006/relationships/tags" Target="../tags/tag615.xml"/><Relationship Id="rId3" Type="http://schemas.openxmlformats.org/officeDocument/2006/relationships/tags" Target="../tags/tag614.xml"/><Relationship Id="rId29" Type="http://schemas.openxmlformats.org/officeDocument/2006/relationships/notesSlide" Target="../notesSlides/notesSlide28.xml"/><Relationship Id="rId28" Type="http://schemas.openxmlformats.org/officeDocument/2006/relationships/slideLayout" Target="../slideLayouts/slideLayout2.xml"/><Relationship Id="rId27" Type="http://schemas.openxmlformats.org/officeDocument/2006/relationships/tags" Target="../tags/tag638.xml"/><Relationship Id="rId26" Type="http://schemas.openxmlformats.org/officeDocument/2006/relationships/tags" Target="../tags/tag637.xml"/><Relationship Id="rId25" Type="http://schemas.openxmlformats.org/officeDocument/2006/relationships/tags" Target="../tags/tag636.xml"/><Relationship Id="rId24" Type="http://schemas.openxmlformats.org/officeDocument/2006/relationships/tags" Target="../tags/tag635.xml"/><Relationship Id="rId23" Type="http://schemas.openxmlformats.org/officeDocument/2006/relationships/tags" Target="../tags/tag634.xml"/><Relationship Id="rId22" Type="http://schemas.openxmlformats.org/officeDocument/2006/relationships/tags" Target="../tags/tag633.xml"/><Relationship Id="rId21" Type="http://schemas.openxmlformats.org/officeDocument/2006/relationships/tags" Target="../tags/tag632.xml"/><Relationship Id="rId20" Type="http://schemas.openxmlformats.org/officeDocument/2006/relationships/tags" Target="../tags/tag631.xml"/><Relationship Id="rId2" Type="http://schemas.openxmlformats.org/officeDocument/2006/relationships/tags" Target="../tags/tag613.xml"/><Relationship Id="rId19" Type="http://schemas.openxmlformats.org/officeDocument/2006/relationships/tags" Target="../tags/tag630.xml"/><Relationship Id="rId18" Type="http://schemas.openxmlformats.org/officeDocument/2006/relationships/tags" Target="../tags/tag629.xml"/><Relationship Id="rId17" Type="http://schemas.openxmlformats.org/officeDocument/2006/relationships/tags" Target="../tags/tag628.xml"/><Relationship Id="rId16" Type="http://schemas.openxmlformats.org/officeDocument/2006/relationships/tags" Target="../tags/tag627.xml"/><Relationship Id="rId15" Type="http://schemas.openxmlformats.org/officeDocument/2006/relationships/tags" Target="../tags/tag626.xml"/><Relationship Id="rId14" Type="http://schemas.openxmlformats.org/officeDocument/2006/relationships/tags" Target="../tags/tag625.xml"/><Relationship Id="rId13" Type="http://schemas.openxmlformats.org/officeDocument/2006/relationships/tags" Target="../tags/tag624.xml"/><Relationship Id="rId12" Type="http://schemas.openxmlformats.org/officeDocument/2006/relationships/tags" Target="../tags/tag623.xml"/><Relationship Id="rId11" Type="http://schemas.openxmlformats.org/officeDocument/2006/relationships/tags" Target="../tags/tag622.xml"/><Relationship Id="rId10" Type="http://schemas.openxmlformats.org/officeDocument/2006/relationships/tags" Target="../tags/tag621.xml"/><Relationship Id="rId1" Type="http://schemas.openxmlformats.org/officeDocument/2006/relationships/tags" Target="../tags/tag612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647.xml"/><Relationship Id="rId8" Type="http://schemas.openxmlformats.org/officeDocument/2006/relationships/tags" Target="../tags/tag646.xml"/><Relationship Id="rId7" Type="http://schemas.openxmlformats.org/officeDocument/2006/relationships/tags" Target="../tags/tag645.xml"/><Relationship Id="rId6" Type="http://schemas.openxmlformats.org/officeDocument/2006/relationships/tags" Target="../tags/tag644.xml"/><Relationship Id="rId5" Type="http://schemas.openxmlformats.org/officeDocument/2006/relationships/tags" Target="../tags/tag643.xml"/><Relationship Id="rId4" Type="http://schemas.openxmlformats.org/officeDocument/2006/relationships/tags" Target="../tags/tag642.xml"/><Relationship Id="rId3" Type="http://schemas.openxmlformats.org/officeDocument/2006/relationships/tags" Target="../tags/tag641.xml"/><Relationship Id="rId29" Type="http://schemas.openxmlformats.org/officeDocument/2006/relationships/notesSlide" Target="../notesSlides/notesSlide29.xml"/><Relationship Id="rId28" Type="http://schemas.openxmlformats.org/officeDocument/2006/relationships/slideLayout" Target="../slideLayouts/slideLayout2.xml"/><Relationship Id="rId27" Type="http://schemas.openxmlformats.org/officeDocument/2006/relationships/tags" Target="../tags/tag665.xml"/><Relationship Id="rId26" Type="http://schemas.openxmlformats.org/officeDocument/2006/relationships/tags" Target="../tags/tag664.xml"/><Relationship Id="rId25" Type="http://schemas.openxmlformats.org/officeDocument/2006/relationships/tags" Target="../tags/tag663.xml"/><Relationship Id="rId24" Type="http://schemas.openxmlformats.org/officeDocument/2006/relationships/tags" Target="../tags/tag662.xml"/><Relationship Id="rId23" Type="http://schemas.openxmlformats.org/officeDocument/2006/relationships/tags" Target="../tags/tag661.xml"/><Relationship Id="rId22" Type="http://schemas.openxmlformats.org/officeDocument/2006/relationships/tags" Target="../tags/tag660.xml"/><Relationship Id="rId21" Type="http://schemas.openxmlformats.org/officeDocument/2006/relationships/tags" Target="../tags/tag659.xml"/><Relationship Id="rId20" Type="http://schemas.openxmlformats.org/officeDocument/2006/relationships/tags" Target="../tags/tag658.xml"/><Relationship Id="rId2" Type="http://schemas.openxmlformats.org/officeDocument/2006/relationships/tags" Target="../tags/tag640.xml"/><Relationship Id="rId19" Type="http://schemas.openxmlformats.org/officeDocument/2006/relationships/tags" Target="../tags/tag657.xml"/><Relationship Id="rId18" Type="http://schemas.openxmlformats.org/officeDocument/2006/relationships/tags" Target="../tags/tag656.xml"/><Relationship Id="rId17" Type="http://schemas.openxmlformats.org/officeDocument/2006/relationships/tags" Target="../tags/tag655.xml"/><Relationship Id="rId16" Type="http://schemas.openxmlformats.org/officeDocument/2006/relationships/tags" Target="../tags/tag654.xml"/><Relationship Id="rId15" Type="http://schemas.openxmlformats.org/officeDocument/2006/relationships/tags" Target="../tags/tag653.xml"/><Relationship Id="rId14" Type="http://schemas.openxmlformats.org/officeDocument/2006/relationships/tags" Target="../tags/tag652.xml"/><Relationship Id="rId13" Type="http://schemas.openxmlformats.org/officeDocument/2006/relationships/tags" Target="../tags/tag651.xml"/><Relationship Id="rId12" Type="http://schemas.openxmlformats.org/officeDocument/2006/relationships/tags" Target="../tags/tag650.xml"/><Relationship Id="rId11" Type="http://schemas.openxmlformats.org/officeDocument/2006/relationships/tags" Target="../tags/tag649.xml"/><Relationship Id="rId10" Type="http://schemas.openxmlformats.org/officeDocument/2006/relationships/tags" Target="../tags/tag648.xml"/><Relationship Id="rId1" Type="http://schemas.openxmlformats.org/officeDocument/2006/relationships/tags" Target="../tags/tag639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674.xml"/><Relationship Id="rId8" Type="http://schemas.openxmlformats.org/officeDocument/2006/relationships/tags" Target="../tags/tag673.xml"/><Relationship Id="rId7" Type="http://schemas.openxmlformats.org/officeDocument/2006/relationships/tags" Target="../tags/tag672.xml"/><Relationship Id="rId6" Type="http://schemas.openxmlformats.org/officeDocument/2006/relationships/tags" Target="../tags/tag671.xml"/><Relationship Id="rId5" Type="http://schemas.openxmlformats.org/officeDocument/2006/relationships/tags" Target="../tags/tag670.xml"/><Relationship Id="rId4" Type="http://schemas.openxmlformats.org/officeDocument/2006/relationships/tags" Target="../tags/tag669.xml"/><Relationship Id="rId3" Type="http://schemas.openxmlformats.org/officeDocument/2006/relationships/tags" Target="../tags/tag668.xml"/><Relationship Id="rId29" Type="http://schemas.openxmlformats.org/officeDocument/2006/relationships/notesSlide" Target="../notesSlides/notesSlide30.xml"/><Relationship Id="rId28" Type="http://schemas.openxmlformats.org/officeDocument/2006/relationships/slideLayout" Target="../slideLayouts/slideLayout2.xml"/><Relationship Id="rId27" Type="http://schemas.openxmlformats.org/officeDocument/2006/relationships/tags" Target="../tags/tag692.xml"/><Relationship Id="rId26" Type="http://schemas.openxmlformats.org/officeDocument/2006/relationships/tags" Target="../tags/tag691.xml"/><Relationship Id="rId25" Type="http://schemas.openxmlformats.org/officeDocument/2006/relationships/tags" Target="../tags/tag690.xml"/><Relationship Id="rId24" Type="http://schemas.openxmlformats.org/officeDocument/2006/relationships/tags" Target="../tags/tag689.xml"/><Relationship Id="rId23" Type="http://schemas.openxmlformats.org/officeDocument/2006/relationships/tags" Target="../tags/tag688.xml"/><Relationship Id="rId22" Type="http://schemas.openxmlformats.org/officeDocument/2006/relationships/tags" Target="../tags/tag687.xml"/><Relationship Id="rId21" Type="http://schemas.openxmlformats.org/officeDocument/2006/relationships/tags" Target="../tags/tag686.xml"/><Relationship Id="rId20" Type="http://schemas.openxmlformats.org/officeDocument/2006/relationships/tags" Target="../tags/tag685.xml"/><Relationship Id="rId2" Type="http://schemas.openxmlformats.org/officeDocument/2006/relationships/tags" Target="../tags/tag667.xml"/><Relationship Id="rId19" Type="http://schemas.openxmlformats.org/officeDocument/2006/relationships/tags" Target="../tags/tag684.xml"/><Relationship Id="rId18" Type="http://schemas.openxmlformats.org/officeDocument/2006/relationships/tags" Target="../tags/tag683.xml"/><Relationship Id="rId17" Type="http://schemas.openxmlformats.org/officeDocument/2006/relationships/tags" Target="../tags/tag682.xml"/><Relationship Id="rId16" Type="http://schemas.openxmlformats.org/officeDocument/2006/relationships/tags" Target="../tags/tag681.xml"/><Relationship Id="rId15" Type="http://schemas.openxmlformats.org/officeDocument/2006/relationships/tags" Target="../tags/tag680.xml"/><Relationship Id="rId14" Type="http://schemas.openxmlformats.org/officeDocument/2006/relationships/tags" Target="../tags/tag679.xml"/><Relationship Id="rId13" Type="http://schemas.openxmlformats.org/officeDocument/2006/relationships/tags" Target="../tags/tag678.xml"/><Relationship Id="rId12" Type="http://schemas.openxmlformats.org/officeDocument/2006/relationships/tags" Target="../tags/tag677.xml"/><Relationship Id="rId11" Type="http://schemas.openxmlformats.org/officeDocument/2006/relationships/tags" Target="../tags/tag676.xml"/><Relationship Id="rId10" Type="http://schemas.openxmlformats.org/officeDocument/2006/relationships/tags" Target="../tags/tag675.xml"/><Relationship Id="rId1" Type="http://schemas.openxmlformats.org/officeDocument/2006/relationships/tags" Target="../tags/tag666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701.xml"/><Relationship Id="rId8" Type="http://schemas.openxmlformats.org/officeDocument/2006/relationships/tags" Target="../tags/tag700.xml"/><Relationship Id="rId7" Type="http://schemas.openxmlformats.org/officeDocument/2006/relationships/tags" Target="../tags/tag699.xml"/><Relationship Id="rId6" Type="http://schemas.openxmlformats.org/officeDocument/2006/relationships/tags" Target="../tags/tag698.xml"/><Relationship Id="rId5" Type="http://schemas.openxmlformats.org/officeDocument/2006/relationships/tags" Target="../tags/tag697.xml"/><Relationship Id="rId4" Type="http://schemas.openxmlformats.org/officeDocument/2006/relationships/tags" Target="../tags/tag696.xml"/><Relationship Id="rId3" Type="http://schemas.openxmlformats.org/officeDocument/2006/relationships/tags" Target="../tags/tag695.xml"/><Relationship Id="rId29" Type="http://schemas.openxmlformats.org/officeDocument/2006/relationships/notesSlide" Target="../notesSlides/notesSlide31.xml"/><Relationship Id="rId28" Type="http://schemas.openxmlformats.org/officeDocument/2006/relationships/slideLayout" Target="../slideLayouts/slideLayout2.xml"/><Relationship Id="rId27" Type="http://schemas.openxmlformats.org/officeDocument/2006/relationships/tags" Target="../tags/tag719.xml"/><Relationship Id="rId26" Type="http://schemas.openxmlformats.org/officeDocument/2006/relationships/tags" Target="../tags/tag718.xml"/><Relationship Id="rId25" Type="http://schemas.openxmlformats.org/officeDocument/2006/relationships/tags" Target="../tags/tag717.xml"/><Relationship Id="rId24" Type="http://schemas.openxmlformats.org/officeDocument/2006/relationships/tags" Target="../tags/tag716.xml"/><Relationship Id="rId23" Type="http://schemas.openxmlformats.org/officeDocument/2006/relationships/tags" Target="../tags/tag715.xml"/><Relationship Id="rId22" Type="http://schemas.openxmlformats.org/officeDocument/2006/relationships/tags" Target="../tags/tag714.xml"/><Relationship Id="rId21" Type="http://schemas.openxmlformats.org/officeDocument/2006/relationships/tags" Target="../tags/tag713.xml"/><Relationship Id="rId20" Type="http://schemas.openxmlformats.org/officeDocument/2006/relationships/tags" Target="../tags/tag712.xml"/><Relationship Id="rId2" Type="http://schemas.openxmlformats.org/officeDocument/2006/relationships/tags" Target="../tags/tag694.xml"/><Relationship Id="rId19" Type="http://schemas.openxmlformats.org/officeDocument/2006/relationships/tags" Target="../tags/tag711.xml"/><Relationship Id="rId18" Type="http://schemas.openxmlformats.org/officeDocument/2006/relationships/tags" Target="../tags/tag710.xml"/><Relationship Id="rId17" Type="http://schemas.openxmlformats.org/officeDocument/2006/relationships/tags" Target="../tags/tag709.xml"/><Relationship Id="rId16" Type="http://schemas.openxmlformats.org/officeDocument/2006/relationships/tags" Target="../tags/tag708.xml"/><Relationship Id="rId15" Type="http://schemas.openxmlformats.org/officeDocument/2006/relationships/tags" Target="../tags/tag707.xml"/><Relationship Id="rId14" Type="http://schemas.openxmlformats.org/officeDocument/2006/relationships/tags" Target="../tags/tag706.xml"/><Relationship Id="rId13" Type="http://schemas.openxmlformats.org/officeDocument/2006/relationships/tags" Target="../tags/tag705.xml"/><Relationship Id="rId12" Type="http://schemas.openxmlformats.org/officeDocument/2006/relationships/tags" Target="../tags/tag704.xml"/><Relationship Id="rId11" Type="http://schemas.openxmlformats.org/officeDocument/2006/relationships/tags" Target="../tags/tag703.xml"/><Relationship Id="rId10" Type="http://schemas.openxmlformats.org/officeDocument/2006/relationships/tags" Target="../tags/tag702.xml"/><Relationship Id="rId1" Type="http://schemas.openxmlformats.org/officeDocument/2006/relationships/tags" Target="../tags/tag693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728.xml"/><Relationship Id="rId8" Type="http://schemas.openxmlformats.org/officeDocument/2006/relationships/tags" Target="../tags/tag727.xml"/><Relationship Id="rId7" Type="http://schemas.openxmlformats.org/officeDocument/2006/relationships/tags" Target="../tags/tag726.xml"/><Relationship Id="rId6" Type="http://schemas.openxmlformats.org/officeDocument/2006/relationships/tags" Target="../tags/tag725.xml"/><Relationship Id="rId5" Type="http://schemas.openxmlformats.org/officeDocument/2006/relationships/tags" Target="../tags/tag724.xml"/><Relationship Id="rId4" Type="http://schemas.openxmlformats.org/officeDocument/2006/relationships/tags" Target="../tags/tag723.xml"/><Relationship Id="rId3" Type="http://schemas.openxmlformats.org/officeDocument/2006/relationships/tags" Target="../tags/tag722.xml"/><Relationship Id="rId29" Type="http://schemas.openxmlformats.org/officeDocument/2006/relationships/notesSlide" Target="../notesSlides/notesSlide32.xml"/><Relationship Id="rId28" Type="http://schemas.openxmlformats.org/officeDocument/2006/relationships/slideLayout" Target="../slideLayouts/slideLayout2.xml"/><Relationship Id="rId27" Type="http://schemas.openxmlformats.org/officeDocument/2006/relationships/tags" Target="../tags/tag746.xml"/><Relationship Id="rId26" Type="http://schemas.openxmlformats.org/officeDocument/2006/relationships/tags" Target="../tags/tag745.xml"/><Relationship Id="rId25" Type="http://schemas.openxmlformats.org/officeDocument/2006/relationships/tags" Target="../tags/tag744.xml"/><Relationship Id="rId24" Type="http://schemas.openxmlformats.org/officeDocument/2006/relationships/tags" Target="../tags/tag743.xml"/><Relationship Id="rId23" Type="http://schemas.openxmlformats.org/officeDocument/2006/relationships/tags" Target="../tags/tag742.xml"/><Relationship Id="rId22" Type="http://schemas.openxmlformats.org/officeDocument/2006/relationships/tags" Target="../tags/tag741.xml"/><Relationship Id="rId21" Type="http://schemas.openxmlformats.org/officeDocument/2006/relationships/tags" Target="../tags/tag740.xml"/><Relationship Id="rId20" Type="http://schemas.openxmlformats.org/officeDocument/2006/relationships/tags" Target="../tags/tag739.xml"/><Relationship Id="rId2" Type="http://schemas.openxmlformats.org/officeDocument/2006/relationships/tags" Target="../tags/tag721.xml"/><Relationship Id="rId19" Type="http://schemas.openxmlformats.org/officeDocument/2006/relationships/tags" Target="../tags/tag738.xml"/><Relationship Id="rId18" Type="http://schemas.openxmlformats.org/officeDocument/2006/relationships/tags" Target="../tags/tag737.xml"/><Relationship Id="rId17" Type="http://schemas.openxmlformats.org/officeDocument/2006/relationships/tags" Target="../tags/tag736.xml"/><Relationship Id="rId16" Type="http://schemas.openxmlformats.org/officeDocument/2006/relationships/tags" Target="../tags/tag735.xml"/><Relationship Id="rId15" Type="http://schemas.openxmlformats.org/officeDocument/2006/relationships/tags" Target="../tags/tag734.xml"/><Relationship Id="rId14" Type="http://schemas.openxmlformats.org/officeDocument/2006/relationships/tags" Target="../tags/tag733.xml"/><Relationship Id="rId13" Type="http://schemas.openxmlformats.org/officeDocument/2006/relationships/tags" Target="../tags/tag732.xml"/><Relationship Id="rId12" Type="http://schemas.openxmlformats.org/officeDocument/2006/relationships/tags" Target="../tags/tag731.xml"/><Relationship Id="rId11" Type="http://schemas.openxmlformats.org/officeDocument/2006/relationships/tags" Target="../tags/tag730.xml"/><Relationship Id="rId10" Type="http://schemas.openxmlformats.org/officeDocument/2006/relationships/tags" Target="../tags/tag729.xml"/><Relationship Id="rId1" Type="http://schemas.openxmlformats.org/officeDocument/2006/relationships/tags" Target="../tags/tag720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755.xml"/><Relationship Id="rId8" Type="http://schemas.openxmlformats.org/officeDocument/2006/relationships/tags" Target="../tags/tag754.xml"/><Relationship Id="rId7" Type="http://schemas.openxmlformats.org/officeDocument/2006/relationships/tags" Target="../tags/tag753.xml"/><Relationship Id="rId6" Type="http://schemas.openxmlformats.org/officeDocument/2006/relationships/tags" Target="../tags/tag752.xml"/><Relationship Id="rId5" Type="http://schemas.openxmlformats.org/officeDocument/2006/relationships/tags" Target="../tags/tag751.xml"/><Relationship Id="rId4" Type="http://schemas.openxmlformats.org/officeDocument/2006/relationships/tags" Target="../tags/tag750.xml"/><Relationship Id="rId3" Type="http://schemas.openxmlformats.org/officeDocument/2006/relationships/tags" Target="../tags/tag749.xml"/><Relationship Id="rId29" Type="http://schemas.openxmlformats.org/officeDocument/2006/relationships/notesSlide" Target="../notesSlides/notesSlide33.xml"/><Relationship Id="rId28" Type="http://schemas.openxmlformats.org/officeDocument/2006/relationships/slideLayout" Target="../slideLayouts/slideLayout2.xml"/><Relationship Id="rId27" Type="http://schemas.openxmlformats.org/officeDocument/2006/relationships/tags" Target="../tags/tag773.xml"/><Relationship Id="rId26" Type="http://schemas.openxmlformats.org/officeDocument/2006/relationships/tags" Target="../tags/tag772.xml"/><Relationship Id="rId25" Type="http://schemas.openxmlformats.org/officeDocument/2006/relationships/tags" Target="../tags/tag771.xml"/><Relationship Id="rId24" Type="http://schemas.openxmlformats.org/officeDocument/2006/relationships/tags" Target="../tags/tag770.xml"/><Relationship Id="rId23" Type="http://schemas.openxmlformats.org/officeDocument/2006/relationships/tags" Target="../tags/tag769.xml"/><Relationship Id="rId22" Type="http://schemas.openxmlformats.org/officeDocument/2006/relationships/tags" Target="../tags/tag768.xml"/><Relationship Id="rId21" Type="http://schemas.openxmlformats.org/officeDocument/2006/relationships/tags" Target="../tags/tag767.xml"/><Relationship Id="rId20" Type="http://schemas.openxmlformats.org/officeDocument/2006/relationships/tags" Target="../tags/tag766.xml"/><Relationship Id="rId2" Type="http://schemas.openxmlformats.org/officeDocument/2006/relationships/tags" Target="../tags/tag748.xml"/><Relationship Id="rId19" Type="http://schemas.openxmlformats.org/officeDocument/2006/relationships/tags" Target="../tags/tag765.xml"/><Relationship Id="rId18" Type="http://schemas.openxmlformats.org/officeDocument/2006/relationships/tags" Target="../tags/tag764.xml"/><Relationship Id="rId17" Type="http://schemas.openxmlformats.org/officeDocument/2006/relationships/tags" Target="../tags/tag763.xml"/><Relationship Id="rId16" Type="http://schemas.openxmlformats.org/officeDocument/2006/relationships/tags" Target="../tags/tag762.xml"/><Relationship Id="rId15" Type="http://schemas.openxmlformats.org/officeDocument/2006/relationships/tags" Target="../tags/tag761.xml"/><Relationship Id="rId14" Type="http://schemas.openxmlformats.org/officeDocument/2006/relationships/tags" Target="../tags/tag760.xml"/><Relationship Id="rId13" Type="http://schemas.openxmlformats.org/officeDocument/2006/relationships/tags" Target="../tags/tag759.xml"/><Relationship Id="rId12" Type="http://schemas.openxmlformats.org/officeDocument/2006/relationships/tags" Target="../tags/tag758.xml"/><Relationship Id="rId11" Type="http://schemas.openxmlformats.org/officeDocument/2006/relationships/tags" Target="../tags/tag757.xml"/><Relationship Id="rId10" Type="http://schemas.openxmlformats.org/officeDocument/2006/relationships/tags" Target="../tags/tag756.xml"/><Relationship Id="rId1" Type="http://schemas.openxmlformats.org/officeDocument/2006/relationships/tags" Target="../tags/tag747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782.xml"/><Relationship Id="rId8" Type="http://schemas.openxmlformats.org/officeDocument/2006/relationships/tags" Target="../tags/tag781.xml"/><Relationship Id="rId7" Type="http://schemas.openxmlformats.org/officeDocument/2006/relationships/tags" Target="../tags/tag780.xml"/><Relationship Id="rId6" Type="http://schemas.openxmlformats.org/officeDocument/2006/relationships/tags" Target="../tags/tag779.xml"/><Relationship Id="rId5" Type="http://schemas.openxmlformats.org/officeDocument/2006/relationships/tags" Target="../tags/tag778.xml"/><Relationship Id="rId4" Type="http://schemas.openxmlformats.org/officeDocument/2006/relationships/tags" Target="../tags/tag777.xml"/><Relationship Id="rId3" Type="http://schemas.openxmlformats.org/officeDocument/2006/relationships/tags" Target="../tags/tag776.xml"/><Relationship Id="rId29" Type="http://schemas.openxmlformats.org/officeDocument/2006/relationships/notesSlide" Target="../notesSlides/notesSlide34.xml"/><Relationship Id="rId28" Type="http://schemas.openxmlformats.org/officeDocument/2006/relationships/slideLayout" Target="../slideLayouts/slideLayout2.xml"/><Relationship Id="rId27" Type="http://schemas.openxmlformats.org/officeDocument/2006/relationships/tags" Target="../tags/tag800.xml"/><Relationship Id="rId26" Type="http://schemas.openxmlformats.org/officeDocument/2006/relationships/tags" Target="../tags/tag799.xml"/><Relationship Id="rId25" Type="http://schemas.openxmlformats.org/officeDocument/2006/relationships/tags" Target="../tags/tag798.xml"/><Relationship Id="rId24" Type="http://schemas.openxmlformats.org/officeDocument/2006/relationships/tags" Target="../tags/tag797.xml"/><Relationship Id="rId23" Type="http://schemas.openxmlformats.org/officeDocument/2006/relationships/tags" Target="../tags/tag796.xml"/><Relationship Id="rId22" Type="http://schemas.openxmlformats.org/officeDocument/2006/relationships/tags" Target="../tags/tag795.xml"/><Relationship Id="rId21" Type="http://schemas.openxmlformats.org/officeDocument/2006/relationships/tags" Target="../tags/tag794.xml"/><Relationship Id="rId20" Type="http://schemas.openxmlformats.org/officeDocument/2006/relationships/tags" Target="../tags/tag793.xml"/><Relationship Id="rId2" Type="http://schemas.openxmlformats.org/officeDocument/2006/relationships/tags" Target="../tags/tag775.xml"/><Relationship Id="rId19" Type="http://schemas.openxmlformats.org/officeDocument/2006/relationships/tags" Target="../tags/tag792.xml"/><Relationship Id="rId18" Type="http://schemas.openxmlformats.org/officeDocument/2006/relationships/tags" Target="../tags/tag791.xml"/><Relationship Id="rId17" Type="http://schemas.openxmlformats.org/officeDocument/2006/relationships/tags" Target="../tags/tag790.xml"/><Relationship Id="rId16" Type="http://schemas.openxmlformats.org/officeDocument/2006/relationships/tags" Target="../tags/tag789.xml"/><Relationship Id="rId15" Type="http://schemas.openxmlformats.org/officeDocument/2006/relationships/tags" Target="../tags/tag788.xml"/><Relationship Id="rId14" Type="http://schemas.openxmlformats.org/officeDocument/2006/relationships/tags" Target="../tags/tag787.xml"/><Relationship Id="rId13" Type="http://schemas.openxmlformats.org/officeDocument/2006/relationships/tags" Target="../tags/tag786.xml"/><Relationship Id="rId12" Type="http://schemas.openxmlformats.org/officeDocument/2006/relationships/tags" Target="../tags/tag785.xml"/><Relationship Id="rId11" Type="http://schemas.openxmlformats.org/officeDocument/2006/relationships/tags" Target="../tags/tag784.xml"/><Relationship Id="rId10" Type="http://schemas.openxmlformats.org/officeDocument/2006/relationships/tags" Target="../tags/tag783.xml"/><Relationship Id="rId1" Type="http://schemas.openxmlformats.org/officeDocument/2006/relationships/tags" Target="../tags/tag774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809.xml"/><Relationship Id="rId8" Type="http://schemas.openxmlformats.org/officeDocument/2006/relationships/tags" Target="../tags/tag808.xml"/><Relationship Id="rId7" Type="http://schemas.openxmlformats.org/officeDocument/2006/relationships/tags" Target="../tags/tag807.xml"/><Relationship Id="rId6" Type="http://schemas.openxmlformats.org/officeDocument/2006/relationships/tags" Target="../tags/tag806.xml"/><Relationship Id="rId5" Type="http://schemas.openxmlformats.org/officeDocument/2006/relationships/tags" Target="../tags/tag805.xml"/><Relationship Id="rId4" Type="http://schemas.openxmlformats.org/officeDocument/2006/relationships/tags" Target="../tags/tag804.xml"/><Relationship Id="rId3" Type="http://schemas.openxmlformats.org/officeDocument/2006/relationships/tags" Target="../tags/tag803.xml"/><Relationship Id="rId29" Type="http://schemas.openxmlformats.org/officeDocument/2006/relationships/notesSlide" Target="../notesSlides/notesSlide35.xml"/><Relationship Id="rId28" Type="http://schemas.openxmlformats.org/officeDocument/2006/relationships/slideLayout" Target="../slideLayouts/slideLayout2.xml"/><Relationship Id="rId27" Type="http://schemas.openxmlformats.org/officeDocument/2006/relationships/tags" Target="../tags/tag827.xml"/><Relationship Id="rId26" Type="http://schemas.openxmlformats.org/officeDocument/2006/relationships/tags" Target="../tags/tag826.xml"/><Relationship Id="rId25" Type="http://schemas.openxmlformats.org/officeDocument/2006/relationships/tags" Target="../tags/tag825.xml"/><Relationship Id="rId24" Type="http://schemas.openxmlformats.org/officeDocument/2006/relationships/tags" Target="../tags/tag824.xml"/><Relationship Id="rId23" Type="http://schemas.openxmlformats.org/officeDocument/2006/relationships/tags" Target="../tags/tag823.xml"/><Relationship Id="rId22" Type="http://schemas.openxmlformats.org/officeDocument/2006/relationships/tags" Target="../tags/tag822.xml"/><Relationship Id="rId21" Type="http://schemas.openxmlformats.org/officeDocument/2006/relationships/tags" Target="../tags/tag821.xml"/><Relationship Id="rId20" Type="http://schemas.openxmlformats.org/officeDocument/2006/relationships/tags" Target="../tags/tag820.xml"/><Relationship Id="rId2" Type="http://schemas.openxmlformats.org/officeDocument/2006/relationships/tags" Target="../tags/tag802.xml"/><Relationship Id="rId19" Type="http://schemas.openxmlformats.org/officeDocument/2006/relationships/tags" Target="../tags/tag819.xml"/><Relationship Id="rId18" Type="http://schemas.openxmlformats.org/officeDocument/2006/relationships/tags" Target="../tags/tag818.xml"/><Relationship Id="rId17" Type="http://schemas.openxmlformats.org/officeDocument/2006/relationships/tags" Target="../tags/tag817.xml"/><Relationship Id="rId16" Type="http://schemas.openxmlformats.org/officeDocument/2006/relationships/tags" Target="../tags/tag816.xml"/><Relationship Id="rId15" Type="http://schemas.openxmlformats.org/officeDocument/2006/relationships/tags" Target="../tags/tag815.xml"/><Relationship Id="rId14" Type="http://schemas.openxmlformats.org/officeDocument/2006/relationships/tags" Target="../tags/tag814.xml"/><Relationship Id="rId13" Type="http://schemas.openxmlformats.org/officeDocument/2006/relationships/tags" Target="../tags/tag813.xml"/><Relationship Id="rId12" Type="http://schemas.openxmlformats.org/officeDocument/2006/relationships/tags" Target="../tags/tag812.xml"/><Relationship Id="rId11" Type="http://schemas.openxmlformats.org/officeDocument/2006/relationships/tags" Target="../tags/tag811.xml"/><Relationship Id="rId10" Type="http://schemas.openxmlformats.org/officeDocument/2006/relationships/tags" Target="../tags/tag810.xml"/><Relationship Id="rId1" Type="http://schemas.openxmlformats.org/officeDocument/2006/relationships/tags" Target="../tags/tag801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830.xml"/><Relationship Id="rId2" Type="http://schemas.openxmlformats.org/officeDocument/2006/relationships/tags" Target="../tags/tag829.xml"/><Relationship Id="rId1" Type="http://schemas.openxmlformats.org/officeDocument/2006/relationships/tags" Target="../tags/tag828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839.xml"/><Relationship Id="rId8" Type="http://schemas.openxmlformats.org/officeDocument/2006/relationships/tags" Target="../tags/tag838.xml"/><Relationship Id="rId7" Type="http://schemas.openxmlformats.org/officeDocument/2006/relationships/tags" Target="../tags/tag837.xml"/><Relationship Id="rId6" Type="http://schemas.openxmlformats.org/officeDocument/2006/relationships/tags" Target="../tags/tag836.xml"/><Relationship Id="rId5" Type="http://schemas.openxmlformats.org/officeDocument/2006/relationships/tags" Target="../tags/tag835.xml"/><Relationship Id="rId4" Type="http://schemas.openxmlformats.org/officeDocument/2006/relationships/tags" Target="../tags/tag834.xml"/><Relationship Id="rId3" Type="http://schemas.openxmlformats.org/officeDocument/2006/relationships/tags" Target="../tags/tag833.xml"/><Relationship Id="rId2" Type="http://schemas.openxmlformats.org/officeDocument/2006/relationships/tags" Target="../tags/tag832.xml"/><Relationship Id="rId16" Type="http://schemas.openxmlformats.org/officeDocument/2006/relationships/notesSlide" Target="../notesSlides/notesSlide37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844.xml"/><Relationship Id="rId13" Type="http://schemas.openxmlformats.org/officeDocument/2006/relationships/tags" Target="../tags/tag843.xml"/><Relationship Id="rId12" Type="http://schemas.openxmlformats.org/officeDocument/2006/relationships/tags" Target="../tags/tag842.xml"/><Relationship Id="rId11" Type="http://schemas.openxmlformats.org/officeDocument/2006/relationships/tags" Target="../tags/tag841.xml"/><Relationship Id="rId10" Type="http://schemas.openxmlformats.org/officeDocument/2006/relationships/tags" Target="../tags/tag840.xml"/><Relationship Id="rId1" Type="http://schemas.openxmlformats.org/officeDocument/2006/relationships/tags" Target="../tags/tag831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853.xml"/><Relationship Id="rId8" Type="http://schemas.openxmlformats.org/officeDocument/2006/relationships/tags" Target="../tags/tag852.xml"/><Relationship Id="rId7" Type="http://schemas.openxmlformats.org/officeDocument/2006/relationships/tags" Target="../tags/tag851.xml"/><Relationship Id="rId6" Type="http://schemas.openxmlformats.org/officeDocument/2006/relationships/tags" Target="../tags/tag850.xml"/><Relationship Id="rId5" Type="http://schemas.openxmlformats.org/officeDocument/2006/relationships/tags" Target="../tags/tag849.xml"/><Relationship Id="rId4" Type="http://schemas.openxmlformats.org/officeDocument/2006/relationships/tags" Target="../tags/tag848.xml"/><Relationship Id="rId3" Type="http://schemas.openxmlformats.org/officeDocument/2006/relationships/tags" Target="../tags/tag847.xml"/><Relationship Id="rId2" Type="http://schemas.openxmlformats.org/officeDocument/2006/relationships/tags" Target="../tags/tag846.xml"/><Relationship Id="rId16" Type="http://schemas.openxmlformats.org/officeDocument/2006/relationships/notesSlide" Target="../notesSlides/notesSlide38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858.xml"/><Relationship Id="rId13" Type="http://schemas.openxmlformats.org/officeDocument/2006/relationships/tags" Target="../tags/tag857.xml"/><Relationship Id="rId12" Type="http://schemas.openxmlformats.org/officeDocument/2006/relationships/tags" Target="../tags/tag856.xml"/><Relationship Id="rId11" Type="http://schemas.openxmlformats.org/officeDocument/2006/relationships/tags" Target="../tags/tag855.xml"/><Relationship Id="rId10" Type="http://schemas.openxmlformats.org/officeDocument/2006/relationships/tags" Target="../tags/tag854.xml"/><Relationship Id="rId1" Type="http://schemas.openxmlformats.org/officeDocument/2006/relationships/tags" Target="../tags/tag845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867.xml"/><Relationship Id="rId8" Type="http://schemas.openxmlformats.org/officeDocument/2006/relationships/tags" Target="../tags/tag866.xml"/><Relationship Id="rId7" Type="http://schemas.openxmlformats.org/officeDocument/2006/relationships/tags" Target="../tags/tag865.xml"/><Relationship Id="rId6" Type="http://schemas.openxmlformats.org/officeDocument/2006/relationships/tags" Target="../tags/tag864.xml"/><Relationship Id="rId53" Type="http://schemas.openxmlformats.org/officeDocument/2006/relationships/notesSlide" Target="../notesSlides/notesSlide39.xml"/><Relationship Id="rId52" Type="http://schemas.openxmlformats.org/officeDocument/2006/relationships/slideLayout" Target="../slideLayouts/slideLayout2.xml"/><Relationship Id="rId51" Type="http://schemas.openxmlformats.org/officeDocument/2006/relationships/tags" Target="../tags/tag909.xml"/><Relationship Id="rId50" Type="http://schemas.openxmlformats.org/officeDocument/2006/relationships/tags" Target="../tags/tag908.xml"/><Relationship Id="rId5" Type="http://schemas.openxmlformats.org/officeDocument/2006/relationships/tags" Target="../tags/tag863.xml"/><Relationship Id="rId49" Type="http://schemas.openxmlformats.org/officeDocument/2006/relationships/tags" Target="../tags/tag907.xml"/><Relationship Id="rId48" Type="http://schemas.openxmlformats.org/officeDocument/2006/relationships/tags" Target="../tags/tag906.xml"/><Relationship Id="rId47" Type="http://schemas.openxmlformats.org/officeDocument/2006/relationships/tags" Target="../tags/tag905.xml"/><Relationship Id="rId46" Type="http://schemas.openxmlformats.org/officeDocument/2006/relationships/tags" Target="../tags/tag904.xml"/><Relationship Id="rId45" Type="http://schemas.openxmlformats.org/officeDocument/2006/relationships/tags" Target="../tags/tag903.xml"/><Relationship Id="rId44" Type="http://schemas.openxmlformats.org/officeDocument/2006/relationships/tags" Target="../tags/tag902.xml"/><Relationship Id="rId43" Type="http://schemas.openxmlformats.org/officeDocument/2006/relationships/tags" Target="../tags/tag901.xml"/><Relationship Id="rId42" Type="http://schemas.openxmlformats.org/officeDocument/2006/relationships/tags" Target="../tags/tag900.xml"/><Relationship Id="rId41" Type="http://schemas.openxmlformats.org/officeDocument/2006/relationships/tags" Target="../tags/tag899.xml"/><Relationship Id="rId40" Type="http://schemas.openxmlformats.org/officeDocument/2006/relationships/tags" Target="../tags/tag898.xml"/><Relationship Id="rId4" Type="http://schemas.openxmlformats.org/officeDocument/2006/relationships/tags" Target="../tags/tag862.xml"/><Relationship Id="rId39" Type="http://schemas.openxmlformats.org/officeDocument/2006/relationships/tags" Target="../tags/tag897.xml"/><Relationship Id="rId38" Type="http://schemas.openxmlformats.org/officeDocument/2006/relationships/tags" Target="../tags/tag896.xml"/><Relationship Id="rId37" Type="http://schemas.openxmlformats.org/officeDocument/2006/relationships/tags" Target="../tags/tag895.xml"/><Relationship Id="rId36" Type="http://schemas.openxmlformats.org/officeDocument/2006/relationships/tags" Target="../tags/tag894.xml"/><Relationship Id="rId35" Type="http://schemas.openxmlformats.org/officeDocument/2006/relationships/tags" Target="../tags/tag893.xml"/><Relationship Id="rId34" Type="http://schemas.openxmlformats.org/officeDocument/2006/relationships/tags" Target="../tags/tag892.xml"/><Relationship Id="rId33" Type="http://schemas.openxmlformats.org/officeDocument/2006/relationships/tags" Target="../tags/tag891.xml"/><Relationship Id="rId32" Type="http://schemas.openxmlformats.org/officeDocument/2006/relationships/tags" Target="../tags/tag890.xml"/><Relationship Id="rId31" Type="http://schemas.openxmlformats.org/officeDocument/2006/relationships/tags" Target="../tags/tag889.xml"/><Relationship Id="rId30" Type="http://schemas.openxmlformats.org/officeDocument/2006/relationships/tags" Target="../tags/tag888.xml"/><Relationship Id="rId3" Type="http://schemas.openxmlformats.org/officeDocument/2006/relationships/tags" Target="../tags/tag861.xml"/><Relationship Id="rId29" Type="http://schemas.openxmlformats.org/officeDocument/2006/relationships/tags" Target="../tags/tag887.xml"/><Relationship Id="rId28" Type="http://schemas.openxmlformats.org/officeDocument/2006/relationships/tags" Target="../tags/tag886.xml"/><Relationship Id="rId27" Type="http://schemas.openxmlformats.org/officeDocument/2006/relationships/tags" Target="../tags/tag885.xml"/><Relationship Id="rId26" Type="http://schemas.openxmlformats.org/officeDocument/2006/relationships/tags" Target="../tags/tag884.xml"/><Relationship Id="rId25" Type="http://schemas.openxmlformats.org/officeDocument/2006/relationships/tags" Target="../tags/tag883.xml"/><Relationship Id="rId24" Type="http://schemas.openxmlformats.org/officeDocument/2006/relationships/tags" Target="../tags/tag882.xml"/><Relationship Id="rId23" Type="http://schemas.openxmlformats.org/officeDocument/2006/relationships/tags" Target="../tags/tag881.xml"/><Relationship Id="rId22" Type="http://schemas.openxmlformats.org/officeDocument/2006/relationships/tags" Target="../tags/tag880.xml"/><Relationship Id="rId21" Type="http://schemas.openxmlformats.org/officeDocument/2006/relationships/tags" Target="../tags/tag879.xml"/><Relationship Id="rId20" Type="http://schemas.openxmlformats.org/officeDocument/2006/relationships/tags" Target="../tags/tag878.xml"/><Relationship Id="rId2" Type="http://schemas.openxmlformats.org/officeDocument/2006/relationships/tags" Target="../tags/tag860.xml"/><Relationship Id="rId19" Type="http://schemas.openxmlformats.org/officeDocument/2006/relationships/tags" Target="../tags/tag877.xml"/><Relationship Id="rId18" Type="http://schemas.openxmlformats.org/officeDocument/2006/relationships/tags" Target="../tags/tag876.xml"/><Relationship Id="rId17" Type="http://schemas.openxmlformats.org/officeDocument/2006/relationships/tags" Target="../tags/tag875.xml"/><Relationship Id="rId16" Type="http://schemas.openxmlformats.org/officeDocument/2006/relationships/tags" Target="../tags/tag874.xml"/><Relationship Id="rId15" Type="http://schemas.openxmlformats.org/officeDocument/2006/relationships/tags" Target="../tags/tag873.xml"/><Relationship Id="rId14" Type="http://schemas.openxmlformats.org/officeDocument/2006/relationships/tags" Target="../tags/tag872.xml"/><Relationship Id="rId13" Type="http://schemas.openxmlformats.org/officeDocument/2006/relationships/tags" Target="../tags/tag871.xml"/><Relationship Id="rId12" Type="http://schemas.openxmlformats.org/officeDocument/2006/relationships/tags" Target="../tags/tag870.xml"/><Relationship Id="rId11" Type="http://schemas.openxmlformats.org/officeDocument/2006/relationships/tags" Target="../tags/tag869.xml"/><Relationship Id="rId10" Type="http://schemas.openxmlformats.org/officeDocument/2006/relationships/tags" Target="../tags/tag868.xml"/><Relationship Id="rId1" Type="http://schemas.openxmlformats.org/officeDocument/2006/relationships/tags" Target="../tags/tag859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0" Type="http://schemas.openxmlformats.org/officeDocument/2006/relationships/notesSlide" Target="../notesSlides/notesSlide4.xml"/><Relationship Id="rId2" Type="http://schemas.openxmlformats.org/officeDocument/2006/relationships/tags" Target="../tags/tag55.xml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71.xml"/><Relationship Id="rId17" Type="http://schemas.openxmlformats.org/officeDocument/2006/relationships/tags" Target="../tags/tag70.xml"/><Relationship Id="rId16" Type="http://schemas.openxmlformats.org/officeDocument/2006/relationships/tags" Target="../tags/tag69.xml"/><Relationship Id="rId15" Type="http://schemas.openxmlformats.org/officeDocument/2006/relationships/tags" Target="../tags/tag68.xml"/><Relationship Id="rId14" Type="http://schemas.openxmlformats.org/officeDocument/2006/relationships/tags" Target="../tags/tag67.xml"/><Relationship Id="rId13" Type="http://schemas.openxmlformats.org/officeDocument/2006/relationships/tags" Target="../tags/tag66.xml"/><Relationship Id="rId12" Type="http://schemas.openxmlformats.org/officeDocument/2006/relationships/tags" Target="../tags/tag65.xml"/><Relationship Id="rId11" Type="http://schemas.openxmlformats.org/officeDocument/2006/relationships/tags" Target="../tags/tag64.xml"/><Relationship Id="rId10" Type="http://schemas.openxmlformats.org/officeDocument/2006/relationships/tags" Target="../tags/tag63.xml"/><Relationship Id="rId1" Type="http://schemas.openxmlformats.org/officeDocument/2006/relationships/tags" Target="../tags/tag54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918.xml"/><Relationship Id="rId8" Type="http://schemas.openxmlformats.org/officeDocument/2006/relationships/tags" Target="../tags/tag917.xml"/><Relationship Id="rId7" Type="http://schemas.openxmlformats.org/officeDocument/2006/relationships/tags" Target="../tags/tag916.xml"/><Relationship Id="rId6" Type="http://schemas.openxmlformats.org/officeDocument/2006/relationships/tags" Target="../tags/tag915.xml"/><Relationship Id="rId5" Type="http://schemas.openxmlformats.org/officeDocument/2006/relationships/tags" Target="../tags/tag914.xml"/><Relationship Id="rId4" Type="http://schemas.openxmlformats.org/officeDocument/2006/relationships/tags" Target="../tags/tag913.xml"/><Relationship Id="rId32" Type="http://schemas.openxmlformats.org/officeDocument/2006/relationships/notesSlide" Target="../notesSlides/notesSlide40.xml"/><Relationship Id="rId31" Type="http://schemas.openxmlformats.org/officeDocument/2006/relationships/slideLayout" Target="../slideLayouts/slideLayout2.xml"/><Relationship Id="rId30" Type="http://schemas.openxmlformats.org/officeDocument/2006/relationships/tags" Target="../tags/tag939.xml"/><Relationship Id="rId3" Type="http://schemas.openxmlformats.org/officeDocument/2006/relationships/tags" Target="../tags/tag912.xml"/><Relationship Id="rId29" Type="http://schemas.openxmlformats.org/officeDocument/2006/relationships/tags" Target="../tags/tag938.xml"/><Relationship Id="rId28" Type="http://schemas.openxmlformats.org/officeDocument/2006/relationships/tags" Target="../tags/tag937.xml"/><Relationship Id="rId27" Type="http://schemas.openxmlformats.org/officeDocument/2006/relationships/tags" Target="../tags/tag936.xml"/><Relationship Id="rId26" Type="http://schemas.openxmlformats.org/officeDocument/2006/relationships/tags" Target="../tags/tag935.xml"/><Relationship Id="rId25" Type="http://schemas.openxmlformats.org/officeDocument/2006/relationships/tags" Target="../tags/tag934.xml"/><Relationship Id="rId24" Type="http://schemas.openxmlformats.org/officeDocument/2006/relationships/tags" Target="../tags/tag933.xml"/><Relationship Id="rId23" Type="http://schemas.openxmlformats.org/officeDocument/2006/relationships/tags" Target="../tags/tag932.xml"/><Relationship Id="rId22" Type="http://schemas.openxmlformats.org/officeDocument/2006/relationships/tags" Target="../tags/tag931.xml"/><Relationship Id="rId21" Type="http://schemas.openxmlformats.org/officeDocument/2006/relationships/tags" Target="../tags/tag930.xml"/><Relationship Id="rId20" Type="http://schemas.openxmlformats.org/officeDocument/2006/relationships/tags" Target="../tags/tag929.xml"/><Relationship Id="rId2" Type="http://schemas.openxmlformats.org/officeDocument/2006/relationships/tags" Target="../tags/tag911.xml"/><Relationship Id="rId19" Type="http://schemas.openxmlformats.org/officeDocument/2006/relationships/tags" Target="../tags/tag928.xml"/><Relationship Id="rId18" Type="http://schemas.openxmlformats.org/officeDocument/2006/relationships/tags" Target="../tags/tag927.xml"/><Relationship Id="rId17" Type="http://schemas.openxmlformats.org/officeDocument/2006/relationships/tags" Target="../tags/tag926.xml"/><Relationship Id="rId16" Type="http://schemas.openxmlformats.org/officeDocument/2006/relationships/tags" Target="../tags/tag925.xml"/><Relationship Id="rId15" Type="http://schemas.openxmlformats.org/officeDocument/2006/relationships/tags" Target="../tags/tag924.xml"/><Relationship Id="rId14" Type="http://schemas.openxmlformats.org/officeDocument/2006/relationships/tags" Target="../tags/tag923.xml"/><Relationship Id="rId13" Type="http://schemas.openxmlformats.org/officeDocument/2006/relationships/tags" Target="../tags/tag922.xml"/><Relationship Id="rId12" Type="http://schemas.openxmlformats.org/officeDocument/2006/relationships/tags" Target="../tags/tag921.xml"/><Relationship Id="rId11" Type="http://schemas.openxmlformats.org/officeDocument/2006/relationships/tags" Target="../tags/tag920.xml"/><Relationship Id="rId10" Type="http://schemas.openxmlformats.org/officeDocument/2006/relationships/tags" Target="../tags/tag919.xml"/><Relationship Id="rId1" Type="http://schemas.openxmlformats.org/officeDocument/2006/relationships/tags" Target="../tags/tag910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948.xml"/><Relationship Id="rId8" Type="http://schemas.openxmlformats.org/officeDocument/2006/relationships/tags" Target="../tags/tag947.xml"/><Relationship Id="rId7" Type="http://schemas.openxmlformats.org/officeDocument/2006/relationships/tags" Target="../tags/tag946.xml"/><Relationship Id="rId6" Type="http://schemas.openxmlformats.org/officeDocument/2006/relationships/tags" Target="../tags/tag945.xml"/><Relationship Id="rId5" Type="http://schemas.openxmlformats.org/officeDocument/2006/relationships/tags" Target="../tags/tag944.xml"/><Relationship Id="rId4" Type="http://schemas.openxmlformats.org/officeDocument/2006/relationships/tags" Target="../tags/tag943.xml"/><Relationship Id="rId3" Type="http://schemas.openxmlformats.org/officeDocument/2006/relationships/tags" Target="../tags/tag942.xml"/><Relationship Id="rId24" Type="http://schemas.openxmlformats.org/officeDocument/2006/relationships/notesSlide" Target="../notesSlides/notesSlide41.xml"/><Relationship Id="rId23" Type="http://schemas.openxmlformats.org/officeDocument/2006/relationships/slideLayout" Target="../slideLayouts/slideLayout2.xml"/><Relationship Id="rId22" Type="http://schemas.openxmlformats.org/officeDocument/2006/relationships/tags" Target="../tags/tag961.xml"/><Relationship Id="rId21" Type="http://schemas.openxmlformats.org/officeDocument/2006/relationships/tags" Target="../tags/tag960.xml"/><Relationship Id="rId20" Type="http://schemas.openxmlformats.org/officeDocument/2006/relationships/tags" Target="../tags/tag959.xml"/><Relationship Id="rId2" Type="http://schemas.openxmlformats.org/officeDocument/2006/relationships/tags" Target="../tags/tag941.xml"/><Relationship Id="rId19" Type="http://schemas.openxmlformats.org/officeDocument/2006/relationships/tags" Target="../tags/tag958.xml"/><Relationship Id="rId18" Type="http://schemas.openxmlformats.org/officeDocument/2006/relationships/tags" Target="../tags/tag957.xml"/><Relationship Id="rId17" Type="http://schemas.openxmlformats.org/officeDocument/2006/relationships/tags" Target="../tags/tag956.xml"/><Relationship Id="rId16" Type="http://schemas.openxmlformats.org/officeDocument/2006/relationships/tags" Target="../tags/tag955.xml"/><Relationship Id="rId15" Type="http://schemas.openxmlformats.org/officeDocument/2006/relationships/tags" Target="../tags/tag954.xml"/><Relationship Id="rId14" Type="http://schemas.openxmlformats.org/officeDocument/2006/relationships/tags" Target="../tags/tag953.xml"/><Relationship Id="rId13" Type="http://schemas.openxmlformats.org/officeDocument/2006/relationships/tags" Target="../tags/tag952.xml"/><Relationship Id="rId12" Type="http://schemas.openxmlformats.org/officeDocument/2006/relationships/tags" Target="../tags/tag951.xml"/><Relationship Id="rId11" Type="http://schemas.openxmlformats.org/officeDocument/2006/relationships/tags" Target="../tags/tag950.xml"/><Relationship Id="rId10" Type="http://schemas.openxmlformats.org/officeDocument/2006/relationships/tags" Target="../tags/tag949.xml"/><Relationship Id="rId1" Type="http://schemas.openxmlformats.org/officeDocument/2006/relationships/tags" Target="../tags/tag940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970.xml"/><Relationship Id="rId8" Type="http://schemas.openxmlformats.org/officeDocument/2006/relationships/tags" Target="../tags/tag969.xml"/><Relationship Id="rId7" Type="http://schemas.openxmlformats.org/officeDocument/2006/relationships/tags" Target="../tags/tag968.xml"/><Relationship Id="rId6" Type="http://schemas.openxmlformats.org/officeDocument/2006/relationships/tags" Target="../tags/tag967.xml"/><Relationship Id="rId5" Type="http://schemas.openxmlformats.org/officeDocument/2006/relationships/tags" Target="../tags/tag966.xml"/><Relationship Id="rId4" Type="http://schemas.openxmlformats.org/officeDocument/2006/relationships/tags" Target="../tags/tag965.xml"/><Relationship Id="rId3" Type="http://schemas.openxmlformats.org/officeDocument/2006/relationships/tags" Target="../tags/tag964.xml"/><Relationship Id="rId27" Type="http://schemas.openxmlformats.org/officeDocument/2006/relationships/notesSlide" Target="../notesSlides/notesSlide42.xml"/><Relationship Id="rId26" Type="http://schemas.openxmlformats.org/officeDocument/2006/relationships/slideLayout" Target="../slideLayouts/slideLayout2.xml"/><Relationship Id="rId25" Type="http://schemas.openxmlformats.org/officeDocument/2006/relationships/tags" Target="../tags/tag986.xml"/><Relationship Id="rId24" Type="http://schemas.openxmlformats.org/officeDocument/2006/relationships/tags" Target="../tags/tag985.xml"/><Relationship Id="rId23" Type="http://schemas.openxmlformats.org/officeDocument/2006/relationships/tags" Target="../tags/tag984.xml"/><Relationship Id="rId22" Type="http://schemas.openxmlformats.org/officeDocument/2006/relationships/tags" Target="../tags/tag983.xml"/><Relationship Id="rId21" Type="http://schemas.openxmlformats.org/officeDocument/2006/relationships/tags" Target="../tags/tag982.xml"/><Relationship Id="rId20" Type="http://schemas.openxmlformats.org/officeDocument/2006/relationships/tags" Target="../tags/tag981.xml"/><Relationship Id="rId2" Type="http://schemas.openxmlformats.org/officeDocument/2006/relationships/tags" Target="../tags/tag963.xml"/><Relationship Id="rId19" Type="http://schemas.openxmlformats.org/officeDocument/2006/relationships/tags" Target="../tags/tag980.xml"/><Relationship Id="rId18" Type="http://schemas.openxmlformats.org/officeDocument/2006/relationships/tags" Target="../tags/tag979.xml"/><Relationship Id="rId17" Type="http://schemas.openxmlformats.org/officeDocument/2006/relationships/tags" Target="../tags/tag978.xml"/><Relationship Id="rId16" Type="http://schemas.openxmlformats.org/officeDocument/2006/relationships/tags" Target="../tags/tag977.xml"/><Relationship Id="rId15" Type="http://schemas.openxmlformats.org/officeDocument/2006/relationships/tags" Target="../tags/tag976.xml"/><Relationship Id="rId14" Type="http://schemas.openxmlformats.org/officeDocument/2006/relationships/tags" Target="../tags/tag975.xml"/><Relationship Id="rId13" Type="http://schemas.openxmlformats.org/officeDocument/2006/relationships/tags" Target="../tags/tag974.xml"/><Relationship Id="rId12" Type="http://schemas.openxmlformats.org/officeDocument/2006/relationships/tags" Target="../tags/tag973.xml"/><Relationship Id="rId11" Type="http://schemas.openxmlformats.org/officeDocument/2006/relationships/tags" Target="../tags/tag972.xml"/><Relationship Id="rId10" Type="http://schemas.openxmlformats.org/officeDocument/2006/relationships/tags" Target="../tags/tag971.xml"/><Relationship Id="rId1" Type="http://schemas.openxmlformats.org/officeDocument/2006/relationships/tags" Target="../tags/tag962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995.xml"/><Relationship Id="rId8" Type="http://schemas.openxmlformats.org/officeDocument/2006/relationships/tags" Target="../tags/tag994.xml"/><Relationship Id="rId7" Type="http://schemas.openxmlformats.org/officeDocument/2006/relationships/tags" Target="../tags/tag993.xml"/><Relationship Id="rId6" Type="http://schemas.openxmlformats.org/officeDocument/2006/relationships/tags" Target="../tags/tag992.xml"/><Relationship Id="rId5" Type="http://schemas.openxmlformats.org/officeDocument/2006/relationships/tags" Target="../tags/tag991.xml"/><Relationship Id="rId4" Type="http://schemas.openxmlformats.org/officeDocument/2006/relationships/tags" Target="../tags/tag990.xml"/><Relationship Id="rId3" Type="http://schemas.openxmlformats.org/officeDocument/2006/relationships/tags" Target="../tags/tag989.xml"/><Relationship Id="rId24" Type="http://schemas.openxmlformats.org/officeDocument/2006/relationships/notesSlide" Target="../notesSlides/notesSlide43.xml"/><Relationship Id="rId23" Type="http://schemas.openxmlformats.org/officeDocument/2006/relationships/slideLayout" Target="../slideLayouts/slideLayout2.xml"/><Relationship Id="rId22" Type="http://schemas.openxmlformats.org/officeDocument/2006/relationships/tags" Target="../tags/tag1008.xml"/><Relationship Id="rId21" Type="http://schemas.openxmlformats.org/officeDocument/2006/relationships/tags" Target="../tags/tag1007.xml"/><Relationship Id="rId20" Type="http://schemas.openxmlformats.org/officeDocument/2006/relationships/tags" Target="../tags/tag1006.xml"/><Relationship Id="rId2" Type="http://schemas.openxmlformats.org/officeDocument/2006/relationships/tags" Target="../tags/tag988.xml"/><Relationship Id="rId19" Type="http://schemas.openxmlformats.org/officeDocument/2006/relationships/tags" Target="../tags/tag1005.xml"/><Relationship Id="rId18" Type="http://schemas.openxmlformats.org/officeDocument/2006/relationships/tags" Target="../tags/tag1004.xml"/><Relationship Id="rId17" Type="http://schemas.openxmlformats.org/officeDocument/2006/relationships/tags" Target="../tags/tag1003.xml"/><Relationship Id="rId16" Type="http://schemas.openxmlformats.org/officeDocument/2006/relationships/tags" Target="../tags/tag1002.xml"/><Relationship Id="rId15" Type="http://schemas.openxmlformats.org/officeDocument/2006/relationships/tags" Target="../tags/tag1001.xml"/><Relationship Id="rId14" Type="http://schemas.openxmlformats.org/officeDocument/2006/relationships/tags" Target="../tags/tag1000.xml"/><Relationship Id="rId13" Type="http://schemas.openxmlformats.org/officeDocument/2006/relationships/tags" Target="../tags/tag999.xml"/><Relationship Id="rId12" Type="http://schemas.openxmlformats.org/officeDocument/2006/relationships/tags" Target="../tags/tag998.xml"/><Relationship Id="rId11" Type="http://schemas.openxmlformats.org/officeDocument/2006/relationships/tags" Target="../tags/tag997.xml"/><Relationship Id="rId10" Type="http://schemas.openxmlformats.org/officeDocument/2006/relationships/tags" Target="../tags/tag996.xml"/><Relationship Id="rId1" Type="http://schemas.openxmlformats.org/officeDocument/2006/relationships/tags" Target="../tags/tag987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1017.xml"/><Relationship Id="rId8" Type="http://schemas.openxmlformats.org/officeDocument/2006/relationships/tags" Target="../tags/tag1016.xml"/><Relationship Id="rId7" Type="http://schemas.openxmlformats.org/officeDocument/2006/relationships/tags" Target="../tags/tag1015.xml"/><Relationship Id="rId6" Type="http://schemas.openxmlformats.org/officeDocument/2006/relationships/tags" Target="../tags/tag1014.xml"/><Relationship Id="rId5" Type="http://schemas.openxmlformats.org/officeDocument/2006/relationships/tags" Target="../tags/tag1013.xml"/><Relationship Id="rId4" Type="http://schemas.openxmlformats.org/officeDocument/2006/relationships/tags" Target="../tags/tag1012.xml"/><Relationship Id="rId3" Type="http://schemas.openxmlformats.org/officeDocument/2006/relationships/tags" Target="../tags/tag1011.xml"/><Relationship Id="rId24" Type="http://schemas.openxmlformats.org/officeDocument/2006/relationships/notesSlide" Target="../notesSlides/notesSlide44.xml"/><Relationship Id="rId23" Type="http://schemas.openxmlformats.org/officeDocument/2006/relationships/slideLayout" Target="../slideLayouts/slideLayout2.xml"/><Relationship Id="rId22" Type="http://schemas.openxmlformats.org/officeDocument/2006/relationships/tags" Target="../tags/tag1030.xml"/><Relationship Id="rId21" Type="http://schemas.openxmlformats.org/officeDocument/2006/relationships/tags" Target="../tags/tag1029.xml"/><Relationship Id="rId20" Type="http://schemas.openxmlformats.org/officeDocument/2006/relationships/tags" Target="../tags/tag1028.xml"/><Relationship Id="rId2" Type="http://schemas.openxmlformats.org/officeDocument/2006/relationships/tags" Target="../tags/tag1010.xml"/><Relationship Id="rId19" Type="http://schemas.openxmlformats.org/officeDocument/2006/relationships/tags" Target="../tags/tag1027.xml"/><Relationship Id="rId18" Type="http://schemas.openxmlformats.org/officeDocument/2006/relationships/tags" Target="../tags/tag1026.xml"/><Relationship Id="rId17" Type="http://schemas.openxmlformats.org/officeDocument/2006/relationships/tags" Target="../tags/tag1025.xml"/><Relationship Id="rId16" Type="http://schemas.openxmlformats.org/officeDocument/2006/relationships/tags" Target="../tags/tag1024.xml"/><Relationship Id="rId15" Type="http://schemas.openxmlformats.org/officeDocument/2006/relationships/tags" Target="../tags/tag1023.xml"/><Relationship Id="rId14" Type="http://schemas.openxmlformats.org/officeDocument/2006/relationships/tags" Target="../tags/tag1022.xml"/><Relationship Id="rId13" Type="http://schemas.openxmlformats.org/officeDocument/2006/relationships/tags" Target="../tags/tag1021.xml"/><Relationship Id="rId12" Type="http://schemas.openxmlformats.org/officeDocument/2006/relationships/tags" Target="../tags/tag1020.xml"/><Relationship Id="rId11" Type="http://schemas.openxmlformats.org/officeDocument/2006/relationships/tags" Target="../tags/tag1019.xml"/><Relationship Id="rId10" Type="http://schemas.openxmlformats.org/officeDocument/2006/relationships/tags" Target="../tags/tag1018.xml"/><Relationship Id="rId1" Type="http://schemas.openxmlformats.org/officeDocument/2006/relationships/tags" Target="../tags/tag1009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1039.xml"/><Relationship Id="rId8" Type="http://schemas.openxmlformats.org/officeDocument/2006/relationships/tags" Target="../tags/tag1038.xml"/><Relationship Id="rId7" Type="http://schemas.openxmlformats.org/officeDocument/2006/relationships/tags" Target="../tags/tag1037.xml"/><Relationship Id="rId6" Type="http://schemas.openxmlformats.org/officeDocument/2006/relationships/tags" Target="../tags/tag1036.xml"/><Relationship Id="rId5" Type="http://schemas.openxmlformats.org/officeDocument/2006/relationships/tags" Target="../tags/tag1035.xml"/><Relationship Id="rId4" Type="http://schemas.openxmlformats.org/officeDocument/2006/relationships/tags" Target="../tags/tag1034.xml"/><Relationship Id="rId33" Type="http://schemas.openxmlformats.org/officeDocument/2006/relationships/notesSlide" Target="../notesSlides/notesSlide45.xml"/><Relationship Id="rId32" Type="http://schemas.openxmlformats.org/officeDocument/2006/relationships/slideLayout" Target="../slideLayouts/slideLayout2.xml"/><Relationship Id="rId31" Type="http://schemas.openxmlformats.org/officeDocument/2006/relationships/tags" Target="../tags/tag1061.xml"/><Relationship Id="rId30" Type="http://schemas.openxmlformats.org/officeDocument/2006/relationships/tags" Target="../tags/tag1060.xml"/><Relationship Id="rId3" Type="http://schemas.openxmlformats.org/officeDocument/2006/relationships/tags" Target="../tags/tag1033.xml"/><Relationship Id="rId29" Type="http://schemas.openxmlformats.org/officeDocument/2006/relationships/tags" Target="../tags/tag1059.xml"/><Relationship Id="rId28" Type="http://schemas.openxmlformats.org/officeDocument/2006/relationships/tags" Target="../tags/tag1058.xml"/><Relationship Id="rId27" Type="http://schemas.openxmlformats.org/officeDocument/2006/relationships/tags" Target="../tags/tag1057.xml"/><Relationship Id="rId26" Type="http://schemas.openxmlformats.org/officeDocument/2006/relationships/tags" Target="../tags/tag1056.xml"/><Relationship Id="rId25" Type="http://schemas.openxmlformats.org/officeDocument/2006/relationships/tags" Target="../tags/tag1055.xml"/><Relationship Id="rId24" Type="http://schemas.openxmlformats.org/officeDocument/2006/relationships/tags" Target="../tags/tag1054.xml"/><Relationship Id="rId23" Type="http://schemas.openxmlformats.org/officeDocument/2006/relationships/tags" Target="../tags/tag1053.xml"/><Relationship Id="rId22" Type="http://schemas.openxmlformats.org/officeDocument/2006/relationships/tags" Target="../tags/tag1052.xml"/><Relationship Id="rId21" Type="http://schemas.openxmlformats.org/officeDocument/2006/relationships/tags" Target="../tags/tag1051.xml"/><Relationship Id="rId20" Type="http://schemas.openxmlformats.org/officeDocument/2006/relationships/tags" Target="../tags/tag1050.xml"/><Relationship Id="rId2" Type="http://schemas.openxmlformats.org/officeDocument/2006/relationships/tags" Target="../tags/tag1032.xml"/><Relationship Id="rId19" Type="http://schemas.openxmlformats.org/officeDocument/2006/relationships/tags" Target="../tags/tag1049.xml"/><Relationship Id="rId18" Type="http://schemas.openxmlformats.org/officeDocument/2006/relationships/tags" Target="../tags/tag1048.xml"/><Relationship Id="rId17" Type="http://schemas.openxmlformats.org/officeDocument/2006/relationships/tags" Target="../tags/tag1047.xml"/><Relationship Id="rId16" Type="http://schemas.openxmlformats.org/officeDocument/2006/relationships/tags" Target="../tags/tag1046.xml"/><Relationship Id="rId15" Type="http://schemas.openxmlformats.org/officeDocument/2006/relationships/tags" Target="../tags/tag1045.xml"/><Relationship Id="rId14" Type="http://schemas.openxmlformats.org/officeDocument/2006/relationships/tags" Target="../tags/tag1044.xml"/><Relationship Id="rId13" Type="http://schemas.openxmlformats.org/officeDocument/2006/relationships/tags" Target="../tags/tag1043.xml"/><Relationship Id="rId12" Type="http://schemas.openxmlformats.org/officeDocument/2006/relationships/tags" Target="../tags/tag1042.xml"/><Relationship Id="rId11" Type="http://schemas.openxmlformats.org/officeDocument/2006/relationships/tags" Target="../tags/tag1041.xml"/><Relationship Id="rId10" Type="http://schemas.openxmlformats.org/officeDocument/2006/relationships/tags" Target="../tags/tag1040.xml"/><Relationship Id="rId1" Type="http://schemas.openxmlformats.org/officeDocument/2006/relationships/tags" Target="../tags/tag1031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1070.xml"/><Relationship Id="rId8" Type="http://schemas.openxmlformats.org/officeDocument/2006/relationships/tags" Target="../tags/tag1069.xml"/><Relationship Id="rId7" Type="http://schemas.openxmlformats.org/officeDocument/2006/relationships/tags" Target="../tags/tag1068.xml"/><Relationship Id="rId6" Type="http://schemas.openxmlformats.org/officeDocument/2006/relationships/tags" Target="../tags/tag1067.xml"/><Relationship Id="rId5" Type="http://schemas.openxmlformats.org/officeDocument/2006/relationships/tags" Target="../tags/tag1066.xml"/><Relationship Id="rId4" Type="http://schemas.openxmlformats.org/officeDocument/2006/relationships/tags" Target="../tags/tag1065.xml"/><Relationship Id="rId3" Type="http://schemas.openxmlformats.org/officeDocument/2006/relationships/tags" Target="../tags/tag1064.xml"/><Relationship Id="rId25" Type="http://schemas.openxmlformats.org/officeDocument/2006/relationships/notesSlide" Target="../notesSlides/notesSlide46.xml"/><Relationship Id="rId24" Type="http://schemas.openxmlformats.org/officeDocument/2006/relationships/slideLayout" Target="../slideLayouts/slideLayout2.xml"/><Relationship Id="rId23" Type="http://schemas.openxmlformats.org/officeDocument/2006/relationships/tags" Target="../tags/tag1084.xml"/><Relationship Id="rId22" Type="http://schemas.openxmlformats.org/officeDocument/2006/relationships/tags" Target="../tags/tag1083.xml"/><Relationship Id="rId21" Type="http://schemas.openxmlformats.org/officeDocument/2006/relationships/tags" Target="../tags/tag1082.xml"/><Relationship Id="rId20" Type="http://schemas.openxmlformats.org/officeDocument/2006/relationships/tags" Target="../tags/tag1081.xml"/><Relationship Id="rId2" Type="http://schemas.openxmlformats.org/officeDocument/2006/relationships/tags" Target="../tags/tag1063.xml"/><Relationship Id="rId19" Type="http://schemas.openxmlformats.org/officeDocument/2006/relationships/tags" Target="../tags/tag1080.xml"/><Relationship Id="rId18" Type="http://schemas.openxmlformats.org/officeDocument/2006/relationships/tags" Target="../tags/tag1079.xml"/><Relationship Id="rId17" Type="http://schemas.openxmlformats.org/officeDocument/2006/relationships/tags" Target="../tags/tag1078.xml"/><Relationship Id="rId16" Type="http://schemas.openxmlformats.org/officeDocument/2006/relationships/tags" Target="../tags/tag1077.xml"/><Relationship Id="rId15" Type="http://schemas.openxmlformats.org/officeDocument/2006/relationships/tags" Target="../tags/tag1076.xml"/><Relationship Id="rId14" Type="http://schemas.openxmlformats.org/officeDocument/2006/relationships/tags" Target="../tags/tag1075.xml"/><Relationship Id="rId13" Type="http://schemas.openxmlformats.org/officeDocument/2006/relationships/tags" Target="../tags/tag1074.xml"/><Relationship Id="rId12" Type="http://schemas.openxmlformats.org/officeDocument/2006/relationships/tags" Target="../tags/tag1073.xml"/><Relationship Id="rId11" Type="http://schemas.openxmlformats.org/officeDocument/2006/relationships/tags" Target="../tags/tag1072.xml"/><Relationship Id="rId10" Type="http://schemas.openxmlformats.org/officeDocument/2006/relationships/tags" Target="../tags/tag1071.xml"/><Relationship Id="rId1" Type="http://schemas.openxmlformats.org/officeDocument/2006/relationships/tags" Target="../tags/tag1062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1093.xml"/><Relationship Id="rId8" Type="http://schemas.openxmlformats.org/officeDocument/2006/relationships/tags" Target="../tags/tag1092.xml"/><Relationship Id="rId7" Type="http://schemas.openxmlformats.org/officeDocument/2006/relationships/tags" Target="../tags/tag1091.xml"/><Relationship Id="rId6" Type="http://schemas.openxmlformats.org/officeDocument/2006/relationships/tags" Target="../tags/tag1090.xml"/><Relationship Id="rId5" Type="http://schemas.openxmlformats.org/officeDocument/2006/relationships/tags" Target="../tags/tag1089.xml"/><Relationship Id="rId4" Type="http://schemas.openxmlformats.org/officeDocument/2006/relationships/tags" Target="../tags/tag1088.xml"/><Relationship Id="rId3" Type="http://schemas.openxmlformats.org/officeDocument/2006/relationships/tags" Target="../tags/tag1087.xml"/><Relationship Id="rId27" Type="http://schemas.openxmlformats.org/officeDocument/2006/relationships/notesSlide" Target="../notesSlides/notesSlide47.xml"/><Relationship Id="rId26" Type="http://schemas.openxmlformats.org/officeDocument/2006/relationships/slideLayout" Target="../slideLayouts/slideLayout2.xml"/><Relationship Id="rId25" Type="http://schemas.openxmlformats.org/officeDocument/2006/relationships/tags" Target="../tags/tag1109.xml"/><Relationship Id="rId24" Type="http://schemas.openxmlformats.org/officeDocument/2006/relationships/tags" Target="../tags/tag1108.xml"/><Relationship Id="rId23" Type="http://schemas.openxmlformats.org/officeDocument/2006/relationships/tags" Target="../tags/tag1107.xml"/><Relationship Id="rId22" Type="http://schemas.openxmlformats.org/officeDocument/2006/relationships/tags" Target="../tags/tag1106.xml"/><Relationship Id="rId21" Type="http://schemas.openxmlformats.org/officeDocument/2006/relationships/tags" Target="../tags/tag1105.xml"/><Relationship Id="rId20" Type="http://schemas.openxmlformats.org/officeDocument/2006/relationships/tags" Target="../tags/tag1104.xml"/><Relationship Id="rId2" Type="http://schemas.openxmlformats.org/officeDocument/2006/relationships/tags" Target="../tags/tag1086.xml"/><Relationship Id="rId19" Type="http://schemas.openxmlformats.org/officeDocument/2006/relationships/tags" Target="../tags/tag1103.xml"/><Relationship Id="rId18" Type="http://schemas.openxmlformats.org/officeDocument/2006/relationships/tags" Target="../tags/tag1102.xml"/><Relationship Id="rId17" Type="http://schemas.openxmlformats.org/officeDocument/2006/relationships/tags" Target="../tags/tag1101.xml"/><Relationship Id="rId16" Type="http://schemas.openxmlformats.org/officeDocument/2006/relationships/tags" Target="../tags/tag1100.xml"/><Relationship Id="rId15" Type="http://schemas.openxmlformats.org/officeDocument/2006/relationships/tags" Target="../tags/tag1099.xml"/><Relationship Id="rId14" Type="http://schemas.openxmlformats.org/officeDocument/2006/relationships/tags" Target="../tags/tag1098.xml"/><Relationship Id="rId13" Type="http://schemas.openxmlformats.org/officeDocument/2006/relationships/tags" Target="../tags/tag1097.xml"/><Relationship Id="rId12" Type="http://schemas.openxmlformats.org/officeDocument/2006/relationships/tags" Target="../tags/tag1096.xml"/><Relationship Id="rId11" Type="http://schemas.openxmlformats.org/officeDocument/2006/relationships/tags" Target="../tags/tag1095.xml"/><Relationship Id="rId10" Type="http://schemas.openxmlformats.org/officeDocument/2006/relationships/tags" Target="../tags/tag1094.xml"/><Relationship Id="rId1" Type="http://schemas.openxmlformats.org/officeDocument/2006/relationships/tags" Target="../tags/tag1085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tags" Target="../tags/tag1118.xml"/><Relationship Id="rId8" Type="http://schemas.openxmlformats.org/officeDocument/2006/relationships/tags" Target="../tags/tag1117.xml"/><Relationship Id="rId7" Type="http://schemas.openxmlformats.org/officeDocument/2006/relationships/tags" Target="../tags/tag1116.xml"/><Relationship Id="rId6" Type="http://schemas.openxmlformats.org/officeDocument/2006/relationships/tags" Target="../tags/tag1115.xml"/><Relationship Id="rId5" Type="http://schemas.openxmlformats.org/officeDocument/2006/relationships/tags" Target="../tags/tag1114.xml"/><Relationship Id="rId4" Type="http://schemas.openxmlformats.org/officeDocument/2006/relationships/tags" Target="../tags/tag1113.xml"/><Relationship Id="rId3" Type="http://schemas.openxmlformats.org/officeDocument/2006/relationships/tags" Target="../tags/tag1112.xml"/><Relationship Id="rId25" Type="http://schemas.openxmlformats.org/officeDocument/2006/relationships/notesSlide" Target="../notesSlides/notesSlide48.xml"/><Relationship Id="rId24" Type="http://schemas.openxmlformats.org/officeDocument/2006/relationships/slideLayout" Target="../slideLayouts/slideLayout2.xml"/><Relationship Id="rId23" Type="http://schemas.openxmlformats.org/officeDocument/2006/relationships/tags" Target="../tags/tag1132.xml"/><Relationship Id="rId22" Type="http://schemas.openxmlformats.org/officeDocument/2006/relationships/tags" Target="../tags/tag1131.xml"/><Relationship Id="rId21" Type="http://schemas.openxmlformats.org/officeDocument/2006/relationships/tags" Target="../tags/tag1130.xml"/><Relationship Id="rId20" Type="http://schemas.openxmlformats.org/officeDocument/2006/relationships/tags" Target="../tags/tag1129.xml"/><Relationship Id="rId2" Type="http://schemas.openxmlformats.org/officeDocument/2006/relationships/tags" Target="../tags/tag1111.xml"/><Relationship Id="rId19" Type="http://schemas.openxmlformats.org/officeDocument/2006/relationships/tags" Target="../tags/tag1128.xml"/><Relationship Id="rId18" Type="http://schemas.openxmlformats.org/officeDocument/2006/relationships/tags" Target="../tags/tag1127.xml"/><Relationship Id="rId17" Type="http://schemas.openxmlformats.org/officeDocument/2006/relationships/tags" Target="../tags/tag1126.xml"/><Relationship Id="rId16" Type="http://schemas.openxmlformats.org/officeDocument/2006/relationships/tags" Target="../tags/tag1125.xml"/><Relationship Id="rId15" Type="http://schemas.openxmlformats.org/officeDocument/2006/relationships/tags" Target="../tags/tag1124.xml"/><Relationship Id="rId14" Type="http://schemas.openxmlformats.org/officeDocument/2006/relationships/tags" Target="../tags/tag1123.xml"/><Relationship Id="rId13" Type="http://schemas.openxmlformats.org/officeDocument/2006/relationships/tags" Target="../tags/tag1122.xml"/><Relationship Id="rId12" Type="http://schemas.openxmlformats.org/officeDocument/2006/relationships/tags" Target="../tags/tag1121.xml"/><Relationship Id="rId11" Type="http://schemas.openxmlformats.org/officeDocument/2006/relationships/tags" Target="../tags/tag1120.xml"/><Relationship Id="rId10" Type="http://schemas.openxmlformats.org/officeDocument/2006/relationships/tags" Target="../tags/tag1119.xml"/><Relationship Id="rId1" Type="http://schemas.openxmlformats.org/officeDocument/2006/relationships/tags" Target="../tags/tag1110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tags" Target="../tags/tag1141.xml"/><Relationship Id="rId8" Type="http://schemas.openxmlformats.org/officeDocument/2006/relationships/tags" Target="../tags/tag1140.xml"/><Relationship Id="rId7" Type="http://schemas.openxmlformats.org/officeDocument/2006/relationships/tags" Target="../tags/tag1139.xml"/><Relationship Id="rId6" Type="http://schemas.openxmlformats.org/officeDocument/2006/relationships/tags" Target="../tags/tag1138.xml"/><Relationship Id="rId5" Type="http://schemas.openxmlformats.org/officeDocument/2006/relationships/tags" Target="../tags/tag1137.xml"/><Relationship Id="rId4" Type="http://schemas.openxmlformats.org/officeDocument/2006/relationships/tags" Target="../tags/tag1136.xml"/><Relationship Id="rId3" Type="http://schemas.openxmlformats.org/officeDocument/2006/relationships/tags" Target="../tags/tag1135.xml"/><Relationship Id="rId29" Type="http://schemas.openxmlformats.org/officeDocument/2006/relationships/notesSlide" Target="../notesSlides/notesSlide49.xml"/><Relationship Id="rId28" Type="http://schemas.openxmlformats.org/officeDocument/2006/relationships/slideLayout" Target="../slideLayouts/slideLayout2.xml"/><Relationship Id="rId27" Type="http://schemas.openxmlformats.org/officeDocument/2006/relationships/tags" Target="../tags/tag1159.xml"/><Relationship Id="rId26" Type="http://schemas.openxmlformats.org/officeDocument/2006/relationships/tags" Target="../tags/tag1158.xml"/><Relationship Id="rId25" Type="http://schemas.openxmlformats.org/officeDocument/2006/relationships/tags" Target="../tags/tag1157.xml"/><Relationship Id="rId24" Type="http://schemas.openxmlformats.org/officeDocument/2006/relationships/tags" Target="../tags/tag1156.xml"/><Relationship Id="rId23" Type="http://schemas.openxmlformats.org/officeDocument/2006/relationships/tags" Target="../tags/tag1155.xml"/><Relationship Id="rId22" Type="http://schemas.openxmlformats.org/officeDocument/2006/relationships/tags" Target="../tags/tag1154.xml"/><Relationship Id="rId21" Type="http://schemas.openxmlformats.org/officeDocument/2006/relationships/tags" Target="../tags/tag1153.xml"/><Relationship Id="rId20" Type="http://schemas.openxmlformats.org/officeDocument/2006/relationships/tags" Target="../tags/tag1152.xml"/><Relationship Id="rId2" Type="http://schemas.openxmlformats.org/officeDocument/2006/relationships/tags" Target="../tags/tag1134.xml"/><Relationship Id="rId19" Type="http://schemas.openxmlformats.org/officeDocument/2006/relationships/tags" Target="../tags/tag1151.xml"/><Relationship Id="rId18" Type="http://schemas.openxmlformats.org/officeDocument/2006/relationships/tags" Target="../tags/tag1150.xml"/><Relationship Id="rId17" Type="http://schemas.openxmlformats.org/officeDocument/2006/relationships/tags" Target="../tags/tag1149.xml"/><Relationship Id="rId16" Type="http://schemas.openxmlformats.org/officeDocument/2006/relationships/tags" Target="../tags/tag1148.xml"/><Relationship Id="rId15" Type="http://schemas.openxmlformats.org/officeDocument/2006/relationships/tags" Target="../tags/tag1147.xml"/><Relationship Id="rId14" Type="http://schemas.openxmlformats.org/officeDocument/2006/relationships/tags" Target="../tags/tag1146.xml"/><Relationship Id="rId13" Type="http://schemas.openxmlformats.org/officeDocument/2006/relationships/tags" Target="../tags/tag1145.xml"/><Relationship Id="rId12" Type="http://schemas.openxmlformats.org/officeDocument/2006/relationships/tags" Target="../tags/tag1144.xml"/><Relationship Id="rId11" Type="http://schemas.openxmlformats.org/officeDocument/2006/relationships/tags" Target="../tags/tag1143.xml"/><Relationship Id="rId10" Type="http://schemas.openxmlformats.org/officeDocument/2006/relationships/tags" Target="../tags/tag1142.xml"/><Relationship Id="rId1" Type="http://schemas.openxmlformats.org/officeDocument/2006/relationships/tags" Target="../tags/tag1133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0" Type="http://schemas.openxmlformats.org/officeDocument/2006/relationships/notesSlide" Target="../notesSlides/notesSlide5.xml"/><Relationship Id="rId2" Type="http://schemas.openxmlformats.org/officeDocument/2006/relationships/tags" Target="../tags/tag73.xml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89.xml"/><Relationship Id="rId17" Type="http://schemas.openxmlformats.org/officeDocument/2006/relationships/tags" Target="../tags/tag88.xml"/><Relationship Id="rId16" Type="http://schemas.openxmlformats.org/officeDocument/2006/relationships/tags" Target="../tags/tag87.xml"/><Relationship Id="rId15" Type="http://schemas.openxmlformats.org/officeDocument/2006/relationships/tags" Target="../tags/tag86.xml"/><Relationship Id="rId14" Type="http://schemas.openxmlformats.org/officeDocument/2006/relationships/tags" Target="../tags/tag85.xml"/><Relationship Id="rId13" Type="http://schemas.openxmlformats.org/officeDocument/2006/relationships/tags" Target="../tags/tag84.xml"/><Relationship Id="rId12" Type="http://schemas.openxmlformats.org/officeDocument/2006/relationships/tags" Target="../tags/tag83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tags" Target="../tags/tag72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tags" Target="../tags/tag1168.xml"/><Relationship Id="rId8" Type="http://schemas.openxmlformats.org/officeDocument/2006/relationships/tags" Target="../tags/tag1167.xml"/><Relationship Id="rId7" Type="http://schemas.openxmlformats.org/officeDocument/2006/relationships/tags" Target="../tags/tag1166.xml"/><Relationship Id="rId6" Type="http://schemas.openxmlformats.org/officeDocument/2006/relationships/tags" Target="../tags/tag1165.xml"/><Relationship Id="rId5" Type="http://schemas.openxmlformats.org/officeDocument/2006/relationships/tags" Target="../tags/tag1164.xml"/><Relationship Id="rId4" Type="http://schemas.openxmlformats.org/officeDocument/2006/relationships/tags" Target="../tags/tag1163.xml"/><Relationship Id="rId3" Type="http://schemas.openxmlformats.org/officeDocument/2006/relationships/tags" Target="../tags/tag1162.xml"/><Relationship Id="rId25" Type="http://schemas.openxmlformats.org/officeDocument/2006/relationships/notesSlide" Target="../notesSlides/notesSlide50.xml"/><Relationship Id="rId24" Type="http://schemas.openxmlformats.org/officeDocument/2006/relationships/slideLayout" Target="../slideLayouts/slideLayout2.xml"/><Relationship Id="rId23" Type="http://schemas.openxmlformats.org/officeDocument/2006/relationships/tags" Target="../tags/tag1182.xml"/><Relationship Id="rId22" Type="http://schemas.openxmlformats.org/officeDocument/2006/relationships/tags" Target="../tags/tag1181.xml"/><Relationship Id="rId21" Type="http://schemas.openxmlformats.org/officeDocument/2006/relationships/tags" Target="../tags/tag1180.xml"/><Relationship Id="rId20" Type="http://schemas.openxmlformats.org/officeDocument/2006/relationships/tags" Target="../tags/tag1179.xml"/><Relationship Id="rId2" Type="http://schemas.openxmlformats.org/officeDocument/2006/relationships/tags" Target="../tags/tag1161.xml"/><Relationship Id="rId19" Type="http://schemas.openxmlformats.org/officeDocument/2006/relationships/tags" Target="../tags/tag1178.xml"/><Relationship Id="rId18" Type="http://schemas.openxmlformats.org/officeDocument/2006/relationships/tags" Target="../tags/tag1177.xml"/><Relationship Id="rId17" Type="http://schemas.openxmlformats.org/officeDocument/2006/relationships/tags" Target="../tags/tag1176.xml"/><Relationship Id="rId16" Type="http://schemas.openxmlformats.org/officeDocument/2006/relationships/tags" Target="../tags/tag1175.xml"/><Relationship Id="rId15" Type="http://schemas.openxmlformats.org/officeDocument/2006/relationships/tags" Target="../tags/tag1174.xml"/><Relationship Id="rId14" Type="http://schemas.openxmlformats.org/officeDocument/2006/relationships/tags" Target="../tags/tag1173.xml"/><Relationship Id="rId13" Type="http://schemas.openxmlformats.org/officeDocument/2006/relationships/tags" Target="../tags/tag1172.xml"/><Relationship Id="rId12" Type="http://schemas.openxmlformats.org/officeDocument/2006/relationships/tags" Target="../tags/tag1171.xml"/><Relationship Id="rId11" Type="http://schemas.openxmlformats.org/officeDocument/2006/relationships/tags" Target="../tags/tag1170.xml"/><Relationship Id="rId10" Type="http://schemas.openxmlformats.org/officeDocument/2006/relationships/tags" Target="../tags/tag1169.xml"/><Relationship Id="rId1" Type="http://schemas.openxmlformats.org/officeDocument/2006/relationships/tags" Target="../tags/tag1160.xml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tags" Target="../tags/tag1191.xml"/><Relationship Id="rId8" Type="http://schemas.openxmlformats.org/officeDocument/2006/relationships/tags" Target="../tags/tag1190.xml"/><Relationship Id="rId7" Type="http://schemas.openxmlformats.org/officeDocument/2006/relationships/tags" Target="../tags/tag1189.xml"/><Relationship Id="rId6" Type="http://schemas.openxmlformats.org/officeDocument/2006/relationships/tags" Target="../tags/tag1188.xml"/><Relationship Id="rId5" Type="http://schemas.openxmlformats.org/officeDocument/2006/relationships/tags" Target="../tags/tag1187.xml"/><Relationship Id="rId4" Type="http://schemas.openxmlformats.org/officeDocument/2006/relationships/tags" Target="../tags/tag1186.xml"/><Relationship Id="rId39" Type="http://schemas.openxmlformats.org/officeDocument/2006/relationships/notesSlide" Target="../notesSlides/notesSlide51.xml"/><Relationship Id="rId38" Type="http://schemas.openxmlformats.org/officeDocument/2006/relationships/slideLayout" Target="../slideLayouts/slideLayout2.xml"/><Relationship Id="rId37" Type="http://schemas.openxmlformats.org/officeDocument/2006/relationships/tags" Target="../tags/tag1219.xml"/><Relationship Id="rId36" Type="http://schemas.openxmlformats.org/officeDocument/2006/relationships/tags" Target="../tags/tag1218.xml"/><Relationship Id="rId35" Type="http://schemas.openxmlformats.org/officeDocument/2006/relationships/tags" Target="../tags/tag1217.xml"/><Relationship Id="rId34" Type="http://schemas.openxmlformats.org/officeDocument/2006/relationships/tags" Target="../tags/tag1216.xml"/><Relationship Id="rId33" Type="http://schemas.openxmlformats.org/officeDocument/2006/relationships/tags" Target="../tags/tag1215.xml"/><Relationship Id="rId32" Type="http://schemas.openxmlformats.org/officeDocument/2006/relationships/tags" Target="../tags/tag1214.xml"/><Relationship Id="rId31" Type="http://schemas.openxmlformats.org/officeDocument/2006/relationships/tags" Target="../tags/tag1213.xml"/><Relationship Id="rId30" Type="http://schemas.openxmlformats.org/officeDocument/2006/relationships/tags" Target="../tags/tag1212.xml"/><Relationship Id="rId3" Type="http://schemas.openxmlformats.org/officeDocument/2006/relationships/tags" Target="../tags/tag1185.xml"/><Relationship Id="rId29" Type="http://schemas.openxmlformats.org/officeDocument/2006/relationships/tags" Target="../tags/tag1211.xml"/><Relationship Id="rId28" Type="http://schemas.openxmlformats.org/officeDocument/2006/relationships/tags" Target="../tags/tag1210.xml"/><Relationship Id="rId27" Type="http://schemas.openxmlformats.org/officeDocument/2006/relationships/tags" Target="../tags/tag1209.xml"/><Relationship Id="rId26" Type="http://schemas.openxmlformats.org/officeDocument/2006/relationships/tags" Target="../tags/tag1208.xml"/><Relationship Id="rId25" Type="http://schemas.openxmlformats.org/officeDocument/2006/relationships/tags" Target="../tags/tag1207.xml"/><Relationship Id="rId24" Type="http://schemas.openxmlformats.org/officeDocument/2006/relationships/tags" Target="../tags/tag1206.xml"/><Relationship Id="rId23" Type="http://schemas.openxmlformats.org/officeDocument/2006/relationships/tags" Target="../tags/tag1205.xml"/><Relationship Id="rId22" Type="http://schemas.openxmlformats.org/officeDocument/2006/relationships/tags" Target="../tags/tag1204.xml"/><Relationship Id="rId21" Type="http://schemas.openxmlformats.org/officeDocument/2006/relationships/tags" Target="../tags/tag1203.xml"/><Relationship Id="rId20" Type="http://schemas.openxmlformats.org/officeDocument/2006/relationships/tags" Target="../tags/tag1202.xml"/><Relationship Id="rId2" Type="http://schemas.openxmlformats.org/officeDocument/2006/relationships/tags" Target="../tags/tag1184.xml"/><Relationship Id="rId19" Type="http://schemas.openxmlformats.org/officeDocument/2006/relationships/tags" Target="../tags/tag1201.xml"/><Relationship Id="rId18" Type="http://schemas.openxmlformats.org/officeDocument/2006/relationships/tags" Target="../tags/tag1200.xml"/><Relationship Id="rId17" Type="http://schemas.openxmlformats.org/officeDocument/2006/relationships/tags" Target="../tags/tag1199.xml"/><Relationship Id="rId16" Type="http://schemas.openxmlformats.org/officeDocument/2006/relationships/tags" Target="../tags/tag1198.xml"/><Relationship Id="rId15" Type="http://schemas.openxmlformats.org/officeDocument/2006/relationships/tags" Target="../tags/tag1197.xml"/><Relationship Id="rId14" Type="http://schemas.openxmlformats.org/officeDocument/2006/relationships/tags" Target="../tags/tag1196.xml"/><Relationship Id="rId13" Type="http://schemas.openxmlformats.org/officeDocument/2006/relationships/tags" Target="../tags/tag1195.xml"/><Relationship Id="rId12" Type="http://schemas.openxmlformats.org/officeDocument/2006/relationships/tags" Target="../tags/tag1194.xml"/><Relationship Id="rId11" Type="http://schemas.openxmlformats.org/officeDocument/2006/relationships/tags" Target="../tags/tag1193.xml"/><Relationship Id="rId10" Type="http://schemas.openxmlformats.org/officeDocument/2006/relationships/tags" Target="../tags/tag1192.xml"/><Relationship Id="rId1" Type="http://schemas.openxmlformats.org/officeDocument/2006/relationships/tags" Target="../tags/tag1183.xml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tags" Target="../tags/tag1228.xml"/><Relationship Id="rId8" Type="http://schemas.openxmlformats.org/officeDocument/2006/relationships/tags" Target="../tags/tag1227.xml"/><Relationship Id="rId7" Type="http://schemas.openxmlformats.org/officeDocument/2006/relationships/tags" Target="../tags/tag1226.xml"/><Relationship Id="rId6" Type="http://schemas.openxmlformats.org/officeDocument/2006/relationships/tags" Target="../tags/tag1225.xml"/><Relationship Id="rId5" Type="http://schemas.openxmlformats.org/officeDocument/2006/relationships/tags" Target="../tags/tag1224.xml"/><Relationship Id="rId4" Type="http://schemas.openxmlformats.org/officeDocument/2006/relationships/tags" Target="../tags/tag1223.xml"/><Relationship Id="rId3" Type="http://schemas.openxmlformats.org/officeDocument/2006/relationships/tags" Target="../tags/tag1222.xml"/><Relationship Id="rId25" Type="http://schemas.openxmlformats.org/officeDocument/2006/relationships/notesSlide" Target="../notesSlides/notesSlide52.xml"/><Relationship Id="rId24" Type="http://schemas.openxmlformats.org/officeDocument/2006/relationships/slideLayout" Target="../slideLayouts/slideLayout2.xml"/><Relationship Id="rId23" Type="http://schemas.openxmlformats.org/officeDocument/2006/relationships/tags" Target="../tags/tag1242.xml"/><Relationship Id="rId22" Type="http://schemas.openxmlformats.org/officeDocument/2006/relationships/tags" Target="../tags/tag1241.xml"/><Relationship Id="rId21" Type="http://schemas.openxmlformats.org/officeDocument/2006/relationships/tags" Target="../tags/tag1240.xml"/><Relationship Id="rId20" Type="http://schemas.openxmlformats.org/officeDocument/2006/relationships/tags" Target="../tags/tag1239.xml"/><Relationship Id="rId2" Type="http://schemas.openxmlformats.org/officeDocument/2006/relationships/tags" Target="../tags/tag1221.xml"/><Relationship Id="rId19" Type="http://schemas.openxmlformats.org/officeDocument/2006/relationships/tags" Target="../tags/tag1238.xml"/><Relationship Id="rId18" Type="http://schemas.openxmlformats.org/officeDocument/2006/relationships/tags" Target="../tags/tag1237.xml"/><Relationship Id="rId17" Type="http://schemas.openxmlformats.org/officeDocument/2006/relationships/tags" Target="../tags/tag1236.xml"/><Relationship Id="rId16" Type="http://schemas.openxmlformats.org/officeDocument/2006/relationships/tags" Target="../tags/tag1235.xml"/><Relationship Id="rId15" Type="http://schemas.openxmlformats.org/officeDocument/2006/relationships/tags" Target="../tags/tag1234.xml"/><Relationship Id="rId14" Type="http://schemas.openxmlformats.org/officeDocument/2006/relationships/tags" Target="../tags/tag1233.xml"/><Relationship Id="rId13" Type="http://schemas.openxmlformats.org/officeDocument/2006/relationships/tags" Target="../tags/tag1232.xml"/><Relationship Id="rId12" Type="http://schemas.openxmlformats.org/officeDocument/2006/relationships/tags" Target="../tags/tag1231.xml"/><Relationship Id="rId11" Type="http://schemas.openxmlformats.org/officeDocument/2006/relationships/tags" Target="../tags/tag1230.xml"/><Relationship Id="rId10" Type="http://schemas.openxmlformats.org/officeDocument/2006/relationships/tags" Target="../tags/tag1229.xml"/><Relationship Id="rId1" Type="http://schemas.openxmlformats.org/officeDocument/2006/relationships/tags" Target="../tags/tag1220.xml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tags" Target="../tags/tag1251.xml"/><Relationship Id="rId8" Type="http://schemas.openxmlformats.org/officeDocument/2006/relationships/tags" Target="../tags/tag1250.xml"/><Relationship Id="rId7" Type="http://schemas.openxmlformats.org/officeDocument/2006/relationships/tags" Target="../tags/tag1249.xml"/><Relationship Id="rId6" Type="http://schemas.openxmlformats.org/officeDocument/2006/relationships/tags" Target="../tags/tag1248.xml"/><Relationship Id="rId5" Type="http://schemas.openxmlformats.org/officeDocument/2006/relationships/tags" Target="../tags/tag1247.xml"/><Relationship Id="rId4" Type="http://schemas.openxmlformats.org/officeDocument/2006/relationships/tags" Target="../tags/tag1246.xml"/><Relationship Id="rId33" Type="http://schemas.openxmlformats.org/officeDocument/2006/relationships/notesSlide" Target="../notesSlides/notesSlide53.xml"/><Relationship Id="rId32" Type="http://schemas.openxmlformats.org/officeDocument/2006/relationships/slideLayout" Target="../slideLayouts/slideLayout2.xml"/><Relationship Id="rId31" Type="http://schemas.openxmlformats.org/officeDocument/2006/relationships/tags" Target="../tags/tag1273.xml"/><Relationship Id="rId30" Type="http://schemas.openxmlformats.org/officeDocument/2006/relationships/tags" Target="../tags/tag1272.xml"/><Relationship Id="rId3" Type="http://schemas.openxmlformats.org/officeDocument/2006/relationships/tags" Target="../tags/tag1245.xml"/><Relationship Id="rId29" Type="http://schemas.openxmlformats.org/officeDocument/2006/relationships/tags" Target="../tags/tag1271.xml"/><Relationship Id="rId28" Type="http://schemas.openxmlformats.org/officeDocument/2006/relationships/tags" Target="../tags/tag1270.xml"/><Relationship Id="rId27" Type="http://schemas.openxmlformats.org/officeDocument/2006/relationships/tags" Target="../tags/tag1269.xml"/><Relationship Id="rId26" Type="http://schemas.openxmlformats.org/officeDocument/2006/relationships/tags" Target="../tags/tag1268.xml"/><Relationship Id="rId25" Type="http://schemas.openxmlformats.org/officeDocument/2006/relationships/tags" Target="../tags/tag1267.xml"/><Relationship Id="rId24" Type="http://schemas.openxmlformats.org/officeDocument/2006/relationships/tags" Target="../tags/tag1266.xml"/><Relationship Id="rId23" Type="http://schemas.openxmlformats.org/officeDocument/2006/relationships/tags" Target="../tags/tag1265.xml"/><Relationship Id="rId22" Type="http://schemas.openxmlformats.org/officeDocument/2006/relationships/tags" Target="../tags/tag1264.xml"/><Relationship Id="rId21" Type="http://schemas.openxmlformats.org/officeDocument/2006/relationships/tags" Target="../tags/tag1263.xml"/><Relationship Id="rId20" Type="http://schemas.openxmlformats.org/officeDocument/2006/relationships/tags" Target="../tags/tag1262.xml"/><Relationship Id="rId2" Type="http://schemas.openxmlformats.org/officeDocument/2006/relationships/tags" Target="../tags/tag1244.xml"/><Relationship Id="rId19" Type="http://schemas.openxmlformats.org/officeDocument/2006/relationships/tags" Target="../tags/tag1261.xml"/><Relationship Id="rId18" Type="http://schemas.openxmlformats.org/officeDocument/2006/relationships/tags" Target="../tags/tag1260.xml"/><Relationship Id="rId17" Type="http://schemas.openxmlformats.org/officeDocument/2006/relationships/tags" Target="../tags/tag1259.xml"/><Relationship Id="rId16" Type="http://schemas.openxmlformats.org/officeDocument/2006/relationships/tags" Target="../tags/tag1258.xml"/><Relationship Id="rId15" Type="http://schemas.openxmlformats.org/officeDocument/2006/relationships/tags" Target="../tags/tag1257.xml"/><Relationship Id="rId14" Type="http://schemas.openxmlformats.org/officeDocument/2006/relationships/tags" Target="../tags/tag1256.xml"/><Relationship Id="rId13" Type="http://schemas.openxmlformats.org/officeDocument/2006/relationships/tags" Target="../tags/tag1255.xml"/><Relationship Id="rId12" Type="http://schemas.openxmlformats.org/officeDocument/2006/relationships/tags" Target="../tags/tag1254.xml"/><Relationship Id="rId11" Type="http://schemas.openxmlformats.org/officeDocument/2006/relationships/tags" Target="../tags/tag1253.xml"/><Relationship Id="rId10" Type="http://schemas.openxmlformats.org/officeDocument/2006/relationships/tags" Target="../tags/tag1252.xml"/><Relationship Id="rId1" Type="http://schemas.openxmlformats.org/officeDocument/2006/relationships/tags" Target="../tags/tag1243.xml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tags" Target="../tags/tag1282.xml"/><Relationship Id="rId8" Type="http://schemas.openxmlformats.org/officeDocument/2006/relationships/tags" Target="../tags/tag1281.xml"/><Relationship Id="rId7" Type="http://schemas.openxmlformats.org/officeDocument/2006/relationships/tags" Target="../tags/tag1280.xml"/><Relationship Id="rId6" Type="http://schemas.openxmlformats.org/officeDocument/2006/relationships/tags" Target="../tags/tag1279.xml"/><Relationship Id="rId5" Type="http://schemas.openxmlformats.org/officeDocument/2006/relationships/tags" Target="../tags/tag1278.xml"/><Relationship Id="rId4" Type="http://schemas.openxmlformats.org/officeDocument/2006/relationships/tags" Target="../tags/tag1277.xml"/><Relationship Id="rId3" Type="http://schemas.openxmlformats.org/officeDocument/2006/relationships/tags" Target="../tags/tag1276.xml"/><Relationship Id="rId25" Type="http://schemas.openxmlformats.org/officeDocument/2006/relationships/notesSlide" Target="../notesSlides/notesSlide54.xml"/><Relationship Id="rId24" Type="http://schemas.openxmlformats.org/officeDocument/2006/relationships/slideLayout" Target="../slideLayouts/slideLayout2.xml"/><Relationship Id="rId23" Type="http://schemas.openxmlformats.org/officeDocument/2006/relationships/tags" Target="../tags/tag1296.xml"/><Relationship Id="rId22" Type="http://schemas.openxmlformats.org/officeDocument/2006/relationships/tags" Target="../tags/tag1295.xml"/><Relationship Id="rId21" Type="http://schemas.openxmlformats.org/officeDocument/2006/relationships/tags" Target="../tags/tag1294.xml"/><Relationship Id="rId20" Type="http://schemas.openxmlformats.org/officeDocument/2006/relationships/tags" Target="../tags/tag1293.xml"/><Relationship Id="rId2" Type="http://schemas.openxmlformats.org/officeDocument/2006/relationships/tags" Target="../tags/tag1275.xml"/><Relationship Id="rId19" Type="http://schemas.openxmlformats.org/officeDocument/2006/relationships/tags" Target="../tags/tag1292.xml"/><Relationship Id="rId18" Type="http://schemas.openxmlformats.org/officeDocument/2006/relationships/tags" Target="../tags/tag1291.xml"/><Relationship Id="rId17" Type="http://schemas.openxmlformats.org/officeDocument/2006/relationships/tags" Target="../tags/tag1290.xml"/><Relationship Id="rId16" Type="http://schemas.openxmlformats.org/officeDocument/2006/relationships/tags" Target="../tags/tag1289.xml"/><Relationship Id="rId15" Type="http://schemas.openxmlformats.org/officeDocument/2006/relationships/tags" Target="../tags/tag1288.xml"/><Relationship Id="rId14" Type="http://schemas.openxmlformats.org/officeDocument/2006/relationships/tags" Target="../tags/tag1287.xml"/><Relationship Id="rId13" Type="http://schemas.openxmlformats.org/officeDocument/2006/relationships/tags" Target="../tags/tag1286.xml"/><Relationship Id="rId12" Type="http://schemas.openxmlformats.org/officeDocument/2006/relationships/tags" Target="../tags/tag1285.xml"/><Relationship Id="rId11" Type="http://schemas.openxmlformats.org/officeDocument/2006/relationships/tags" Target="../tags/tag1284.xml"/><Relationship Id="rId10" Type="http://schemas.openxmlformats.org/officeDocument/2006/relationships/tags" Target="../tags/tag1283.xml"/><Relationship Id="rId1" Type="http://schemas.openxmlformats.org/officeDocument/2006/relationships/tags" Target="../tags/tag1274.xml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tags" Target="../tags/tag1305.xml"/><Relationship Id="rId8" Type="http://schemas.openxmlformats.org/officeDocument/2006/relationships/tags" Target="../tags/tag1304.xml"/><Relationship Id="rId7" Type="http://schemas.openxmlformats.org/officeDocument/2006/relationships/tags" Target="../tags/tag1303.xml"/><Relationship Id="rId6" Type="http://schemas.openxmlformats.org/officeDocument/2006/relationships/tags" Target="../tags/tag1302.xml"/><Relationship Id="rId53" Type="http://schemas.openxmlformats.org/officeDocument/2006/relationships/notesSlide" Target="../notesSlides/notesSlide55.xml"/><Relationship Id="rId52" Type="http://schemas.openxmlformats.org/officeDocument/2006/relationships/slideLayout" Target="../slideLayouts/slideLayout2.xml"/><Relationship Id="rId51" Type="http://schemas.openxmlformats.org/officeDocument/2006/relationships/tags" Target="../tags/tag1347.xml"/><Relationship Id="rId50" Type="http://schemas.openxmlformats.org/officeDocument/2006/relationships/tags" Target="../tags/tag1346.xml"/><Relationship Id="rId5" Type="http://schemas.openxmlformats.org/officeDocument/2006/relationships/tags" Target="../tags/tag1301.xml"/><Relationship Id="rId49" Type="http://schemas.openxmlformats.org/officeDocument/2006/relationships/tags" Target="../tags/tag1345.xml"/><Relationship Id="rId48" Type="http://schemas.openxmlformats.org/officeDocument/2006/relationships/tags" Target="../tags/tag1344.xml"/><Relationship Id="rId47" Type="http://schemas.openxmlformats.org/officeDocument/2006/relationships/tags" Target="../tags/tag1343.xml"/><Relationship Id="rId46" Type="http://schemas.openxmlformats.org/officeDocument/2006/relationships/tags" Target="../tags/tag1342.xml"/><Relationship Id="rId45" Type="http://schemas.openxmlformats.org/officeDocument/2006/relationships/tags" Target="../tags/tag1341.xml"/><Relationship Id="rId44" Type="http://schemas.openxmlformats.org/officeDocument/2006/relationships/tags" Target="../tags/tag1340.xml"/><Relationship Id="rId43" Type="http://schemas.openxmlformats.org/officeDocument/2006/relationships/tags" Target="../tags/tag1339.xml"/><Relationship Id="rId42" Type="http://schemas.openxmlformats.org/officeDocument/2006/relationships/tags" Target="../tags/tag1338.xml"/><Relationship Id="rId41" Type="http://schemas.openxmlformats.org/officeDocument/2006/relationships/tags" Target="../tags/tag1337.xml"/><Relationship Id="rId40" Type="http://schemas.openxmlformats.org/officeDocument/2006/relationships/tags" Target="../tags/tag1336.xml"/><Relationship Id="rId4" Type="http://schemas.openxmlformats.org/officeDocument/2006/relationships/tags" Target="../tags/tag1300.xml"/><Relationship Id="rId39" Type="http://schemas.openxmlformats.org/officeDocument/2006/relationships/tags" Target="../tags/tag1335.xml"/><Relationship Id="rId38" Type="http://schemas.openxmlformats.org/officeDocument/2006/relationships/tags" Target="../tags/tag1334.xml"/><Relationship Id="rId37" Type="http://schemas.openxmlformats.org/officeDocument/2006/relationships/tags" Target="../tags/tag1333.xml"/><Relationship Id="rId36" Type="http://schemas.openxmlformats.org/officeDocument/2006/relationships/tags" Target="../tags/tag1332.xml"/><Relationship Id="rId35" Type="http://schemas.openxmlformats.org/officeDocument/2006/relationships/tags" Target="../tags/tag1331.xml"/><Relationship Id="rId34" Type="http://schemas.openxmlformats.org/officeDocument/2006/relationships/tags" Target="../tags/tag1330.xml"/><Relationship Id="rId33" Type="http://schemas.openxmlformats.org/officeDocument/2006/relationships/tags" Target="../tags/tag1329.xml"/><Relationship Id="rId32" Type="http://schemas.openxmlformats.org/officeDocument/2006/relationships/tags" Target="../tags/tag1328.xml"/><Relationship Id="rId31" Type="http://schemas.openxmlformats.org/officeDocument/2006/relationships/tags" Target="../tags/tag1327.xml"/><Relationship Id="rId30" Type="http://schemas.openxmlformats.org/officeDocument/2006/relationships/tags" Target="../tags/tag1326.xml"/><Relationship Id="rId3" Type="http://schemas.openxmlformats.org/officeDocument/2006/relationships/tags" Target="../tags/tag1299.xml"/><Relationship Id="rId29" Type="http://schemas.openxmlformats.org/officeDocument/2006/relationships/tags" Target="../tags/tag1325.xml"/><Relationship Id="rId28" Type="http://schemas.openxmlformats.org/officeDocument/2006/relationships/tags" Target="../tags/tag1324.xml"/><Relationship Id="rId27" Type="http://schemas.openxmlformats.org/officeDocument/2006/relationships/tags" Target="../tags/tag1323.xml"/><Relationship Id="rId26" Type="http://schemas.openxmlformats.org/officeDocument/2006/relationships/tags" Target="../tags/tag1322.xml"/><Relationship Id="rId25" Type="http://schemas.openxmlformats.org/officeDocument/2006/relationships/tags" Target="../tags/tag1321.xml"/><Relationship Id="rId24" Type="http://schemas.openxmlformats.org/officeDocument/2006/relationships/tags" Target="../tags/tag1320.xml"/><Relationship Id="rId23" Type="http://schemas.openxmlformats.org/officeDocument/2006/relationships/tags" Target="../tags/tag1319.xml"/><Relationship Id="rId22" Type="http://schemas.openxmlformats.org/officeDocument/2006/relationships/tags" Target="../tags/tag1318.xml"/><Relationship Id="rId21" Type="http://schemas.openxmlformats.org/officeDocument/2006/relationships/tags" Target="../tags/tag1317.xml"/><Relationship Id="rId20" Type="http://schemas.openxmlformats.org/officeDocument/2006/relationships/tags" Target="../tags/tag1316.xml"/><Relationship Id="rId2" Type="http://schemas.openxmlformats.org/officeDocument/2006/relationships/tags" Target="../tags/tag1298.xml"/><Relationship Id="rId19" Type="http://schemas.openxmlformats.org/officeDocument/2006/relationships/tags" Target="../tags/tag1315.xml"/><Relationship Id="rId18" Type="http://schemas.openxmlformats.org/officeDocument/2006/relationships/tags" Target="../tags/tag1314.xml"/><Relationship Id="rId17" Type="http://schemas.openxmlformats.org/officeDocument/2006/relationships/tags" Target="../tags/tag1313.xml"/><Relationship Id="rId16" Type="http://schemas.openxmlformats.org/officeDocument/2006/relationships/tags" Target="../tags/tag1312.xml"/><Relationship Id="rId15" Type="http://schemas.openxmlformats.org/officeDocument/2006/relationships/tags" Target="../tags/tag1311.xml"/><Relationship Id="rId14" Type="http://schemas.openxmlformats.org/officeDocument/2006/relationships/tags" Target="../tags/tag1310.xml"/><Relationship Id="rId13" Type="http://schemas.openxmlformats.org/officeDocument/2006/relationships/tags" Target="../tags/tag1309.xml"/><Relationship Id="rId12" Type="http://schemas.openxmlformats.org/officeDocument/2006/relationships/tags" Target="../tags/tag1308.xml"/><Relationship Id="rId11" Type="http://schemas.openxmlformats.org/officeDocument/2006/relationships/tags" Target="../tags/tag1307.xml"/><Relationship Id="rId10" Type="http://schemas.openxmlformats.org/officeDocument/2006/relationships/tags" Target="../tags/tag1306.xml"/><Relationship Id="rId1" Type="http://schemas.openxmlformats.org/officeDocument/2006/relationships/tags" Target="../tags/tag1297.xml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tags" Target="../tags/tag1356.xml"/><Relationship Id="rId8" Type="http://schemas.openxmlformats.org/officeDocument/2006/relationships/tags" Target="../tags/tag1355.xml"/><Relationship Id="rId7" Type="http://schemas.openxmlformats.org/officeDocument/2006/relationships/tags" Target="../tags/tag1354.xml"/><Relationship Id="rId6" Type="http://schemas.openxmlformats.org/officeDocument/2006/relationships/tags" Target="../tags/tag1353.xml"/><Relationship Id="rId5" Type="http://schemas.openxmlformats.org/officeDocument/2006/relationships/tags" Target="../tags/tag1352.xml"/><Relationship Id="rId4" Type="http://schemas.openxmlformats.org/officeDocument/2006/relationships/tags" Target="../tags/tag1351.xml"/><Relationship Id="rId3" Type="http://schemas.openxmlformats.org/officeDocument/2006/relationships/tags" Target="../tags/tag1350.xml"/><Relationship Id="rId2" Type="http://schemas.openxmlformats.org/officeDocument/2006/relationships/tags" Target="../tags/tag1349.xml"/><Relationship Id="rId17" Type="http://schemas.openxmlformats.org/officeDocument/2006/relationships/notesSlide" Target="../notesSlides/notesSlide56.x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1362.xml"/><Relationship Id="rId14" Type="http://schemas.openxmlformats.org/officeDocument/2006/relationships/tags" Target="../tags/tag1361.xml"/><Relationship Id="rId13" Type="http://schemas.openxmlformats.org/officeDocument/2006/relationships/tags" Target="../tags/tag1360.xml"/><Relationship Id="rId12" Type="http://schemas.openxmlformats.org/officeDocument/2006/relationships/tags" Target="../tags/tag1359.xml"/><Relationship Id="rId11" Type="http://schemas.openxmlformats.org/officeDocument/2006/relationships/tags" Target="../tags/tag1358.xml"/><Relationship Id="rId10" Type="http://schemas.openxmlformats.org/officeDocument/2006/relationships/tags" Target="../tags/tag1357.xml"/><Relationship Id="rId1" Type="http://schemas.openxmlformats.org/officeDocument/2006/relationships/tags" Target="../tags/tag1348.xml"/></Relationships>
</file>

<file path=ppt/slides/_rels/slide57.xml.rels><?xml version="1.0" encoding="UTF-8" standalone="yes"?>
<Relationships xmlns="http://schemas.openxmlformats.org/package/2006/relationships"><Relationship Id="rId9" Type="http://schemas.openxmlformats.org/officeDocument/2006/relationships/tags" Target="../tags/tag1371.xml"/><Relationship Id="rId8" Type="http://schemas.openxmlformats.org/officeDocument/2006/relationships/tags" Target="../tags/tag1370.xml"/><Relationship Id="rId7" Type="http://schemas.openxmlformats.org/officeDocument/2006/relationships/tags" Target="../tags/tag1369.xml"/><Relationship Id="rId6" Type="http://schemas.openxmlformats.org/officeDocument/2006/relationships/tags" Target="../tags/tag1368.xml"/><Relationship Id="rId5" Type="http://schemas.openxmlformats.org/officeDocument/2006/relationships/tags" Target="../tags/tag1367.xml"/><Relationship Id="rId4" Type="http://schemas.openxmlformats.org/officeDocument/2006/relationships/tags" Target="../tags/tag1366.xml"/><Relationship Id="rId3" Type="http://schemas.openxmlformats.org/officeDocument/2006/relationships/tags" Target="../tags/tag1365.xml"/><Relationship Id="rId25" Type="http://schemas.openxmlformats.org/officeDocument/2006/relationships/notesSlide" Target="../notesSlides/notesSlide57.xml"/><Relationship Id="rId24" Type="http://schemas.openxmlformats.org/officeDocument/2006/relationships/slideLayout" Target="../slideLayouts/slideLayout2.xml"/><Relationship Id="rId23" Type="http://schemas.openxmlformats.org/officeDocument/2006/relationships/tags" Target="../tags/tag1385.xml"/><Relationship Id="rId22" Type="http://schemas.openxmlformats.org/officeDocument/2006/relationships/tags" Target="../tags/tag1384.xml"/><Relationship Id="rId21" Type="http://schemas.openxmlformats.org/officeDocument/2006/relationships/tags" Target="../tags/tag1383.xml"/><Relationship Id="rId20" Type="http://schemas.openxmlformats.org/officeDocument/2006/relationships/tags" Target="../tags/tag1382.xml"/><Relationship Id="rId2" Type="http://schemas.openxmlformats.org/officeDocument/2006/relationships/tags" Target="../tags/tag1364.xml"/><Relationship Id="rId19" Type="http://schemas.openxmlformats.org/officeDocument/2006/relationships/tags" Target="../tags/tag1381.xml"/><Relationship Id="rId18" Type="http://schemas.openxmlformats.org/officeDocument/2006/relationships/tags" Target="../tags/tag1380.xml"/><Relationship Id="rId17" Type="http://schemas.openxmlformats.org/officeDocument/2006/relationships/tags" Target="../tags/tag1379.xml"/><Relationship Id="rId16" Type="http://schemas.openxmlformats.org/officeDocument/2006/relationships/tags" Target="../tags/tag1378.xml"/><Relationship Id="rId15" Type="http://schemas.openxmlformats.org/officeDocument/2006/relationships/tags" Target="../tags/tag1377.xml"/><Relationship Id="rId14" Type="http://schemas.openxmlformats.org/officeDocument/2006/relationships/tags" Target="../tags/tag1376.xml"/><Relationship Id="rId13" Type="http://schemas.openxmlformats.org/officeDocument/2006/relationships/tags" Target="../tags/tag1375.xml"/><Relationship Id="rId12" Type="http://schemas.openxmlformats.org/officeDocument/2006/relationships/tags" Target="../tags/tag1374.xml"/><Relationship Id="rId11" Type="http://schemas.openxmlformats.org/officeDocument/2006/relationships/tags" Target="../tags/tag1373.xml"/><Relationship Id="rId10" Type="http://schemas.openxmlformats.org/officeDocument/2006/relationships/tags" Target="../tags/tag1372.xml"/><Relationship Id="rId1" Type="http://schemas.openxmlformats.org/officeDocument/2006/relationships/tags" Target="../tags/tag1363.xml"/></Relationships>
</file>

<file path=ppt/slides/_rels/slide58.xml.rels><?xml version="1.0" encoding="UTF-8" standalone="yes"?>
<Relationships xmlns="http://schemas.openxmlformats.org/package/2006/relationships"><Relationship Id="rId9" Type="http://schemas.openxmlformats.org/officeDocument/2006/relationships/tags" Target="../tags/tag1394.xml"/><Relationship Id="rId8" Type="http://schemas.openxmlformats.org/officeDocument/2006/relationships/tags" Target="../tags/tag1393.xml"/><Relationship Id="rId7" Type="http://schemas.openxmlformats.org/officeDocument/2006/relationships/tags" Target="../tags/tag1392.xml"/><Relationship Id="rId6" Type="http://schemas.openxmlformats.org/officeDocument/2006/relationships/tags" Target="../tags/tag1391.xml"/><Relationship Id="rId5" Type="http://schemas.openxmlformats.org/officeDocument/2006/relationships/tags" Target="../tags/tag1390.xml"/><Relationship Id="rId4" Type="http://schemas.openxmlformats.org/officeDocument/2006/relationships/tags" Target="../tags/tag1389.xml"/><Relationship Id="rId34" Type="http://schemas.openxmlformats.org/officeDocument/2006/relationships/notesSlide" Target="../notesSlides/notesSlide58.xml"/><Relationship Id="rId33" Type="http://schemas.openxmlformats.org/officeDocument/2006/relationships/slideLayout" Target="../slideLayouts/slideLayout2.xml"/><Relationship Id="rId32" Type="http://schemas.openxmlformats.org/officeDocument/2006/relationships/tags" Target="../tags/tag1417.xml"/><Relationship Id="rId31" Type="http://schemas.openxmlformats.org/officeDocument/2006/relationships/tags" Target="../tags/tag1416.xml"/><Relationship Id="rId30" Type="http://schemas.openxmlformats.org/officeDocument/2006/relationships/tags" Target="../tags/tag1415.xml"/><Relationship Id="rId3" Type="http://schemas.openxmlformats.org/officeDocument/2006/relationships/tags" Target="../tags/tag1388.xml"/><Relationship Id="rId29" Type="http://schemas.openxmlformats.org/officeDocument/2006/relationships/tags" Target="../tags/tag1414.xml"/><Relationship Id="rId28" Type="http://schemas.openxmlformats.org/officeDocument/2006/relationships/tags" Target="../tags/tag1413.xml"/><Relationship Id="rId27" Type="http://schemas.openxmlformats.org/officeDocument/2006/relationships/tags" Target="../tags/tag1412.xml"/><Relationship Id="rId26" Type="http://schemas.openxmlformats.org/officeDocument/2006/relationships/tags" Target="../tags/tag1411.xml"/><Relationship Id="rId25" Type="http://schemas.openxmlformats.org/officeDocument/2006/relationships/tags" Target="../tags/tag1410.xml"/><Relationship Id="rId24" Type="http://schemas.openxmlformats.org/officeDocument/2006/relationships/tags" Target="../tags/tag1409.xml"/><Relationship Id="rId23" Type="http://schemas.openxmlformats.org/officeDocument/2006/relationships/tags" Target="../tags/tag1408.xml"/><Relationship Id="rId22" Type="http://schemas.openxmlformats.org/officeDocument/2006/relationships/tags" Target="../tags/tag1407.xml"/><Relationship Id="rId21" Type="http://schemas.openxmlformats.org/officeDocument/2006/relationships/tags" Target="../tags/tag1406.xml"/><Relationship Id="rId20" Type="http://schemas.openxmlformats.org/officeDocument/2006/relationships/tags" Target="../tags/tag1405.xml"/><Relationship Id="rId2" Type="http://schemas.openxmlformats.org/officeDocument/2006/relationships/tags" Target="../tags/tag1387.xml"/><Relationship Id="rId19" Type="http://schemas.openxmlformats.org/officeDocument/2006/relationships/tags" Target="../tags/tag1404.xml"/><Relationship Id="rId18" Type="http://schemas.openxmlformats.org/officeDocument/2006/relationships/tags" Target="../tags/tag1403.xml"/><Relationship Id="rId17" Type="http://schemas.openxmlformats.org/officeDocument/2006/relationships/tags" Target="../tags/tag1402.xml"/><Relationship Id="rId16" Type="http://schemas.openxmlformats.org/officeDocument/2006/relationships/tags" Target="../tags/tag1401.xml"/><Relationship Id="rId15" Type="http://schemas.openxmlformats.org/officeDocument/2006/relationships/tags" Target="../tags/tag1400.xml"/><Relationship Id="rId14" Type="http://schemas.openxmlformats.org/officeDocument/2006/relationships/tags" Target="../tags/tag1399.xml"/><Relationship Id="rId13" Type="http://schemas.openxmlformats.org/officeDocument/2006/relationships/tags" Target="../tags/tag1398.xml"/><Relationship Id="rId12" Type="http://schemas.openxmlformats.org/officeDocument/2006/relationships/tags" Target="../tags/tag1397.xml"/><Relationship Id="rId11" Type="http://schemas.openxmlformats.org/officeDocument/2006/relationships/tags" Target="../tags/tag1396.xml"/><Relationship Id="rId10" Type="http://schemas.openxmlformats.org/officeDocument/2006/relationships/tags" Target="../tags/tag1395.xml"/><Relationship Id="rId1" Type="http://schemas.openxmlformats.org/officeDocument/2006/relationships/tags" Target="../tags/tag1386.xml"/></Relationships>
</file>

<file path=ppt/slides/_rels/slide59.xml.rels><?xml version="1.0" encoding="UTF-8" standalone="yes"?>
<Relationships xmlns="http://schemas.openxmlformats.org/package/2006/relationships"><Relationship Id="rId9" Type="http://schemas.openxmlformats.org/officeDocument/2006/relationships/tags" Target="../tags/tag1426.xml"/><Relationship Id="rId8" Type="http://schemas.openxmlformats.org/officeDocument/2006/relationships/tags" Target="../tags/tag1425.xml"/><Relationship Id="rId7" Type="http://schemas.openxmlformats.org/officeDocument/2006/relationships/tags" Target="../tags/tag1424.xml"/><Relationship Id="rId6" Type="http://schemas.openxmlformats.org/officeDocument/2006/relationships/tags" Target="../tags/tag1423.xml"/><Relationship Id="rId5" Type="http://schemas.openxmlformats.org/officeDocument/2006/relationships/tags" Target="../tags/tag1422.xml"/><Relationship Id="rId4" Type="http://schemas.openxmlformats.org/officeDocument/2006/relationships/tags" Target="../tags/tag1421.xml"/><Relationship Id="rId3" Type="http://schemas.openxmlformats.org/officeDocument/2006/relationships/tags" Target="../tags/tag1420.xml"/><Relationship Id="rId28" Type="http://schemas.openxmlformats.org/officeDocument/2006/relationships/notesSlide" Target="../notesSlides/notesSlide59.xml"/><Relationship Id="rId27" Type="http://schemas.openxmlformats.org/officeDocument/2006/relationships/slideLayout" Target="../slideLayouts/slideLayout2.xml"/><Relationship Id="rId26" Type="http://schemas.openxmlformats.org/officeDocument/2006/relationships/tags" Target="../tags/tag1443.xml"/><Relationship Id="rId25" Type="http://schemas.openxmlformats.org/officeDocument/2006/relationships/tags" Target="../tags/tag1442.xml"/><Relationship Id="rId24" Type="http://schemas.openxmlformats.org/officeDocument/2006/relationships/tags" Target="../tags/tag1441.xml"/><Relationship Id="rId23" Type="http://schemas.openxmlformats.org/officeDocument/2006/relationships/tags" Target="../tags/tag1440.xml"/><Relationship Id="rId22" Type="http://schemas.openxmlformats.org/officeDocument/2006/relationships/tags" Target="../tags/tag1439.xml"/><Relationship Id="rId21" Type="http://schemas.openxmlformats.org/officeDocument/2006/relationships/tags" Target="../tags/tag1438.xml"/><Relationship Id="rId20" Type="http://schemas.openxmlformats.org/officeDocument/2006/relationships/tags" Target="../tags/tag1437.xml"/><Relationship Id="rId2" Type="http://schemas.openxmlformats.org/officeDocument/2006/relationships/tags" Target="../tags/tag1419.xml"/><Relationship Id="rId19" Type="http://schemas.openxmlformats.org/officeDocument/2006/relationships/tags" Target="../tags/tag1436.xml"/><Relationship Id="rId18" Type="http://schemas.openxmlformats.org/officeDocument/2006/relationships/tags" Target="../tags/tag1435.xml"/><Relationship Id="rId17" Type="http://schemas.openxmlformats.org/officeDocument/2006/relationships/tags" Target="../tags/tag1434.xml"/><Relationship Id="rId16" Type="http://schemas.openxmlformats.org/officeDocument/2006/relationships/tags" Target="../tags/tag1433.xml"/><Relationship Id="rId15" Type="http://schemas.openxmlformats.org/officeDocument/2006/relationships/tags" Target="../tags/tag1432.xml"/><Relationship Id="rId14" Type="http://schemas.openxmlformats.org/officeDocument/2006/relationships/tags" Target="../tags/tag1431.xml"/><Relationship Id="rId13" Type="http://schemas.openxmlformats.org/officeDocument/2006/relationships/tags" Target="../tags/tag1430.xml"/><Relationship Id="rId12" Type="http://schemas.openxmlformats.org/officeDocument/2006/relationships/tags" Target="../tags/tag1429.xml"/><Relationship Id="rId11" Type="http://schemas.openxmlformats.org/officeDocument/2006/relationships/tags" Target="../tags/tag1428.xml"/><Relationship Id="rId10" Type="http://schemas.openxmlformats.org/officeDocument/2006/relationships/tags" Target="../tags/tag1427.xml"/><Relationship Id="rId1" Type="http://schemas.openxmlformats.org/officeDocument/2006/relationships/tags" Target="../tags/tag141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0" Type="http://schemas.openxmlformats.org/officeDocument/2006/relationships/notesSlide" Target="../notesSlides/notesSlide6.xml"/><Relationship Id="rId2" Type="http://schemas.openxmlformats.org/officeDocument/2006/relationships/tags" Target="../tags/tag91.xml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107.xml"/><Relationship Id="rId17" Type="http://schemas.openxmlformats.org/officeDocument/2006/relationships/tags" Target="../tags/tag106.xml"/><Relationship Id="rId16" Type="http://schemas.openxmlformats.org/officeDocument/2006/relationships/tags" Target="../tags/tag105.xml"/><Relationship Id="rId15" Type="http://schemas.openxmlformats.org/officeDocument/2006/relationships/tags" Target="../tags/tag104.xml"/><Relationship Id="rId14" Type="http://schemas.openxmlformats.org/officeDocument/2006/relationships/tags" Target="../tags/tag103.xml"/><Relationship Id="rId13" Type="http://schemas.openxmlformats.org/officeDocument/2006/relationships/tags" Target="../tags/tag102.xml"/><Relationship Id="rId12" Type="http://schemas.openxmlformats.org/officeDocument/2006/relationships/tags" Target="../tags/tag101.xml"/><Relationship Id="rId11" Type="http://schemas.openxmlformats.org/officeDocument/2006/relationships/tags" Target="../tags/tag100.xml"/><Relationship Id="rId10" Type="http://schemas.openxmlformats.org/officeDocument/2006/relationships/tags" Target="../tags/tag99.xml"/><Relationship Id="rId1" Type="http://schemas.openxmlformats.org/officeDocument/2006/relationships/tags" Target="../tags/tag90.xml"/></Relationships>
</file>

<file path=ppt/slides/_rels/slide60.xml.rels><?xml version="1.0" encoding="UTF-8" standalone="yes"?>
<Relationships xmlns="http://schemas.openxmlformats.org/package/2006/relationships"><Relationship Id="rId9" Type="http://schemas.openxmlformats.org/officeDocument/2006/relationships/tags" Target="../tags/tag1452.xml"/><Relationship Id="rId8" Type="http://schemas.openxmlformats.org/officeDocument/2006/relationships/tags" Target="../tags/tag1451.xml"/><Relationship Id="rId7" Type="http://schemas.openxmlformats.org/officeDocument/2006/relationships/tags" Target="../tags/tag1450.xml"/><Relationship Id="rId6" Type="http://schemas.openxmlformats.org/officeDocument/2006/relationships/tags" Target="../tags/tag1449.xml"/><Relationship Id="rId5" Type="http://schemas.openxmlformats.org/officeDocument/2006/relationships/tags" Target="../tags/tag1448.xml"/><Relationship Id="rId4" Type="http://schemas.openxmlformats.org/officeDocument/2006/relationships/tags" Target="../tags/tag1447.xml"/><Relationship Id="rId3" Type="http://schemas.openxmlformats.org/officeDocument/2006/relationships/tags" Target="../tags/tag1446.xml"/><Relationship Id="rId21" Type="http://schemas.openxmlformats.org/officeDocument/2006/relationships/notesSlide" Target="../notesSlides/notesSlide60.xml"/><Relationship Id="rId20" Type="http://schemas.openxmlformats.org/officeDocument/2006/relationships/slideLayout" Target="../slideLayouts/slideLayout2.xml"/><Relationship Id="rId2" Type="http://schemas.openxmlformats.org/officeDocument/2006/relationships/tags" Target="../tags/tag1445.xml"/><Relationship Id="rId19" Type="http://schemas.openxmlformats.org/officeDocument/2006/relationships/tags" Target="../tags/tag1462.xml"/><Relationship Id="rId18" Type="http://schemas.openxmlformats.org/officeDocument/2006/relationships/tags" Target="../tags/tag1461.xml"/><Relationship Id="rId17" Type="http://schemas.openxmlformats.org/officeDocument/2006/relationships/tags" Target="../tags/tag1460.xml"/><Relationship Id="rId16" Type="http://schemas.openxmlformats.org/officeDocument/2006/relationships/tags" Target="../tags/tag1459.xml"/><Relationship Id="rId15" Type="http://schemas.openxmlformats.org/officeDocument/2006/relationships/tags" Target="../tags/tag1458.xml"/><Relationship Id="rId14" Type="http://schemas.openxmlformats.org/officeDocument/2006/relationships/tags" Target="../tags/tag1457.xml"/><Relationship Id="rId13" Type="http://schemas.openxmlformats.org/officeDocument/2006/relationships/tags" Target="../tags/tag1456.xml"/><Relationship Id="rId12" Type="http://schemas.openxmlformats.org/officeDocument/2006/relationships/tags" Target="../tags/tag1455.xml"/><Relationship Id="rId11" Type="http://schemas.openxmlformats.org/officeDocument/2006/relationships/tags" Target="../tags/tag1454.xml"/><Relationship Id="rId10" Type="http://schemas.openxmlformats.org/officeDocument/2006/relationships/tags" Target="../tags/tag1453.xml"/><Relationship Id="rId1" Type="http://schemas.openxmlformats.org/officeDocument/2006/relationships/tags" Target="../tags/tag1444.xml"/></Relationships>
</file>

<file path=ppt/slides/_rels/slide61.xml.rels><?xml version="1.0" encoding="UTF-8" standalone="yes"?>
<Relationships xmlns="http://schemas.openxmlformats.org/package/2006/relationships"><Relationship Id="rId9" Type="http://schemas.openxmlformats.org/officeDocument/2006/relationships/tags" Target="../tags/tag1471.xml"/><Relationship Id="rId8" Type="http://schemas.openxmlformats.org/officeDocument/2006/relationships/tags" Target="../tags/tag1470.xml"/><Relationship Id="rId7" Type="http://schemas.openxmlformats.org/officeDocument/2006/relationships/tags" Target="../tags/tag1469.xml"/><Relationship Id="rId6" Type="http://schemas.openxmlformats.org/officeDocument/2006/relationships/tags" Target="../tags/tag1468.xml"/><Relationship Id="rId5" Type="http://schemas.openxmlformats.org/officeDocument/2006/relationships/tags" Target="../tags/tag1467.xml"/><Relationship Id="rId4" Type="http://schemas.openxmlformats.org/officeDocument/2006/relationships/tags" Target="../tags/tag1466.xml"/><Relationship Id="rId3" Type="http://schemas.openxmlformats.org/officeDocument/2006/relationships/tags" Target="../tags/tag1465.xml"/><Relationship Id="rId25" Type="http://schemas.openxmlformats.org/officeDocument/2006/relationships/notesSlide" Target="../notesSlides/notesSlide61.xml"/><Relationship Id="rId24" Type="http://schemas.openxmlformats.org/officeDocument/2006/relationships/slideLayout" Target="../slideLayouts/slideLayout2.xml"/><Relationship Id="rId23" Type="http://schemas.openxmlformats.org/officeDocument/2006/relationships/tags" Target="../tags/tag1485.xml"/><Relationship Id="rId22" Type="http://schemas.openxmlformats.org/officeDocument/2006/relationships/tags" Target="../tags/tag1484.xml"/><Relationship Id="rId21" Type="http://schemas.openxmlformats.org/officeDocument/2006/relationships/tags" Target="../tags/tag1483.xml"/><Relationship Id="rId20" Type="http://schemas.openxmlformats.org/officeDocument/2006/relationships/tags" Target="../tags/tag1482.xml"/><Relationship Id="rId2" Type="http://schemas.openxmlformats.org/officeDocument/2006/relationships/tags" Target="../tags/tag1464.xml"/><Relationship Id="rId19" Type="http://schemas.openxmlformats.org/officeDocument/2006/relationships/tags" Target="../tags/tag1481.xml"/><Relationship Id="rId18" Type="http://schemas.openxmlformats.org/officeDocument/2006/relationships/tags" Target="../tags/tag1480.xml"/><Relationship Id="rId17" Type="http://schemas.openxmlformats.org/officeDocument/2006/relationships/tags" Target="../tags/tag1479.xml"/><Relationship Id="rId16" Type="http://schemas.openxmlformats.org/officeDocument/2006/relationships/tags" Target="../tags/tag1478.xml"/><Relationship Id="rId15" Type="http://schemas.openxmlformats.org/officeDocument/2006/relationships/tags" Target="../tags/tag1477.xml"/><Relationship Id="rId14" Type="http://schemas.openxmlformats.org/officeDocument/2006/relationships/tags" Target="../tags/tag1476.xml"/><Relationship Id="rId13" Type="http://schemas.openxmlformats.org/officeDocument/2006/relationships/tags" Target="../tags/tag1475.xml"/><Relationship Id="rId12" Type="http://schemas.openxmlformats.org/officeDocument/2006/relationships/tags" Target="../tags/tag1474.xml"/><Relationship Id="rId11" Type="http://schemas.openxmlformats.org/officeDocument/2006/relationships/tags" Target="../tags/tag1473.xml"/><Relationship Id="rId10" Type="http://schemas.openxmlformats.org/officeDocument/2006/relationships/tags" Target="../tags/tag1472.xml"/><Relationship Id="rId1" Type="http://schemas.openxmlformats.org/officeDocument/2006/relationships/tags" Target="../tags/tag1463.xml"/></Relationships>
</file>

<file path=ppt/slides/_rels/slide62.xml.rels><?xml version="1.0" encoding="UTF-8" standalone="yes"?>
<Relationships xmlns="http://schemas.openxmlformats.org/package/2006/relationships"><Relationship Id="rId9" Type="http://schemas.openxmlformats.org/officeDocument/2006/relationships/tags" Target="../tags/tag1494.xml"/><Relationship Id="rId8" Type="http://schemas.openxmlformats.org/officeDocument/2006/relationships/tags" Target="../tags/tag1493.xml"/><Relationship Id="rId7" Type="http://schemas.openxmlformats.org/officeDocument/2006/relationships/tags" Target="../tags/tag1492.xml"/><Relationship Id="rId6" Type="http://schemas.openxmlformats.org/officeDocument/2006/relationships/tags" Target="../tags/tag1491.xml"/><Relationship Id="rId5" Type="http://schemas.openxmlformats.org/officeDocument/2006/relationships/tags" Target="../tags/tag1490.xml"/><Relationship Id="rId42" Type="http://schemas.openxmlformats.org/officeDocument/2006/relationships/notesSlide" Target="../notesSlides/notesSlide62.xml"/><Relationship Id="rId41" Type="http://schemas.openxmlformats.org/officeDocument/2006/relationships/slideLayout" Target="../slideLayouts/slideLayout2.xml"/><Relationship Id="rId40" Type="http://schemas.openxmlformats.org/officeDocument/2006/relationships/tags" Target="../tags/tag1525.xml"/><Relationship Id="rId4" Type="http://schemas.openxmlformats.org/officeDocument/2006/relationships/tags" Target="../tags/tag1489.xml"/><Relationship Id="rId39" Type="http://schemas.openxmlformats.org/officeDocument/2006/relationships/tags" Target="../tags/tag1524.xml"/><Relationship Id="rId38" Type="http://schemas.openxmlformats.org/officeDocument/2006/relationships/tags" Target="../tags/tag1523.xml"/><Relationship Id="rId37" Type="http://schemas.openxmlformats.org/officeDocument/2006/relationships/tags" Target="../tags/tag1522.xml"/><Relationship Id="rId36" Type="http://schemas.openxmlformats.org/officeDocument/2006/relationships/tags" Target="../tags/tag1521.xml"/><Relationship Id="rId35" Type="http://schemas.openxmlformats.org/officeDocument/2006/relationships/tags" Target="../tags/tag1520.xml"/><Relationship Id="rId34" Type="http://schemas.openxmlformats.org/officeDocument/2006/relationships/tags" Target="../tags/tag1519.xml"/><Relationship Id="rId33" Type="http://schemas.openxmlformats.org/officeDocument/2006/relationships/tags" Target="../tags/tag1518.xml"/><Relationship Id="rId32" Type="http://schemas.openxmlformats.org/officeDocument/2006/relationships/tags" Target="../tags/tag1517.xml"/><Relationship Id="rId31" Type="http://schemas.openxmlformats.org/officeDocument/2006/relationships/tags" Target="../tags/tag1516.xml"/><Relationship Id="rId30" Type="http://schemas.openxmlformats.org/officeDocument/2006/relationships/tags" Target="../tags/tag1515.xml"/><Relationship Id="rId3" Type="http://schemas.openxmlformats.org/officeDocument/2006/relationships/tags" Target="../tags/tag1488.xml"/><Relationship Id="rId29" Type="http://schemas.openxmlformats.org/officeDocument/2006/relationships/tags" Target="../tags/tag1514.xml"/><Relationship Id="rId28" Type="http://schemas.openxmlformats.org/officeDocument/2006/relationships/tags" Target="../tags/tag1513.xml"/><Relationship Id="rId27" Type="http://schemas.openxmlformats.org/officeDocument/2006/relationships/tags" Target="../tags/tag1512.xml"/><Relationship Id="rId26" Type="http://schemas.openxmlformats.org/officeDocument/2006/relationships/tags" Target="../tags/tag1511.xml"/><Relationship Id="rId25" Type="http://schemas.openxmlformats.org/officeDocument/2006/relationships/tags" Target="../tags/tag1510.xml"/><Relationship Id="rId24" Type="http://schemas.openxmlformats.org/officeDocument/2006/relationships/tags" Target="../tags/tag1509.xml"/><Relationship Id="rId23" Type="http://schemas.openxmlformats.org/officeDocument/2006/relationships/tags" Target="../tags/tag1508.xml"/><Relationship Id="rId22" Type="http://schemas.openxmlformats.org/officeDocument/2006/relationships/tags" Target="../tags/tag1507.xml"/><Relationship Id="rId21" Type="http://schemas.openxmlformats.org/officeDocument/2006/relationships/tags" Target="../tags/tag1506.xml"/><Relationship Id="rId20" Type="http://schemas.openxmlformats.org/officeDocument/2006/relationships/tags" Target="../tags/tag1505.xml"/><Relationship Id="rId2" Type="http://schemas.openxmlformats.org/officeDocument/2006/relationships/tags" Target="../tags/tag1487.xml"/><Relationship Id="rId19" Type="http://schemas.openxmlformats.org/officeDocument/2006/relationships/tags" Target="../tags/tag1504.xml"/><Relationship Id="rId18" Type="http://schemas.openxmlformats.org/officeDocument/2006/relationships/tags" Target="../tags/tag1503.xml"/><Relationship Id="rId17" Type="http://schemas.openxmlformats.org/officeDocument/2006/relationships/tags" Target="../tags/tag1502.xml"/><Relationship Id="rId16" Type="http://schemas.openxmlformats.org/officeDocument/2006/relationships/tags" Target="../tags/tag1501.xml"/><Relationship Id="rId15" Type="http://schemas.openxmlformats.org/officeDocument/2006/relationships/tags" Target="../tags/tag1500.xml"/><Relationship Id="rId14" Type="http://schemas.openxmlformats.org/officeDocument/2006/relationships/tags" Target="../tags/tag1499.xml"/><Relationship Id="rId13" Type="http://schemas.openxmlformats.org/officeDocument/2006/relationships/tags" Target="../tags/tag1498.xml"/><Relationship Id="rId12" Type="http://schemas.openxmlformats.org/officeDocument/2006/relationships/tags" Target="../tags/tag1497.xml"/><Relationship Id="rId11" Type="http://schemas.openxmlformats.org/officeDocument/2006/relationships/tags" Target="../tags/tag1496.xml"/><Relationship Id="rId10" Type="http://schemas.openxmlformats.org/officeDocument/2006/relationships/tags" Target="../tags/tag1495.xml"/><Relationship Id="rId1" Type="http://schemas.openxmlformats.org/officeDocument/2006/relationships/tags" Target="../tags/tag1486.xml"/></Relationships>
</file>

<file path=ppt/slides/_rels/slide63.xml.rels><?xml version="1.0" encoding="UTF-8" standalone="yes"?>
<Relationships xmlns="http://schemas.openxmlformats.org/package/2006/relationships"><Relationship Id="rId9" Type="http://schemas.openxmlformats.org/officeDocument/2006/relationships/tags" Target="../tags/tag1534.xml"/><Relationship Id="rId8" Type="http://schemas.openxmlformats.org/officeDocument/2006/relationships/tags" Target="../tags/tag1533.xml"/><Relationship Id="rId7" Type="http://schemas.openxmlformats.org/officeDocument/2006/relationships/tags" Target="../tags/tag1532.xml"/><Relationship Id="rId6" Type="http://schemas.openxmlformats.org/officeDocument/2006/relationships/tags" Target="../tags/tag1531.xml"/><Relationship Id="rId5" Type="http://schemas.openxmlformats.org/officeDocument/2006/relationships/tags" Target="../tags/tag1530.xml"/><Relationship Id="rId4" Type="http://schemas.openxmlformats.org/officeDocument/2006/relationships/tags" Target="../tags/tag1529.xml"/><Relationship Id="rId3" Type="http://schemas.openxmlformats.org/officeDocument/2006/relationships/tags" Target="../tags/tag1528.xml"/><Relationship Id="rId25" Type="http://schemas.openxmlformats.org/officeDocument/2006/relationships/notesSlide" Target="../notesSlides/notesSlide63.xml"/><Relationship Id="rId24" Type="http://schemas.openxmlformats.org/officeDocument/2006/relationships/slideLayout" Target="../slideLayouts/slideLayout2.xml"/><Relationship Id="rId23" Type="http://schemas.openxmlformats.org/officeDocument/2006/relationships/tags" Target="../tags/tag1548.xml"/><Relationship Id="rId22" Type="http://schemas.openxmlformats.org/officeDocument/2006/relationships/tags" Target="../tags/tag1547.xml"/><Relationship Id="rId21" Type="http://schemas.openxmlformats.org/officeDocument/2006/relationships/tags" Target="../tags/tag1546.xml"/><Relationship Id="rId20" Type="http://schemas.openxmlformats.org/officeDocument/2006/relationships/tags" Target="../tags/tag1545.xml"/><Relationship Id="rId2" Type="http://schemas.openxmlformats.org/officeDocument/2006/relationships/tags" Target="../tags/tag1527.xml"/><Relationship Id="rId19" Type="http://schemas.openxmlformats.org/officeDocument/2006/relationships/tags" Target="../tags/tag1544.xml"/><Relationship Id="rId18" Type="http://schemas.openxmlformats.org/officeDocument/2006/relationships/tags" Target="../tags/tag1543.xml"/><Relationship Id="rId17" Type="http://schemas.openxmlformats.org/officeDocument/2006/relationships/tags" Target="../tags/tag1542.xml"/><Relationship Id="rId16" Type="http://schemas.openxmlformats.org/officeDocument/2006/relationships/tags" Target="../tags/tag1541.xml"/><Relationship Id="rId15" Type="http://schemas.openxmlformats.org/officeDocument/2006/relationships/tags" Target="../tags/tag1540.xml"/><Relationship Id="rId14" Type="http://schemas.openxmlformats.org/officeDocument/2006/relationships/tags" Target="../tags/tag1539.xml"/><Relationship Id="rId13" Type="http://schemas.openxmlformats.org/officeDocument/2006/relationships/tags" Target="../tags/tag1538.xml"/><Relationship Id="rId12" Type="http://schemas.openxmlformats.org/officeDocument/2006/relationships/tags" Target="../tags/tag1537.xml"/><Relationship Id="rId11" Type="http://schemas.openxmlformats.org/officeDocument/2006/relationships/tags" Target="../tags/tag1536.xml"/><Relationship Id="rId10" Type="http://schemas.openxmlformats.org/officeDocument/2006/relationships/tags" Target="../tags/tag1535.xml"/><Relationship Id="rId1" Type="http://schemas.openxmlformats.org/officeDocument/2006/relationships/tags" Target="../tags/tag1526.xml"/></Relationships>
</file>

<file path=ppt/slides/_rels/slide64.xml.rels><?xml version="1.0" encoding="UTF-8" standalone="yes"?>
<Relationships xmlns="http://schemas.openxmlformats.org/package/2006/relationships"><Relationship Id="rId9" Type="http://schemas.openxmlformats.org/officeDocument/2006/relationships/tags" Target="../tags/tag1557.xml"/><Relationship Id="rId8" Type="http://schemas.openxmlformats.org/officeDocument/2006/relationships/tags" Target="../tags/tag1556.xml"/><Relationship Id="rId7" Type="http://schemas.openxmlformats.org/officeDocument/2006/relationships/tags" Target="../tags/tag1555.xml"/><Relationship Id="rId6" Type="http://schemas.openxmlformats.org/officeDocument/2006/relationships/tags" Target="../tags/tag1554.xml"/><Relationship Id="rId5" Type="http://schemas.openxmlformats.org/officeDocument/2006/relationships/tags" Target="../tags/tag1553.xml"/><Relationship Id="rId4" Type="http://schemas.openxmlformats.org/officeDocument/2006/relationships/tags" Target="../tags/tag1552.xml"/><Relationship Id="rId3" Type="http://schemas.openxmlformats.org/officeDocument/2006/relationships/tags" Target="../tags/tag1551.xml"/><Relationship Id="rId28" Type="http://schemas.openxmlformats.org/officeDocument/2006/relationships/notesSlide" Target="../notesSlides/notesSlide64.xml"/><Relationship Id="rId27" Type="http://schemas.openxmlformats.org/officeDocument/2006/relationships/slideLayout" Target="../slideLayouts/slideLayout2.xml"/><Relationship Id="rId26" Type="http://schemas.openxmlformats.org/officeDocument/2006/relationships/tags" Target="../tags/tag1574.xml"/><Relationship Id="rId25" Type="http://schemas.openxmlformats.org/officeDocument/2006/relationships/tags" Target="../tags/tag1573.xml"/><Relationship Id="rId24" Type="http://schemas.openxmlformats.org/officeDocument/2006/relationships/tags" Target="../tags/tag1572.xml"/><Relationship Id="rId23" Type="http://schemas.openxmlformats.org/officeDocument/2006/relationships/tags" Target="../tags/tag1571.xml"/><Relationship Id="rId22" Type="http://schemas.openxmlformats.org/officeDocument/2006/relationships/tags" Target="../tags/tag1570.xml"/><Relationship Id="rId21" Type="http://schemas.openxmlformats.org/officeDocument/2006/relationships/tags" Target="../tags/tag1569.xml"/><Relationship Id="rId20" Type="http://schemas.openxmlformats.org/officeDocument/2006/relationships/tags" Target="../tags/tag1568.xml"/><Relationship Id="rId2" Type="http://schemas.openxmlformats.org/officeDocument/2006/relationships/tags" Target="../tags/tag1550.xml"/><Relationship Id="rId19" Type="http://schemas.openxmlformats.org/officeDocument/2006/relationships/tags" Target="../tags/tag1567.xml"/><Relationship Id="rId18" Type="http://schemas.openxmlformats.org/officeDocument/2006/relationships/tags" Target="../tags/tag1566.xml"/><Relationship Id="rId17" Type="http://schemas.openxmlformats.org/officeDocument/2006/relationships/tags" Target="../tags/tag1565.xml"/><Relationship Id="rId16" Type="http://schemas.openxmlformats.org/officeDocument/2006/relationships/tags" Target="../tags/tag1564.xml"/><Relationship Id="rId15" Type="http://schemas.openxmlformats.org/officeDocument/2006/relationships/tags" Target="../tags/tag1563.xml"/><Relationship Id="rId14" Type="http://schemas.openxmlformats.org/officeDocument/2006/relationships/tags" Target="../tags/tag1562.xml"/><Relationship Id="rId13" Type="http://schemas.openxmlformats.org/officeDocument/2006/relationships/tags" Target="../tags/tag1561.xml"/><Relationship Id="rId12" Type="http://schemas.openxmlformats.org/officeDocument/2006/relationships/tags" Target="../tags/tag1560.xml"/><Relationship Id="rId11" Type="http://schemas.openxmlformats.org/officeDocument/2006/relationships/tags" Target="../tags/tag1559.xml"/><Relationship Id="rId10" Type="http://schemas.openxmlformats.org/officeDocument/2006/relationships/tags" Target="../tags/tag1558.xml"/><Relationship Id="rId1" Type="http://schemas.openxmlformats.org/officeDocument/2006/relationships/tags" Target="../tags/tag1549.xml"/></Relationships>
</file>

<file path=ppt/slides/_rels/slide65.xml.rels><?xml version="1.0" encoding="UTF-8" standalone="yes"?>
<Relationships xmlns="http://schemas.openxmlformats.org/package/2006/relationships"><Relationship Id="rId9" Type="http://schemas.openxmlformats.org/officeDocument/2006/relationships/tags" Target="../tags/tag1583.xml"/><Relationship Id="rId8" Type="http://schemas.openxmlformats.org/officeDocument/2006/relationships/tags" Target="../tags/tag1582.xml"/><Relationship Id="rId7" Type="http://schemas.openxmlformats.org/officeDocument/2006/relationships/tags" Target="../tags/tag1581.xml"/><Relationship Id="rId6" Type="http://schemas.openxmlformats.org/officeDocument/2006/relationships/tags" Target="../tags/tag1580.xml"/><Relationship Id="rId5" Type="http://schemas.openxmlformats.org/officeDocument/2006/relationships/tags" Target="../tags/tag1579.xml"/><Relationship Id="rId4" Type="http://schemas.openxmlformats.org/officeDocument/2006/relationships/tags" Target="../tags/tag1578.xml"/><Relationship Id="rId3" Type="http://schemas.openxmlformats.org/officeDocument/2006/relationships/tags" Target="../tags/tag1577.xml"/><Relationship Id="rId25" Type="http://schemas.openxmlformats.org/officeDocument/2006/relationships/notesSlide" Target="../notesSlides/notesSlide65.xml"/><Relationship Id="rId24" Type="http://schemas.openxmlformats.org/officeDocument/2006/relationships/slideLayout" Target="../slideLayouts/slideLayout2.xml"/><Relationship Id="rId23" Type="http://schemas.openxmlformats.org/officeDocument/2006/relationships/tags" Target="../tags/tag1597.xml"/><Relationship Id="rId22" Type="http://schemas.openxmlformats.org/officeDocument/2006/relationships/tags" Target="../tags/tag1596.xml"/><Relationship Id="rId21" Type="http://schemas.openxmlformats.org/officeDocument/2006/relationships/tags" Target="../tags/tag1595.xml"/><Relationship Id="rId20" Type="http://schemas.openxmlformats.org/officeDocument/2006/relationships/tags" Target="../tags/tag1594.xml"/><Relationship Id="rId2" Type="http://schemas.openxmlformats.org/officeDocument/2006/relationships/tags" Target="../tags/tag1576.xml"/><Relationship Id="rId19" Type="http://schemas.openxmlformats.org/officeDocument/2006/relationships/tags" Target="../tags/tag1593.xml"/><Relationship Id="rId18" Type="http://schemas.openxmlformats.org/officeDocument/2006/relationships/tags" Target="../tags/tag1592.xml"/><Relationship Id="rId17" Type="http://schemas.openxmlformats.org/officeDocument/2006/relationships/tags" Target="../tags/tag1591.xml"/><Relationship Id="rId16" Type="http://schemas.openxmlformats.org/officeDocument/2006/relationships/tags" Target="../tags/tag1590.xml"/><Relationship Id="rId15" Type="http://schemas.openxmlformats.org/officeDocument/2006/relationships/tags" Target="../tags/tag1589.xml"/><Relationship Id="rId14" Type="http://schemas.openxmlformats.org/officeDocument/2006/relationships/tags" Target="../tags/tag1588.xml"/><Relationship Id="rId13" Type="http://schemas.openxmlformats.org/officeDocument/2006/relationships/tags" Target="../tags/tag1587.xml"/><Relationship Id="rId12" Type="http://schemas.openxmlformats.org/officeDocument/2006/relationships/tags" Target="../tags/tag1586.xml"/><Relationship Id="rId11" Type="http://schemas.openxmlformats.org/officeDocument/2006/relationships/tags" Target="../tags/tag1585.xml"/><Relationship Id="rId10" Type="http://schemas.openxmlformats.org/officeDocument/2006/relationships/tags" Target="../tags/tag1584.xml"/><Relationship Id="rId1" Type="http://schemas.openxmlformats.org/officeDocument/2006/relationships/tags" Target="../tags/tag1575.xml"/></Relationships>
</file>

<file path=ppt/slides/_rels/slide66.xml.rels><?xml version="1.0" encoding="UTF-8" standalone="yes"?>
<Relationships xmlns="http://schemas.openxmlformats.org/package/2006/relationships"><Relationship Id="rId9" Type="http://schemas.openxmlformats.org/officeDocument/2006/relationships/tags" Target="../tags/tag1606.xml"/><Relationship Id="rId8" Type="http://schemas.openxmlformats.org/officeDocument/2006/relationships/tags" Target="../tags/tag1605.xml"/><Relationship Id="rId7" Type="http://schemas.openxmlformats.org/officeDocument/2006/relationships/tags" Target="../tags/tag1604.xml"/><Relationship Id="rId6" Type="http://schemas.openxmlformats.org/officeDocument/2006/relationships/tags" Target="../tags/tag1603.xml"/><Relationship Id="rId5" Type="http://schemas.openxmlformats.org/officeDocument/2006/relationships/tags" Target="../tags/tag1602.xml"/><Relationship Id="rId42" Type="http://schemas.openxmlformats.org/officeDocument/2006/relationships/notesSlide" Target="../notesSlides/notesSlide66.xml"/><Relationship Id="rId41" Type="http://schemas.openxmlformats.org/officeDocument/2006/relationships/slideLayout" Target="../slideLayouts/slideLayout2.xml"/><Relationship Id="rId40" Type="http://schemas.openxmlformats.org/officeDocument/2006/relationships/tags" Target="../tags/tag1637.xml"/><Relationship Id="rId4" Type="http://schemas.openxmlformats.org/officeDocument/2006/relationships/tags" Target="../tags/tag1601.xml"/><Relationship Id="rId39" Type="http://schemas.openxmlformats.org/officeDocument/2006/relationships/tags" Target="../tags/tag1636.xml"/><Relationship Id="rId38" Type="http://schemas.openxmlformats.org/officeDocument/2006/relationships/tags" Target="../tags/tag1635.xml"/><Relationship Id="rId37" Type="http://schemas.openxmlformats.org/officeDocument/2006/relationships/tags" Target="../tags/tag1634.xml"/><Relationship Id="rId36" Type="http://schemas.openxmlformats.org/officeDocument/2006/relationships/tags" Target="../tags/tag1633.xml"/><Relationship Id="rId35" Type="http://schemas.openxmlformats.org/officeDocument/2006/relationships/tags" Target="../tags/tag1632.xml"/><Relationship Id="rId34" Type="http://schemas.openxmlformats.org/officeDocument/2006/relationships/tags" Target="../tags/tag1631.xml"/><Relationship Id="rId33" Type="http://schemas.openxmlformats.org/officeDocument/2006/relationships/tags" Target="../tags/tag1630.xml"/><Relationship Id="rId32" Type="http://schemas.openxmlformats.org/officeDocument/2006/relationships/tags" Target="../tags/tag1629.xml"/><Relationship Id="rId31" Type="http://schemas.openxmlformats.org/officeDocument/2006/relationships/tags" Target="../tags/tag1628.xml"/><Relationship Id="rId30" Type="http://schemas.openxmlformats.org/officeDocument/2006/relationships/tags" Target="../tags/tag1627.xml"/><Relationship Id="rId3" Type="http://schemas.openxmlformats.org/officeDocument/2006/relationships/tags" Target="../tags/tag1600.xml"/><Relationship Id="rId29" Type="http://schemas.openxmlformats.org/officeDocument/2006/relationships/tags" Target="../tags/tag1626.xml"/><Relationship Id="rId28" Type="http://schemas.openxmlformats.org/officeDocument/2006/relationships/tags" Target="../tags/tag1625.xml"/><Relationship Id="rId27" Type="http://schemas.openxmlformats.org/officeDocument/2006/relationships/tags" Target="../tags/tag1624.xml"/><Relationship Id="rId26" Type="http://schemas.openxmlformats.org/officeDocument/2006/relationships/tags" Target="../tags/tag1623.xml"/><Relationship Id="rId25" Type="http://schemas.openxmlformats.org/officeDocument/2006/relationships/tags" Target="../tags/tag1622.xml"/><Relationship Id="rId24" Type="http://schemas.openxmlformats.org/officeDocument/2006/relationships/tags" Target="../tags/tag1621.xml"/><Relationship Id="rId23" Type="http://schemas.openxmlformats.org/officeDocument/2006/relationships/tags" Target="../tags/tag1620.xml"/><Relationship Id="rId22" Type="http://schemas.openxmlformats.org/officeDocument/2006/relationships/tags" Target="../tags/tag1619.xml"/><Relationship Id="rId21" Type="http://schemas.openxmlformats.org/officeDocument/2006/relationships/tags" Target="../tags/tag1618.xml"/><Relationship Id="rId20" Type="http://schemas.openxmlformats.org/officeDocument/2006/relationships/tags" Target="../tags/tag1617.xml"/><Relationship Id="rId2" Type="http://schemas.openxmlformats.org/officeDocument/2006/relationships/tags" Target="../tags/tag1599.xml"/><Relationship Id="rId19" Type="http://schemas.openxmlformats.org/officeDocument/2006/relationships/tags" Target="../tags/tag1616.xml"/><Relationship Id="rId18" Type="http://schemas.openxmlformats.org/officeDocument/2006/relationships/tags" Target="../tags/tag1615.xml"/><Relationship Id="rId17" Type="http://schemas.openxmlformats.org/officeDocument/2006/relationships/tags" Target="../tags/tag1614.xml"/><Relationship Id="rId16" Type="http://schemas.openxmlformats.org/officeDocument/2006/relationships/tags" Target="../tags/tag1613.xml"/><Relationship Id="rId15" Type="http://schemas.openxmlformats.org/officeDocument/2006/relationships/tags" Target="../tags/tag1612.xml"/><Relationship Id="rId14" Type="http://schemas.openxmlformats.org/officeDocument/2006/relationships/tags" Target="../tags/tag1611.xml"/><Relationship Id="rId13" Type="http://schemas.openxmlformats.org/officeDocument/2006/relationships/tags" Target="../tags/tag1610.xml"/><Relationship Id="rId12" Type="http://schemas.openxmlformats.org/officeDocument/2006/relationships/tags" Target="../tags/tag1609.xml"/><Relationship Id="rId11" Type="http://schemas.openxmlformats.org/officeDocument/2006/relationships/tags" Target="../tags/tag1608.xml"/><Relationship Id="rId10" Type="http://schemas.openxmlformats.org/officeDocument/2006/relationships/tags" Target="../tags/tag1607.xml"/><Relationship Id="rId1" Type="http://schemas.openxmlformats.org/officeDocument/2006/relationships/tags" Target="../tags/tag1598.xml"/></Relationships>
</file>

<file path=ppt/slides/_rels/slide6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7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640.xml"/><Relationship Id="rId2" Type="http://schemas.openxmlformats.org/officeDocument/2006/relationships/tags" Target="../tags/tag1639.xml"/><Relationship Id="rId1" Type="http://schemas.openxmlformats.org/officeDocument/2006/relationships/tags" Target="../tags/tag1638.xml"/></Relationships>
</file>

<file path=ppt/slides/_rels/slide68.xml.rels><?xml version="1.0" encoding="UTF-8" standalone="yes"?>
<Relationships xmlns="http://schemas.openxmlformats.org/package/2006/relationships"><Relationship Id="rId9" Type="http://schemas.openxmlformats.org/officeDocument/2006/relationships/tags" Target="../tags/tag1649.xml"/><Relationship Id="rId8" Type="http://schemas.openxmlformats.org/officeDocument/2006/relationships/tags" Target="../tags/tag1648.xml"/><Relationship Id="rId7" Type="http://schemas.openxmlformats.org/officeDocument/2006/relationships/tags" Target="../tags/tag1647.xml"/><Relationship Id="rId6" Type="http://schemas.openxmlformats.org/officeDocument/2006/relationships/tags" Target="../tags/tag1646.xml"/><Relationship Id="rId5" Type="http://schemas.openxmlformats.org/officeDocument/2006/relationships/tags" Target="../tags/tag1645.xml"/><Relationship Id="rId4" Type="http://schemas.openxmlformats.org/officeDocument/2006/relationships/tags" Target="../tags/tag1644.xml"/><Relationship Id="rId34" Type="http://schemas.openxmlformats.org/officeDocument/2006/relationships/notesSlide" Target="../notesSlides/notesSlide68.xml"/><Relationship Id="rId33" Type="http://schemas.openxmlformats.org/officeDocument/2006/relationships/slideLayout" Target="../slideLayouts/slideLayout2.xml"/><Relationship Id="rId32" Type="http://schemas.openxmlformats.org/officeDocument/2006/relationships/tags" Target="../tags/tag1672.xml"/><Relationship Id="rId31" Type="http://schemas.openxmlformats.org/officeDocument/2006/relationships/tags" Target="../tags/tag1671.xml"/><Relationship Id="rId30" Type="http://schemas.openxmlformats.org/officeDocument/2006/relationships/tags" Target="../tags/tag1670.xml"/><Relationship Id="rId3" Type="http://schemas.openxmlformats.org/officeDocument/2006/relationships/tags" Target="../tags/tag1643.xml"/><Relationship Id="rId29" Type="http://schemas.openxmlformats.org/officeDocument/2006/relationships/tags" Target="../tags/tag1669.xml"/><Relationship Id="rId28" Type="http://schemas.openxmlformats.org/officeDocument/2006/relationships/tags" Target="../tags/tag1668.xml"/><Relationship Id="rId27" Type="http://schemas.openxmlformats.org/officeDocument/2006/relationships/tags" Target="../tags/tag1667.xml"/><Relationship Id="rId26" Type="http://schemas.openxmlformats.org/officeDocument/2006/relationships/tags" Target="../tags/tag1666.xml"/><Relationship Id="rId25" Type="http://schemas.openxmlformats.org/officeDocument/2006/relationships/tags" Target="../tags/tag1665.xml"/><Relationship Id="rId24" Type="http://schemas.openxmlformats.org/officeDocument/2006/relationships/tags" Target="../tags/tag1664.xml"/><Relationship Id="rId23" Type="http://schemas.openxmlformats.org/officeDocument/2006/relationships/tags" Target="../tags/tag1663.xml"/><Relationship Id="rId22" Type="http://schemas.openxmlformats.org/officeDocument/2006/relationships/tags" Target="../tags/tag1662.xml"/><Relationship Id="rId21" Type="http://schemas.openxmlformats.org/officeDocument/2006/relationships/tags" Target="../tags/tag1661.xml"/><Relationship Id="rId20" Type="http://schemas.openxmlformats.org/officeDocument/2006/relationships/tags" Target="../tags/tag1660.xml"/><Relationship Id="rId2" Type="http://schemas.openxmlformats.org/officeDocument/2006/relationships/tags" Target="../tags/tag1642.xml"/><Relationship Id="rId19" Type="http://schemas.openxmlformats.org/officeDocument/2006/relationships/tags" Target="../tags/tag1659.xml"/><Relationship Id="rId18" Type="http://schemas.openxmlformats.org/officeDocument/2006/relationships/tags" Target="../tags/tag1658.xml"/><Relationship Id="rId17" Type="http://schemas.openxmlformats.org/officeDocument/2006/relationships/tags" Target="../tags/tag1657.xml"/><Relationship Id="rId16" Type="http://schemas.openxmlformats.org/officeDocument/2006/relationships/tags" Target="../tags/tag1656.xml"/><Relationship Id="rId15" Type="http://schemas.openxmlformats.org/officeDocument/2006/relationships/tags" Target="../tags/tag1655.xml"/><Relationship Id="rId14" Type="http://schemas.openxmlformats.org/officeDocument/2006/relationships/tags" Target="../tags/tag1654.xml"/><Relationship Id="rId13" Type="http://schemas.openxmlformats.org/officeDocument/2006/relationships/tags" Target="../tags/tag1653.xml"/><Relationship Id="rId12" Type="http://schemas.openxmlformats.org/officeDocument/2006/relationships/tags" Target="../tags/tag1652.xml"/><Relationship Id="rId11" Type="http://schemas.openxmlformats.org/officeDocument/2006/relationships/tags" Target="../tags/tag1651.xml"/><Relationship Id="rId10" Type="http://schemas.openxmlformats.org/officeDocument/2006/relationships/tags" Target="../tags/tag1650.xml"/><Relationship Id="rId1" Type="http://schemas.openxmlformats.org/officeDocument/2006/relationships/tags" Target="../tags/tag1641.xml"/></Relationships>
</file>

<file path=ppt/slides/_rels/slide69.xml.rels><?xml version="1.0" encoding="UTF-8" standalone="yes"?>
<Relationships xmlns="http://schemas.openxmlformats.org/package/2006/relationships"><Relationship Id="rId9" Type="http://schemas.openxmlformats.org/officeDocument/2006/relationships/tags" Target="../tags/tag1681.xml"/><Relationship Id="rId8" Type="http://schemas.openxmlformats.org/officeDocument/2006/relationships/tags" Target="../tags/tag1680.xml"/><Relationship Id="rId7" Type="http://schemas.openxmlformats.org/officeDocument/2006/relationships/tags" Target="../tags/tag1679.xml"/><Relationship Id="rId6" Type="http://schemas.openxmlformats.org/officeDocument/2006/relationships/tags" Target="../tags/tag1678.xml"/><Relationship Id="rId5" Type="http://schemas.openxmlformats.org/officeDocument/2006/relationships/tags" Target="../tags/tag1677.xml"/><Relationship Id="rId4" Type="http://schemas.openxmlformats.org/officeDocument/2006/relationships/tags" Target="../tags/tag1676.xml"/><Relationship Id="rId3" Type="http://schemas.openxmlformats.org/officeDocument/2006/relationships/tags" Target="../tags/tag1675.xml"/><Relationship Id="rId2" Type="http://schemas.openxmlformats.org/officeDocument/2006/relationships/tags" Target="../tags/tag1674.xml"/><Relationship Id="rId18" Type="http://schemas.openxmlformats.org/officeDocument/2006/relationships/notesSlide" Target="../notesSlides/notesSlide69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1688.xml"/><Relationship Id="rId15" Type="http://schemas.openxmlformats.org/officeDocument/2006/relationships/tags" Target="../tags/tag1687.xml"/><Relationship Id="rId14" Type="http://schemas.openxmlformats.org/officeDocument/2006/relationships/tags" Target="../tags/tag1686.xml"/><Relationship Id="rId13" Type="http://schemas.openxmlformats.org/officeDocument/2006/relationships/tags" Target="../tags/tag1685.xml"/><Relationship Id="rId12" Type="http://schemas.openxmlformats.org/officeDocument/2006/relationships/tags" Target="../tags/tag1684.xml"/><Relationship Id="rId11" Type="http://schemas.openxmlformats.org/officeDocument/2006/relationships/tags" Target="../tags/tag1683.xml"/><Relationship Id="rId10" Type="http://schemas.openxmlformats.org/officeDocument/2006/relationships/tags" Target="../tags/tag1682.xml"/><Relationship Id="rId1" Type="http://schemas.openxmlformats.org/officeDocument/2006/relationships/tags" Target="../tags/tag167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6" Type="http://schemas.openxmlformats.org/officeDocument/2006/relationships/notesSlide" Target="../notesSlides/notesSlide7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tags" Target="../tags/tag108.xml"/></Relationships>
</file>

<file path=ppt/slides/_rels/slide70.xml.rels><?xml version="1.0" encoding="UTF-8" standalone="yes"?>
<Relationships xmlns="http://schemas.openxmlformats.org/package/2006/relationships"><Relationship Id="rId9" Type="http://schemas.openxmlformats.org/officeDocument/2006/relationships/tags" Target="../tags/tag1697.xml"/><Relationship Id="rId8" Type="http://schemas.openxmlformats.org/officeDocument/2006/relationships/tags" Target="../tags/tag1696.xml"/><Relationship Id="rId7" Type="http://schemas.openxmlformats.org/officeDocument/2006/relationships/tags" Target="../tags/tag1695.xml"/><Relationship Id="rId6" Type="http://schemas.openxmlformats.org/officeDocument/2006/relationships/tags" Target="../tags/tag1694.xml"/><Relationship Id="rId5" Type="http://schemas.openxmlformats.org/officeDocument/2006/relationships/tags" Target="../tags/tag1693.xml"/><Relationship Id="rId45" Type="http://schemas.openxmlformats.org/officeDocument/2006/relationships/notesSlide" Target="../notesSlides/notesSlide70.xml"/><Relationship Id="rId44" Type="http://schemas.openxmlformats.org/officeDocument/2006/relationships/slideLayout" Target="../slideLayouts/slideLayout2.xml"/><Relationship Id="rId43" Type="http://schemas.openxmlformats.org/officeDocument/2006/relationships/tags" Target="../tags/tag1731.xml"/><Relationship Id="rId42" Type="http://schemas.openxmlformats.org/officeDocument/2006/relationships/tags" Target="../tags/tag1730.xml"/><Relationship Id="rId41" Type="http://schemas.openxmlformats.org/officeDocument/2006/relationships/tags" Target="../tags/tag1729.xml"/><Relationship Id="rId40" Type="http://schemas.openxmlformats.org/officeDocument/2006/relationships/tags" Target="../tags/tag1728.xml"/><Relationship Id="rId4" Type="http://schemas.openxmlformats.org/officeDocument/2006/relationships/tags" Target="../tags/tag1692.xml"/><Relationship Id="rId39" Type="http://schemas.openxmlformats.org/officeDocument/2006/relationships/tags" Target="../tags/tag1727.xml"/><Relationship Id="rId38" Type="http://schemas.openxmlformats.org/officeDocument/2006/relationships/tags" Target="../tags/tag1726.xml"/><Relationship Id="rId37" Type="http://schemas.openxmlformats.org/officeDocument/2006/relationships/tags" Target="../tags/tag1725.xml"/><Relationship Id="rId36" Type="http://schemas.openxmlformats.org/officeDocument/2006/relationships/tags" Target="../tags/tag1724.xml"/><Relationship Id="rId35" Type="http://schemas.openxmlformats.org/officeDocument/2006/relationships/tags" Target="../tags/tag1723.xml"/><Relationship Id="rId34" Type="http://schemas.openxmlformats.org/officeDocument/2006/relationships/tags" Target="../tags/tag1722.xml"/><Relationship Id="rId33" Type="http://schemas.openxmlformats.org/officeDocument/2006/relationships/tags" Target="../tags/tag1721.xml"/><Relationship Id="rId32" Type="http://schemas.openxmlformats.org/officeDocument/2006/relationships/tags" Target="../tags/tag1720.xml"/><Relationship Id="rId31" Type="http://schemas.openxmlformats.org/officeDocument/2006/relationships/tags" Target="../tags/tag1719.xml"/><Relationship Id="rId30" Type="http://schemas.openxmlformats.org/officeDocument/2006/relationships/tags" Target="../tags/tag1718.xml"/><Relationship Id="rId3" Type="http://schemas.openxmlformats.org/officeDocument/2006/relationships/tags" Target="../tags/tag1691.xml"/><Relationship Id="rId29" Type="http://schemas.openxmlformats.org/officeDocument/2006/relationships/tags" Target="../tags/tag1717.xml"/><Relationship Id="rId28" Type="http://schemas.openxmlformats.org/officeDocument/2006/relationships/tags" Target="../tags/tag1716.xml"/><Relationship Id="rId27" Type="http://schemas.openxmlformats.org/officeDocument/2006/relationships/tags" Target="../tags/tag1715.xml"/><Relationship Id="rId26" Type="http://schemas.openxmlformats.org/officeDocument/2006/relationships/tags" Target="../tags/tag1714.xml"/><Relationship Id="rId25" Type="http://schemas.openxmlformats.org/officeDocument/2006/relationships/tags" Target="../tags/tag1713.xml"/><Relationship Id="rId24" Type="http://schemas.openxmlformats.org/officeDocument/2006/relationships/tags" Target="../tags/tag1712.xml"/><Relationship Id="rId23" Type="http://schemas.openxmlformats.org/officeDocument/2006/relationships/tags" Target="../tags/tag1711.xml"/><Relationship Id="rId22" Type="http://schemas.openxmlformats.org/officeDocument/2006/relationships/tags" Target="../tags/tag1710.xml"/><Relationship Id="rId21" Type="http://schemas.openxmlformats.org/officeDocument/2006/relationships/tags" Target="../tags/tag1709.xml"/><Relationship Id="rId20" Type="http://schemas.openxmlformats.org/officeDocument/2006/relationships/tags" Target="../tags/tag1708.xml"/><Relationship Id="rId2" Type="http://schemas.openxmlformats.org/officeDocument/2006/relationships/tags" Target="../tags/tag1690.xml"/><Relationship Id="rId19" Type="http://schemas.openxmlformats.org/officeDocument/2006/relationships/tags" Target="../tags/tag1707.xml"/><Relationship Id="rId18" Type="http://schemas.openxmlformats.org/officeDocument/2006/relationships/tags" Target="../tags/tag1706.xml"/><Relationship Id="rId17" Type="http://schemas.openxmlformats.org/officeDocument/2006/relationships/tags" Target="../tags/tag1705.xml"/><Relationship Id="rId16" Type="http://schemas.openxmlformats.org/officeDocument/2006/relationships/tags" Target="../tags/tag1704.xml"/><Relationship Id="rId15" Type="http://schemas.openxmlformats.org/officeDocument/2006/relationships/tags" Target="../tags/tag1703.xml"/><Relationship Id="rId14" Type="http://schemas.openxmlformats.org/officeDocument/2006/relationships/tags" Target="../tags/tag1702.xml"/><Relationship Id="rId13" Type="http://schemas.openxmlformats.org/officeDocument/2006/relationships/tags" Target="../tags/tag1701.xml"/><Relationship Id="rId12" Type="http://schemas.openxmlformats.org/officeDocument/2006/relationships/tags" Target="../tags/tag1700.xml"/><Relationship Id="rId11" Type="http://schemas.openxmlformats.org/officeDocument/2006/relationships/tags" Target="../tags/tag1699.xml"/><Relationship Id="rId10" Type="http://schemas.openxmlformats.org/officeDocument/2006/relationships/tags" Target="../tags/tag1698.xml"/><Relationship Id="rId1" Type="http://schemas.openxmlformats.org/officeDocument/2006/relationships/tags" Target="../tags/tag1689.xml"/></Relationships>
</file>

<file path=ppt/slides/_rels/slide71.xml.rels><?xml version="1.0" encoding="UTF-8" standalone="yes"?>
<Relationships xmlns="http://schemas.openxmlformats.org/package/2006/relationships"><Relationship Id="rId9" Type="http://schemas.openxmlformats.org/officeDocument/2006/relationships/tags" Target="../tags/tag1740.xml"/><Relationship Id="rId8" Type="http://schemas.openxmlformats.org/officeDocument/2006/relationships/tags" Target="../tags/tag1739.xml"/><Relationship Id="rId7" Type="http://schemas.openxmlformats.org/officeDocument/2006/relationships/tags" Target="../tags/tag1738.xml"/><Relationship Id="rId6" Type="http://schemas.openxmlformats.org/officeDocument/2006/relationships/tags" Target="../tags/tag1737.xml"/><Relationship Id="rId5" Type="http://schemas.openxmlformats.org/officeDocument/2006/relationships/tags" Target="../tags/tag1736.xml"/><Relationship Id="rId4" Type="http://schemas.openxmlformats.org/officeDocument/2006/relationships/tags" Target="../tags/tag1735.xml"/><Relationship Id="rId3" Type="http://schemas.openxmlformats.org/officeDocument/2006/relationships/tags" Target="../tags/tag1734.xml"/><Relationship Id="rId26" Type="http://schemas.openxmlformats.org/officeDocument/2006/relationships/notesSlide" Target="../notesSlides/notesSlide71.xml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1755.xml"/><Relationship Id="rId23" Type="http://schemas.openxmlformats.org/officeDocument/2006/relationships/tags" Target="../tags/tag1754.xml"/><Relationship Id="rId22" Type="http://schemas.openxmlformats.org/officeDocument/2006/relationships/tags" Target="../tags/tag1753.xml"/><Relationship Id="rId21" Type="http://schemas.openxmlformats.org/officeDocument/2006/relationships/tags" Target="../tags/tag1752.xml"/><Relationship Id="rId20" Type="http://schemas.openxmlformats.org/officeDocument/2006/relationships/tags" Target="../tags/tag1751.xml"/><Relationship Id="rId2" Type="http://schemas.openxmlformats.org/officeDocument/2006/relationships/tags" Target="../tags/tag1733.xml"/><Relationship Id="rId19" Type="http://schemas.openxmlformats.org/officeDocument/2006/relationships/tags" Target="../tags/tag1750.xml"/><Relationship Id="rId18" Type="http://schemas.openxmlformats.org/officeDocument/2006/relationships/tags" Target="../tags/tag1749.xml"/><Relationship Id="rId17" Type="http://schemas.openxmlformats.org/officeDocument/2006/relationships/tags" Target="../tags/tag1748.xml"/><Relationship Id="rId16" Type="http://schemas.openxmlformats.org/officeDocument/2006/relationships/tags" Target="../tags/tag1747.xml"/><Relationship Id="rId15" Type="http://schemas.openxmlformats.org/officeDocument/2006/relationships/tags" Target="../tags/tag1746.xml"/><Relationship Id="rId14" Type="http://schemas.openxmlformats.org/officeDocument/2006/relationships/tags" Target="../tags/tag1745.xml"/><Relationship Id="rId13" Type="http://schemas.openxmlformats.org/officeDocument/2006/relationships/tags" Target="../tags/tag1744.xml"/><Relationship Id="rId12" Type="http://schemas.openxmlformats.org/officeDocument/2006/relationships/tags" Target="../tags/tag1743.xml"/><Relationship Id="rId11" Type="http://schemas.openxmlformats.org/officeDocument/2006/relationships/tags" Target="../tags/tag1742.xml"/><Relationship Id="rId10" Type="http://schemas.openxmlformats.org/officeDocument/2006/relationships/tags" Target="../tags/tag1741.xml"/><Relationship Id="rId1" Type="http://schemas.openxmlformats.org/officeDocument/2006/relationships/tags" Target="../tags/tag1732.xml"/></Relationships>
</file>

<file path=ppt/slides/_rels/slide72.xml.rels><?xml version="1.0" encoding="UTF-8" standalone="yes"?>
<Relationships xmlns="http://schemas.openxmlformats.org/package/2006/relationships"><Relationship Id="rId9" Type="http://schemas.openxmlformats.org/officeDocument/2006/relationships/tags" Target="../tags/tag1764.xml"/><Relationship Id="rId8" Type="http://schemas.openxmlformats.org/officeDocument/2006/relationships/tags" Target="../tags/tag1763.xml"/><Relationship Id="rId7" Type="http://schemas.openxmlformats.org/officeDocument/2006/relationships/tags" Target="../tags/tag1762.xml"/><Relationship Id="rId6" Type="http://schemas.openxmlformats.org/officeDocument/2006/relationships/tags" Target="../tags/tag1761.xml"/><Relationship Id="rId5" Type="http://schemas.openxmlformats.org/officeDocument/2006/relationships/tags" Target="../tags/tag1760.xml"/><Relationship Id="rId40" Type="http://schemas.openxmlformats.org/officeDocument/2006/relationships/notesSlide" Target="../notesSlides/notesSlide72.xml"/><Relationship Id="rId4" Type="http://schemas.openxmlformats.org/officeDocument/2006/relationships/tags" Target="../tags/tag1759.xml"/><Relationship Id="rId39" Type="http://schemas.openxmlformats.org/officeDocument/2006/relationships/slideLayout" Target="../slideLayouts/slideLayout2.xml"/><Relationship Id="rId38" Type="http://schemas.openxmlformats.org/officeDocument/2006/relationships/tags" Target="../tags/tag1793.xml"/><Relationship Id="rId37" Type="http://schemas.openxmlformats.org/officeDocument/2006/relationships/tags" Target="../tags/tag1792.xml"/><Relationship Id="rId36" Type="http://schemas.openxmlformats.org/officeDocument/2006/relationships/tags" Target="../tags/tag1791.xml"/><Relationship Id="rId35" Type="http://schemas.openxmlformats.org/officeDocument/2006/relationships/tags" Target="../tags/tag1790.xml"/><Relationship Id="rId34" Type="http://schemas.openxmlformats.org/officeDocument/2006/relationships/tags" Target="../tags/tag1789.xml"/><Relationship Id="rId33" Type="http://schemas.openxmlformats.org/officeDocument/2006/relationships/tags" Target="../tags/tag1788.xml"/><Relationship Id="rId32" Type="http://schemas.openxmlformats.org/officeDocument/2006/relationships/tags" Target="../tags/tag1787.xml"/><Relationship Id="rId31" Type="http://schemas.openxmlformats.org/officeDocument/2006/relationships/tags" Target="../tags/tag1786.xml"/><Relationship Id="rId30" Type="http://schemas.openxmlformats.org/officeDocument/2006/relationships/tags" Target="../tags/tag1785.xml"/><Relationship Id="rId3" Type="http://schemas.openxmlformats.org/officeDocument/2006/relationships/tags" Target="../tags/tag1758.xml"/><Relationship Id="rId29" Type="http://schemas.openxmlformats.org/officeDocument/2006/relationships/tags" Target="../tags/tag1784.xml"/><Relationship Id="rId28" Type="http://schemas.openxmlformats.org/officeDocument/2006/relationships/tags" Target="../tags/tag1783.xml"/><Relationship Id="rId27" Type="http://schemas.openxmlformats.org/officeDocument/2006/relationships/tags" Target="../tags/tag1782.xml"/><Relationship Id="rId26" Type="http://schemas.openxmlformats.org/officeDocument/2006/relationships/tags" Target="../tags/tag1781.xml"/><Relationship Id="rId25" Type="http://schemas.openxmlformats.org/officeDocument/2006/relationships/tags" Target="../tags/tag1780.xml"/><Relationship Id="rId24" Type="http://schemas.openxmlformats.org/officeDocument/2006/relationships/tags" Target="../tags/tag1779.xml"/><Relationship Id="rId23" Type="http://schemas.openxmlformats.org/officeDocument/2006/relationships/tags" Target="../tags/tag1778.xml"/><Relationship Id="rId22" Type="http://schemas.openxmlformats.org/officeDocument/2006/relationships/tags" Target="../tags/tag1777.xml"/><Relationship Id="rId21" Type="http://schemas.openxmlformats.org/officeDocument/2006/relationships/tags" Target="../tags/tag1776.xml"/><Relationship Id="rId20" Type="http://schemas.openxmlformats.org/officeDocument/2006/relationships/tags" Target="../tags/tag1775.xml"/><Relationship Id="rId2" Type="http://schemas.openxmlformats.org/officeDocument/2006/relationships/tags" Target="../tags/tag1757.xml"/><Relationship Id="rId19" Type="http://schemas.openxmlformats.org/officeDocument/2006/relationships/tags" Target="../tags/tag1774.xml"/><Relationship Id="rId18" Type="http://schemas.openxmlformats.org/officeDocument/2006/relationships/tags" Target="../tags/tag1773.xml"/><Relationship Id="rId17" Type="http://schemas.openxmlformats.org/officeDocument/2006/relationships/tags" Target="../tags/tag1772.xml"/><Relationship Id="rId16" Type="http://schemas.openxmlformats.org/officeDocument/2006/relationships/tags" Target="../tags/tag1771.xml"/><Relationship Id="rId15" Type="http://schemas.openxmlformats.org/officeDocument/2006/relationships/tags" Target="../tags/tag1770.xml"/><Relationship Id="rId14" Type="http://schemas.openxmlformats.org/officeDocument/2006/relationships/tags" Target="../tags/tag1769.xml"/><Relationship Id="rId13" Type="http://schemas.openxmlformats.org/officeDocument/2006/relationships/tags" Target="../tags/tag1768.xml"/><Relationship Id="rId12" Type="http://schemas.openxmlformats.org/officeDocument/2006/relationships/tags" Target="../tags/tag1767.xml"/><Relationship Id="rId11" Type="http://schemas.openxmlformats.org/officeDocument/2006/relationships/tags" Target="../tags/tag1766.xml"/><Relationship Id="rId10" Type="http://schemas.openxmlformats.org/officeDocument/2006/relationships/tags" Target="../tags/tag1765.xml"/><Relationship Id="rId1" Type="http://schemas.openxmlformats.org/officeDocument/2006/relationships/tags" Target="../tags/tag1756.xml"/></Relationships>
</file>

<file path=ppt/slides/_rels/slide7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801.xml"/><Relationship Id="rId7" Type="http://schemas.openxmlformats.org/officeDocument/2006/relationships/tags" Target="../tags/tag1800.xml"/><Relationship Id="rId6" Type="http://schemas.openxmlformats.org/officeDocument/2006/relationships/tags" Target="../tags/tag1799.xml"/><Relationship Id="rId5" Type="http://schemas.openxmlformats.org/officeDocument/2006/relationships/tags" Target="../tags/tag1798.xml"/><Relationship Id="rId4" Type="http://schemas.openxmlformats.org/officeDocument/2006/relationships/tags" Target="../tags/tag1797.xml"/><Relationship Id="rId3" Type="http://schemas.openxmlformats.org/officeDocument/2006/relationships/tags" Target="../tags/tag1796.xml"/><Relationship Id="rId2" Type="http://schemas.openxmlformats.org/officeDocument/2006/relationships/tags" Target="../tags/tag1795.xml"/><Relationship Id="rId10" Type="http://schemas.openxmlformats.org/officeDocument/2006/relationships/notesSlide" Target="../notesSlides/notesSlide73.xml"/><Relationship Id="rId1" Type="http://schemas.openxmlformats.org/officeDocument/2006/relationships/tags" Target="../tags/tag1794.xml"/></Relationships>
</file>

<file path=ppt/slides/_rels/slide74.xml.rels><?xml version="1.0" encoding="UTF-8" standalone="yes"?>
<Relationships xmlns="http://schemas.openxmlformats.org/package/2006/relationships"><Relationship Id="rId9" Type="http://schemas.openxmlformats.org/officeDocument/2006/relationships/tags" Target="../tags/tag1810.xml"/><Relationship Id="rId8" Type="http://schemas.openxmlformats.org/officeDocument/2006/relationships/tags" Target="../tags/tag1809.xml"/><Relationship Id="rId7" Type="http://schemas.openxmlformats.org/officeDocument/2006/relationships/tags" Target="../tags/tag1808.xml"/><Relationship Id="rId6" Type="http://schemas.openxmlformats.org/officeDocument/2006/relationships/tags" Target="../tags/tag1807.xml"/><Relationship Id="rId5" Type="http://schemas.openxmlformats.org/officeDocument/2006/relationships/tags" Target="../tags/tag1806.xml"/><Relationship Id="rId4" Type="http://schemas.openxmlformats.org/officeDocument/2006/relationships/tags" Target="../tags/tag1805.xml"/><Relationship Id="rId3" Type="http://schemas.openxmlformats.org/officeDocument/2006/relationships/tags" Target="../tags/tag1804.xml"/><Relationship Id="rId22" Type="http://schemas.openxmlformats.org/officeDocument/2006/relationships/notesSlide" Target="../notesSlides/notesSlide74.xml"/><Relationship Id="rId21" Type="http://schemas.openxmlformats.org/officeDocument/2006/relationships/slideLayout" Target="../slideLayouts/slideLayout2.xml"/><Relationship Id="rId20" Type="http://schemas.openxmlformats.org/officeDocument/2006/relationships/tags" Target="../tags/tag1821.xml"/><Relationship Id="rId2" Type="http://schemas.openxmlformats.org/officeDocument/2006/relationships/tags" Target="../tags/tag1803.xml"/><Relationship Id="rId19" Type="http://schemas.openxmlformats.org/officeDocument/2006/relationships/tags" Target="../tags/tag1820.xml"/><Relationship Id="rId18" Type="http://schemas.openxmlformats.org/officeDocument/2006/relationships/tags" Target="../tags/tag1819.xml"/><Relationship Id="rId17" Type="http://schemas.openxmlformats.org/officeDocument/2006/relationships/tags" Target="../tags/tag1818.xml"/><Relationship Id="rId16" Type="http://schemas.openxmlformats.org/officeDocument/2006/relationships/tags" Target="../tags/tag1817.xml"/><Relationship Id="rId15" Type="http://schemas.openxmlformats.org/officeDocument/2006/relationships/tags" Target="../tags/tag1816.xml"/><Relationship Id="rId14" Type="http://schemas.openxmlformats.org/officeDocument/2006/relationships/tags" Target="../tags/tag1815.xml"/><Relationship Id="rId13" Type="http://schemas.openxmlformats.org/officeDocument/2006/relationships/tags" Target="../tags/tag1814.xml"/><Relationship Id="rId12" Type="http://schemas.openxmlformats.org/officeDocument/2006/relationships/tags" Target="../tags/tag1813.xml"/><Relationship Id="rId11" Type="http://schemas.openxmlformats.org/officeDocument/2006/relationships/tags" Target="../tags/tag1812.xml"/><Relationship Id="rId10" Type="http://schemas.openxmlformats.org/officeDocument/2006/relationships/tags" Target="../tags/tag1811.xml"/><Relationship Id="rId1" Type="http://schemas.openxmlformats.org/officeDocument/2006/relationships/tags" Target="../tags/tag1802.xml"/></Relationships>
</file>

<file path=ppt/slides/_rels/slide75.xml.rels><?xml version="1.0" encoding="UTF-8" standalone="yes"?>
<Relationships xmlns="http://schemas.openxmlformats.org/package/2006/relationships"><Relationship Id="rId9" Type="http://schemas.openxmlformats.org/officeDocument/2006/relationships/tags" Target="../tags/tag1830.xml"/><Relationship Id="rId8" Type="http://schemas.openxmlformats.org/officeDocument/2006/relationships/tags" Target="../tags/tag1829.xml"/><Relationship Id="rId7" Type="http://schemas.openxmlformats.org/officeDocument/2006/relationships/tags" Target="../tags/tag1828.xml"/><Relationship Id="rId6" Type="http://schemas.openxmlformats.org/officeDocument/2006/relationships/tags" Target="../tags/tag1827.xml"/><Relationship Id="rId5" Type="http://schemas.openxmlformats.org/officeDocument/2006/relationships/tags" Target="../tags/tag1826.xml"/><Relationship Id="rId4" Type="http://schemas.openxmlformats.org/officeDocument/2006/relationships/tags" Target="../tags/tag1825.xml"/><Relationship Id="rId3" Type="http://schemas.openxmlformats.org/officeDocument/2006/relationships/tags" Target="../tags/tag1824.xml"/><Relationship Id="rId2" Type="http://schemas.openxmlformats.org/officeDocument/2006/relationships/tags" Target="../tags/tag1823.xml"/><Relationship Id="rId18" Type="http://schemas.openxmlformats.org/officeDocument/2006/relationships/notesSlide" Target="../notesSlides/notesSlide75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1837.xml"/><Relationship Id="rId15" Type="http://schemas.openxmlformats.org/officeDocument/2006/relationships/tags" Target="../tags/tag1836.xml"/><Relationship Id="rId14" Type="http://schemas.openxmlformats.org/officeDocument/2006/relationships/tags" Target="../tags/tag1835.xml"/><Relationship Id="rId13" Type="http://schemas.openxmlformats.org/officeDocument/2006/relationships/tags" Target="../tags/tag1834.xml"/><Relationship Id="rId12" Type="http://schemas.openxmlformats.org/officeDocument/2006/relationships/tags" Target="../tags/tag1833.xml"/><Relationship Id="rId11" Type="http://schemas.openxmlformats.org/officeDocument/2006/relationships/tags" Target="../tags/tag1832.xml"/><Relationship Id="rId10" Type="http://schemas.openxmlformats.org/officeDocument/2006/relationships/tags" Target="../tags/tag1831.xml"/><Relationship Id="rId1" Type="http://schemas.openxmlformats.org/officeDocument/2006/relationships/tags" Target="../tags/tag1822.xml"/></Relationships>
</file>

<file path=ppt/slides/_rels/slide76.xml.rels><?xml version="1.0" encoding="UTF-8" standalone="yes"?>
<Relationships xmlns="http://schemas.openxmlformats.org/package/2006/relationships"><Relationship Id="rId9" Type="http://schemas.openxmlformats.org/officeDocument/2006/relationships/tags" Target="../tags/tag1846.xml"/><Relationship Id="rId8" Type="http://schemas.openxmlformats.org/officeDocument/2006/relationships/tags" Target="../tags/tag1845.xml"/><Relationship Id="rId7" Type="http://schemas.openxmlformats.org/officeDocument/2006/relationships/tags" Target="../tags/tag1844.xml"/><Relationship Id="rId6" Type="http://schemas.openxmlformats.org/officeDocument/2006/relationships/tags" Target="../tags/tag1843.xml"/><Relationship Id="rId5" Type="http://schemas.openxmlformats.org/officeDocument/2006/relationships/tags" Target="../tags/tag1842.xml"/><Relationship Id="rId4" Type="http://schemas.openxmlformats.org/officeDocument/2006/relationships/tags" Target="../tags/tag1841.xml"/><Relationship Id="rId3" Type="http://schemas.openxmlformats.org/officeDocument/2006/relationships/tags" Target="../tags/tag1840.xml"/><Relationship Id="rId26" Type="http://schemas.openxmlformats.org/officeDocument/2006/relationships/notesSlide" Target="../notesSlides/notesSlide76.xml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1861.xml"/><Relationship Id="rId23" Type="http://schemas.openxmlformats.org/officeDocument/2006/relationships/tags" Target="../tags/tag1860.xml"/><Relationship Id="rId22" Type="http://schemas.openxmlformats.org/officeDocument/2006/relationships/tags" Target="../tags/tag1859.xml"/><Relationship Id="rId21" Type="http://schemas.openxmlformats.org/officeDocument/2006/relationships/tags" Target="../tags/tag1858.xml"/><Relationship Id="rId20" Type="http://schemas.openxmlformats.org/officeDocument/2006/relationships/tags" Target="../tags/tag1857.xml"/><Relationship Id="rId2" Type="http://schemas.openxmlformats.org/officeDocument/2006/relationships/tags" Target="../tags/tag1839.xml"/><Relationship Id="rId19" Type="http://schemas.openxmlformats.org/officeDocument/2006/relationships/tags" Target="../tags/tag1856.xml"/><Relationship Id="rId18" Type="http://schemas.openxmlformats.org/officeDocument/2006/relationships/tags" Target="../tags/tag1855.xml"/><Relationship Id="rId17" Type="http://schemas.openxmlformats.org/officeDocument/2006/relationships/tags" Target="../tags/tag1854.xml"/><Relationship Id="rId16" Type="http://schemas.openxmlformats.org/officeDocument/2006/relationships/tags" Target="../tags/tag1853.xml"/><Relationship Id="rId15" Type="http://schemas.openxmlformats.org/officeDocument/2006/relationships/tags" Target="../tags/tag1852.xml"/><Relationship Id="rId14" Type="http://schemas.openxmlformats.org/officeDocument/2006/relationships/tags" Target="../tags/tag1851.xml"/><Relationship Id="rId13" Type="http://schemas.openxmlformats.org/officeDocument/2006/relationships/tags" Target="../tags/tag1850.xml"/><Relationship Id="rId12" Type="http://schemas.openxmlformats.org/officeDocument/2006/relationships/tags" Target="../tags/tag1849.xml"/><Relationship Id="rId11" Type="http://schemas.openxmlformats.org/officeDocument/2006/relationships/tags" Target="../tags/tag1848.xml"/><Relationship Id="rId10" Type="http://schemas.openxmlformats.org/officeDocument/2006/relationships/tags" Target="../tags/tag1847.xml"/><Relationship Id="rId1" Type="http://schemas.openxmlformats.org/officeDocument/2006/relationships/tags" Target="../tags/tag1838.xml"/></Relationships>
</file>

<file path=ppt/slides/_rels/slide77.xml.rels><?xml version="1.0" encoding="UTF-8" standalone="yes"?>
<Relationships xmlns="http://schemas.openxmlformats.org/package/2006/relationships"><Relationship Id="rId9" Type="http://schemas.openxmlformats.org/officeDocument/2006/relationships/tags" Target="../tags/tag1870.xml"/><Relationship Id="rId8" Type="http://schemas.openxmlformats.org/officeDocument/2006/relationships/tags" Target="../tags/tag1869.xml"/><Relationship Id="rId7" Type="http://schemas.openxmlformats.org/officeDocument/2006/relationships/tags" Target="../tags/tag1868.xml"/><Relationship Id="rId6" Type="http://schemas.openxmlformats.org/officeDocument/2006/relationships/tags" Target="../tags/tag1867.xml"/><Relationship Id="rId5" Type="http://schemas.openxmlformats.org/officeDocument/2006/relationships/tags" Target="../tags/tag1866.xml"/><Relationship Id="rId4" Type="http://schemas.openxmlformats.org/officeDocument/2006/relationships/tags" Target="../tags/tag1865.xml"/><Relationship Id="rId33" Type="http://schemas.openxmlformats.org/officeDocument/2006/relationships/notesSlide" Target="../notesSlides/notesSlide77.xml"/><Relationship Id="rId32" Type="http://schemas.openxmlformats.org/officeDocument/2006/relationships/slideLayout" Target="../slideLayouts/slideLayout2.xml"/><Relationship Id="rId31" Type="http://schemas.openxmlformats.org/officeDocument/2006/relationships/tags" Target="../tags/tag1892.xml"/><Relationship Id="rId30" Type="http://schemas.openxmlformats.org/officeDocument/2006/relationships/tags" Target="../tags/tag1891.xml"/><Relationship Id="rId3" Type="http://schemas.openxmlformats.org/officeDocument/2006/relationships/tags" Target="../tags/tag1864.xml"/><Relationship Id="rId29" Type="http://schemas.openxmlformats.org/officeDocument/2006/relationships/tags" Target="../tags/tag1890.xml"/><Relationship Id="rId28" Type="http://schemas.openxmlformats.org/officeDocument/2006/relationships/tags" Target="../tags/tag1889.xml"/><Relationship Id="rId27" Type="http://schemas.openxmlformats.org/officeDocument/2006/relationships/tags" Target="../tags/tag1888.xml"/><Relationship Id="rId26" Type="http://schemas.openxmlformats.org/officeDocument/2006/relationships/tags" Target="../tags/tag1887.xml"/><Relationship Id="rId25" Type="http://schemas.openxmlformats.org/officeDocument/2006/relationships/tags" Target="../tags/tag1886.xml"/><Relationship Id="rId24" Type="http://schemas.openxmlformats.org/officeDocument/2006/relationships/tags" Target="../tags/tag1885.xml"/><Relationship Id="rId23" Type="http://schemas.openxmlformats.org/officeDocument/2006/relationships/tags" Target="../tags/tag1884.xml"/><Relationship Id="rId22" Type="http://schemas.openxmlformats.org/officeDocument/2006/relationships/tags" Target="../tags/tag1883.xml"/><Relationship Id="rId21" Type="http://schemas.openxmlformats.org/officeDocument/2006/relationships/tags" Target="../tags/tag1882.xml"/><Relationship Id="rId20" Type="http://schemas.openxmlformats.org/officeDocument/2006/relationships/tags" Target="../tags/tag1881.xml"/><Relationship Id="rId2" Type="http://schemas.openxmlformats.org/officeDocument/2006/relationships/tags" Target="../tags/tag1863.xml"/><Relationship Id="rId19" Type="http://schemas.openxmlformats.org/officeDocument/2006/relationships/tags" Target="../tags/tag1880.xml"/><Relationship Id="rId18" Type="http://schemas.openxmlformats.org/officeDocument/2006/relationships/tags" Target="../tags/tag1879.xml"/><Relationship Id="rId17" Type="http://schemas.openxmlformats.org/officeDocument/2006/relationships/tags" Target="../tags/tag1878.xml"/><Relationship Id="rId16" Type="http://schemas.openxmlformats.org/officeDocument/2006/relationships/tags" Target="../tags/tag1877.xml"/><Relationship Id="rId15" Type="http://schemas.openxmlformats.org/officeDocument/2006/relationships/tags" Target="../tags/tag1876.xml"/><Relationship Id="rId14" Type="http://schemas.openxmlformats.org/officeDocument/2006/relationships/tags" Target="../tags/tag1875.xml"/><Relationship Id="rId13" Type="http://schemas.openxmlformats.org/officeDocument/2006/relationships/tags" Target="../tags/tag1874.xml"/><Relationship Id="rId12" Type="http://schemas.openxmlformats.org/officeDocument/2006/relationships/tags" Target="../tags/tag1873.xml"/><Relationship Id="rId11" Type="http://schemas.openxmlformats.org/officeDocument/2006/relationships/tags" Target="../tags/tag1872.xml"/><Relationship Id="rId10" Type="http://schemas.openxmlformats.org/officeDocument/2006/relationships/tags" Target="../tags/tag1871.xml"/><Relationship Id="rId1" Type="http://schemas.openxmlformats.org/officeDocument/2006/relationships/tags" Target="../tags/tag1862.xml"/></Relationships>
</file>

<file path=ppt/slides/_rels/slide7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8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895.xml"/><Relationship Id="rId2" Type="http://schemas.openxmlformats.org/officeDocument/2006/relationships/tags" Target="../tags/tag1894.xml"/><Relationship Id="rId1" Type="http://schemas.openxmlformats.org/officeDocument/2006/relationships/tags" Target="../tags/tag1893.xml"/></Relationships>
</file>

<file path=ppt/slides/_rels/slide79.xml.rels><?xml version="1.0" encoding="UTF-8" standalone="yes"?>
<Relationships xmlns="http://schemas.openxmlformats.org/package/2006/relationships"><Relationship Id="rId9" Type="http://schemas.openxmlformats.org/officeDocument/2006/relationships/tags" Target="../tags/tag1904.xml"/><Relationship Id="rId8" Type="http://schemas.openxmlformats.org/officeDocument/2006/relationships/tags" Target="../tags/tag1903.xml"/><Relationship Id="rId7" Type="http://schemas.openxmlformats.org/officeDocument/2006/relationships/tags" Target="../tags/tag1902.xml"/><Relationship Id="rId6" Type="http://schemas.openxmlformats.org/officeDocument/2006/relationships/tags" Target="../tags/tag1901.xml"/><Relationship Id="rId5" Type="http://schemas.openxmlformats.org/officeDocument/2006/relationships/tags" Target="../tags/tag1900.xml"/><Relationship Id="rId4" Type="http://schemas.openxmlformats.org/officeDocument/2006/relationships/tags" Target="../tags/tag1899.xml"/><Relationship Id="rId33" Type="http://schemas.openxmlformats.org/officeDocument/2006/relationships/notesSlide" Target="../notesSlides/notesSlide79.xml"/><Relationship Id="rId32" Type="http://schemas.openxmlformats.org/officeDocument/2006/relationships/slideLayout" Target="../slideLayouts/slideLayout2.xml"/><Relationship Id="rId31" Type="http://schemas.openxmlformats.org/officeDocument/2006/relationships/tags" Target="../tags/tag1926.xml"/><Relationship Id="rId30" Type="http://schemas.openxmlformats.org/officeDocument/2006/relationships/tags" Target="../tags/tag1925.xml"/><Relationship Id="rId3" Type="http://schemas.openxmlformats.org/officeDocument/2006/relationships/tags" Target="../tags/tag1898.xml"/><Relationship Id="rId29" Type="http://schemas.openxmlformats.org/officeDocument/2006/relationships/tags" Target="../tags/tag1924.xml"/><Relationship Id="rId28" Type="http://schemas.openxmlformats.org/officeDocument/2006/relationships/tags" Target="../tags/tag1923.xml"/><Relationship Id="rId27" Type="http://schemas.openxmlformats.org/officeDocument/2006/relationships/tags" Target="../tags/tag1922.xml"/><Relationship Id="rId26" Type="http://schemas.openxmlformats.org/officeDocument/2006/relationships/tags" Target="../tags/tag1921.xml"/><Relationship Id="rId25" Type="http://schemas.openxmlformats.org/officeDocument/2006/relationships/tags" Target="../tags/tag1920.xml"/><Relationship Id="rId24" Type="http://schemas.openxmlformats.org/officeDocument/2006/relationships/tags" Target="../tags/tag1919.xml"/><Relationship Id="rId23" Type="http://schemas.openxmlformats.org/officeDocument/2006/relationships/tags" Target="../tags/tag1918.xml"/><Relationship Id="rId22" Type="http://schemas.openxmlformats.org/officeDocument/2006/relationships/tags" Target="../tags/tag1917.xml"/><Relationship Id="rId21" Type="http://schemas.openxmlformats.org/officeDocument/2006/relationships/tags" Target="../tags/tag1916.xml"/><Relationship Id="rId20" Type="http://schemas.openxmlformats.org/officeDocument/2006/relationships/tags" Target="../tags/tag1915.xml"/><Relationship Id="rId2" Type="http://schemas.openxmlformats.org/officeDocument/2006/relationships/tags" Target="../tags/tag1897.xml"/><Relationship Id="rId19" Type="http://schemas.openxmlformats.org/officeDocument/2006/relationships/tags" Target="../tags/tag1914.xml"/><Relationship Id="rId18" Type="http://schemas.openxmlformats.org/officeDocument/2006/relationships/tags" Target="../tags/tag1913.xml"/><Relationship Id="rId17" Type="http://schemas.openxmlformats.org/officeDocument/2006/relationships/tags" Target="../tags/tag1912.xml"/><Relationship Id="rId16" Type="http://schemas.openxmlformats.org/officeDocument/2006/relationships/tags" Target="../tags/tag1911.xml"/><Relationship Id="rId15" Type="http://schemas.openxmlformats.org/officeDocument/2006/relationships/tags" Target="../tags/tag1910.xml"/><Relationship Id="rId14" Type="http://schemas.openxmlformats.org/officeDocument/2006/relationships/tags" Target="../tags/tag1909.xml"/><Relationship Id="rId13" Type="http://schemas.openxmlformats.org/officeDocument/2006/relationships/tags" Target="../tags/tag1908.xml"/><Relationship Id="rId12" Type="http://schemas.openxmlformats.org/officeDocument/2006/relationships/tags" Target="../tags/tag1907.xml"/><Relationship Id="rId11" Type="http://schemas.openxmlformats.org/officeDocument/2006/relationships/tags" Target="../tags/tag1906.xml"/><Relationship Id="rId10" Type="http://schemas.openxmlformats.org/officeDocument/2006/relationships/tags" Target="../tags/tag1905.xml"/><Relationship Id="rId1" Type="http://schemas.openxmlformats.org/officeDocument/2006/relationships/tags" Target="../tags/tag189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4" Type="http://schemas.openxmlformats.org/officeDocument/2006/relationships/notesSlide" Target="../notesSlides/notesSlide8.xml"/><Relationship Id="rId23" Type="http://schemas.openxmlformats.org/officeDocument/2006/relationships/slideLayout" Target="../slideLayouts/slideLayout2.xml"/><Relationship Id="rId22" Type="http://schemas.openxmlformats.org/officeDocument/2006/relationships/tags" Target="../tags/tag143.xml"/><Relationship Id="rId21" Type="http://schemas.openxmlformats.org/officeDocument/2006/relationships/tags" Target="../tags/tag142.xml"/><Relationship Id="rId20" Type="http://schemas.openxmlformats.org/officeDocument/2006/relationships/tags" Target="../tags/tag141.xml"/><Relationship Id="rId2" Type="http://schemas.openxmlformats.org/officeDocument/2006/relationships/tags" Target="../tags/tag123.xml"/><Relationship Id="rId19" Type="http://schemas.openxmlformats.org/officeDocument/2006/relationships/tags" Target="../tags/tag140.xml"/><Relationship Id="rId18" Type="http://schemas.openxmlformats.org/officeDocument/2006/relationships/tags" Target="../tags/tag139.xml"/><Relationship Id="rId17" Type="http://schemas.openxmlformats.org/officeDocument/2006/relationships/tags" Target="../tags/tag138.xml"/><Relationship Id="rId16" Type="http://schemas.openxmlformats.org/officeDocument/2006/relationships/tags" Target="../tags/tag137.xml"/><Relationship Id="rId15" Type="http://schemas.openxmlformats.org/officeDocument/2006/relationships/tags" Target="../tags/tag136.xml"/><Relationship Id="rId14" Type="http://schemas.openxmlformats.org/officeDocument/2006/relationships/tags" Target="../tags/tag135.xml"/><Relationship Id="rId13" Type="http://schemas.openxmlformats.org/officeDocument/2006/relationships/tags" Target="../tags/tag134.xml"/><Relationship Id="rId12" Type="http://schemas.openxmlformats.org/officeDocument/2006/relationships/tags" Target="../tags/tag133.xml"/><Relationship Id="rId11" Type="http://schemas.openxmlformats.org/officeDocument/2006/relationships/tags" Target="../tags/tag132.xml"/><Relationship Id="rId10" Type="http://schemas.openxmlformats.org/officeDocument/2006/relationships/tags" Target="../tags/tag131.xml"/><Relationship Id="rId1" Type="http://schemas.openxmlformats.org/officeDocument/2006/relationships/tags" Target="../tags/tag122.xml"/></Relationships>
</file>

<file path=ppt/slides/_rels/slide80.xml.rels><?xml version="1.0" encoding="UTF-8" standalone="yes"?>
<Relationships xmlns="http://schemas.openxmlformats.org/package/2006/relationships"><Relationship Id="rId9" Type="http://schemas.openxmlformats.org/officeDocument/2006/relationships/tags" Target="../tags/tag1935.xml"/><Relationship Id="rId8" Type="http://schemas.openxmlformats.org/officeDocument/2006/relationships/tags" Target="../tags/tag1934.xml"/><Relationship Id="rId7" Type="http://schemas.openxmlformats.org/officeDocument/2006/relationships/tags" Target="../tags/tag1933.xml"/><Relationship Id="rId6" Type="http://schemas.openxmlformats.org/officeDocument/2006/relationships/tags" Target="../tags/tag1932.xml"/><Relationship Id="rId5" Type="http://schemas.openxmlformats.org/officeDocument/2006/relationships/tags" Target="../tags/tag1931.xml"/><Relationship Id="rId4" Type="http://schemas.openxmlformats.org/officeDocument/2006/relationships/tags" Target="../tags/tag1930.xml"/><Relationship Id="rId38" Type="http://schemas.openxmlformats.org/officeDocument/2006/relationships/notesSlide" Target="../notesSlides/notesSlide80.xml"/><Relationship Id="rId37" Type="http://schemas.openxmlformats.org/officeDocument/2006/relationships/slideLayout" Target="../slideLayouts/slideLayout2.xml"/><Relationship Id="rId36" Type="http://schemas.openxmlformats.org/officeDocument/2006/relationships/tags" Target="../tags/tag1962.xml"/><Relationship Id="rId35" Type="http://schemas.openxmlformats.org/officeDocument/2006/relationships/tags" Target="../tags/tag1961.xml"/><Relationship Id="rId34" Type="http://schemas.openxmlformats.org/officeDocument/2006/relationships/tags" Target="../tags/tag1960.xml"/><Relationship Id="rId33" Type="http://schemas.openxmlformats.org/officeDocument/2006/relationships/tags" Target="../tags/tag1959.xml"/><Relationship Id="rId32" Type="http://schemas.openxmlformats.org/officeDocument/2006/relationships/tags" Target="../tags/tag1958.xml"/><Relationship Id="rId31" Type="http://schemas.openxmlformats.org/officeDocument/2006/relationships/tags" Target="../tags/tag1957.xml"/><Relationship Id="rId30" Type="http://schemas.openxmlformats.org/officeDocument/2006/relationships/tags" Target="../tags/tag1956.xml"/><Relationship Id="rId3" Type="http://schemas.openxmlformats.org/officeDocument/2006/relationships/tags" Target="../tags/tag1929.xml"/><Relationship Id="rId29" Type="http://schemas.openxmlformats.org/officeDocument/2006/relationships/tags" Target="../tags/tag1955.xml"/><Relationship Id="rId28" Type="http://schemas.openxmlformats.org/officeDocument/2006/relationships/tags" Target="../tags/tag1954.xml"/><Relationship Id="rId27" Type="http://schemas.openxmlformats.org/officeDocument/2006/relationships/tags" Target="../tags/tag1953.xml"/><Relationship Id="rId26" Type="http://schemas.openxmlformats.org/officeDocument/2006/relationships/tags" Target="../tags/tag1952.xml"/><Relationship Id="rId25" Type="http://schemas.openxmlformats.org/officeDocument/2006/relationships/tags" Target="../tags/tag1951.xml"/><Relationship Id="rId24" Type="http://schemas.openxmlformats.org/officeDocument/2006/relationships/tags" Target="../tags/tag1950.xml"/><Relationship Id="rId23" Type="http://schemas.openxmlformats.org/officeDocument/2006/relationships/tags" Target="../tags/tag1949.xml"/><Relationship Id="rId22" Type="http://schemas.openxmlformats.org/officeDocument/2006/relationships/tags" Target="../tags/tag1948.xml"/><Relationship Id="rId21" Type="http://schemas.openxmlformats.org/officeDocument/2006/relationships/tags" Target="../tags/tag1947.xml"/><Relationship Id="rId20" Type="http://schemas.openxmlformats.org/officeDocument/2006/relationships/tags" Target="../tags/tag1946.xml"/><Relationship Id="rId2" Type="http://schemas.openxmlformats.org/officeDocument/2006/relationships/tags" Target="../tags/tag1928.xml"/><Relationship Id="rId19" Type="http://schemas.openxmlformats.org/officeDocument/2006/relationships/tags" Target="../tags/tag1945.xml"/><Relationship Id="rId18" Type="http://schemas.openxmlformats.org/officeDocument/2006/relationships/tags" Target="../tags/tag1944.xml"/><Relationship Id="rId17" Type="http://schemas.openxmlformats.org/officeDocument/2006/relationships/tags" Target="../tags/tag1943.xml"/><Relationship Id="rId16" Type="http://schemas.openxmlformats.org/officeDocument/2006/relationships/tags" Target="../tags/tag1942.xml"/><Relationship Id="rId15" Type="http://schemas.openxmlformats.org/officeDocument/2006/relationships/tags" Target="../tags/tag1941.xml"/><Relationship Id="rId14" Type="http://schemas.openxmlformats.org/officeDocument/2006/relationships/tags" Target="../tags/tag1940.xml"/><Relationship Id="rId13" Type="http://schemas.openxmlformats.org/officeDocument/2006/relationships/tags" Target="../tags/tag1939.xml"/><Relationship Id="rId12" Type="http://schemas.openxmlformats.org/officeDocument/2006/relationships/tags" Target="../tags/tag1938.xml"/><Relationship Id="rId11" Type="http://schemas.openxmlformats.org/officeDocument/2006/relationships/tags" Target="../tags/tag1937.xml"/><Relationship Id="rId10" Type="http://schemas.openxmlformats.org/officeDocument/2006/relationships/tags" Target="../tags/tag1936.xml"/><Relationship Id="rId1" Type="http://schemas.openxmlformats.org/officeDocument/2006/relationships/tags" Target="../tags/tag1927.xml"/></Relationships>
</file>

<file path=ppt/slides/_rels/slide81.xml.rels><?xml version="1.0" encoding="UTF-8" standalone="yes"?>
<Relationships xmlns="http://schemas.openxmlformats.org/package/2006/relationships"><Relationship Id="rId9" Type="http://schemas.openxmlformats.org/officeDocument/2006/relationships/tags" Target="../tags/tag1971.xml"/><Relationship Id="rId8" Type="http://schemas.openxmlformats.org/officeDocument/2006/relationships/tags" Target="../tags/tag1970.xml"/><Relationship Id="rId7" Type="http://schemas.openxmlformats.org/officeDocument/2006/relationships/tags" Target="../tags/tag1969.xml"/><Relationship Id="rId6" Type="http://schemas.openxmlformats.org/officeDocument/2006/relationships/tags" Target="../tags/tag1968.xml"/><Relationship Id="rId5" Type="http://schemas.openxmlformats.org/officeDocument/2006/relationships/tags" Target="../tags/tag1967.xml"/><Relationship Id="rId4" Type="http://schemas.openxmlformats.org/officeDocument/2006/relationships/tags" Target="../tags/tag1966.xml"/><Relationship Id="rId30" Type="http://schemas.openxmlformats.org/officeDocument/2006/relationships/notesSlide" Target="../notesSlides/notesSlide81.xml"/><Relationship Id="rId3" Type="http://schemas.openxmlformats.org/officeDocument/2006/relationships/tags" Target="../tags/tag1965.xml"/><Relationship Id="rId29" Type="http://schemas.openxmlformats.org/officeDocument/2006/relationships/slideLayout" Target="../slideLayouts/slideLayout2.xml"/><Relationship Id="rId28" Type="http://schemas.openxmlformats.org/officeDocument/2006/relationships/tags" Target="../tags/tag1990.xml"/><Relationship Id="rId27" Type="http://schemas.openxmlformats.org/officeDocument/2006/relationships/tags" Target="../tags/tag1989.xml"/><Relationship Id="rId26" Type="http://schemas.openxmlformats.org/officeDocument/2006/relationships/tags" Target="../tags/tag1988.xml"/><Relationship Id="rId25" Type="http://schemas.openxmlformats.org/officeDocument/2006/relationships/tags" Target="../tags/tag1987.xml"/><Relationship Id="rId24" Type="http://schemas.openxmlformats.org/officeDocument/2006/relationships/tags" Target="../tags/tag1986.xml"/><Relationship Id="rId23" Type="http://schemas.openxmlformats.org/officeDocument/2006/relationships/tags" Target="../tags/tag1985.xml"/><Relationship Id="rId22" Type="http://schemas.openxmlformats.org/officeDocument/2006/relationships/tags" Target="../tags/tag1984.xml"/><Relationship Id="rId21" Type="http://schemas.openxmlformats.org/officeDocument/2006/relationships/tags" Target="../tags/tag1983.xml"/><Relationship Id="rId20" Type="http://schemas.openxmlformats.org/officeDocument/2006/relationships/tags" Target="../tags/tag1982.xml"/><Relationship Id="rId2" Type="http://schemas.openxmlformats.org/officeDocument/2006/relationships/tags" Target="../tags/tag1964.xml"/><Relationship Id="rId19" Type="http://schemas.openxmlformats.org/officeDocument/2006/relationships/tags" Target="../tags/tag1981.xml"/><Relationship Id="rId18" Type="http://schemas.openxmlformats.org/officeDocument/2006/relationships/tags" Target="../tags/tag1980.xml"/><Relationship Id="rId17" Type="http://schemas.openxmlformats.org/officeDocument/2006/relationships/tags" Target="../tags/tag1979.xml"/><Relationship Id="rId16" Type="http://schemas.openxmlformats.org/officeDocument/2006/relationships/tags" Target="../tags/tag1978.xml"/><Relationship Id="rId15" Type="http://schemas.openxmlformats.org/officeDocument/2006/relationships/tags" Target="../tags/tag1977.xml"/><Relationship Id="rId14" Type="http://schemas.openxmlformats.org/officeDocument/2006/relationships/tags" Target="../tags/tag1976.xml"/><Relationship Id="rId13" Type="http://schemas.openxmlformats.org/officeDocument/2006/relationships/tags" Target="../tags/tag1975.xml"/><Relationship Id="rId12" Type="http://schemas.openxmlformats.org/officeDocument/2006/relationships/tags" Target="../tags/tag1974.xml"/><Relationship Id="rId11" Type="http://schemas.openxmlformats.org/officeDocument/2006/relationships/tags" Target="../tags/tag1973.xml"/><Relationship Id="rId10" Type="http://schemas.openxmlformats.org/officeDocument/2006/relationships/tags" Target="../tags/tag1972.xml"/><Relationship Id="rId1" Type="http://schemas.openxmlformats.org/officeDocument/2006/relationships/tags" Target="../tags/tag1963.xml"/></Relationships>
</file>

<file path=ppt/slides/_rels/slide82.xml.rels><?xml version="1.0" encoding="UTF-8" standalone="yes"?>
<Relationships xmlns="http://schemas.openxmlformats.org/package/2006/relationships"><Relationship Id="rId9" Type="http://schemas.openxmlformats.org/officeDocument/2006/relationships/tags" Target="../tags/tag1999.xml"/><Relationship Id="rId8" Type="http://schemas.openxmlformats.org/officeDocument/2006/relationships/tags" Target="../tags/tag1998.xml"/><Relationship Id="rId7" Type="http://schemas.openxmlformats.org/officeDocument/2006/relationships/tags" Target="../tags/tag1997.xml"/><Relationship Id="rId6" Type="http://schemas.openxmlformats.org/officeDocument/2006/relationships/tags" Target="../tags/tag1996.xml"/><Relationship Id="rId5" Type="http://schemas.openxmlformats.org/officeDocument/2006/relationships/tags" Target="../tags/tag1995.xml"/><Relationship Id="rId4" Type="http://schemas.openxmlformats.org/officeDocument/2006/relationships/tags" Target="../tags/tag1994.xml"/><Relationship Id="rId3" Type="http://schemas.openxmlformats.org/officeDocument/2006/relationships/tags" Target="../tags/tag1993.xml"/><Relationship Id="rId22" Type="http://schemas.openxmlformats.org/officeDocument/2006/relationships/notesSlide" Target="../notesSlides/notesSlide82.xml"/><Relationship Id="rId21" Type="http://schemas.openxmlformats.org/officeDocument/2006/relationships/slideLayout" Target="../slideLayouts/slideLayout2.xml"/><Relationship Id="rId20" Type="http://schemas.openxmlformats.org/officeDocument/2006/relationships/tags" Target="../tags/tag2010.xml"/><Relationship Id="rId2" Type="http://schemas.openxmlformats.org/officeDocument/2006/relationships/tags" Target="../tags/tag1992.xml"/><Relationship Id="rId19" Type="http://schemas.openxmlformats.org/officeDocument/2006/relationships/tags" Target="../tags/tag2009.xml"/><Relationship Id="rId18" Type="http://schemas.openxmlformats.org/officeDocument/2006/relationships/tags" Target="../tags/tag2008.xml"/><Relationship Id="rId17" Type="http://schemas.openxmlformats.org/officeDocument/2006/relationships/tags" Target="../tags/tag2007.xml"/><Relationship Id="rId16" Type="http://schemas.openxmlformats.org/officeDocument/2006/relationships/tags" Target="../tags/tag2006.xml"/><Relationship Id="rId15" Type="http://schemas.openxmlformats.org/officeDocument/2006/relationships/tags" Target="../tags/tag2005.xml"/><Relationship Id="rId14" Type="http://schemas.openxmlformats.org/officeDocument/2006/relationships/tags" Target="../tags/tag2004.xml"/><Relationship Id="rId13" Type="http://schemas.openxmlformats.org/officeDocument/2006/relationships/tags" Target="../tags/tag2003.xml"/><Relationship Id="rId12" Type="http://schemas.openxmlformats.org/officeDocument/2006/relationships/tags" Target="../tags/tag2002.xml"/><Relationship Id="rId11" Type="http://schemas.openxmlformats.org/officeDocument/2006/relationships/tags" Target="../tags/tag2001.xml"/><Relationship Id="rId10" Type="http://schemas.openxmlformats.org/officeDocument/2006/relationships/tags" Target="../tags/tag2000.xml"/><Relationship Id="rId1" Type="http://schemas.openxmlformats.org/officeDocument/2006/relationships/tags" Target="../tags/tag1991.xml"/></Relationships>
</file>

<file path=ppt/slides/_rels/slide83.xml.rels><?xml version="1.0" encoding="UTF-8" standalone="yes"?>
<Relationships xmlns="http://schemas.openxmlformats.org/package/2006/relationships"><Relationship Id="rId9" Type="http://schemas.openxmlformats.org/officeDocument/2006/relationships/tags" Target="../tags/tag2019.xml"/><Relationship Id="rId8" Type="http://schemas.openxmlformats.org/officeDocument/2006/relationships/tags" Target="../tags/tag2018.xml"/><Relationship Id="rId7" Type="http://schemas.openxmlformats.org/officeDocument/2006/relationships/tags" Target="../tags/tag2017.xml"/><Relationship Id="rId6" Type="http://schemas.openxmlformats.org/officeDocument/2006/relationships/tags" Target="../tags/tag2016.xml"/><Relationship Id="rId5" Type="http://schemas.openxmlformats.org/officeDocument/2006/relationships/tags" Target="../tags/tag2015.xml"/><Relationship Id="rId4" Type="http://schemas.openxmlformats.org/officeDocument/2006/relationships/tags" Target="../tags/tag2014.xml"/><Relationship Id="rId3" Type="http://schemas.openxmlformats.org/officeDocument/2006/relationships/tags" Target="../tags/tag2013.xml"/><Relationship Id="rId2" Type="http://schemas.openxmlformats.org/officeDocument/2006/relationships/tags" Target="../tags/tag2012.xml"/><Relationship Id="rId18" Type="http://schemas.openxmlformats.org/officeDocument/2006/relationships/notesSlide" Target="../notesSlides/notesSlide83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2026.xml"/><Relationship Id="rId15" Type="http://schemas.openxmlformats.org/officeDocument/2006/relationships/tags" Target="../tags/tag2025.xml"/><Relationship Id="rId14" Type="http://schemas.openxmlformats.org/officeDocument/2006/relationships/tags" Target="../tags/tag2024.xml"/><Relationship Id="rId13" Type="http://schemas.openxmlformats.org/officeDocument/2006/relationships/tags" Target="../tags/tag2023.xml"/><Relationship Id="rId12" Type="http://schemas.openxmlformats.org/officeDocument/2006/relationships/tags" Target="../tags/tag2022.xml"/><Relationship Id="rId11" Type="http://schemas.openxmlformats.org/officeDocument/2006/relationships/tags" Target="../tags/tag2021.xml"/><Relationship Id="rId10" Type="http://schemas.openxmlformats.org/officeDocument/2006/relationships/tags" Target="../tags/tag2020.xml"/><Relationship Id="rId1" Type="http://schemas.openxmlformats.org/officeDocument/2006/relationships/tags" Target="../tags/tag2011.xml"/></Relationships>
</file>

<file path=ppt/slides/_rels/slide84.xml.rels><?xml version="1.0" encoding="UTF-8" standalone="yes"?>
<Relationships xmlns="http://schemas.openxmlformats.org/package/2006/relationships"><Relationship Id="rId9" Type="http://schemas.openxmlformats.org/officeDocument/2006/relationships/tags" Target="../tags/tag2035.xml"/><Relationship Id="rId8" Type="http://schemas.openxmlformats.org/officeDocument/2006/relationships/tags" Target="../tags/tag2034.xml"/><Relationship Id="rId7" Type="http://schemas.openxmlformats.org/officeDocument/2006/relationships/tags" Target="../tags/tag2033.xml"/><Relationship Id="rId6" Type="http://schemas.openxmlformats.org/officeDocument/2006/relationships/tags" Target="../tags/tag2032.xml"/><Relationship Id="rId5" Type="http://schemas.openxmlformats.org/officeDocument/2006/relationships/tags" Target="../tags/tag2031.xml"/><Relationship Id="rId4" Type="http://schemas.openxmlformats.org/officeDocument/2006/relationships/tags" Target="../tags/tag2030.xml"/><Relationship Id="rId34" Type="http://schemas.openxmlformats.org/officeDocument/2006/relationships/notesSlide" Target="../notesSlides/notesSlide84.xml"/><Relationship Id="rId33" Type="http://schemas.openxmlformats.org/officeDocument/2006/relationships/slideLayout" Target="../slideLayouts/slideLayout2.xml"/><Relationship Id="rId32" Type="http://schemas.openxmlformats.org/officeDocument/2006/relationships/tags" Target="../tags/tag2058.xml"/><Relationship Id="rId31" Type="http://schemas.openxmlformats.org/officeDocument/2006/relationships/tags" Target="../tags/tag2057.xml"/><Relationship Id="rId30" Type="http://schemas.openxmlformats.org/officeDocument/2006/relationships/tags" Target="../tags/tag2056.xml"/><Relationship Id="rId3" Type="http://schemas.openxmlformats.org/officeDocument/2006/relationships/tags" Target="../tags/tag2029.xml"/><Relationship Id="rId29" Type="http://schemas.openxmlformats.org/officeDocument/2006/relationships/tags" Target="../tags/tag2055.xml"/><Relationship Id="rId28" Type="http://schemas.openxmlformats.org/officeDocument/2006/relationships/tags" Target="../tags/tag2054.xml"/><Relationship Id="rId27" Type="http://schemas.openxmlformats.org/officeDocument/2006/relationships/tags" Target="../tags/tag2053.xml"/><Relationship Id="rId26" Type="http://schemas.openxmlformats.org/officeDocument/2006/relationships/tags" Target="../tags/tag2052.xml"/><Relationship Id="rId25" Type="http://schemas.openxmlformats.org/officeDocument/2006/relationships/tags" Target="../tags/tag2051.xml"/><Relationship Id="rId24" Type="http://schemas.openxmlformats.org/officeDocument/2006/relationships/tags" Target="../tags/tag2050.xml"/><Relationship Id="rId23" Type="http://schemas.openxmlformats.org/officeDocument/2006/relationships/tags" Target="../tags/tag2049.xml"/><Relationship Id="rId22" Type="http://schemas.openxmlformats.org/officeDocument/2006/relationships/tags" Target="../tags/tag2048.xml"/><Relationship Id="rId21" Type="http://schemas.openxmlformats.org/officeDocument/2006/relationships/tags" Target="../tags/tag2047.xml"/><Relationship Id="rId20" Type="http://schemas.openxmlformats.org/officeDocument/2006/relationships/tags" Target="../tags/tag2046.xml"/><Relationship Id="rId2" Type="http://schemas.openxmlformats.org/officeDocument/2006/relationships/tags" Target="../tags/tag2028.xml"/><Relationship Id="rId19" Type="http://schemas.openxmlformats.org/officeDocument/2006/relationships/tags" Target="../tags/tag2045.xml"/><Relationship Id="rId18" Type="http://schemas.openxmlformats.org/officeDocument/2006/relationships/tags" Target="../tags/tag2044.xml"/><Relationship Id="rId17" Type="http://schemas.openxmlformats.org/officeDocument/2006/relationships/tags" Target="../tags/tag2043.xml"/><Relationship Id="rId16" Type="http://schemas.openxmlformats.org/officeDocument/2006/relationships/tags" Target="../tags/tag2042.xml"/><Relationship Id="rId15" Type="http://schemas.openxmlformats.org/officeDocument/2006/relationships/tags" Target="../tags/tag2041.xml"/><Relationship Id="rId14" Type="http://schemas.openxmlformats.org/officeDocument/2006/relationships/tags" Target="../tags/tag2040.xml"/><Relationship Id="rId13" Type="http://schemas.openxmlformats.org/officeDocument/2006/relationships/tags" Target="../tags/tag2039.xml"/><Relationship Id="rId12" Type="http://schemas.openxmlformats.org/officeDocument/2006/relationships/tags" Target="../tags/tag2038.xml"/><Relationship Id="rId11" Type="http://schemas.openxmlformats.org/officeDocument/2006/relationships/tags" Target="../tags/tag2037.xml"/><Relationship Id="rId10" Type="http://schemas.openxmlformats.org/officeDocument/2006/relationships/tags" Target="../tags/tag2036.xml"/><Relationship Id="rId1" Type="http://schemas.openxmlformats.org/officeDocument/2006/relationships/tags" Target="../tags/tag2027.xml"/></Relationships>
</file>

<file path=ppt/slides/_rels/slide85.xml.rels><?xml version="1.0" encoding="UTF-8" standalone="yes"?>
<Relationships xmlns="http://schemas.openxmlformats.org/package/2006/relationships"><Relationship Id="rId9" Type="http://schemas.openxmlformats.org/officeDocument/2006/relationships/tags" Target="../tags/tag2067.xml"/><Relationship Id="rId8" Type="http://schemas.openxmlformats.org/officeDocument/2006/relationships/tags" Target="../tags/tag2066.xml"/><Relationship Id="rId7" Type="http://schemas.openxmlformats.org/officeDocument/2006/relationships/tags" Target="../tags/tag2065.xml"/><Relationship Id="rId6" Type="http://schemas.openxmlformats.org/officeDocument/2006/relationships/tags" Target="../tags/tag2064.xml"/><Relationship Id="rId5" Type="http://schemas.openxmlformats.org/officeDocument/2006/relationships/tags" Target="../tags/tag2063.xml"/><Relationship Id="rId4" Type="http://schemas.openxmlformats.org/officeDocument/2006/relationships/tags" Target="../tags/tag2062.xml"/><Relationship Id="rId3" Type="http://schemas.openxmlformats.org/officeDocument/2006/relationships/tags" Target="../tags/tag2061.xml"/><Relationship Id="rId29" Type="http://schemas.openxmlformats.org/officeDocument/2006/relationships/notesSlide" Target="../notesSlides/notesSlide85.xml"/><Relationship Id="rId28" Type="http://schemas.openxmlformats.org/officeDocument/2006/relationships/slideLayout" Target="../slideLayouts/slideLayout2.xml"/><Relationship Id="rId27" Type="http://schemas.openxmlformats.org/officeDocument/2006/relationships/tags" Target="../tags/tag2085.xml"/><Relationship Id="rId26" Type="http://schemas.openxmlformats.org/officeDocument/2006/relationships/tags" Target="../tags/tag2084.xml"/><Relationship Id="rId25" Type="http://schemas.openxmlformats.org/officeDocument/2006/relationships/tags" Target="../tags/tag2083.xml"/><Relationship Id="rId24" Type="http://schemas.openxmlformats.org/officeDocument/2006/relationships/tags" Target="../tags/tag2082.xml"/><Relationship Id="rId23" Type="http://schemas.openxmlformats.org/officeDocument/2006/relationships/tags" Target="../tags/tag2081.xml"/><Relationship Id="rId22" Type="http://schemas.openxmlformats.org/officeDocument/2006/relationships/tags" Target="../tags/tag2080.xml"/><Relationship Id="rId21" Type="http://schemas.openxmlformats.org/officeDocument/2006/relationships/tags" Target="../tags/tag2079.xml"/><Relationship Id="rId20" Type="http://schemas.openxmlformats.org/officeDocument/2006/relationships/tags" Target="../tags/tag2078.xml"/><Relationship Id="rId2" Type="http://schemas.openxmlformats.org/officeDocument/2006/relationships/tags" Target="../tags/tag2060.xml"/><Relationship Id="rId19" Type="http://schemas.openxmlformats.org/officeDocument/2006/relationships/tags" Target="../tags/tag2077.xml"/><Relationship Id="rId18" Type="http://schemas.openxmlformats.org/officeDocument/2006/relationships/tags" Target="../tags/tag2076.xml"/><Relationship Id="rId17" Type="http://schemas.openxmlformats.org/officeDocument/2006/relationships/tags" Target="../tags/tag2075.xml"/><Relationship Id="rId16" Type="http://schemas.openxmlformats.org/officeDocument/2006/relationships/tags" Target="../tags/tag2074.xml"/><Relationship Id="rId15" Type="http://schemas.openxmlformats.org/officeDocument/2006/relationships/tags" Target="../tags/tag2073.xml"/><Relationship Id="rId14" Type="http://schemas.openxmlformats.org/officeDocument/2006/relationships/tags" Target="../tags/tag2072.xml"/><Relationship Id="rId13" Type="http://schemas.openxmlformats.org/officeDocument/2006/relationships/tags" Target="../tags/tag2071.xml"/><Relationship Id="rId12" Type="http://schemas.openxmlformats.org/officeDocument/2006/relationships/tags" Target="../tags/tag2070.xml"/><Relationship Id="rId11" Type="http://schemas.openxmlformats.org/officeDocument/2006/relationships/tags" Target="../tags/tag2069.xml"/><Relationship Id="rId10" Type="http://schemas.openxmlformats.org/officeDocument/2006/relationships/tags" Target="../tags/tag2068.xml"/><Relationship Id="rId1" Type="http://schemas.openxmlformats.org/officeDocument/2006/relationships/tags" Target="../tags/tag2059.xml"/></Relationships>
</file>

<file path=ppt/slides/_rels/slide86.xml.rels><?xml version="1.0" encoding="UTF-8" standalone="yes"?>
<Relationships xmlns="http://schemas.openxmlformats.org/package/2006/relationships"><Relationship Id="rId9" Type="http://schemas.openxmlformats.org/officeDocument/2006/relationships/tags" Target="../tags/tag2094.xml"/><Relationship Id="rId8" Type="http://schemas.openxmlformats.org/officeDocument/2006/relationships/tags" Target="../tags/tag2093.xml"/><Relationship Id="rId7" Type="http://schemas.openxmlformats.org/officeDocument/2006/relationships/tags" Target="../tags/tag2092.xml"/><Relationship Id="rId6" Type="http://schemas.openxmlformats.org/officeDocument/2006/relationships/tags" Target="../tags/tag2091.xml"/><Relationship Id="rId5" Type="http://schemas.openxmlformats.org/officeDocument/2006/relationships/tags" Target="../tags/tag2090.xml"/><Relationship Id="rId4" Type="http://schemas.openxmlformats.org/officeDocument/2006/relationships/tags" Target="../tags/tag2089.xml"/><Relationship Id="rId3" Type="http://schemas.openxmlformats.org/officeDocument/2006/relationships/tags" Target="../tags/tag2088.xml"/><Relationship Id="rId26" Type="http://schemas.openxmlformats.org/officeDocument/2006/relationships/notesSlide" Target="../notesSlides/notesSlide86.xml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2109.xml"/><Relationship Id="rId23" Type="http://schemas.openxmlformats.org/officeDocument/2006/relationships/tags" Target="../tags/tag2108.xml"/><Relationship Id="rId22" Type="http://schemas.openxmlformats.org/officeDocument/2006/relationships/tags" Target="../tags/tag2107.xml"/><Relationship Id="rId21" Type="http://schemas.openxmlformats.org/officeDocument/2006/relationships/tags" Target="../tags/tag2106.xml"/><Relationship Id="rId20" Type="http://schemas.openxmlformats.org/officeDocument/2006/relationships/tags" Target="../tags/tag2105.xml"/><Relationship Id="rId2" Type="http://schemas.openxmlformats.org/officeDocument/2006/relationships/tags" Target="../tags/tag2087.xml"/><Relationship Id="rId19" Type="http://schemas.openxmlformats.org/officeDocument/2006/relationships/tags" Target="../tags/tag2104.xml"/><Relationship Id="rId18" Type="http://schemas.openxmlformats.org/officeDocument/2006/relationships/tags" Target="../tags/tag2103.xml"/><Relationship Id="rId17" Type="http://schemas.openxmlformats.org/officeDocument/2006/relationships/tags" Target="../tags/tag2102.xml"/><Relationship Id="rId16" Type="http://schemas.openxmlformats.org/officeDocument/2006/relationships/tags" Target="../tags/tag2101.xml"/><Relationship Id="rId15" Type="http://schemas.openxmlformats.org/officeDocument/2006/relationships/tags" Target="../tags/tag2100.xml"/><Relationship Id="rId14" Type="http://schemas.openxmlformats.org/officeDocument/2006/relationships/tags" Target="../tags/tag2099.xml"/><Relationship Id="rId13" Type="http://schemas.openxmlformats.org/officeDocument/2006/relationships/tags" Target="../tags/tag2098.xml"/><Relationship Id="rId12" Type="http://schemas.openxmlformats.org/officeDocument/2006/relationships/tags" Target="../tags/tag2097.xml"/><Relationship Id="rId11" Type="http://schemas.openxmlformats.org/officeDocument/2006/relationships/tags" Target="../tags/tag2096.xml"/><Relationship Id="rId10" Type="http://schemas.openxmlformats.org/officeDocument/2006/relationships/tags" Target="../tags/tag2095.xml"/><Relationship Id="rId1" Type="http://schemas.openxmlformats.org/officeDocument/2006/relationships/tags" Target="../tags/tag2086.xml"/></Relationships>
</file>

<file path=ppt/slides/_rels/slide87.xml.rels><?xml version="1.0" encoding="UTF-8" standalone="yes"?>
<Relationships xmlns="http://schemas.openxmlformats.org/package/2006/relationships"><Relationship Id="rId9" Type="http://schemas.openxmlformats.org/officeDocument/2006/relationships/tags" Target="../tags/tag2118.xml"/><Relationship Id="rId8" Type="http://schemas.openxmlformats.org/officeDocument/2006/relationships/tags" Target="../tags/tag2117.xml"/><Relationship Id="rId7" Type="http://schemas.openxmlformats.org/officeDocument/2006/relationships/tags" Target="../tags/tag2116.xml"/><Relationship Id="rId6" Type="http://schemas.openxmlformats.org/officeDocument/2006/relationships/tags" Target="../tags/tag2115.xml"/><Relationship Id="rId5" Type="http://schemas.openxmlformats.org/officeDocument/2006/relationships/tags" Target="../tags/tag2114.xml"/><Relationship Id="rId4" Type="http://schemas.openxmlformats.org/officeDocument/2006/relationships/tags" Target="../tags/tag2113.xml"/><Relationship Id="rId37" Type="http://schemas.openxmlformats.org/officeDocument/2006/relationships/notesSlide" Target="../notesSlides/notesSlide87.xml"/><Relationship Id="rId36" Type="http://schemas.openxmlformats.org/officeDocument/2006/relationships/slideLayout" Target="../slideLayouts/slideLayout2.xml"/><Relationship Id="rId35" Type="http://schemas.openxmlformats.org/officeDocument/2006/relationships/tags" Target="../tags/tag2144.xml"/><Relationship Id="rId34" Type="http://schemas.openxmlformats.org/officeDocument/2006/relationships/tags" Target="../tags/tag2143.xml"/><Relationship Id="rId33" Type="http://schemas.openxmlformats.org/officeDocument/2006/relationships/tags" Target="../tags/tag2142.xml"/><Relationship Id="rId32" Type="http://schemas.openxmlformats.org/officeDocument/2006/relationships/tags" Target="../tags/tag2141.xml"/><Relationship Id="rId31" Type="http://schemas.openxmlformats.org/officeDocument/2006/relationships/tags" Target="../tags/tag2140.xml"/><Relationship Id="rId30" Type="http://schemas.openxmlformats.org/officeDocument/2006/relationships/tags" Target="../tags/tag2139.xml"/><Relationship Id="rId3" Type="http://schemas.openxmlformats.org/officeDocument/2006/relationships/tags" Target="../tags/tag2112.xml"/><Relationship Id="rId29" Type="http://schemas.openxmlformats.org/officeDocument/2006/relationships/tags" Target="../tags/tag2138.xml"/><Relationship Id="rId28" Type="http://schemas.openxmlformats.org/officeDocument/2006/relationships/tags" Target="../tags/tag2137.xml"/><Relationship Id="rId27" Type="http://schemas.openxmlformats.org/officeDocument/2006/relationships/tags" Target="../tags/tag2136.xml"/><Relationship Id="rId26" Type="http://schemas.openxmlformats.org/officeDocument/2006/relationships/tags" Target="../tags/tag2135.xml"/><Relationship Id="rId25" Type="http://schemas.openxmlformats.org/officeDocument/2006/relationships/tags" Target="../tags/tag2134.xml"/><Relationship Id="rId24" Type="http://schemas.openxmlformats.org/officeDocument/2006/relationships/tags" Target="../tags/tag2133.xml"/><Relationship Id="rId23" Type="http://schemas.openxmlformats.org/officeDocument/2006/relationships/tags" Target="../tags/tag2132.xml"/><Relationship Id="rId22" Type="http://schemas.openxmlformats.org/officeDocument/2006/relationships/tags" Target="../tags/tag2131.xml"/><Relationship Id="rId21" Type="http://schemas.openxmlformats.org/officeDocument/2006/relationships/tags" Target="../tags/tag2130.xml"/><Relationship Id="rId20" Type="http://schemas.openxmlformats.org/officeDocument/2006/relationships/tags" Target="../tags/tag2129.xml"/><Relationship Id="rId2" Type="http://schemas.openxmlformats.org/officeDocument/2006/relationships/tags" Target="../tags/tag2111.xml"/><Relationship Id="rId19" Type="http://schemas.openxmlformats.org/officeDocument/2006/relationships/tags" Target="../tags/tag2128.xml"/><Relationship Id="rId18" Type="http://schemas.openxmlformats.org/officeDocument/2006/relationships/tags" Target="../tags/tag2127.xml"/><Relationship Id="rId17" Type="http://schemas.openxmlformats.org/officeDocument/2006/relationships/tags" Target="../tags/tag2126.xml"/><Relationship Id="rId16" Type="http://schemas.openxmlformats.org/officeDocument/2006/relationships/tags" Target="../tags/tag2125.xml"/><Relationship Id="rId15" Type="http://schemas.openxmlformats.org/officeDocument/2006/relationships/tags" Target="../tags/tag2124.xml"/><Relationship Id="rId14" Type="http://schemas.openxmlformats.org/officeDocument/2006/relationships/tags" Target="../tags/tag2123.xml"/><Relationship Id="rId13" Type="http://schemas.openxmlformats.org/officeDocument/2006/relationships/tags" Target="../tags/tag2122.xml"/><Relationship Id="rId12" Type="http://schemas.openxmlformats.org/officeDocument/2006/relationships/tags" Target="../tags/tag2121.xml"/><Relationship Id="rId11" Type="http://schemas.openxmlformats.org/officeDocument/2006/relationships/tags" Target="../tags/tag2120.xml"/><Relationship Id="rId10" Type="http://schemas.openxmlformats.org/officeDocument/2006/relationships/tags" Target="../tags/tag2119.xml"/><Relationship Id="rId1" Type="http://schemas.openxmlformats.org/officeDocument/2006/relationships/tags" Target="../tags/tag2110.xml"/></Relationships>
</file>

<file path=ppt/slides/_rels/slide88.xml.rels><?xml version="1.0" encoding="UTF-8" standalone="yes"?>
<Relationships xmlns="http://schemas.openxmlformats.org/package/2006/relationships"><Relationship Id="rId9" Type="http://schemas.openxmlformats.org/officeDocument/2006/relationships/tags" Target="../tags/tag2153.xml"/><Relationship Id="rId8" Type="http://schemas.openxmlformats.org/officeDocument/2006/relationships/tags" Target="../tags/tag2152.xml"/><Relationship Id="rId7" Type="http://schemas.openxmlformats.org/officeDocument/2006/relationships/tags" Target="../tags/tag2151.xml"/><Relationship Id="rId6" Type="http://schemas.openxmlformats.org/officeDocument/2006/relationships/tags" Target="../tags/tag2150.xml"/><Relationship Id="rId5" Type="http://schemas.openxmlformats.org/officeDocument/2006/relationships/tags" Target="../tags/tag2149.xml"/><Relationship Id="rId4" Type="http://schemas.openxmlformats.org/officeDocument/2006/relationships/tags" Target="../tags/tag2148.xml"/><Relationship Id="rId39" Type="http://schemas.openxmlformats.org/officeDocument/2006/relationships/notesSlide" Target="../notesSlides/notesSlide88.xml"/><Relationship Id="rId38" Type="http://schemas.openxmlformats.org/officeDocument/2006/relationships/slideLayout" Target="../slideLayouts/slideLayout2.xml"/><Relationship Id="rId37" Type="http://schemas.openxmlformats.org/officeDocument/2006/relationships/tags" Target="../tags/tag2181.xml"/><Relationship Id="rId36" Type="http://schemas.openxmlformats.org/officeDocument/2006/relationships/tags" Target="../tags/tag2180.xml"/><Relationship Id="rId35" Type="http://schemas.openxmlformats.org/officeDocument/2006/relationships/tags" Target="../tags/tag2179.xml"/><Relationship Id="rId34" Type="http://schemas.openxmlformats.org/officeDocument/2006/relationships/tags" Target="../tags/tag2178.xml"/><Relationship Id="rId33" Type="http://schemas.openxmlformats.org/officeDocument/2006/relationships/tags" Target="../tags/tag2177.xml"/><Relationship Id="rId32" Type="http://schemas.openxmlformats.org/officeDocument/2006/relationships/tags" Target="../tags/tag2176.xml"/><Relationship Id="rId31" Type="http://schemas.openxmlformats.org/officeDocument/2006/relationships/tags" Target="../tags/tag2175.xml"/><Relationship Id="rId30" Type="http://schemas.openxmlformats.org/officeDocument/2006/relationships/tags" Target="../tags/tag2174.xml"/><Relationship Id="rId3" Type="http://schemas.openxmlformats.org/officeDocument/2006/relationships/tags" Target="../tags/tag2147.xml"/><Relationship Id="rId29" Type="http://schemas.openxmlformats.org/officeDocument/2006/relationships/tags" Target="../tags/tag2173.xml"/><Relationship Id="rId28" Type="http://schemas.openxmlformats.org/officeDocument/2006/relationships/tags" Target="../tags/tag2172.xml"/><Relationship Id="rId27" Type="http://schemas.openxmlformats.org/officeDocument/2006/relationships/tags" Target="../tags/tag2171.xml"/><Relationship Id="rId26" Type="http://schemas.openxmlformats.org/officeDocument/2006/relationships/tags" Target="../tags/tag2170.xml"/><Relationship Id="rId25" Type="http://schemas.openxmlformats.org/officeDocument/2006/relationships/tags" Target="../tags/tag2169.xml"/><Relationship Id="rId24" Type="http://schemas.openxmlformats.org/officeDocument/2006/relationships/tags" Target="../tags/tag2168.xml"/><Relationship Id="rId23" Type="http://schemas.openxmlformats.org/officeDocument/2006/relationships/tags" Target="../tags/tag2167.xml"/><Relationship Id="rId22" Type="http://schemas.openxmlformats.org/officeDocument/2006/relationships/tags" Target="../tags/tag2166.xml"/><Relationship Id="rId21" Type="http://schemas.openxmlformats.org/officeDocument/2006/relationships/tags" Target="../tags/tag2165.xml"/><Relationship Id="rId20" Type="http://schemas.openxmlformats.org/officeDocument/2006/relationships/tags" Target="../tags/tag2164.xml"/><Relationship Id="rId2" Type="http://schemas.openxmlformats.org/officeDocument/2006/relationships/tags" Target="../tags/tag2146.xml"/><Relationship Id="rId19" Type="http://schemas.openxmlformats.org/officeDocument/2006/relationships/tags" Target="../tags/tag2163.xml"/><Relationship Id="rId18" Type="http://schemas.openxmlformats.org/officeDocument/2006/relationships/tags" Target="../tags/tag2162.xml"/><Relationship Id="rId17" Type="http://schemas.openxmlformats.org/officeDocument/2006/relationships/tags" Target="../tags/tag2161.xml"/><Relationship Id="rId16" Type="http://schemas.openxmlformats.org/officeDocument/2006/relationships/tags" Target="../tags/tag2160.xml"/><Relationship Id="rId15" Type="http://schemas.openxmlformats.org/officeDocument/2006/relationships/tags" Target="../tags/tag2159.xml"/><Relationship Id="rId14" Type="http://schemas.openxmlformats.org/officeDocument/2006/relationships/tags" Target="../tags/tag2158.xml"/><Relationship Id="rId13" Type="http://schemas.openxmlformats.org/officeDocument/2006/relationships/tags" Target="../tags/tag2157.xml"/><Relationship Id="rId12" Type="http://schemas.openxmlformats.org/officeDocument/2006/relationships/tags" Target="../tags/tag2156.xml"/><Relationship Id="rId11" Type="http://schemas.openxmlformats.org/officeDocument/2006/relationships/tags" Target="../tags/tag2155.xml"/><Relationship Id="rId10" Type="http://schemas.openxmlformats.org/officeDocument/2006/relationships/tags" Target="../tags/tag2154.xml"/><Relationship Id="rId1" Type="http://schemas.openxmlformats.org/officeDocument/2006/relationships/tags" Target="../tags/tag2145.xml"/></Relationships>
</file>

<file path=ppt/slides/_rels/slide89.xml.rels><?xml version="1.0" encoding="UTF-8" standalone="yes"?>
<Relationships xmlns="http://schemas.openxmlformats.org/package/2006/relationships"><Relationship Id="rId9" Type="http://schemas.openxmlformats.org/officeDocument/2006/relationships/tags" Target="../tags/tag2190.xml"/><Relationship Id="rId8" Type="http://schemas.openxmlformats.org/officeDocument/2006/relationships/tags" Target="../tags/tag2189.xml"/><Relationship Id="rId7" Type="http://schemas.openxmlformats.org/officeDocument/2006/relationships/tags" Target="../tags/tag2188.xml"/><Relationship Id="rId6" Type="http://schemas.openxmlformats.org/officeDocument/2006/relationships/tags" Target="../tags/tag2187.xml"/><Relationship Id="rId5" Type="http://schemas.openxmlformats.org/officeDocument/2006/relationships/tags" Target="../tags/tag2186.xml"/><Relationship Id="rId4" Type="http://schemas.openxmlformats.org/officeDocument/2006/relationships/tags" Target="../tags/tag2185.xml"/><Relationship Id="rId3" Type="http://schemas.openxmlformats.org/officeDocument/2006/relationships/tags" Target="../tags/tag2184.xml"/><Relationship Id="rId2" Type="http://schemas.openxmlformats.org/officeDocument/2006/relationships/tags" Target="../tags/tag2183.xml"/><Relationship Id="rId19" Type="http://schemas.openxmlformats.org/officeDocument/2006/relationships/notesSlide" Target="../notesSlides/notesSlide89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2198.xml"/><Relationship Id="rId16" Type="http://schemas.openxmlformats.org/officeDocument/2006/relationships/tags" Target="../tags/tag2197.xml"/><Relationship Id="rId15" Type="http://schemas.openxmlformats.org/officeDocument/2006/relationships/tags" Target="../tags/tag2196.xml"/><Relationship Id="rId14" Type="http://schemas.openxmlformats.org/officeDocument/2006/relationships/tags" Target="../tags/tag2195.xml"/><Relationship Id="rId13" Type="http://schemas.openxmlformats.org/officeDocument/2006/relationships/tags" Target="../tags/tag2194.xml"/><Relationship Id="rId12" Type="http://schemas.openxmlformats.org/officeDocument/2006/relationships/tags" Target="../tags/tag2193.xml"/><Relationship Id="rId11" Type="http://schemas.openxmlformats.org/officeDocument/2006/relationships/tags" Target="../tags/tag2192.xml"/><Relationship Id="rId10" Type="http://schemas.openxmlformats.org/officeDocument/2006/relationships/tags" Target="../tags/tag2191.xml"/><Relationship Id="rId1" Type="http://schemas.openxmlformats.org/officeDocument/2006/relationships/tags" Target="../tags/tag218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3" Type="http://schemas.openxmlformats.org/officeDocument/2006/relationships/tags" Target="../tags/tag146.xml"/><Relationship Id="rId23" Type="http://schemas.openxmlformats.org/officeDocument/2006/relationships/notesSlide" Target="../notesSlides/notesSlide9.xml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164.xml"/><Relationship Id="rId20" Type="http://schemas.openxmlformats.org/officeDocument/2006/relationships/tags" Target="../tags/tag163.xml"/><Relationship Id="rId2" Type="http://schemas.openxmlformats.org/officeDocument/2006/relationships/tags" Target="../tags/tag145.xml"/><Relationship Id="rId19" Type="http://schemas.openxmlformats.org/officeDocument/2006/relationships/tags" Target="../tags/tag162.xml"/><Relationship Id="rId18" Type="http://schemas.openxmlformats.org/officeDocument/2006/relationships/tags" Target="../tags/tag161.xml"/><Relationship Id="rId17" Type="http://schemas.openxmlformats.org/officeDocument/2006/relationships/tags" Target="../tags/tag160.xml"/><Relationship Id="rId16" Type="http://schemas.openxmlformats.org/officeDocument/2006/relationships/tags" Target="../tags/tag159.xml"/><Relationship Id="rId15" Type="http://schemas.openxmlformats.org/officeDocument/2006/relationships/tags" Target="../tags/tag158.xml"/><Relationship Id="rId14" Type="http://schemas.openxmlformats.org/officeDocument/2006/relationships/tags" Target="../tags/tag157.xml"/><Relationship Id="rId13" Type="http://schemas.openxmlformats.org/officeDocument/2006/relationships/tags" Target="../tags/tag156.xml"/><Relationship Id="rId12" Type="http://schemas.openxmlformats.org/officeDocument/2006/relationships/tags" Target="../tags/tag155.xml"/><Relationship Id="rId11" Type="http://schemas.openxmlformats.org/officeDocument/2006/relationships/tags" Target="../tags/tag154.xml"/><Relationship Id="rId10" Type="http://schemas.openxmlformats.org/officeDocument/2006/relationships/tags" Target="../tags/tag153.xml"/><Relationship Id="rId1" Type="http://schemas.openxmlformats.org/officeDocument/2006/relationships/tags" Target="../tags/tag144.xml"/></Relationships>
</file>

<file path=ppt/slides/_rels/slide90.xml.rels><?xml version="1.0" encoding="UTF-8" standalone="yes"?>
<Relationships xmlns="http://schemas.openxmlformats.org/package/2006/relationships"><Relationship Id="rId9" Type="http://schemas.openxmlformats.org/officeDocument/2006/relationships/tags" Target="../tags/tag2207.xml"/><Relationship Id="rId8" Type="http://schemas.openxmlformats.org/officeDocument/2006/relationships/tags" Target="../tags/tag2206.xml"/><Relationship Id="rId7" Type="http://schemas.openxmlformats.org/officeDocument/2006/relationships/tags" Target="../tags/tag2205.xml"/><Relationship Id="rId6" Type="http://schemas.openxmlformats.org/officeDocument/2006/relationships/tags" Target="../tags/tag2204.xml"/><Relationship Id="rId5" Type="http://schemas.openxmlformats.org/officeDocument/2006/relationships/tags" Target="../tags/tag2203.xml"/><Relationship Id="rId4" Type="http://schemas.openxmlformats.org/officeDocument/2006/relationships/tags" Target="../tags/tag2202.xml"/><Relationship Id="rId30" Type="http://schemas.openxmlformats.org/officeDocument/2006/relationships/notesSlide" Target="../notesSlides/notesSlide90.xml"/><Relationship Id="rId3" Type="http://schemas.openxmlformats.org/officeDocument/2006/relationships/tags" Target="../tags/tag2201.xml"/><Relationship Id="rId29" Type="http://schemas.openxmlformats.org/officeDocument/2006/relationships/slideLayout" Target="../slideLayouts/slideLayout2.xml"/><Relationship Id="rId28" Type="http://schemas.openxmlformats.org/officeDocument/2006/relationships/tags" Target="../tags/tag2226.xml"/><Relationship Id="rId27" Type="http://schemas.openxmlformats.org/officeDocument/2006/relationships/tags" Target="../tags/tag2225.xml"/><Relationship Id="rId26" Type="http://schemas.openxmlformats.org/officeDocument/2006/relationships/tags" Target="../tags/tag2224.xml"/><Relationship Id="rId25" Type="http://schemas.openxmlformats.org/officeDocument/2006/relationships/tags" Target="../tags/tag2223.xml"/><Relationship Id="rId24" Type="http://schemas.openxmlformats.org/officeDocument/2006/relationships/tags" Target="../tags/tag2222.xml"/><Relationship Id="rId23" Type="http://schemas.openxmlformats.org/officeDocument/2006/relationships/tags" Target="../tags/tag2221.xml"/><Relationship Id="rId22" Type="http://schemas.openxmlformats.org/officeDocument/2006/relationships/tags" Target="../tags/tag2220.xml"/><Relationship Id="rId21" Type="http://schemas.openxmlformats.org/officeDocument/2006/relationships/tags" Target="../tags/tag2219.xml"/><Relationship Id="rId20" Type="http://schemas.openxmlformats.org/officeDocument/2006/relationships/tags" Target="../tags/tag2218.xml"/><Relationship Id="rId2" Type="http://schemas.openxmlformats.org/officeDocument/2006/relationships/tags" Target="../tags/tag2200.xml"/><Relationship Id="rId19" Type="http://schemas.openxmlformats.org/officeDocument/2006/relationships/tags" Target="../tags/tag2217.xml"/><Relationship Id="rId18" Type="http://schemas.openxmlformats.org/officeDocument/2006/relationships/tags" Target="../tags/tag2216.xml"/><Relationship Id="rId17" Type="http://schemas.openxmlformats.org/officeDocument/2006/relationships/tags" Target="../tags/tag2215.xml"/><Relationship Id="rId16" Type="http://schemas.openxmlformats.org/officeDocument/2006/relationships/tags" Target="../tags/tag2214.xml"/><Relationship Id="rId15" Type="http://schemas.openxmlformats.org/officeDocument/2006/relationships/tags" Target="../tags/tag2213.xml"/><Relationship Id="rId14" Type="http://schemas.openxmlformats.org/officeDocument/2006/relationships/tags" Target="../tags/tag2212.xml"/><Relationship Id="rId13" Type="http://schemas.openxmlformats.org/officeDocument/2006/relationships/tags" Target="../tags/tag2211.xml"/><Relationship Id="rId12" Type="http://schemas.openxmlformats.org/officeDocument/2006/relationships/tags" Target="../tags/tag2210.xml"/><Relationship Id="rId11" Type="http://schemas.openxmlformats.org/officeDocument/2006/relationships/tags" Target="../tags/tag2209.xml"/><Relationship Id="rId10" Type="http://schemas.openxmlformats.org/officeDocument/2006/relationships/tags" Target="../tags/tag2208.xml"/><Relationship Id="rId1" Type="http://schemas.openxmlformats.org/officeDocument/2006/relationships/tags" Target="../tags/tag2199.xml"/></Relationships>
</file>

<file path=ppt/slides/_rels/slide91.xml.rels><?xml version="1.0" encoding="UTF-8" standalone="yes"?>
<Relationships xmlns="http://schemas.openxmlformats.org/package/2006/relationships"><Relationship Id="rId9" Type="http://schemas.openxmlformats.org/officeDocument/2006/relationships/tags" Target="../tags/tag2235.xml"/><Relationship Id="rId8" Type="http://schemas.openxmlformats.org/officeDocument/2006/relationships/tags" Target="../tags/tag2234.xml"/><Relationship Id="rId7" Type="http://schemas.openxmlformats.org/officeDocument/2006/relationships/tags" Target="../tags/tag2233.xml"/><Relationship Id="rId6" Type="http://schemas.openxmlformats.org/officeDocument/2006/relationships/tags" Target="../tags/tag2232.xml"/><Relationship Id="rId5" Type="http://schemas.openxmlformats.org/officeDocument/2006/relationships/tags" Target="../tags/tag2231.xml"/><Relationship Id="rId4" Type="http://schemas.openxmlformats.org/officeDocument/2006/relationships/tags" Target="../tags/tag2230.xml"/><Relationship Id="rId33" Type="http://schemas.openxmlformats.org/officeDocument/2006/relationships/notesSlide" Target="../notesSlides/notesSlide91.xml"/><Relationship Id="rId32" Type="http://schemas.openxmlformats.org/officeDocument/2006/relationships/slideLayout" Target="../slideLayouts/slideLayout2.xml"/><Relationship Id="rId31" Type="http://schemas.openxmlformats.org/officeDocument/2006/relationships/tags" Target="../tags/tag2257.xml"/><Relationship Id="rId30" Type="http://schemas.openxmlformats.org/officeDocument/2006/relationships/tags" Target="../tags/tag2256.xml"/><Relationship Id="rId3" Type="http://schemas.openxmlformats.org/officeDocument/2006/relationships/tags" Target="../tags/tag2229.xml"/><Relationship Id="rId29" Type="http://schemas.openxmlformats.org/officeDocument/2006/relationships/tags" Target="../tags/tag2255.xml"/><Relationship Id="rId28" Type="http://schemas.openxmlformats.org/officeDocument/2006/relationships/tags" Target="../tags/tag2254.xml"/><Relationship Id="rId27" Type="http://schemas.openxmlformats.org/officeDocument/2006/relationships/tags" Target="../tags/tag2253.xml"/><Relationship Id="rId26" Type="http://schemas.openxmlformats.org/officeDocument/2006/relationships/tags" Target="../tags/tag2252.xml"/><Relationship Id="rId25" Type="http://schemas.openxmlformats.org/officeDocument/2006/relationships/tags" Target="../tags/tag2251.xml"/><Relationship Id="rId24" Type="http://schemas.openxmlformats.org/officeDocument/2006/relationships/tags" Target="../tags/tag2250.xml"/><Relationship Id="rId23" Type="http://schemas.openxmlformats.org/officeDocument/2006/relationships/tags" Target="../tags/tag2249.xml"/><Relationship Id="rId22" Type="http://schemas.openxmlformats.org/officeDocument/2006/relationships/tags" Target="../tags/tag2248.xml"/><Relationship Id="rId21" Type="http://schemas.openxmlformats.org/officeDocument/2006/relationships/tags" Target="../tags/tag2247.xml"/><Relationship Id="rId20" Type="http://schemas.openxmlformats.org/officeDocument/2006/relationships/tags" Target="../tags/tag2246.xml"/><Relationship Id="rId2" Type="http://schemas.openxmlformats.org/officeDocument/2006/relationships/tags" Target="../tags/tag2228.xml"/><Relationship Id="rId19" Type="http://schemas.openxmlformats.org/officeDocument/2006/relationships/tags" Target="../tags/tag2245.xml"/><Relationship Id="rId18" Type="http://schemas.openxmlformats.org/officeDocument/2006/relationships/tags" Target="../tags/tag2244.xml"/><Relationship Id="rId17" Type="http://schemas.openxmlformats.org/officeDocument/2006/relationships/tags" Target="../tags/tag2243.xml"/><Relationship Id="rId16" Type="http://schemas.openxmlformats.org/officeDocument/2006/relationships/tags" Target="../tags/tag2242.xml"/><Relationship Id="rId15" Type="http://schemas.openxmlformats.org/officeDocument/2006/relationships/tags" Target="../tags/tag2241.xml"/><Relationship Id="rId14" Type="http://schemas.openxmlformats.org/officeDocument/2006/relationships/tags" Target="../tags/tag2240.xml"/><Relationship Id="rId13" Type="http://schemas.openxmlformats.org/officeDocument/2006/relationships/tags" Target="../tags/tag2239.xml"/><Relationship Id="rId12" Type="http://schemas.openxmlformats.org/officeDocument/2006/relationships/tags" Target="../tags/tag2238.xml"/><Relationship Id="rId11" Type="http://schemas.openxmlformats.org/officeDocument/2006/relationships/tags" Target="../tags/tag2237.xml"/><Relationship Id="rId10" Type="http://schemas.openxmlformats.org/officeDocument/2006/relationships/tags" Target="../tags/tag2236.xml"/><Relationship Id="rId1" Type="http://schemas.openxmlformats.org/officeDocument/2006/relationships/tags" Target="../tags/tag2227.xml"/></Relationships>
</file>

<file path=ppt/slides/_rels/slide92.xml.rels><?xml version="1.0" encoding="UTF-8" standalone="yes"?>
<Relationships xmlns="http://schemas.openxmlformats.org/package/2006/relationships"><Relationship Id="rId9" Type="http://schemas.openxmlformats.org/officeDocument/2006/relationships/tags" Target="../tags/tag2266.xml"/><Relationship Id="rId8" Type="http://schemas.openxmlformats.org/officeDocument/2006/relationships/tags" Target="../tags/tag2265.xml"/><Relationship Id="rId7" Type="http://schemas.openxmlformats.org/officeDocument/2006/relationships/tags" Target="../tags/tag2264.xml"/><Relationship Id="rId6" Type="http://schemas.openxmlformats.org/officeDocument/2006/relationships/tags" Target="../tags/tag2263.xml"/><Relationship Id="rId5" Type="http://schemas.openxmlformats.org/officeDocument/2006/relationships/tags" Target="../tags/tag2262.xml"/><Relationship Id="rId4" Type="http://schemas.openxmlformats.org/officeDocument/2006/relationships/tags" Target="../tags/tag2261.xml"/><Relationship Id="rId37" Type="http://schemas.openxmlformats.org/officeDocument/2006/relationships/notesSlide" Target="../notesSlides/notesSlide92.xml"/><Relationship Id="rId36" Type="http://schemas.openxmlformats.org/officeDocument/2006/relationships/slideLayout" Target="../slideLayouts/slideLayout2.xml"/><Relationship Id="rId35" Type="http://schemas.openxmlformats.org/officeDocument/2006/relationships/tags" Target="../tags/tag2292.xml"/><Relationship Id="rId34" Type="http://schemas.openxmlformats.org/officeDocument/2006/relationships/tags" Target="../tags/tag2291.xml"/><Relationship Id="rId33" Type="http://schemas.openxmlformats.org/officeDocument/2006/relationships/tags" Target="../tags/tag2290.xml"/><Relationship Id="rId32" Type="http://schemas.openxmlformats.org/officeDocument/2006/relationships/tags" Target="../tags/tag2289.xml"/><Relationship Id="rId31" Type="http://schemas.openxmlformats.org/officeDocument/2006/relationships/tags" Target="../tags/tag2288.xml"/><Relationship Id="rId30" Type="http://schemas.openxmlformats.org/officeDocument/2006/relationships/tags" Target="../tags/tag2287.xml"/><Relationship Id="rId3" Type="http://schemas.openxmlformats.org/officeDocument/2006/relationships/tags" Target="../tags/tag2260.xml"/><Relationship Id="rId29" Type="http://schemas.openxmlformats.org/officeDocument/2006/relationships/tags" Target="../tags/tag2286.xml"/><Relationship Id="rId28" Type="http://schemas.openxmlformats.org/officeDocument/2006/relationships/tags" Target="../tags/tag2285.xml"/><Relationship Id="rId27" Type="http://schemas.openxmlformats.org/officeDocument/2006/relationships/tags" Target="../tags/tag2284.xml"/><Relationship Id="rId26" Type="http://schemas.openxmlformats.org/officeDocument/2006/relationships/tags" Target="../tags/tag2283.xml"/><Relationship Id="rId25" Type="http://schemas.openxmlformats.org/officeDocument/2006/relationships/tags" Target="../tags/tag2282.xml"/><Relationship Id="rId24" Type="http://schemas.openxmlformats.org/officeDocument/2006/relationships/tags" Target="../tags/tag2281.xml"/><Relationship Id="rId23" Type="http://schemas.openxmlformats.org/officeDocument/2006/relationships/tags" Target="../tags/tag2280.xml"/><Relationship Id="rId22" Type="http://schemas.openxmlformats.org/officeDocument/2006/relationships/tags" Target="../tags/tag2279.xml"/><Relationship Id="rId21" Type="http://schemas.openxmlformats.org/officeDocument/2006/relationships/tags" Target="../tags/tag2278.xml"/><Relationship Id="rId20" Type="http://schemas.openxmlformats.org/officeDocument/2006/relationships/tags" Target="../tags/tag2277.xml"/><Relationship Id="rId2" Type="http://schemas.openxmlformats.org/officeDocument/2006/relationships/tags" Target="../tags/tag2259.xml"/><Relationship Id="rId19" Type="http://schemas.openxmlformats.org/officeDocument/2006/relationships/tags" Target="../tags/tag2276.xml"/><Relationship Id="rId18" Type="http://schemas.openxmlformats.org/officeDocument/2006/relationships/tags" Target="../tags/tag2275.xml"/><Relationship Id="rId17" Type="http://schemas.openxmlformats.org/officeDocument/2006/relationships/tags" Target="../tags/tag2274.xml"/><Relationship Id="rId16" Type="http://schemas.openxmlformats.org/officeDocument/2006/relationships/tags" Target="../tags/tag2273.xml"/><Relationship Id="rId15" Type="http://schemas.openxmlformats.org/officeDocument/2006/relationships/tags" Target="../tags/tag2272.xml"/><Relationship Id="rId14" Type="http://schemas.openxmlformats.org/officeDocument/2006/relationships/tags" Target="../tags/tag2271.xml"/><Relationship Id="rId13" Type="http://schemas.openxmlformats.org/officeDocument/2006/relationships/tags" Target="../tags/tag2270.xml"/><Relationship Id="rId12" Type="http://schemas.openxmlformats.org/officeDocument/2006/relationships/tags" Target="../tags/tag2269.xml"/><Relationship Id="rId11" Type="http://schemas.openxmlformats.org/officeDocument/2006/relationships/tags" Target="../tags/tag2268.xml"/><Relationship Id="rId10" Type="http://schemas.openxmlformats.org/officeDocument/2006/relationships/tags" Target="../tags/tag2267.xml"/><Relationship Id="rId1" Type="http://schemas.openxmlformats.org/officeDocument/2006/relationships/tags" Target="../tags/tag2258.xml"/></Relationships>
</file>

<file path=ppt/slides/_rels/slide9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3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2295.xml"/><Relationship Id="rId2" Type="http://schemas.openxmlformats.org/officeDocument/2006/relationships/tags" Target="../tags/tag2294.xml"/><Relationship Id="rId1" Type="http://schemas.openxmlformats.org/officeDocument/2006/relationships/tags" Target="../tags/tag2293.xml"/></Relationships>
</file>

<file path=ppt/slides/_rels/slide94.xml.rels><?xml version="1.0" encoding="UTF-8" standalone="yes"?>
<Relationships xmlns="http://schemas.openxmlformats.org/package/2006/relationships"><Relationship Id="rId9" Type="http://schemas.openxmlformats.org/officeDocument/2006/relationships/tags" Target="../tags/tag2304.xml"/><Relationship Id="rId8" Type="http://schemas.openxmlformats.org/officeDocument/2006/relationships/tags" Target="../tags/tag2303.xml"/><Relationship Id="rId7" Type="http://schemas.openxmlformats.org/officeDocument/2006/relationships/tags" Target="../tags/tag2302.xml"/><Relationship Id="rId6" Type="http://schemas.openxmlformats.org/officeDocument/2006/relationships/tags" Target="../tags/tag2301.xml"/><Relationship Id="rId5" Type="http://schemas.openxmlformats.org/officeDocument/2006/relationships/tags" Target="../tags/tag2300.xml"/><Relationship Id="rId4" Type="http://schemas.openxmlformats.org/officeDocument/2006/relationships/tags" Target="../tags/tag2299.xml"/><Relationship Id="rId3" Type="http://schemas.openxmlformats.org/officeDocument/2006/relationships/tags" Target="../tags/tag2298.xml"/><Relationship Id="rId27" Type="http://schemas.openxmlformats.org/officeDocument/2006/relationships/notesSlide" Target="../notesSlides/notesSlide94.xml"/><Relationship Id="rId26" Type="http://schemas.openxmlformats.org/officeDocument/2006/relationships/slideLayout" Target="../slideLayouts/slideLayout2.xml"/><Relationship Id="rId25" Type="http://schemas.openxmlformats.org/officeDocument/2006/relationships/tags" Target="../tags/tag2320.xml"/><Relationship Id="rId24" Type="http://schemas.openxmlformats.org/officeDocument/2006/relationships/tags" Target="../tags/tag2319.xml"/><Relationship Id="rId23" Type="http://schemas.openxmlformats.org/officeDocument/2006/relationships/tags" Target="../tags/tag2318.xml"/><Relationship Id="rId22" Type="http://schemas.openxmlformats.org/officeDocument/2006/relationships/tags" Target="../tags/tag2317.xml"/><Relationship Id="rId21" Type="http://schemas.openxmlformats.org/officeDocument/2006/relationships/tags" Target="../tags/tag2316.xml"/><Relationship Id="rId20" Type="http://schemas.openxmlformats.org/officeDocument/2006/relationships/tags" Target="../tags/tag2315.xml"/><Relationship Id="rId2" Type="http://schemas.openxmlformats.org/officeDocument/2006/relationships/tags" Target="../tags/tag2297.xml"/><Relationship Id="rId19" Type="http://schemas.openxmlformats.org/officeDocument/2006/relationships/tags" Target="../tags/tag2314.xml"/><Relationship Id="rId18" Type="http://schemas.openxmlformats.org/officeDocument/2006/relationships/tags" Target="../tags/tag2313.xml"/><Relationship Id="rId17" Type="http://schemas.openxmlformats.org/officeDocument/2006/relationships/tags" Target="../tags/tag2312.xml"/><Relationship Id="rId16" Type="http://schemas.openxmlformats.org/officeDocument/2006/relationships/tags" Target="../tags/tag2311.xml"/><Relationship Id="rId15" Type="http://schemas.openxmlformats.org/officeDocument/2006/relationships/tags" Target="../tags/tag2310.xml"/><Relationship Id="rId14" Type="http://schemas.openxmlformats.org/officeDocument/2006/relationships/tags" Target="../tags/tag2309.xml"/><Relationship Id="rId13" Type="http://schemas.openxmlformats.org/officeDocument/2006/relationships/tags" Target="../tags/tag2308.xml"/><Relationship Id="rId12" Type="http://schemas.openxmlformats.org/officeDocument/2006/relationships/tags" Target="../tags/tag2307.xml"/><Relationship Id="rId11" Type="http://schemas.openxmlformats.org/officeDocument/2006/relationships/tags" Target="../tags/tag2306.xml"/><Relationship Id="rId10" Type="http://schemas.openxmlformats.org/officeDocument/2006/relationships/tags" Target="../tags/tag2305.xml"/><Relationship Id="rId1" Type="http://schemas.openxmlformats.org/officeDocument/2006/relationships/tags" Target="../tags/tag2296.xml"/></Relationships>
</file>

<file path=ppt/slides/_rels/slide95.xml.rels><?xml version="1.0" encoding="UTF-8" standalone="yes"?>
<Relationships xmlns="http://schemas.openxmlformats.org/package/2006/relationships"><Relationship Id="rId9" Type="http://schemas.openxmlformats.org/officeDocument/2006/relationships/tags" Target="../tags/tag2329.xml"/><Relationship Id="rId8" Type="http://schemas.openxmlformats.org/officeDocument/2006/relationships/tags" Target="../tags/tag2328.xml"/><Relationship Id="rId7" Type="http://schemas.openxmlformats.org/officeDocument/2006/relationships/tags" Target="../tags/tag2327.xml"/><Relationship Id="rId6" Type="http://schemas.openxmlformats.org/officeDocument/2006/relationships/tags" Target="../tags/tag2326.xml"/><Relationship Id="rId5" Type="http://schemas.openxmlformats.org/officeDocument/2006/relationships/tags" Target="../tags/tag2325.xml"/><Relationship Id="rId48" Type="http://schemas.openxmlformats.org/officeDocument/2006/relationships/notesSlide" Target="../notesSlides/notesSlide95.xml"/><Relationship Id="rId47" Type="http://schemas.openxmlformats.org/officeDocument/2006/relationships/slideLayout" Target="../slideLayouts/slideLayout2.xml"/><Relationship Id="rId46" Type="http://schemas.openxmlformats.org/officeDocument/2006/relationships/tags" Target="../tags/tag2366.xml"/><Relationship Id="rId45" Type="http://schemas.openxmlformats.org/officeDocument/2006/relationships/tags" Target="../tags/tag2365.xml"/><Relationship Id="rId44" Type="http://schemas.openxmlformats.org/officeDocument/2006/relationships/tags" Target="../tags/tag2364.xml"/><Relationship Id="rId43" Type="http://schemas.openxmlformats.org/officeDocument/2006/relationships/tags" Target="../tags/tag2363.xml"/><Relationship Id="rId42" Type="http://schemas.openxmlformats.org/officeDocument/2006/relationships/tags" Target="../tags/tag2362.xml"/><Relationship Id="rId41" Type="http://schemas.openxmlformats.org/officeDocument/2006/relationships/tags" Target="../tags/tag2361.xml"/><Relationship Id="rId40" Type="http://schemas.openxmlformats.org/officeDocument/2006/relationships/tags" Target="../tags/tag2360.xml"/><Relationship Id="rId4" Type="http://schemas.openxmlformats.org/officeDocument/2006/relationships/tags" Target="../tags/tag2324.xml"/><Relationship Id="rId39" Type="http://schemas.openxmlformats.org/officeDocument/2006/relationships/tags" Target="../tags/tag2359.xml"/><Relationship Id="rId38" Type="http://schemas.openxmlformats.org/officeDocument/2006/relationships/tags" Target="../tags/tag2358.xml"/><Relationship Id="rId37" Type="http://schemas.openxmlformats.org/officeDocument/2006/relationships/tags" Target="../tags/tag2357.xml"/><Relationship Id="rId36" Type="http://schemas.openxmlformats.org/officeDocument/2006/relationships/tags" Target="../tags/tag2356.xml"/><Relationship Id="rId35" Type="http://schemas.openxmlformats.org/officeDocument/2006/relationships/tags" Target="../tags/tag2355.xml"/><Relationship Id="rId34" Type="http://schemas.openxmlformats.org/officeDocument/2006/relationships/tags" Target="../tags/tag2354.xml"/><Relationship Id="rId33" Type="http://schemas.openxmlformats.org/officeDocument/2006/relationships/tags" Target="../tags/tag2353.xml"/><Relationship Id="rId32" Type="http://schemas.openxmlformats.org/officeDocument/2006/relationships/tags" Target="../tags/tag2352.xml"/><Relationship Id="rId31" Type="http://schemas.openxmlformats.org/officeDocument/2006/relationships/tags" Target="../tags/tag2351.xml"/><Relationship Id="rId30" Type="http://schemas.openxmlformats.org/officeDocument/2006/relationships/tags" Target="../tags/tag2350.xml"/><Relationship Id="rId3" Type="http://schemas.openxmlformats.org/officeDocument/2006/relationships/tags" Target="../tags/tag2323.xml"/><Relationship Id="rId29" Type="http://schemas.openxmlformats.org/officeDocument/2006/relationships/tags" Target="../tags/tag2349.xml"/><Relationship Id="rId28" Type="http://schemas.openxmlformats.org/officeDocument/2006/relationships/tags" Target="../tags/tag2348.xml"/><Relationship Id="rId27" Type="http://schemas.openxmlformats.org/officeDocument/2006/relationships/tags" Target="../tags/tag2347.xml"/><Relationship Id="rId26" Type="http://schemas.openxmlformats.org/officeDocument/2006/relationships/tags" Target="../tags/tag2346.xml"/><Relationship Id="rId25" Type="http://schemas.openxmlformats.org/officeDocument/2006/relationships/tags" Target="../tags/tag2345.xml"/><Relationship Id="rId24" Type="http://schemas.openxmlformats.org/officeDocument/2006/relationships/tags" Target="../tags/tag2344.xml"/><Relationship Id="rId23" Type="http://schemas.openxmlformats.org/officeDocument/2006/relationships/tags" Target="../tags/tag2343.xml"/><Relationship Id="rId22" Type="http://schemas.openxmlformats.org/officeDocument/2006/relationships/tags" Target="../tags/tag2342.xml"/><Relationship Id="rId21" Type="http://schemas.openxmlformats.org/officeDocument/2006/relationships/tags" Target="../tags/tag2341.xml"/><Relationship Id="rId20" Type="http://schemas.openxmlformats.org/officeDocument/2006/relationships/tags" Target="../tags/tag2340.xml"/><Relationship Id="rId2" Type="http://schemas.openxmlformats.org/officeDocument/2006/relationships/tags" Target="../tags/tag2322.xml"/><Relationship Id="rId19" Type="http://schemas.openxmlformats.org/officeDocument/2006/relationships/tags" Target="../tags/tag2339.xml"/><Relationship Id="rId18" Type="http://schemas.openxmlformats.org/officeDocument/2006/relationships/tags" Target="../tags/tag2338.xml"/><Relationship Id="rId17" Type="http://schemas.openxmlformats.org/officeDocument/2006/relationships/tags" Target="../tags/tag2337.xml"/><Relationship Id="rId16" Type="http://schemas.openxmlformats.org/officeDocument/2006/relationships/tags" Target="../tags/tag2336.xml"/><Relationship Id="rId15" Type="http://schemas.openxmlformats.org/officeDocument/2006/relationships/tags" Target="../tags/tag2335.xml"/><Relationship Id="rId14" Type="http://schemas.openxmlformats.org/officeDocument/2006/relationships/tags" Target="../tags/tag2334.xml"/><Relationship Id="rId13" Type="http://schemas.openxmlformats.org/officeDocument/2006/relationships/tags" Target="../tags/tag2333.xml"/><Relationship Id="rId12" Type="http://schemas.openxmlformats.org/officeDocument/2006/relationships/tags" Target="../tags/tag2332.xml"/><Relationship Id="rId11" Type="http://schemas.openxmlformats.org/officeDocument/2006/relationships/tags" Target="../tags/tag2331.xml"/><Relationship Id="rId10" Type="http://schemas.openxmlformats.org/officeDocument/2006/relationships/tags" Target="../tags/tag2330.xml"/><Relationship Id="rId1" Type="http://schemas.openxmlformats.org/officeDocument/2006/relationships/tags" Target="../tags/tag2321.xml"/></Relationships>
</file>

<file path=ppt/slides/_rels/slide96.xml.rels><?xml version="1.0" encoding="UTF-8" standalone="yes"?>
<Relationships xmlns="http://schemas.openxmlformats.org/package/2006/relationships"><Relationship Id="rId9" Type="http://schemas.openxmlformats.org/officeDocument/2006/relationships/tags" Target="../tags/tag2375.xml"/><Relationship Id="rId8" Type="http://schemas.openxmlformats.org/officeDocument/2006/relationships/tags" Target="../tags/tag2374.xml"/><Relationship Id="rId7" Type="http://schemas.openxmlformats.org/officeDocument/2006/relationships/tags" Target="../tags/tag2373.xml"/><Relationship Id="rId6" Type="http://schemas.openxmlformats.org/officeDocument/2006/relationships/tags" Target="../tags/tag2372.xml"/><Relationship Id="rId5" Type="http://schemas.openxmlformats.org/officeDocument/2006/relationships/tags" Target="../tags/tag2371.xml"/><Relationship Id="rId45" Type="http://schemas.openxmlformats.org/officeDocument/2006/relationships/notesSlide" Target="../notesSlides/notesSlide96.xml"/><Relationship Id="rId44" Type="http://schemas.openxmlformats.org/officeDocument/2006/relationships/slideLayout" Target="../slideLayouts/slideLayout2.xml"/><Relationship Id="rId43" Type="http://schemas.openxmlformats.org/officeDocument/2006/relationships/tags" Target="../tags/tag2409.xml"/><Relationship Id="rId42" Type="http://schemas.openxmlformats.org/officeDocument/2006/relationships/tags" Target="../tags/tag2408.xml"/><Relationship Id="rId41" Type="http://schemas.openxmlformats.org/officeDocument/2006/relationships/tags" Target="../tags/tag2407.xml"/><Relationship Id="rId40" Type="http://schemas.openxmlformats.org/officeDocument/2006/relationships/tags" Target="../tags/tag2406.xml"/><Relationship Id="rId4" Type="http://schemas.openxmlformats.org/officeDocument/2006/relationships/tags" Target="../tags/tag2370.xml"/><Relationship Id="rId39" Type="http://schemas.openxmlformats.org/officeDocument/2006/relationships/tags" Target="../tags/tag2405.xml"/><Relationship Id="rId38" Type="http://schemas.openxmlformats.org/officeDocument/2006/relationships/tags" Target="../tags/tag2404.xml"/><Relationship Id="rId37" Type="http://schemas.openxmlformats.org/officeDocument/2006/relationships/tags" Target="../tags/tag2403.xml"/><Relationship Id="rId36" Type="http://schemas.openxmlformats.org/officeDocument/2006/relationships/tags" Target="../tags/tag2402.xml"/><Relationship Id="rId35" Type="http://schemas.openxmlformats.org/officeDocument/2006/relationships/tags" Target="../tags/tag2401.xml"/><Relationship Id="rId34" Type="http://schemas.openxmlformats.org/officeDocument/2006/relationships/tags" Target="../tags/tag2400.xml"/><Relationship Id="rId33" Type="http://schemas.openxmlformats.org/officeDocument/2006/relationships/tags" Target="../tags/tag2399.xml"/><Relationship Id="rId32" Type="http://schemas.openxmlformats.org/officeDocument/2006/relationships/tags" Target="../tags/tag2398.xml"/><Relationship Id="rId31" Type="http://schemas.openxmlformats.org/officeDocument/2006/relationships/tags" Target="../tags/tag2397.xml"/><Relationship Id="rId30" Type="http://schemas.openxmlformats.org/officeDocument/2006/relationships/tags" Target="../tags/tag2396.xml"/><Relationship Id="rId3" Type="http://schemas.openxmlformats.org/officeDocument/2006/relationships/tags" Target="../tags/tag2369.xml"/><Relationship Id="rId29" Type="http://schemas.openxmlformats.org/officeDocument/2006/relationships/tags" Target="../tags/tag2395.xml"/><Relationship Id="rId28" Type="http://schemas.openxmlformats.org/officeDocument/2006/relationships/tags" Target="../tags/tag2394.xml"/><Relationship Id="rId27" Type="http://schemas.openxmlformats.org/officeDocument/2006/relationships/tags" Target="../tags/tag2393.xml"/><Relationship Id="rId26" Type="http://schemas.openxmlformats.org/officeDocument/2006/relationships/tags" Target="../tags/tag2392.xml"/><Relationship Id="rId25" Type="http://schemas.openxmlformats.org/officeDocument/2006/relationships/tags" Target="../tags/tag2391.xml"/><Relationship Id="rId24" Type="http://schemas.openxmlformats.org/officeDocument/2006/relationships/tags" Target="../tags/tag2390.xml"/><Relationship Id="rId23" Type="http://schemas.openxmlformats.org/officeDocument/2006/relationships/tags" Target="../tags/tag2389.xml"/><Relationship Id="rId22" Type="http://schemas.openxmlformats.org/officeDocument/2006/relationships/tags" Target="../tags/tag2388.xml"/><Relationship Id="rId21" Type="http://schemas.openxmlformats.org/officeDocument/2006/relationships/tags" Target="../tags/tag2387.xml"/><Relationship Id="rId20" Type="http://schemas.openxmlformats.org/officeDocument/2006/relationships/tags" Target="../tags/tag2386.xml"/><Relationship Id="rId2" Type="http://schemas.openxmlformats.org/officeDocument/2006/relationships/tags" Target="../tags/tag2368.xml"/><Relationship Id="rId19" Type="http://schemas.openxmlformats.org/officeDocument/2006/relationships/tags" Target="../tags/tag2385.xml"/><Relationship Id="rId18" Type="http://schemas.openxmlformats.org/officeDocument/2006/relationships/tags" Target="../tags/tag2384.xml"/><Relationship Id="rId17" Type="http://schemas.openxmlformats.org/officeDocument/2006/relationships/tags" Target="../tags/tag2383.xml"/><Relationship Id="rId16" Type="http://schemas.openxmlformats.org/officeDocument/2006/relationships/tags" Target="../tags/tag2382.xml"/><Relationship Id="rId15" Type="http://schemas.openxmlformats.org/officeDocument/2006/relationships/tags" Target="../tags/tag2381.xml"/><Relationship Id="rId14" Type="http://schemas.openxmlformats.org/officeDocument/2006/relationships/tags" Target="../tags/tag2380.xml"/><Relationship Id="rId13" Type="http://schemas.openxmlformats.org/officeDocument/2006/relationships/tags" Target="../tags/tag2379.xml"/><Relationship Id="rId12" Type="http://schemas.openxmlformats.org/officeDocument/2006/relationships/tags" Target="../tags/tag2378.xml"/><Relationship Id="rId11" Type="http://schemas.openxmlformats.org/officeDocument/2006/relationships/tags" Target="../tags/tag2377.xml"/><Relationship Id="rId10" Type="http://schemas.openxmlformats.org/officeDocument/2006/relationships/tags" Target="../tags/tag2376.xml"/><Relationship Id="rId1" Type="http://schemas.openxmlformats.org/officeDocument/2006/relationships/tags" Target="../tags/tag2367.xml"/></Relationships>
</file>

<file path=ppt/slides/_rels/slide97.xml.rels><?xml version="1.0" encoding="UTF-8" standalone="yes"?>
<Relationships xmlns="http://schemas.openxmlformats.org/package/2006/relationships"><Relationship Id="rId9" Type="http://schemas.openxmlformats.org/officeDocument/2006/relationships/tags" Target="../tags/tag2418.xml"/><Relationship Id="rId8" Type="http://schemas.openxmlformats.org/officeDocument/2006/relationships/tags" Target="../tags/tag2417.xml"/><Relationship Id="rId7" Type="http://schemas.openxmlformats.org/officeDocument/2006/relationships/tags" Target="../tags/tag2416.xml"/><Relationship Id="rId6" Type="http://schemas.openxmlformats.org/officeDocument/2006/relationships/tags" Target="../tags/tag2415.xml"/><Relationship Id="rId5" Type="http://schemas.openxmlformats.org/officeDocument/2006/relationships/tags" Target="../tags/tag2414.xml"/><Relationship Id="rId48" Type="http://schemas.openxmlformats.org/officeDocument/2006/relationships/notesSlide" Target="../notesSlides/notesSlide97.xml"/><Relationship Id="rId47" Type="http://schemas.openxmlformats.org/officeDocument/2006/relationships/slideLayout" Target="../slideLayouts/slideLayout2.xml"/><Relationship Id="rId46" Type="http://schemas.openxmlformats.org/officeDocument/2006/relationships/tags" Target="../tags/tag2455.xml"/><Relationship Id="rId45" Type="http://schemas.openxmlformats.org/officeDocument/2006/relationships/tags" Target="../tags/tag2454.xml"/><Relationship Id="rId44" Type="http://schemas.openxmlformats.org/officeDocument/2006/relationships/tags" Target="../tags/tag2453.xml"/><Relationship Id="rId43" Type="http://schemas.openxmlformats.org/officeDocument/2006/relationships/tags" Target="../tags/tag2452.xml"/><Relationship Id="rId42" Type="http://schemas.openxmlformats.org/officeDocument/2006/relationships/tags" Target="../tags/tag2451.xml"/><Relationship Id="rId41" Type="http://schemas.openxmlformats.org/officeDocument/2006/relationships/tags" Target="../tags/tag2450.xml"/><Relationship Id="rId40" Type="http://schemas.openxmlformats.org/officeDocument/2006/relationships/tags" Target="../tags/tag2449.xml"/><Relationship Id="rId4" Type="http://schemas.openxmlformats.org/officeDocument/2006/relationships/tags" Target="../tags/tag2413.xml"/><Relationship Id="rId39" Type="http://schemas.openxmlformats.org/officeDocument/2006/relationships/tags" Target="../tags/tag2448.xml"/><Relationship Id="rId38" Type="http://schemas.openxmlformats.org/officeDocument/2006/relationships/tags" Target="../tags/tag2447.xml"/><Relationship Id="rId37" Type="http://schemas.openxmlformats.org/officeDocument/2006/relationships/tags" Target="../tags/tag2446.xml"/><Relationship Id="rId36" Type="http://schemas.openxmlformats.org/officeDocument/2006/relationships/tags" Target="../tags/tag2445.xml"/><Relationship Id="rId35" Type="http://schemas.openxmlformats.org/officeDocument/2006/relationships/tags" Target="../tags/tag2444.xml"/><Relationship Id="rId34" Type="http://schemas.openxmlformats.org/officeDocument/2006/relationships/tags" Target="../tags/tag2443.xml"/><Relationship Id="rId33" Type="http://schemas.openxmlformats.org/officeDocument/2006/relationships/tags" Target="../tags/tag2442.xml"/><Relationship Id="rId32" Type="http://schemas.openxmlformats.org/officeDocument/2006/relationships/tags" Target="../tags/tag2441.xml"/><Relationship Id="rId31" Type="http://schemas.openxmlformats.org/officeDocument/2006/relationships/tags" Target="../tags/tag2440.xml"/><Relationship Id="rId30" Type="http://schemas.openxmlformats.org/officeDocument/2006/relationships/tags" Target="../tags/tag2439.xml"/><Relationship Id="rId3" Type="http://schemas.openxmlformats.org/officeDocument/2006/relationships/tags" Target="../tags/tag2412.xml"/><Relationship Id="rId29" Type="http://schemas.openxmlformats.org/officeDocument/2006/relationships/tags" Target="../tags/tag2438.xml"/><Relationship Id="rId28" Type="http://schemas.openxmlformats.org/officeDocument/2006/relationships/tags" Target="../tags/tag2437.xml"/><Relationship Id="rId27" Type="http://schemas.openxmlformats.org/officeDocument/2006/relationships/tags" Target="../tags/tag2436.xml"/><Relationship Id="rId26" Type="http://schemas.openxmlformats.org/officeDocument/2006/relationships/tags" Target="../tags/tag2435.xml"/><Relationship Id="rId25" Type="http://schemas.openxmlformats.org/officeDocument/2006/relationships/tags" Target="../tags/tag2434.xml"/><Relationship Id="rId24" Type="http://schemas.openxmlformats.org/officeDocument/2006/relationships/tags" Target="../tags/tag2433.xml"/><Relationship Id="rId23" Type="http://schemas.openxmlformats.org/officeDocument/2006/relationships/tags" Target="../tags/tag2432.xml"/><Relationship Id="rId22" Type="http://schemas.openxmlformats.org/officeDocument/2006/relationships/tags" Target="../tags/tag2431.xml"/><Relationship Id="rId21" Type="http://schemas.openxmlformats.org/officeDocument/2006/relationships/tags" Target="../tags/tag2430.xml"/><Relationship Id="rId20" Type="http://schemas.openxmlformats.org/officeDocument/2006/relationships/tags" Target="../tags/tag2429.xml"/><Relationship Id="rId2" Type="http://schemas.openxmlformats.org/officeDocument/2006/relationships/tags" Target="../tags/tag2411.xml"/><Relationship Id="rId19" Type="http://schemas.openxmlformats.org/officeDocument/2006/relationships/tags" Target="../tags/tag2428.xml"/><Relationship Id="rId18" Type="http://schemas.openxmlformats.org/officeDocument/2006/relationships/tags" Target="../tags/tag2427.xml"/><Relationship Id="rId17" Type="http://schemas.openxmlformats.org/officeDocument/2006/relationships/tags" Target="../tags/tag2426.xml"/><Relationship Id="rId16" Type="http://schemas.openxmlformats.org/officeDocument/2006/relationships/tags" Target="../tags/tag2425.xml"/><Relationship Id="rId15" Type="http://schemas.openxmlformats.org/officeDocument/2006/relationships/tags" Target="../tags/tag2424.xml"/><Relationship Id="rId14" Type="http://schemas.openxmlformats.org/officeDocument/2006/relationships/tags" Target="../tags/tag2423.xml"/><Relationship Id="rId13" Type="http://schemas.openxmlformats.org/officeDocument/2006/relationships/tags" Target="../tags/tag2422.xml"/><Relationship Id="rId12" Type="http://schemas.openxmlformats.org/officeDocument/2006/relationships/tags" Target="../tags/tag2421.xml"/><Relationship Id="rId11" Type="http://schemas.openxmlformats.org/officeDocument/2006/relationships/tags" Target="../tags/tag2420.xml"/><Relationship Id="rId10" Type="http://schemas.openxmlformats.org/officeDocument/2006/relationships/tags" Target="../tags/tag2419.xml"/><Relationship Id="rId1" Type="http://schemas.openxmlformats.org/officeDocument/2006/relationships/tags" Target="../tags/tag2410.xml"/></Relationships>
</file>

<file path=ppt/slides/_rels/slide98.xml.rels><?xml version="1.0" encoding="UTF-8" standalone="yes"?>
<Relationships xmlns="http://schemas.openxmlformats.org/package/2006/relationships"><Relationship Id="rId9" Type="http://schemas.openxmlformats.org/officeDocument/2006/relationships/tags" Target="../tags/tag2464.xml"/><Relationship Id="rId8" Type="http://schemas.openxmlformats.org/officeDocument/2006/relationships/tags" Target="../tags/tag2463.xml"/><Relationship Id="rId7" Type="http://schemas.openxmlformats.org/officeDocument/2006/relationships/tags" Target="../tags/tag2462.xml"/><Relationship Id="rId6" Type="http://schemas.openxmlformats.org/officeDocument/2006/relationships/tags" Target="../tags/tag2461.xml"/><Relationship Id="rId5" Type="http://schemas.openxmlformats.org/officeDocument/2006/relationships/tags" Target="../tags/tag2460.xml"/><Relationship Id="rId44" Type="http://schemas.openxmlformats.org/officeDocument/2006/relationships/notesSlide" Target="../notesSlides/notesSlide98.xml"/><Relationship Id="rId43" Type="http://schemas.openxmlformats.org/officeDocument/2006/relationships/slideLayout" Target="../slideLayouts/slideLayout2.xml"/><Relationship Id="rId42" Type="http://schemas.openxmlformats.org/officeDocument/2006/relationships/tags" Target="../tags/tag2497.xml"/><Relationship Id="rId41" Type="http://schemas.openxmlformats.org/officeDocument/2006/relationships/tags" Target="../tags/tag2496.xml"/><Relationship Id="rId40" Type="http://schemas.openxmlformats.org/officeDocument/2006/relationships/tags" Target="../tags/tag2495.xml"/><Relationship Id="rId4" Type="http://schemas.openxmlformats.org/officeDocument/2006/relationships/tags" Target="../tags/tag2459.xml"/><Relationship Id="rId39" Type="http://schemas.openxmlformats.org/officeDocument/2006/relationships/tags" Target="../tags/tag2494.xml"/><Relationship Id="rId38" Type="http://schemas.openxmlformats.org/officeDocument/2006/relationships/tags" Target="../tags/tag2493.xml"/><Relationship Id="rId37" Type="http://schemas.openxmlformats.org/officeDocument/2006/relationships/tags" Target="../tags/tag2492.xml"/><Relationship Id="rId36" Type="http://schemas.openxmlformats.org/officeDocument/2006/relationships/tags" Target="../tags/tag2491.xml"/><Relationship Id="rId35" Type="http://schemas.openxmlformats.org/officeDocument/2006/relationships/tags" Target="../tags/tag2490.xml"/><Relationship Id="rId34" Type="http://schemas.openxmlformats.org/officeDocument/2006/relationships/tags" Target="../tags/tag2489.xml"/><Relationship Id="rId33" Type="http://schemas.openxmlformats.org/officeDocument/2006/relationships/tags" Target="../tags/tag2488.xml"/><Relationship Id="rId32" Type="http://schemas.openxmlformats.org/officeDocument/2006/relationships/tags" Target="../tags/tag2487.xml"/><Relationship Id="rId31" Type="http://schemas.openxmlformats.org/officeDocument/2006/relationships/tags" Target="../tags/tag2486.xml"/><Relationship Id="rId30" Type="http://schemas.openxmlformats.org/officeDocument/2006/relationships/tags" Target="../tags/tag2485.xml"/><Relationship Id="rId3" Type="http://schemas.openxmlformats.org/officeDocument/2006/relationships/tags" Target="../tags/tag2458.xml"/><Relationship Id="rId29" Type="http://schemas.openxmlformats.org/officeDocument/2006/relationships/tags" Target="../tags/tag2484.xml"/><Relationship Id="rId28" Type="http://schemas.openxmlformats.org/officeDocument/2006/relationships/tags" Target="../tags/tag2483.xml"/><Relationship Id="rId27" Type="http://schemas.openxmlformats.org/officeDocument/2006/relationships/tags" Target="../tags/tag2482.xml"/><Relationship Id="rId26" Type="http://schemas.openxmlformats.org/officeDocument/2006/relationships/tags" Target="../tags/tag2481.xml"/><Relationship Id="rId25" Type="http://schemas.openxmlformats.org/officeDocument/2006/relationships/tags" Target="../tags/tag2480.xml"/><Relationship Id="rId24" Type="http://schemas.openxmlformats.org/officeDocument/2006/relationships/tags" Target="../tags/tag2479.xml"/><Relationship Id="rId23" Type="http://schemas.openxmlformats.org/officeDocument/2006/relationships/tags" Target="../tags/tag2478.xml"/><Relationship Id="rId22" Type="http://schemas.openxmlformats.org/officeDocument/2006/relationships/tags" Target="../tags/tag2477.xml"/><Relationship Id="rId21" Type="http://schemas.openxmlformats.org/officeDocument/2006/relationships/tags" Target="../tags/tag2476.xml"/><Relationship Id="rId20" Type="http://schemas.openxmlformats.org/officeDocument/2006/relationships/tags" Target="../tags/tag2475.xml"/><Relationship Id="rId2" Type="http://schemas.openxmlformats.org/officeDocument/2006/relationships/tags" Target="../tags/tag2457.xml"/><Relationship Id="rId19" Type="http://schemas.openxmlformats.org/officeDocument/2006/relationships/tags" Target="../tags/tag2474.xml"/><Relationship Id="rId18" Type="http://schemas.openxmlformats.org/officeDocument/2006/relationships/tags" Target="../tags/tag2473.xml"/><Relationship Id="rId17" Type="http://schemas.openxmlformats.org/officeDocument/2006/relationships/tags" Target="../tags/tag2472.xml"/><Relationship Id="rId16" Type="http://schemas.openxmlformats.org/officeDocument/2006/relationships/tags" Target="../tags/tag2471.xml"/><Relationship Id="rId15" Type="http://schemas.openxmlformats.org/officeDocument/2006/relationships/tags" Target="../tags/tag2470.xml"/><Relationship Id="rId14" Type="http://schemas.openxmlformats.org/officeDocument/2006/relationships/tags" Target="../tags/tag2469.xml"/><Relationship Id="rId13" Type="http://schemas.openxmlformats.org/officeDocument/2006/relationships/tags" Target="../tags/tag2468.xml"/><Relationship Id="rId12" Type="http://schemas.openxmlformats.org/officeDocument/2006/relationships/tags" Target="../tags/tag2467.xml"/><Relationship Id="rId11" Type="http://schemas.openxmlformats.org/officeDocument/2006/relationships/tags" Target="../tags/tag2466.xml"/><Relationship Id="rId10" Type="http://schemas.openxmlformats.org/officeDocument/2006/relationships/tags" Target="../tags/tag2465.xml"/><Relationship Id="rId1" Type="http://schemas.openxmlformats.org/officeDocument/2006/relationships/tags" Target="../tags/tag2456.xml"/></Relationships>
</file>

<file path=ppt/slides/_rels/slide99.xml.rels><?xml version="1.0" encoding="UTF-8" standalone="yes"?>
<Relationships xmlns="http://schemas.openxmlformats.org/package/2006/relationships"><Relationship Id="rId9" Type="http://schemas.openxmlformats.org/officeDocument/2006/relationships/tags" Target="../tags/tag2506.xml"/><Relationship Id="rId8" Type="http://schemas.openxmlformats.org/officeDocument/2006/relationships/tags" Target="../tags/tag2505.xml"/><Relationship Id="rId7" Type="http://schemas.openxmlformats.org/officeDocument/2006/relationships/tags" Target="../tags/tag2504.xml"/><Relationship Id="rId6" Type="http://schemas.openxmlformats.org/officeDocument/2006/relationships/tags" Target="../tags/tag2503.xml"/><Relationship Id="rId5" Type="http://schemas.openxmlformats.org/officeDocument/2006/relationships/tags" Target="../tags/tag2502.xml"/><Relationship Id="rId44" Type="http://schemas.openxmlformats.org/officeDocument/2006/relationships/notesSlide" Target="../notesSlides/notesSlide99.xml"/><Relationship Id="rId43" Type="http://schemas.openxmlformats.org/officeDocument/2006/relationships/slideLayout" Target="../slideLayouts/slideLayout2.xml"/><Relationship Id="rId42" Type="http://schemas.openxmlformats.org/officeDocument/2006/relationships/tags" Target="../tags/tag2539.xml"/><Relationship Id="rId41" Type="http://schemas.openxmlformats.org/officeDocument/2006/relationships/tags" Target="../tags/tag2538.xml"/><Relationship Id="rId40" Type="http://schemas.openxmlformats.org/officeDocument/2006/relationships/tags" Target="../tags/tag2537.xml"/><Relationship Id="rId4" Type="http://schemas.openxmlformats.org/officeDocument/2006/relationships/tags" Target="../tags/tag2501.xml"/><Relationship Id="rId39" Type="http://schemas.openxmlformats.org/officeDocument/2006/relationships/tags" Target="../tags/tag2536.xml"/><Relationship Id="rId38" Type="http://schemas.openxmlformats.org/officeDocument/2006/relationships/tags" Target="../tags/tag2535.xml"/><Relationship Id="rId37" Type="http://schemas.openxmlformats.org/officeDocument/2006/relationships/tags" Target="../tags/tag2534.xml"/><Relationship Id="rId36" Type="http://schemas.openxmlformats.org/officeDocument/2006/relationships/tags" Target="../tags/tag2533.xml"/><Relationship Id="rId35" Type="http://schemas.openxmlformats.org/officeDocument/2006/relationships/tags" Target="../tags/tag2532.xml"/><Relationship Id="rId34" Type="http://schemas.openxmlformats.org/officeDocument/2006/relationships/tags" Target="../tags/tag2531.xml"/><Relationship Id="rId33" Type="http://schemas.openxmlformats.org/officeDocument/2006/relationships/tags" Target="../tags/tag2530.xml"/><Relationship Id="rId32" Type="http://schemas.openxmlformats.org/officeDocument/2006/relationships/tags" Target="../tags/tag2529.xml"/><Relationship Id="rId31" Type="http://schemas.openxmlformats.org/officeDocument/2006/relationships/tags" Target="../tags/tag2528.xml"/><Relationship Id="rId30" Type="http://schemas.openxmlformats.org/officeDocument/2006/relationships/tags" Target="../tags/tag2527.xml"/><Relationship Id="rId3" Type="http://schemas.openxmlformats.org/officeDocument/2006/relationships/tags" Target="../tags/tag2500.xml"/><Relationship Id="rId29" Type="http://schemas.openxmlformats.org/officeDocument/2006/relationships/tags" Target="../tags/tag2526.xml"/><Relationship Id="rId28" Type="http://schemas.openxmlformats.org/officeDocument/2006/relationships/tags" Target="../tags/tag2525.xml"/><Relationship Id="rId27" Type="http://schemas.openxmlformats.org/officeDocument/2006/relationships/tags" Target="../tags/tag2524.xml"/><Relationship Id="rId26" Type="http://schemas.openxmlformats.org/officeDocument/2006/relationships/tags" Target="../tags/tag2523.xml"/><Relationship Id="rId25" Type="http://schemas.openxmlformats.org/officeDocument/2006/relationships/tags" Target="../tags/tag2522.xml"/><Relationship Id="rId24" Type="http://schemas.openxmlformats.org/officeDocument/2006/relationships/tags" Target="../tags/tag2521.xml"/><Relationship Id="rId23" Type="http://schemas.openxmlformats.org/officeDocument/2006/relationships/tags" Target="../tags/tag2520.xml"/><Relationship Id="rId22" Type="http://schemas.openxmlformats.org/officeDocument/2006/relationships/tags" Target="../tags/tag2519.xml"/><Relationship Id="rId21" Type="http://schemas.openxmlformats.org/officeDocument/2006/relationships/tags" Target="../tags/tag2518.xml"/><Relationship Id="rId20" Type="http://schemas.openxmlformats.org/officeDocument/2006/relationships/tags" Target="../tags/tag2517.xml"/><Relationship Id="rId2" Type="http://schemas.openxmlformats.org/officeDocument/2006/relationships/tags" Target="../tags/tag2499.xml"/><Relationship Id="rId19" Type="http://schemas.openxmlformats.org/officeDocument/2006/relationships/tags" Target="../tags/tag2516.xml"/><Relationship Id="rId18" Type="http://schemas.openxmlformats.org/officeDocument/2006/relationships/tags" Target="../tags/tag2515.xml"/><Relationship Id="rId17" Type="http://schemas.openxmlformats.org/officeDocument/2006/relationships/tags" Target="../tags/tag2514.xml"/><Relationship Id="rId16" Type="http://schemas.openxmlformats.org/officeDocument/2006/relationships/tags" Target="../tags/tag2513.xml"/><Relationship Id="rId15" Type="http://schemas.openxmlformats.org/officeDocument/2006/relationships/tags" Target="../tags/tag2512.xml"/><Relationship Id="rId14" Type="http://schemas.openxmlformats.org/officeDocument/2006/relationships/tags" Target="../tags/tag2511.xml"/><Relationship Id="rId13" Type="http://schemas.openxmlformats.org/officeDocument/2006/relationships/tags" Target="../tags/tag2510.xml"/><Relationship Id="rId12" Type="http://schemas.openxmlformats.org/officeDocument/2006/relationships/tags" Target="../tags/tag2509.xml"/><Relationship Id="rId11" Type="http://schemas.openxmlformats.org/officeDocument/2006/relationships/tags" Target="../tags/tag2508.xml"/><Relationship Id="rId10" Type="http://schemas.openxmlformats.org/officeDocument/2006/relationships/tags" Target="../tags/tag2507.xml"/><Relationship Id="rId1" Type="http://schemas.openxmlformats.org/officeDocument/2006/relationships/tags" Target="../tags/tag249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饭店康乐服务与管理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FANDIAN    KANGLE    FUWU   YU   GUANLI</a:t>
            </a:r>
            <a:endParaRPr lang="en-US" altLang="zh-CN" dirty="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饭店康乐部的主要任务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>
                <a:sym typeface="+mn-ea"/>
              </a:rPr>
              <a:t>饭店康乐部概述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1.2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4443095" y="2593975"/>
            <a:ext cx="3487420" cy="48514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满足客人康体运动的需要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5117787" y="2775893"/>
            <a:ext cx="3638118" cy="956310"/>
            <a:chOff x="-2236384" y="4062414"/>
            <a:chExt cx="3666570" cy="1510565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5104" y="4807666"/>
              <a:ext cx="329966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满足客人休闲娱乐的需要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36384" y="4805739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4" name="组合 33"/>
          <p:cNvGrpSpPr/>
          <p:nvPr>
            <p:custDataLst>
              <p:tags r:id="rId13"/>
            </p:custDataLst>
          </p:nvPr>
        </p:nvGrpSpPr>
        <p:grpSpPr>
          <a:xfrm>
            <a:off x="4442460" y="3908425"/>
            <a:ext cx="3485515" cy="485140"/>
            <a:chOff x="1526651" y="4915410"/>
            <a:chExt cx="3027989" cy="765852"/>
          </a:xfrm>
        </p:grpSpPr>
        <p:sp>
          <p:nvSpPr>
            <p:cNvPr id="35" name="MH_Text_3"/>
            <p:cNvSpPr/>
            <p:nvPr>
              <p:custDataLst>
                <p:tags r:id="rId14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满足客人保健养生的需要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MH_SubTitle_3"/>
            <p:cNvSpPr/>
            <p:nvPr>
              <p:custDataLst>
                <p:tags r:id="rId15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7" name="MH_Other_4"/>
            <p:cNvSpPr/>
            <p:nvPr>
              <p:custDataLst>
                <p:tags r:id="rId16"/>
              </p:custDataLst>
            </p:nvPr>
          </p:nvSpPr>
          <p:spPr>
            <a:xfrm rot="16200000">
              <a:off x="4042046" y="478906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9057005" y="3713480"/>
            <a:ext cx="163195" cy="5524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1.2.3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38" name="组合 37"/>
          <p:cNvGrpSpPr/>
          <p:nvPr>
            <p:custDataLst>
              <p:tags r:id="rId18"/>
            </p:custDataLst>
          </p:nvPr>
        </p:nvGrpSpPr>
        <p:grpSpPr>
          <a:xfrm>
            <a:off x="5118100" y="4577715"/>
            <a:ext cx="3275330" cy="1771650"/>
            <a:chOff x="768257" y="5791400"/>
            <a:chExt cx="3029057" cy="2728891"/>
          </a:xfrm>
        </p:grpSpPr>
        <p:sp>
          <p:nvSpPr>
            <p:cNvPr id="39" name="MH_Text_4"/>
            <p:cNvSpPr/>
            <p:nvPr>
              <p:custDataLst>
                <p:tags r:id="rId19"/>
              </p:custDataLst>
            </p:nvPr>
          </p:nvSpPr>
          <p:spPr>
            <a:xfrm flipH="1">
              <a:off x="769325" y="5791846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满足客人康乐安全的需要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MH_SubTitle_4"/>
            <p:cNvSpPr/>
            <p:nvPr>
              <p:custDataLst>
                <p:tags r:id="rId20"/>
              </p:custDataLst>
            </p:nvPr>
          </p:nvSpPr>
          <p:spPr>
            <a:xfrm>
              <a:off x="768257" y="579140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" name="MH_Other_5"/>
            <p:cNvSpPr/>
            <p:nvPr>
              <p:custDataLst>
                <p:tags r:id="rId21"/>
              </p:custDataLst>
            </p:nvPr>
          </p:nvSpPr>
          <p:spPr>
            <a:xfrm rot="16200000">
              <a:off x="1022578" y="566505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6" name="MH_Text_4"/>
            <p:cNvSpPr/>
            <p:nvPr>
              <p:custDataLst>
                <p:tags r:id="rId22"/>
              </p:custDataLst>
            </p:nvPr>
          </p:nvSpPr>
          <p:spPr>
            <a:xfrm flipH="1">
              <a:off x="779319" y="7754441"/>
              <a:ext cx="3017899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满足客人康乐技巧指导的需要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SubTitle_4"/>
            <p:cNvSpPr/>
            <p:nvPr>
              <p:custDataLst>
                <p:tags r:id="rId23"/>
              </p:custDataLst>
            </p:nvPr>
          </p:nvSpPr>
          <p:spPr>
            <a:xfrm>
              <a:off x="769432" y="7754439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rgbClr val="FE4444"/>
                </a:gs>
                <a:gs pos="100000">
                  <a:srgbClr val="832B2B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06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24"/>
            </p:custDataLst>
          </p:nvPr>
        </p:nvGrpSpPr>
        <p:grpSpPr>
          <a:xfrm>
            <a:off x="4445635" y="5182235"/>
            <a:ext cx="3485515" cy="485140"/>
            <a:chOff x="1526651" y="4915410"/>
            <a:chExt cx="3027989" cy="765852"/>
          </a:xfrm>
        </p:grpSpPr>
        <p:sp>
          <p:nvSpPr>
            <p:cNvPr id="14" name="MH_Text_3"/>
            <p:cNvSpPr/>
            <p:nvPr>
              <p:custDataLst>
                <p:tags r:id="rId25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满足客人康乐卫生的需要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MH_SubTitle_3"/>
            <p:cNvSpPr/>
            <p:nvPr>
              <p:custDataLst>
                <p:tags r:id="rId26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rgbClr val="14CD68"/>
                </a:gs>
                <a:gs pos="100000">
                  <a:srgbClr val="0B6E38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05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7" name="MH_Other_4"/>
            <p:cNvSpPr/>
            <p:nvPr>
              <p:custDataLst>
                <p:tags r:id="rId27"/>
              </p:custDataLst>
            </p:nvPr>
          </p:nvSpPr>
          <p:spPr>
            <a:xfrm rot="16200000">
              <a:off x="4042046" y="478906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</p:spTree>
    <p:custDataLst>
      <p:tags r:id="rId2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康体运动服务流程及标准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6.2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524943" y="1766196"/>
            <a:ext cx="5619751" cy="703660"/>
            <a:chOff x="826350" y="3169425"/>
            <a:chExt cx="4681444" cy="585343"/>
          </a:xfrm>
        </p:grpSpPr>
        <p:sp>
          <p:nvSpPr>
            <p:cNvPr id="4" name="MH_Other_1"/>
            <p:cNvSpPr/>
            <p:nvPr>
              <p:custDataLst>
                <p:tags r:id="rId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4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室内攀岩服务流程及标准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6.2.7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28" name="组合 27"/>
          <p:cNvGrpSpPr/>
          <p:nvPr>
            <p:custDataLst>
              <p:tags r:id="rId5"/>
            </p:custDataLst>
          </p:nvPr>
        </p:nvGrpSpPr>
        <p:grpSpPr>
          <a:xfrm>
            <a:off x="1543358" y="2688851"/>
            <a:ext cx="5619751" cy="703660"/>
            <a:chOff x="826350" y="3169425"/>
            <a:chExt cx="4681444" cy="585343"/>
          </a:xfrm>
        </p:grpSpPr>
        <p:sp>
          <p:nvSpPr>
            <p:cNvPr id="29" name="MH_Other_1"/>
            <p:cNvSpPr/>
            <p:nvPr>
              <p:custDataLst>
                <p:tags r:id="rId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0" name="MH_SubTitle_1"/>
            <p:cNvSpPr/>
            <p:nvPr>
              <p:custDataLst>
                <p:tags r:id="rId7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游泳池服务流程及标准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671955" y="287464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6.2.8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32" name="组合 31"/>
          <p:cNvGrpSpPr/>
          <p:nvPr>
            <p:custDataLst>
              <p:tags r:id="rId8"/>
            </p:custDataLst>
          </p:nvPr>
        </p:nvGrpSpPr>
        <p:grpSpPr>
          <a:xfrm>
            <a:off x="1524943" y="3681991"/>
            <a:ext cx="5619751" cy="703660"/>
            <a:chOff x="826350" y="3169425"/>
            <a:chExt cx="4681444" cy="585343"/>
          </a:xfrm>
        </p:grpSpPr>
        <p:sp>
          <p:nvSpPr>
            <p:cNvPr id="33" name="MH_Other_1"/>
            <p:cNvSpPr/>
            <p:nvPr>
              <p:custDataLst>
                <p:tags r:id="rId9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4" name="MH_SubTitle_1"/>
            <p:cNvSpPr/>
            <p:nvPr>
              <p:custDataLst>
                <p:tags r:id="rId10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高尔夫球服务流程及标准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653540" y="386778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6.2.9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37" name="组合 36"/>
          <p:cNvGrpSpPr/>
          <p:nvPr>
            <p:custDataLst>
              <p:tags r:id="rId11"/>
            </p:custDataLst>
          </p:nvPr>
        </p:nvGrpSpPr>
        <p:grpSpPr>
          <a:xfrm>
            <a:off x="1524943" y="4656716"/>
            <a:ext cx="5619751" cy="703660"/>
            <a:chOff x="826350" y="3169425"/>
            <a:chExt cx="4681444" cy="585343"/>
          </a:xfrm>
        </p:grpSpPr>
        <p:sp>
          <p:nvSpPr>
            <p:cNvPr id="38" name="MH_Other_1"/>
            <p:cNvSpPr/>
            <p:nvPr>
              <p:custDataLst>
                <p:tags r:id="rId1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9" name="MH_SubTitle_1"/>
            <p:cNvSpPr/>
            <p:nvPr>
              <p:custDataLst>
                <p:tags r:id="rId13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健身房（瑜伽）服务流程及标准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0" name="组合 39"/>
          <p:cNvGrpSpPr/>
          <p:nvPr>
            <p:custDataLst>
              <p:tags r:id="rId14"/>
            </p:custDataLst>
          </p:nvPr>
        </p:nvGrpSpPr>
        <p:grpSpPr>
          <a:xfrm>
            <a:off x="1524943" y="5628266"/>
            <a:ext cx="5619751" cy="703660"/>
            <a:chOff x="826350" y="3169425"/>
            <a:chExt cx="4681444" cy="585343"/>
          </a:xfrm>
        </p:grpSpPr>
        <p:sp>
          <p:nvSpPr>
            <p:cNvPr id="41" name="MH_Other_1"/>
            <p:cNvSpPr/>
            <p:nvPr>
              <p:custDataLst>
                <p:tags r:id="rId1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2" name="MH_SubTitle_1"/>
            <p:cNvSpPr/>
            <p:nvPr>
              <p:custDataLst>
                <p:tags r:id="rId16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飞镖服务流程及标准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652905" y="482536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6.2.10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652905" y="579691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6.2.11</a:t>
            </a:r>
            <a:endParaRPr lang="en-US" altLang="zh-CN" b="1" dirty="0">
              <a:solidFill>
                <a:schemeClr val="tx1"/>
              </a:solidFill>
            </a:endParaRPr>
          </a:p>
        </p:txBody>
      </p:sp>
    </p:spTree>
    <p:custDataLst>
      <p:tags r:id="rId1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休闲娱乐类服务流程及标准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6.3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524943" y="1766196"/>
            <a:ext cx="5619751" cy="703660"/>
            <a:chOff x="826350" y="3169425"/>
            <a:chExt cx="4681444" cy="585343"/>
          </a:xfrm>
        </p:grpSpPr>
        <p:sp>
          <p:nvSpPr>
            <p:cNvPr id="4" name="MH_Other_1"/>
            <p:cNvSpPr/>
            <p:nvPr>
              <p:custDataLst>
                <p:tags r:id="rId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4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卡拉</a:t>
              </a:r>
              <a:r>
                <a:rPr lang="en-US" altLang="zh-CN" sz="2400" kern="0" dirty="0">
                  <a:solidFill>
                    <a:schemeClr val="tx1"/>
                  </a:solidFill>
                </a:rPr>
                <a:t>OK</a:t>
              </a:r>
              <a:r>
                <a:rPr lang="zh-CN" altLang="en-US" sz="2400" kern="0" dirty="0">
                  <a:solidFill>
                    <a:schemeClr val="tx1"/>
                  </a:solidFill>
                </a:rPr>
                <a:t>服务流程及标准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6.3.1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28" name="组合 27"/>
          <p:cNvGrpSpPr/>
          <p:nvPr>
            <p:custDataLst>
              <p:tags r:id="rId5"/>
            </p:custDataLst>
          </p:nvPr>
        </p:nvGrpSpPr>
        <p:grpSpPr>
          <a:xfrm>
            <a:off x="1543358" y="2688851"/>
            <a:ext cx="5619751" cy="703660"/>
            <a:chOff x="826350" y="3169425"/>
            <a:chExt cx="4681444" cy="585343"/>
          </a:xfrm>
        </p:grpSpPr>
        <p:sp>
          <p:nvSpPr>
            <p:cNvPr id="29" name="MH_Other_1"/>
            <p:cNvSpPr/>
            <p:nvPr>
              <p:custDataLst>
                <p:tags r:id="rId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0" name="MH_SubTitle_1"/>
            <p:cNvSpPr/>
            <p:nvPr>
              <p:custDataLst>
                <p:tags r:id="rId7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舞厅服务流程及标准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671955" y="287464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6.3.2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32" name="组合 31"/>
          <p:cNvGrpSpPr/>
          <p:nvPr>
            <p:custDataLst>
              <p:tags r:id="rId8"/>
            </p:custDataLst>
          </p:nvPr>
        </p:nvGrpSpPr>
        <p:grpSpPr>
          <a:xfrm>
            <a:off x="1524943" y="3681991"/>
            <a:ext cx="5619751" cy="703660"/>
            <a:chOff x="826350" y="3169425"/>
            <a:chExt cx="4681444" cy="585343"/>
          </a:xfrm>
        </p:grpSpPr>
        <p:sp>
          <p:nvSpPr>
            <p:cNvPr id="33" name="MH_Other_1"/>
            <p:cNvSpPr/>
            <p:nvPr>
              <p:custDataLst>
                <p:tags r:id="rId9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4" name="MH_SubTitle_1"/>
            <p:cNvSpPr/>
            <p:nvPr>
              <p:custDataLst>
                <p:tags r:id="rId10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棋牌服务流程及标准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653540" y="386778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6.3.3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37" name="组合 36"/>
          <p:cNvGrpSpPr/>
          <p:nvPr>
            <p:custDataLst>
              <p:tags r:id="rId11"/>
            </p:custDataLst>
          </p:nvPr>
        </p:nvGrpSpPr>
        <p:grpSpPr>
          <a:xfrm>
            <a:off x="1524943" y="4656716"/>
            <a:ext cx="5619751" cy="703660"/>
            <a:chOff x="826350" y="3169425"/>
            <a:chExt cx="4681444" cy="585343"/>
          </a:xfrm>
        </p:grpSpPr>
        <p:sp>
          <p:nvSpPr>
            <p:cNvPr id="38" name="MH_Other_1"/>
            <p:cNvSpPr/>
            <p:nvPr>
              <p:custDataLst>
                <p:tags r:id="rId1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9" name="MH_SubTitle_1"/>
            <p:cNvSpPr/>
            <p:nvPr>
              <p:custDataLst>
                <p:tags r:id="rId13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游戏机服务流程及标准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0" name="组合 39"/>
          <p:cNvGrpSpPr/>
          <p:nvPr>
            <p:custDataLst>
              <p:tags r:id="rId14"/>
            </p:custDataLst>
          </p:nvPr>
        </p:nvGrpSpPr>
        <p:grpSpPr>
          <a:xfrm>
            <a:off x="1524943" y="5628266"/>
            <a:ext cx="5619751" cy="703660"/>
            <a:chOff x="826350" y="3169425"/>
            <a:chExt cx="4681444" cy="585343"/>
          </a:xfrm>
        </p:grpSpPr>
        <p:sp>
          <p:nvSpPr>
            <p:cNvPr id="41" name="MH_Other_1"/>
            <p:cNvSpPr/>
            <p:nvPr>
              <p:custDataLst>
                <p:tags r:id="rId1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2" name="MH_SubTitle_1"/>
            <p:cNvSpPr/>
            <p:nvPr>
              <p:custDataLst>
                <p:tags r:id="rId16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酒吧服务流程及标准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652905" y="482536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6.3.4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652905" y="579691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6.3.5</a:t>
            </a:r>
            <a:endParaRPr lang="en-US" altLang="zh-CN" b="1" dirty="0">
              <a:solidFill>
                <a:schemeClr val="tx1"/>
              </a:solidFill>
            </a:endParaRPr>
          </a:p>
        </p:txBody>
      </p:sp>
    </p:spTree>
    <p:custDataLst>
      <p:tags r:id="rId1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保健养生类服务流程及标准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6.4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524943" y="1766196"/>
            <a:ext cx="5619751" cy="703660"/>
            <a:chOff x="826350" y="3169425"/>
            <a:chExt cx="4681444" cy="585343"/>
          </a:xfrm>
        </p:grpSpPr>
        <p:sp>
          <p:nvSpPr>
            <p:cNvPr id="4" name="MH_Other_1"/>
            <p:cNvSpPr/>
            <p:nvPr>
              <p:custDataLst>
                <p:tags r:id="rId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4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en-US" sz="2400" kern="0" dirty="0">
                  <a:solidFill>
                    <a:schemeClr val="tx1"/>
                  </a:solidFill>
                </a:rPr>
                <a:t>SPA</a:t>
              </a:r>
              <a:r>
                <a:rPr lang="zh-CN" altLang="en-US" sz="2400" kern="0" dirty="0">
                  <a:solidFill>
                    <a:schemeClr val="tx1"/>
                  </a:solidFill>
                </a:rPr>
                <a:t>水疗</a:t>
              </a:r>
              <a:r>
                <a:rPr lang="zh-CN" altLang="en-US" sz="2400" kern="0" dirty="0">
                  <a:solidFill>
                    <a:schemeClr val="tx1"/>
                  </a:solidFill>
                </a:rPr>
                <a:t>服务流程及标准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6.4.1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28" name="组合 27"/>
          <p:cNvGrpSpPr/>
          <p:nvPr>
            <p:custDataLst>
              <p:tags r:id="rId5"/>
            </p:custDataLst>
          </p:nvPr>
        </p:nvGrpSpPr>
        <p:grpSpPr>
          <a:xfrm>
            <a:off x="1543358" y="2688851"/>
            <a:ext cx="5619751" cy="703660"/>
            <a:chOff x="826350" y="3169425"/>
            <a:chExt cx="4681444" cy="585343"/>
          </a:xfrm>
        </p:grpSpPr>
        <p:sp>
          <p:nvSpPr>
            <p:cNvPr id="29" name="MH_Other_1"/>
            <p:cNvSpPr/>
            <p:nvPr>
              <p:custDataLst>
                <p:tags r:id="rId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0" name="MH_SubTitle_1"/>
            <p:cNvSpPr/>
            <p:nvPr>
              <p:custDataLst>
                <p:tags r:id="rId7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桑拿服务流程及标准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671955" y="287464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6.4.2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32" name="组合 31"/>
          <p:cNvGrpSpPr/>
          <p:nvPr>
            <p:custDataLst>
              <p:tags r:id="rId8"/>
            </p:custDataLst>
          </p:nvPr>
        </p:nvGrpSpPr>
        <p:grpSpPr>
          <a:xfrm>
            <a:off x="1524943" y="3681991"/>
            <a:ext cx="5619751" cy="703660"/>
            <a:chOff x="826350" y="3169425"/>
            <a:chExt cx="4681444" cy="585343"/>
          </a:xfrm>
        </p:grpSpPr>
        <p:sp>
          <p:nvSpPr>
            <p:cNvPr id="33" name="MH_Other_1"/>
            <p:cNvSpPr/>
            <p:nvPr>
              <p:custDataLst>
                <p:tags r:id="rId9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4" name="MH_SubTitle_1"/>
            <p:cNvSpPr/>
            <p:nvPr>
              <p:custDataLst>
                <p:tags r:id="rId10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保健按摩服务流程及标准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653540" y="386778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6.4.3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37" name="组合 36"/>
          <p:cNvGrpSpPr/>
          <p:nvPr>
            <p:custDataLst>
              <p:tags r:id="rId11"/>
            </p:custDataLst>
          </p:nvPr>
        </p:nvGrpSpPr>
        <p:grpSpPr>
          <a:xfrm>
            <a:off x="1524943" y="4656716"/>
            <a:ext cx="5619751" cy="703660"/>
            <a:chOff x="826350" y="3169425"/>
            <a:chExt cx="4681444" cy="585343"/>
          </a:xfrm>
        </p:grpSpPr>
        <p:sp>
          <p:nvSpPr>
            <p:cNvPr id="38" name="MH_Other_1"/>
            <p:cNvSpPr/>
            <p:nvPr>
              <p:custDataLst>
                <p:tags r:id="rId1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9" name="MH_SubTitle_1"/>
            <p:cNvSpPr/>
            <p:nvPr>
              <p:custDataLst>
                <p:tags r:id="rId13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美容美发服务流程及标准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0" name="组合 39"/>
          <p:cNvGrpSpPr/>
          <p:nvPr>
            <p:custDataLst>
              <p:tags r:id="rId14"/>
            </p:custDataLst>
          </p:nvPr>
        </p:nvGrpSpPr>
        <p:grpSpPr>
          <a:xfrm>
            <a:off x="1524943" y="5628266"/>
            <a:ext cx="5619751" cy="703660"/>
            <a:chOff x="826350" y="3169425"/>
            <a:chExt cx="4681444" cy="585343"/>
          </a:xfrm>
        </p:grpSpPr>
        <p:sp>
          <p:nvSpPr>
            <p:cNvPr id="41" name="MH_Other_1"/>
            <p:cNvSpPr/>
            <p:nvPr>
              <p:custDataLst>
                <p:tags r:id="rId1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2" name="MH_SubTitle_1"/>
            <p:cNvSpPr/>
            <p:nvPr>
              <p:custDataLst>
                <p:tags r:id="rId16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氧吧服务流程及标准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652905" y="482536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6.4.4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652905" y="579691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6.4.5</a:t>
            </a:r>
            <a:endParaRPr lang="en-US" altLang="zh-CN" b="1" dirty="0">
              <a:solidFill>
                <a:schemeClr val="tx1"/>
              </a:solidFill>
            </a:endParaRPr>
          </a:p>
        </p:txBody>
      </p:sp>
    </p:spTree>
    <p:custDataLst>
      <p:tags r:id="rId1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 rot="1022118">
            <a:off x="-103795" y="2922927"/>
            <a:ext cx="8683425" cy="1005567"/>
          </a:xfrm>
        </p:spPr>
        <p:txBody>
          <a:bodyPr>
            <a:normAutofit/>
          </a:bodyPr>
          <a:lstStyle/>
          <a:p>
            <a:r>
              <a:rPr lang="zh-CN" altLang="en-US" sz="4400" dirty="0"/>
              <a:t>饭店康乐服务人员礼仪及日常用语</a:t>
            </a:r>
            <a:endParaRPr lang="zh-CN" altLang="en-US" sz="4400" dirty="0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8811776" y="4324639"/>
            <a:ext cx="1678787" cy="1484340"/>
          </a:xfrm>
          <a:prstGeom prst="rect">
            <a:avLst/>
          </a:prstGeom>
          <a:noFill/>
        </p:spPr>
        <p:txBody>
          <a:bodyPr wrap="none" rtlCol="0">
            <a:prstTxWarp prst="textCascadeDown">
              <a:avLst>
                <a:gd name="adj" fmla="val 59780"/>
              </a:avLst>
            </a:prstTxWarp>
          </a:bodyPr>
          <a:lstStyle/>
          <a:p>
            <a:r>
              <a:rPr lang="zh-CN" altLang="en-US" sz="8500" b="1" dirty="0">
                <a:solidFill>
                  <a:schemeClr val="accent1"/>
                </a:solidFill>
              </a:rPr>
              <a:t>第七章</a:t>
            </a:r>
            <a:endParaRPr lang="zh-CN" altLang="en-US" sz="8500" b="1" dirty="0">
              <a:solidFill>
                <a:schemeClr val="accent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524943" y="3049531"/>
            <a:ext cx="5445761" cy="703660"/>
            <a:chOff x="826350" y="3169425"/>
            <a:chExt cx="4536504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66" y="3196893"/>
              <a:ext cx="382608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日常交往礼仪的特点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康乐服务人员日常交往礼仪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7.1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53540" y="323532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7.1.2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5"/>
            </p:custDataLst>
          </p:nvPr>
        </p:nvGrpSpPr>
        <p:grpSpPr>
          <a:xfrm>
            <a:off x="1524943" y="1766196"/>
            <a:ext cx="5619751" cy="703660"/>
            <a:chOff x="826350" y="3169425"/>
            <a:chExt cx="4681444" cy="585343"/>
          </a:xfrm>
        </p:grpSpPr>
        <p:sp>
          <p:nvSpPr>
            <p:cNvPr id="4" name="MH_Other_1"/>
            <p:cNvSpPr/>
            <p:nvPr>
              <p:custDataLst>
                <p:tags r:id="rId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7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日常交往礼仪的含义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7.1.1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11" name="组合 10"/>
          <p:cNvGrpSpPr/>
          <p:nvPr>
            <p:custDataLst>
              <p:tags r:id="rId8"/>
            </p:custDataLst>
          </p:nvPr>
        </p:nvGrpSpPr>
        <p:grpSpPr>
          <a:xfrm>
            <a:off x="2479040" y="4129405"/>
            <a:ext cx="2637790" cy="495935"/>
            <a:chOff x="1215651" y="3163435"/>
            <a:chExt cx="3338989" cy="765850"/>
          </a:xfrm>
        </p:grpSpPr>
        <p:sp>
          <p:nvSpPr>
            <p:cNvPr id="12" name="MH_Text_1"/>
            <p:cNvSpPr/>
            <p:nvPr>
              <p:custDataLst>
                <p:tags r:id="rId9"/>
              </p:custDataLst>
            </p:nvPr>
          </p:nvSpPr>
          <p:spPr>
            <a:xfrm>
              <a:off x="1215651" y="3163435"/>
              <a:ext cx="3338989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语言的规范性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4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5" name="组合 14"/>
          <p:cNvGrpSpPr/>
          <p:nvPr>
            <p:custDataLst>
              <p:tags r:id="rId12"/>
            </p:custDataLst>
          </p:nvPr>
        </p:nvGrpSpPr>
        <p:grpSpPr>
          <a:xfrm>
            <a:off x="5427980" y="4129405"/>
            <a:ext cx="2911475" cy="1511300"/>
            <a:chOff x="-2234464" y="4824797"/>
            <a:chExt cx="4223265" cy="2336621"/>
          </a:xfrm>
        </p:grpSpPr>
        <p:sp>
          <p:nvSpPr>
            <p:cNvPr id="17" name="MH_Text_2"/>
            <p:cNvSpPr/>
            <p:nvPr>
              <p:custDataLst>
                <p:tags r:id="rId13"/>
              </p:custDataLst>
            </p:nvPr>
          </p:nvSpPr>
          <p:spPr>
            <a:xfrm flipH="1">
              <a:off x="-2234464" y="4825779"/>
              <a:ext cx="4223265" cy="76578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行为的规范性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2"/>
            <p:cNvSpPr/>
            <p:nvPr>
              <p:custDataLst>
                <p:tags r:id="rId14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9" name="MH_Other_3"/>
            <p:cNvSpPr/>
            <p:nvPr>
              <p:custDataLst>
                <p:tags r:id="rId15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20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1" name="组合 20"/>
          <p:cNvGrpSpPr/>
          <p:nvPr>
            <p:custDataLst>
              <p:tags r:id="rId17"/>
            </p:custDataLst>
          </p:nvPr>
        </p:nvGrpSpPr>
        <p:grpSpPr>
          <a:xfrm>
            <a:off x="2478405" y="4783455"/>
            <a:ext cx="2640330" cy="495935"/>
            <a:chOff x="1526651" y="4915410"/>
            <a:chExt cx="3118746" cy="765852"/>
          </a:xfrm>
        </p:grpSpPr>
        <p:sp>
          <p:nvSpPr>
            <p:cNvPr id="22" name="MH_Text_3"/>
            <p:cNvSpPr/>
            <p:nvPr>
              <p:custDataLst>
                <p:tags r:id="rId18"/>
              </p:custDataLst>
            </p:nvPr>
          </p:nvSpPr>
          <p:spPr>
            <a:xfrm>
              <a:off x="1526651" y="4915410"/>
              <a:ext cx="3118746" cy="765852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交际礼仪范围的普遍性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3"/>
            <p:cNvSpPr/>
            <p:nvPr>
              <p:custDataLst>
                <p:tags r:id="rId19"/>
              </p:custDataLst>
            </p:nvPr>
          </p:nvSpPr>
          <p:spPr>
            <a:xfrm>
              <a:off x="4141167" y="4915410"/>
              <a:ext cx="502465" cy="76585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6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4" name="MH_Other_4"/>
            <p:cNvSpPr/>
            <p:nvPr>
              <p:custDataLst>
                <p:tags r:id="rId20"/>
              </p:custDataLst>
            </p:nvPr>
          </p:nvSpPr>
          <p:spPr>
            <a:xfrm rot="16200000">
              <a:off x="4175990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5" name="组合 24"/>
          <p:cNvGrpSpPr/>
          <p:nvPr>
            <p:custDataLst>
              <p:tags r:id="rId21"/>
            </p:custDataLst>
          </p:nvPr>
        </p:nvGrpSpPr>
        <p:grpSpPr>
          <a:xfrm>
            <a:off x="5426075" y="4768850"/>
            <a:ext cx="2913380" cy="510540"/>
            <a:chOff x="768257" y="5623670"/>
            <a:chExt cx="2369571" cy="769743"/>
          </a:xfrm>
        </p:grpSpPr>
        <p:sp>
          <p:nvSpPr>
            <p:cNvPr id="26" name="MH_Text_4"/>
            <p:cNvSpPr/>
            <p:nvPr>
              <p:custDataLst>
                <p:tags r:id="rId22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交际礼仪形式的多样性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MH_SubTitle_4"/>
            <p:cNvSpPr/>
            <p:nvPr>
              <p:custDataLst>
                <p:tags r:id="rId23"/>
              </p:custDataLst>
            </p:nvPr>
          </p:nvSpPr>
          <p:spPr>
            <a:xfrm>
              <a:off x="768257" y="5627500"/>
              <a:ext cx="369876" cy="76591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6" name="MH_Other_5"/>
            <p:cNvSpPr/>
            <p:nvPr>
              <p:custDataLst>
                <p:tags r:id="rId24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2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康乐服务人员日常交往礼仪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7.1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524943" y="1766196"/>
            <a:ext cx="5619751" cy="703660"/>
            <a:chOff x="826350" y="3169425"/>
            <a:chExt cx="4681444" cy="585343"/>
          </a:xfrm>
        </p:grpSpPr>
        <p:sp>
          <p:nvSpPr>
            <p:cNvPr id="4" name="MH_Other_1"/>
            <p:cNvSpPr/>
            <p:nvPr>
              <p:custDataLst>
                <p:tags r:id="rId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4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日常交往礼仪的内容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7.1.3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11" name="组合 10"/>
          <p:cNvGrpSpPr/>
          <p:nvPr>
            <p:custDataLst>
              <p:tags r:id="rId5"/>
            </p:custDataLst>
          </p:nvPr>
        </p:nvGrpSpPr>
        <p:grpSpPr>
          <a:xfrm>
            <a:off x="2377440" y="3181350"/>
            <a:ext cx="2637790" cy="495935"/>
            <a:chOff x="1215651" y="3163435"/>
            <a:chExt cx="3338989" cy="765850"/>
          </a:xfrm>
        </p:grpSpPr>
        <p:sp>
          <p:nvSpPr>
            <p:cNvPr id="12" name="MH_Text_1"/>
            <p:cNvSpPr/>
            <p:nvPr>
              <p:custDataLst>
                <p:tags r:id="rId6"/>
              </p:custDataLst>
            </p:nvPr>
          </p:nvSpPr>
          <p:spPr>
            <a:xfrm>
              <a:off x="1215651" y="3163435"/>
              <a:ext cx="3338989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语言的规范性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4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5" name="组合 14"/>
          <p:cNvGrpSpPr/>
          <p:nvPr>
            <p:custDataLst>
              <p:tags r:id="rId9"/>
            </p:custDataLst>
          </p:nvPr>
        </p:nvGrpSpPr>
        <p:grpSpPr>
          <a:xfrm>
            <a:off x="5326380" y="3181350"/>
            <a:ext cx="2911475" cy="1511300"/>
            <a:chOff x="-2234464" y="4824797"/>
            <a:chExt cx="4223265" cy="2336621"/>
          </a:xfrm>
        </p:grpSpPr>
        <p:sp>
          <p:nvSpPr>
            <p:cNvPr id="17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79"/>
              <a:ext cx="4223265" cy="76578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交谈礼仪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9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20" name="MH_Other_3"/>
            <p:cNvSpPr/>
            <p:nvPr>
              <p:custDataLst>
                <p:tags r:id="rId13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1" name="组合 20"/>
          <p:cNvGrpSpPr/>
          <p:nvPr>
            <p:custDataLst>
              <p:tags r:id="rId14"/>
            </p:custDataLst>
          </p:nvPr>
        </p:nvGrpSpPr>
        <p:grpSpPr>
          <a:xfrm>
            <a:off x="2374265" y="4029710"/>
            <a:ext cx="2640330" cy="495935"/>
            <a:chOff x="1526651" y="4915410"/>
            <a:chExt cx="3118746" cy="765852"/>
          </a:xfrm>
        </p:grpSpPr>
        <p:sp>
          <p:nvSpPr>
            <p:cNvPr id="22" name="MH_Text_3"/>
            <p:cNvSpPr/>
            <p:nvPr>
              <p:custDataLst>
                <p:tags r:id="rId15"/>
              </p:custDataLst>
            </p:nvPr>
          </p:nvSpPr>
          <p:spPr>
            <a:xfrm>
              <a:off x="1526651" y="4915410"/>
              <a:ext cx="3118746" cy="765852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电话礼仪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3"/>
            <p:cNvSpPr/>
            <p:nvPr>
              <p:custDataLst>
                <p:tags r:id="rId16"/>
              </p:custDataLst>
            </p:nvPr>
          </p:nvSpPr>
          <p:spPr>
            <a:xfrm>
              <a:off x="4141167" y="4915410"/>
              <a:ext cx="502465" cy="76585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6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4" name="MH_Other_4"/>
            <p:cNvSpPr/>
            <p:nvPr>
              <p:custDataLst>
                <p:tags r:id="rId17"/>
              </p:custDataLst>
            </p:nvPr>
          </p:nvSpPr>
          <p:spPr>
            <a:xfrm rot="16200000">
              <a:off x="4175990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1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康乐服务用语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7.2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524943" y="1766196"/>
            <a:ext cx="5619751" cy="703660"/>
            <a:chOff x="826350" y="3169425"/>
            <a:chExt cx="4681444" cy="585343"/>
          </a:xfrm>
        </p:grpSpPr>
        <p:sp>
          <p:nvSpPr>
            <p:cNvPr id="4" name="MH_Other_1"/>
            <p:cNvSpPr/>
            <p:nvPr>
              <p:custDataLst>
                <p:tags r:id="rId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4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康乐日常服务用语的作用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7.2.1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11" name="组合 10"/>
          <p:cNvGrpSpPr/>
          <p:nvPr>
            <p:custDataLst>
              <p:tags r:id="rId5"/>
            </p:custDataLst>
          </p:nvPr>
        </p:nvGrpSpPr>
        <p:grpSpPr>
          <a:xfrm>
            <a:off x="2377440" y="2828925"/>
            <a:ext cx="2637790" cy="495935"/>
            <a:chOff x="1215651" y="3163435"/>
            <a:chExt cx="3338989" cy="765850"/>
          </a:xfrm>
        </p:grpSpPr>
        <p:sp>
          <p:nvSpPr>
            <p:cNvPr id="12" name="MH_Text_1"/>
            <p:cNvSpPr/>
            <p:nvPr>
              <p:custDataLst>
                <p:tags r:id="rId6"/>
              </p:custDataLst>
            </p:nvPr>
          </p:nvSpPr>
          <p:spPr>
            <a:xfrm>
              <a:off x="1215651" y="3163435"/>
              <a:ext cx="3338989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6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最大程度地简化服务管理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4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5" name="组合 14"/>
          <p:cNvGrpSpPr/>
          <p:nvPr>
            <p:custDataLst>
              <p:tags r:id="rId9"/>
            </p:custDataLst>
          </p:nvPr>
        </p:nvGrpSpPr>
        <p:grpSpPr>
          <a:xfrm>
            <a:off x="5326380" y="2828925"/>
            <a:ext cx="2911475" cy="1511300"/>
            <a:chOff x="-2234464" y="4824797"/>
            <a:chExt cx="4223265" cy="2336621"/>
          </a:xfrm>
        </p:grpSpPr>
        <p:sp>
          <p:nvSpPr>
            <p:cNvPr id="17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79"/>
              <a:ext cx="4223265" cy="76578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最大限度地使客人满意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9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20" name="MH_Other_3"/>
            <p:cNvSpPr/>
            <p:nvPr>
              <p:custDataLst>
                <p:tags r:id="rId13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1" name="组合 20"/>
          <p:cNvGrpSpPr/>
          <p:nvPr>
            <p:custDataLst>
              <p:tags r:id="rId14"/>
            </p:custDataLst>
          </p:nvPr>
        </p:nvGrpSpPr>
        <p:grpSpPr>
          <a:xfrm>
            <a:off x="2374265" y="3620135"/>
            <a:ext cx="2640330" cy="495935"/>
            <a:chOff x="1526651" y="4915410"/>
            <a:chExt cx="3118746" cy="765852"/>
          </a:xfrm>
        </p:grpSpPr>
        <p:sp>
          <p:nvSpPr>
            <p:cNvPr id="22" name="MH_Text_3"/>
            <p:cNvSpPr/>
            <p:nvPr>
              <p:custDataLst>
                <p:tags r:id="rId15"/>
              </p:custDataLst>
            </p:nvPr>
          </p:nvSpPr>
          <p:spPr>
            <a:xfrm>
              <a:off x="1526651" y="4915410"/>
              <a:ext cx="3118746" cy="765852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6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最高程度地体现员工素养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3"/>
            <p:cNvSpPr/>
            <p:nvPr>
              <p:custDataLst>
                <p:tags r:id="rId16"/>
              </p:custDataLst>
            </p:nvPr>
          </p:nvSpPr>
          <p:spPr>
            <a:xfrm>
              <a:off x="4141167" y="4915410"/>
              <a:ext cx="502465" cy="76585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6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4" name="MH_Other_4"/>
            <p:cNvSpPr/>
            <p:nvPr>
              <p:custDataLst>
                <p:tags r:id="rId17"/>
              </p:custDataLst>
            </p:nvPr>
          </p:nvSpPr>
          <p:spPr>
            <a:xfrm rot="16200000">
              <a:off x="4175990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7" name="组合 6"/>
          <p:cNvGrpSpPr/>
          <p:nvPr>
            <p:custDataLst>
              <p:tags r:id="rId18"/>
            </p:custDataLst>
          </p:nvPr>
        </p:nvGrpSpPr>
        <p:grpSpPr>
          <a:xfrm>
            <a:off x="1543993" y="4576071"/>
            <a:ext cx="5619751" cy="703660"/>
            <a:chOff x="826350" y="3169425"/>
            <a:chExt cx="4681444" cy="585343"/>
          </a:xfrm>
        </p:grpSpPr>
        <p:sp>
          <p:nvSpPr>
            <p:cNvPr id="8" name="MH_Other_1"/>
            <p:cNvSpPr/>
            <p:nvPr>
              <p:custDataLst>
                <p:tags r:id="rId19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20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康乐服务用语礼仪规范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672590" y="476186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7.2.2</a:t>
            </a:r>
            <a:endParaRPr lang="en-US" altLang="zh-CN" b="1" dirty="0">
              <a:solidFill>
                <a:schemeClr val="tx1"/>
              </a:solidFill>
            </a:endParaRPr>
          </a:p>
        </p:txBody>
      </p:sp>
    </p:spTree>
    <p:custDataLst>
      <p:tags r:id="rId2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康乐服务用语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7.2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524943" y="1766196"/>
            <a:ext cx="5619751" cy="703660"/>
            <a:chOff x="826350" y="3169425"/>
            <a:chExt cx="4681444" cy="585343"/>
          </a:xfrm>
        </p:grpSpPr>
        <p:sp>
          <p:nvSpPr>
            <p:cNvPr id="4" name="MH_Other_1"/>
            <p:cNvSpPr/>
            <p:nvPr>
              <p:custDataLst>
                <p:tags r:id="rId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4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康乐服务语言及其分类应用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7.2.3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25" name="组合 24"/>
          <p:cNvGrpSpPr/>
          <p:nvPr>
            <p:custDataLst>
              <p:tags r:id="rId5"/>
            </p:custDataLst>
          </p:nvPr>
        </p:nvGrpSpPr>
        <p:grpSpPr>
          <a:xfrm>
            <a:off x="2771372" y="2886181"/>
            <a:ext cx="2635415" cy="485077"/>
            <a:chOff x="1526620" y="3163435"/>
            <a:chExt cx="3028020" cy="765850"/>
          </a:xfrm>
        </p:grpSpPr>
        <p:sp>
          <p:nvSpPr>
            <p:cNvPr id="26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称谓语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8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2" name="组合 31"/>
          <p:cNvGrpSpPr/>
          <p:nvPr>
            <p:custDataLst>
              <p:tags r:id="rId9"/>
            </p:custDataLst>
          </p:nvPr>
        </p:nvGrpSpPr>
        <p:grpSpPr>
          <a:xfrm>
            <a:off x="5959877" y="2885637"/>
            <a:ext cx="2570967" cy="1479079"/>
            <a:chOff x="-2234464" y="4824797"/>
            <a:chExt cx="3299025" cy="2336621"/>
          </a:xfrm>
        </p:grpSpPr>
        <p:sp>
          <p:nvSpPr>
            <p:cNvPr id="33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问候语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5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38" name="MH_Other_3"/>
            <p:cNvSpPr/>
            <p:nvPr>
              <p:custDataLst>
                <p:tags r:id="rId13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40" name="组合 39"/>
          <p:cNvGrpSpPr/>
          <p:nvPr>
            <p:custDataLst>
              <p:tags r:id="rId14"/>
            </p:custDataLst>
          </p:nvPr>
        </p:nvGrpSpPr>
        <p:grpSpPr>
          <a:xfrm>
            <a:off x="2791044" y="3540177"/>
            <a:ext cx="2635385" cy="485077"/>
            <a:chOff x="1526651" y="4915410"/>
            <a:chExt cx="3027989" cy="765852"/>
          </a:xfrm>
        </p:grpSpPr>
        <p:sp>
          <p:nvSpPr>
            <p:cNvPr id="46" name="MH_Text_3"/>
            <p:cNvSpPr/>
            <p:nvPr>
              <p:custDataLst>
                <p:tags r:id="rId15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征询语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MH_SubTitle_3"/>
            <p:cNvSpPr/>
            <p:nvPr>
              <p:custDataLst>
                <p:tags r:id="rId16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8" name="MH_Other_4"/>
            <p:cNvSpPr/>
            <p:nvPr>
              <p:custDataLst>
                <p:tags r:id="rId17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50" name="组合 49"/>
          <p:cNvGrpSpPr/>
          <p:nvPr>
            <p:custDataLst>
              <p:tags r:id="rId18"/>
            </p:custDataLst>
          </p:nvPr>
        </p:nvGrpSpPr>
        <p:grpSpPr>
          <a:xfrm>
            <a:off x="5958976" y="3525397"/>
            <a:ext cx="2572385" cy="1160295"/>
            <a:chOff x="768257" y="5623670"/>
            <a:chExt cx="2370248" cy="1787444"/>
          </a:xfrm>
        </p:grpSpPr>
        <p:sp>
          <p:nvSpPr>
            <p:cNvPr id="51" name="MH_Text_4"/>
            <p:cNvSpPr/>
            <p:nvPr>
              <p:custDataLst>
                <p:tags r:id="rId19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拒绝语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MH_SubTitle_4"/>
            <p:cNvSpPr/>
            <p:nvPr>
              <p:custDataLst>
                <p:tags r:id="rId20"/>
              </p:custDataLst>
            </p:nvPr>
          </p:nvSpPr>
          <p:spPr>
            <a:xfrm>
              <a:off x="768257" y="5627080"/>
              <a:ext cx="46393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3" name="MH_Other_5"/>
            <p:cNvSpPr/>
            <p:nvPr>
              <p:custDataLst>
                <p:tags r:id="rId21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54" name="MH_Text_4"/>
            <p:cNvSpPr/>
            <p:nvPr>
              <p:custDataLst>
                <p:tags r:id="rId22"/>
              </p:custDataLst>
            </p:nvPr>
          </p:nvSpPr>
          <p:spPr>
            <a:xfrm flipH="1">
              <a:off x="785225" y="6644934"/>
              <a:ext cx="2353280" cy="765948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答谢语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MH_SubTitle_4"/>
            <p:cNvSpPr/>
            <p:nvPr>
              <p:custDataLst>
                <p:tags r:id="rId23"/>
              </p:custDataLst>
            </p:nvPr>
          </p:nvSpPr>
          <p:spPr>
            <a:xfrm>
              <a:off x="777066" y="6645264"/>
              <a:ext cx="455709" cy="765850"/>
            </a:xfrm>
            <a:prstGeom prst="ellipse">
              <a:avLst/>
            </a:prstGeom>
            <a:gradFill flip="none" rotWithShape="1">
              <a:gsLst>
                <a:gs pos="0">
                  <a:srgbClr val="FE4444"/>
                </a:gs>
                <a:gs pos="100000">
                  <a:srgbClr val="832B2B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06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6" name="组合 55"/>
          <p:cNvGrpSpPr/>
          <p:nvPr>
            <p:custDataLst>
              <p:tags r:id="rId24"/>
            </p:custDataLst>
          </p:nvPr>
        </p:nvGrpSpPr>
        <p:grpSpPr>
          <a:xfrm>
            <a:off x="2771286" y="4187114"/>
            <a:ext cx="2653633" cy="1174681"/>
            <a:chOff x="1526651" y="4697813"/>
            <a:chExt cx="3048956" cy="1854614"/>
          </a:xfrm>
        </p:grpSpPr>
        <p:sp>
          <p:nvSpPr>
            <p:cNvPr id="57" name="MH_Text_3"/>
            <p:cNvSpPr/>
            <p:nvPr>
              <p:custDataLst>
                <p:tags r:id="rId25"/>
              </p:custDataLst>
            </p:nvPr>
          </p:nvSpPr>
          <p:spPr>
            <a:xfrm>
              <a:off x="1526651" y="4720377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提示语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MH_SubTitle_3"/>
            <p:cNvSpPr/>
            <p:nvPr>
              <p:custDataLst>
                <p:tags r:id="rId26"/>
              </p:custDataLst>
            </p:nvPr>
          </p:nvSpPr>
          <p:spPr>
            <a:xfrm>
              <a:off x="3982395" y="4704892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rgbClr val="14CD68"/>
                </a:gs>
                <a:gs pos="100000">
                  <a:srgbClr val="0B6E38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05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9" name="MH_Other_4"/>
            <p:cNvSpPr/>
            <p:nvPr>
              <p:custDataLst>
                <p:tags r:id="rId27"/>
              </p:custDataLst>
            </p:nvPr>
          </p:nvSpPr>
          <p:spPr>
            <a:xfrm rot="16200000">
              <a:off x="4096966" y="454847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64" name="MH_Text_3"/>
            <p:cNvSpPr/>
            <p:nvPr>
              <p:custDataLst>
                <p:tags r:id="rId28"/>
              </p:custDataLst>
            </p:nvPr>
          </p:nvSpPr>
          <p:spPr>
            <a:xfrm>
              <a:off x="1544226" y="5785020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7030A0"/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提醒道歉语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MH_SubTitle_3"/>
            <p:cNvSpPr/>
            <p:nvPr>
              <p:custDataLst>
                <p:tags r:id="rId29"/>
              </p:custDataLst>
            </p:nvPr>
          </p:nvSpPr>
          <p:spPr>
            <a:xfrm>
              <a:off x="4000702" y="578657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rgbClr val="7B32B2"/>
                </a:gs>
                <a:gs pos="100000">
                  <a:srgbClr val="401A5D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07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66" name="MH_Other_4"/>
            <p:cNvSpPr/>
            <p:nvPr>
              <p:custDataLst>
                <p:tags r:id="rId30"/>
              </p:custDataLst>
            </p:nvPr>
          </p:nvSpPr>
          <p:spPr>
            <a:xfrm rot="16200000">
              <a:off x="4167999" y="563818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sp>
        <p:nvSpPr>
          <p:cNvPr id="29" name="MH_Text_2"/>
          <p:cNvSpPr/>
          <p:nvPr>
            <p:custDataLst>
              <p:tags r:id="rId31"/>
            </p:custDataLst>
          </p:nvPr>
        </p:nvSpPr>
        <p:spPr>
          <a:xfrm flipH="1">
            <a:off x="6010910" y="4876800"/>
            <a:ext cx="2519680" cy="484505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 cmpd="sng" algn="ctr">
            <a:solidFill>
              <a:srgbClr val="92D050"/>
            </a:solidFill>
            <a:prstDash val="solid"/>
          </a:ln>
          <a:effectLst/>
        </p:spPr>
        <p:txBody>
          <a:bodyPr wrap="square" lIns="273339" rIns="216000" rtlCol="0" anchor="ctr">
            <a:normAutofit fontScale="75000" lnSpcReduction="20000"/>
          </a:bodyPr>
          <a:p>
            <a:pPr algn="r">
              <a:lnSpc>
                <a:spcPct val="110000"/>
              </a:lnSpc>
              <a:defRPr/>
            </a:pPr>
            <a:r>
              <a: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告别语</a:t>
            </a:r>
            <a:endParaRPr lang="zh-CN" altLang="en-US" sz="2000" kern="0" dirty="0">
              <a:solidFill>
                <a:srgbClr val="1C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MH_SubTitle_2"/>
          <p:cNvSpPr/>
          <p:nvPr>
            <p:custDataLst>
              <p:tags r:id="rId32"/>
            </p:custDataLst>
          </p:nvPr>
        </p:nvSpPr>
        <p:spPr>
          <a:xfrm>
            <a:off x="6011829" y="4878343"/>
            <a:ext cx="492673" cy="485111"/>
          </a:xfrm>
          <a:prstGeom prst="ellipse">
            <a:avLst/>
          </a:prstGeom>
          <a:gradFill flip="none" rotWithShape="1">
            <a:gsLst>
              <a:gs pos="0">
                <a:srgbClr val="FBFB11"/>
              </a:gs>
              <a:gs pos="100000">
                <a:srgbClr val="838309"/>
              </a:gs>
            </a:gsLst>
            <a:path path="shape">
              <a:fillToRect l="50000" t="50000" r="50000" b="50000"/>
            </a:path>
            <a:tileRect/>
          </a:gradFill>
          <a:ln w="6350" cap="flat" cmpd="sng" algn="ctr">
            <a:noFill/>
            <a:prstDash val="solid"/>
          </a:ln>
          <a:effectLst/>
        </p:spPr>
        <p:txBody>
          <a:bodyPr wrap="square" lIns="0" tIns="0" rIns="0" bIns="0" rtlCol="0" anchor="ctr">
            <a:normAutofit fontScale="72500"/>
          </a:bodyPr>
          <a:p>
            <a:pPr algn="ctr">
              <a:defRPr/>
            </a:pPr>
            <a:r>
              <a:rPr lang="en-US" altLang="zh-CN" sz="2800" kern="0" dirty="0">
                <a:solidFill>
                  <a:srgbClr val="FFFFFF"/>
                </a:solidFill>
              </a:rPr>
              <a:t>08</a:t>
            </a:r>
            <a:endParaRPr lang="zh-CN" altLang="en-US" sz="2800" kern="0" dirty="0">
              <a:solidFill>
                <a:srgbClr val="FFFFFF"/>
              </a:solidFill>
            </a:endParaRPr>
          </a:p>
        </p:txBody>
      </p:sp>
      <p:sp>
        <p:nvSpPr>
          <p:cNvPr id="31" name="MH_Other_3"/>
          <p:cNvSpPr/>
          <p:nvPr>
            <p:custDataLst>
              <p:tags r:id="rId33"/>
            </p:custDataLst>
          </p:nvPr>
        </p:nvSpPr>
        <p:spPr>
          <a:xfrm rot="16200000">
            <a:off x="6166375" y="4749904"/>
            <a:ext cx="163185" cy="432762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600"/>
          </a:p>
        </p:txBody>
      </p:sp>
    </p:spTree>
    <p:custDataLst>
      <p:tags r:id="rId3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康乐服务用语的中英文对照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7.3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524943" y="1766196"/>
            <a:ext cx="5619751" cy="703660"/>
            <a:chOff x="826350" y="3169425"/>
            <a:chExt cx="4681444" cy="585343"/>
          </a:xfrm>
        </p:grpSpPr>
        <p:sp>
          <p:nvSpPr>
            <p:cNvPr id="4" name="MH_Other_1"/>
            <p:cNvSpPr/>
            <p:nvPr>
              <p:custDataLst>
                <p:tags r:id="rId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4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日常服务常用语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7.3.1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25" name="组合 24"/>
          <p:cNvGrpSpPr/>
          <p:nvPr>
            <p:custDataLst>
              <p:tags r:id="rId5"/>
            </p:custDataLst>
          </p:nvPr>
        </p:nvGrpSpPr>
        <p:grpSpPr>
          <a:xfrm>
            <a:off x="2771372" y="2886181"/>
            <a:ext cx="2635415" cy="485077"/>
            <a:chOff x="1526620" y="3163435"/>
            <a:chExt cx="3028020" cy="765850"/>
          </a:xfrm>
        </p:grpSpPr>
        <p:sp>
          <p:nvSpPr>
            <p:cNvPr id="26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问候基本用语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8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2" name="组合 31"/>
          <p:cNvGrpSpPr/>
          <p:nvPr>
            <p:custDataLst>
              <p:tags r:id="rId9"/>
            </p:custDataLst>
          </p:nvPr>
        </p:nvGrpSpPr>
        <p:grpSpPr>
          <a:xfrm>
            <a:off x="5959877" y="2885637"/>
            <a:ext cx="2570967" cy="1479079"/>
            <a:chOff x="-2234464" y="4824797"/>
            <a:chExt cx="3299025" cy="2336621"/>
          </a:xfrm>
        </p:grpSpPr>
        <p:sp>
          <p:nvSpPr>
            <p:cNvPr id="33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电话服务用语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5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38" name="MH_Other_3"/>
            <p:cNvSpPr/>
            <p:nvPr>
              <p:custDataLst>
                <p:tags r:id="rId13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40" name="组合 39"/>
          <p:cNvGrpSpPr/>
          <p:nvPr>
            <p:custDataLst>
              <p:tags r:id="rId14"/>
            </p:custDataLst>
          </p:nvPr>
        </p:nvGrpSpPr>
        <p:grpSpPr>
          <a:xfrm>
            <a:off x="2791044" y="3540177"/>
            <a:ext cx="2635385" cy="485077"/>
            <a:chOff x="1526651" y="4915410"/>
            <a:chExt cx="3027989" cy="765852"/>
          </a:xfrm>
        </p:grpSpPr>
        <p:sp>
          <p:nvSpPr>
            <p:cNvPr id="46" name="MH_Text_3"/>
            <p:cNvSpPr/>
            <p:nvPr>
              <p:custDataLst>
                <p:tags r:id="rId15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祝贺语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MH_SubTitle_3"/>
            <p:cNvSpPr/>
            <p:nvPr>
              <p:custDataLst>
                <p:tags r:id="rId16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8" name="MH_Other_4"/>
            <p:cNvSpPr/>
            <p:nvPr>
              <p:custDataLst>
                <p:tags r:id="rId17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50" name="组合 49"/>
          <p:cNvGrpSpPr/>
          <p:nvPr>
            <p:custDataLst>
              <p:tags r:id="rId18"/>
            </p:custDataLst>
          </p:nvPr>
        </p:nvGrpSpPr>
        <p:grpSpPr>
          <a:xfrm>
            <a:off x="5958976" y="3525397"/>
            <a:ext cx="2572385" cy="1160295"/>
            <a:chOff x="768257" y="5623670"/>
            <a:chExt cx="2370248" cy="1787444"/>
          </a:xfrm>
        </p:grpSpPr>
        <p:sp>
          <p:nvSpPr>
            <p:cNvPr id="51" name="MH_Text_4"/>
            <p:cNvSpPr/>
            <p:nvPr>
              <p:custDataLst>
                <p:tags r:id="rId19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答谢和答应语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MH_SubTitle_4"/>
            <p:cNvSpPr/>
            <p:nvPr>
              <p:custDataLst>
                <p:tags r:id="rId20"/>
              </p:custDataLst>
            </p:nvPr>
          </p:nvSpPr>
          <p:spPr>
            <a:xfrm>
              <a:off x="768257" y="5627080"/>
              <a:ext cx="46393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3" name="MH_Other_5"/>
            <p:cNvSpPr/>
            <p:nvPr>
              <p:custDataLst>
                <p:tags r:id="rId21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54" name="MH_Text_4"/>
            <p:cNvSpPr/>
            <p:nvPr>
              <p:custDataLst>
                <p:tags r:id="rId22"/>
              </p:custDataLst>
            </p:nvPr>
          </p:nvSpPr>
          <p:spPr>
            <a:xfrm flipH="1">
              <a:off x="785225" y="6644934"/>
              <a:ext cx="2353280" cy="765948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征询语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MH_SubTitle_4"/>
            <p:cNvSpPr/>
            <p:nvPr>
              <p:custDataLst>
                <p:tags r:id="rId23"/>
              </p:custDataLst>
            </p:nvPr>
          </p:nvSpPr>
          <p:spPr>
            <a:xfrm>
              <a:off x="777066" y="6645264"/>
              <a:ext cx="455709" cy="765850"/>
            </a:xfrm>
            <a:prstGeom prst="ellipse">
              <a:avLst/>
            </a:prstGeom>
            <a:gradFill flip="none" rotWithShape="1">
              <a:gsLst>
                <a:gs pos="0">
                  <a:srgbClr val="FE4444"/>
                </a:gs>
                <a:gs pos="100000">
                  <a:srgbClr val="832B2B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06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6" name="组合 55"/>
          <p:cNvGrpSpPr/>
          <p:nvPr>
            <p:custDataLst>
              <p:tags r:id="rId24"/>
            </p:custDataLst>
          </p:nvPr>
        </p:nvGrpSpPr>
        <p:grpSpPr>
          <a:xfrm>
            <a:off x="2775096" y="4177589"/>
            <a:ext cx="2635385" cy="499086"/>
            <a:chOff x="1526651" y="4697813"/>
            <a:chExt cx="3027989" cy="787968"/>
          </a:xfrm>
        </p:grpSpPr>
        <p:sp>
          <p:nvSpPr>
            <p:cNvPr id="57" name="MH_Text_3"/>
            <p:cNvSpPr/>
            <p:nvPr>
              <p:custDataLst>
                <p:tags r:id="rId25"/>
              </p:custDataLst>
            </p:nvPr>
          </p:nvSpPr>
          <p:spPr>
            <a:xfrm>
              <a:off x="1526651" y="4720377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道歉语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MH_SubTitle_3"/>
            <p:cNvSpPr/>
            <p:nvPr>
              <p:custDataLst>
                <p:tags r:id="rId26"/>
              </p:custDataLst>
            </p:nvPr>
          </p:nvSpPr>
          <p:spPr>
            <a:xfrm>
              <a:off x="3982395" y="4704892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rgbClr val="14CD68"/>
                </a:gs>
                <a:gs pos="100000">
                  <a:srgbClr val="0B6E38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05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9" name="MH_Other_4"/>
            <p:cNvSpPr/>
            <p:nvPr>
              <p:custDataLst>
                <p:tags r:id="rId27"/>
              </p:custDataLst>
            </p:nvPr>
          </p:nvSpPr>
          <p:spPr>
            <a:xfrm rot="16200000">
              <a:off x="4096966" y="454847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7" name="组合 6"/>
          <p:cNvGrpSpPr/>
          <p:nvPr>
            <p:custDataLst>
              <p:tags r:id="rId28"/>
            </p:custDataLst>
          </p:nvPr>
        </p:nvGrpSpPr>
        <p:grpSpPr>
          <a:xfrm>
            <a:off x="1543993" y="4877061"/>
            <a:ext cx="6986906" cy="703660"/>
            <a:chOff x="826350" y="3169425"/>
            <a:chExt cx="5820331" cy="585343"/>
          </a:xfrm>
        </p:grpSpPr>
        <p:sp>
          <p:nvSpPr>
            <p:cNvPr id="8" name="MH_Other_1"/>
            <p:cNvSpPr/>
            <p:nvPr>
              <p:custDataLst>
                <p:tags r:id="rId29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0"/>
              </p:custDataLst>
            </p:nvPr>
          </p:nvSpPr>
          <p:spPr>
            <a:xfrm>
              <a:off x="2675653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各类服务用语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672590" y="5062855"/>
            <a:ext cx="168973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7.3.2 ~ 7.3.16</a:t>
            </a:r>
            <a:endParaRPr lang="en-US" altLang="zh-CN" b="1" dirty="0">
              <a:solidFill>
                <a:schemeClr val="tx1"/>
              </a:solidFill>
            </a:endParaRPr>
          </a:p>
        </p:txBody>
      </p:sp>
    </p:spTree>
    <p:custDataLst>
      <p:tags r:id="rId3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 rot="1022118">
            <a:off x="-103795" y="2922927"/>
            <a:ext cx="8683425" cy="1005567"/>
          </a:xfrm>
        </p:spPr>
        <p:txBody>
          <a:bodyPr>
            <a:normAutofit/>
          </a:bodyPr>
          <a:lstStyle/>
          <a:p>
            <a:r>
              <a:rPr lang="zh-CN" altLang="en-US" sz="4400" dirty="0"/>
              <a:t>饭店康乐部人力资源及营销管理</a:t>
            </a:r>
            <a:endParaRPr lang="zh-CN" altLang="en-US" sz="4400" dirty="0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8811776" y="4324639"/>
            <a:ext cx="1678787" cy="1484340"/>
          </a:xfrm>
          <a:prstGeom prst="rect">
            <a:avLst/>
          </a:prstGeom>
          <a:noFill/>
        </p:spPr>
        <p:txBody>
          <a:bodyPr wrap="none" rtlCol="0">
            <a:prstTxWarp prst="textCascadeDown">
              <a:avLst>
                <a:gd name="adj" fmla="val 59780"/>
              </a:avLst>
            </a:prstTxWarp>
          </a:bodyPr>
          <a:lstStyle/>
          <a:p>
            <a:r>
              <a:rPr lang="zh-CN" altLang="en-US" sz="8500" b="1" dirty="0">
                <a:solidFill>
                  <a:schemeClr val="accent1"/>
                </a:solidFill>
              </a:rPr>
              <a:t>第八章</a:t>
            </a:r>
            <a:endParaRPr lang="zh-CN" altLang="en-US" sz="8500" b="1" dirty="0">
              <a:solidFill>
                <a:schemeClr val="accent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5012056" cy="703660"/>
            <a:chOff x="826350" y="3169425"/>
            <a:chExt cx="4175213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66" y="3196893"/>
              <a:ext cx="3464797" cy="557809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康乐服务项目设置的基本类型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饭店康乐服务项目设置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1.3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4443095" y="2593975"/>
            <a:ext cx="3487420" cy="48514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康体运动类服务项目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5117787" y="2775893"/>
            <a:ext cx="3638118" cy="956310"/>
            <a:chOff x="-2236384" y="4062414"/>
            <a:chExt cx="3666570" cy="1510565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5104" y="4807666"/>
              <a:ext cx="329966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休闲娱乐类服务项目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36384" y="4805739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4" name="组合 33"/>
          <p:cNvGrpSpPr/>
          <p:nvPr>
            <p:custDataLst>
              <p:tags r:id="rId13"/>
            </p:custDataLst>
          </p:nvPr>
        </p:nvGrpSpPr>
        <p:grpSpPr>
          <a:xfrm>
            <a:off x="4442460" y="3908425"/>
            <a:ext cx="3485515" cy="485140"/>
            <a:chOff x="1526651" y="4915410"/>
            <a:chExt cx="3027989" cy="765852"/>
          </a:xfrm>
        </p:grpSpPr>
        <p:sp>
          <p:nvSpPr>
            <p:cNvPr id="35" name="MH_Text_3"/>
            <p:cNvSpPr/>
            <p:nvPr>
              <p:custDataLst>
                <p:tags r:id="rId14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保健养生类服务项目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MH_SubTitle_3"/>
            <p:cNvSpPr/>
            <p:nvPr>
              <p:custDataLst>
                <p:tags r:id="rId15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7" name="MH_Other_4"/>
            <p:cNvSpPr/>
            <p:nvPr>
              <p:custDataLst>
                <p:tags r:id="rId16"/>
              </p:custDataLst>
            </p:nvPr>
          </p:nvSpPr>
          <p:spPr>
            <a:xfrm rot="16200000">
              <a:off x="4042046" y="478906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9057005" y="3713480"/>
            <a:ext cx="163195" cy="5524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1.3.1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1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康乐部人力资源管理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8.1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524943" y="1766196"/>
            <a:ext cx="5619751" cy="703660"/>
            <a:chOff x="826350" y="3169425"/>
            <a:chExt cx="4681444" cy="585343"/>
          </a:xfrm>
        </p:grpSpPr>
        <p:sp>
          <p:nvSpPr>
            <p:cNvPr id="4" name="MH_Other_1"/>
            <p:cNvSpPr/>
            <p:nvPr>
              <p:custDataLst>
                <p:tags r:id="rId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4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康乐部人力资源管理的内涵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8.1.1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25" name="组合 24"/>
          <p:cNvGrpSpPr/>
          <p:nvPr>
            <p:custDataLst>
              <p:tags r:id="rId5"/>
            </p:custDataLst>
          </p:nvPr>
        </p:nvGrpSpPr>
        <p:grpSpPr>
          <a:xfrm>
            <a:off x="2305953" y="3984779"/>
            <a:ext cx="2972994" cy="484880"/>
            <a:chOff x="1526620" y="3163435"/>
            <a:chExt cx="3028020" cy="765850"/>
          </a:xfrm>
        </p:grpSpPr>
        <p:sp>
          <p:nvSpPr>
            <p:cNvPr id="26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康乐部员工培训的内涵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8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2" name="组合 31"/>
          <p:cNvGrpSpPr/>
          <p:nvPr>
            <p:custDataLst>
              <p:tags r:id="rId9"/>
            </p:custDataLst>
          </p:nvPr>
        </p:nvGrpSpPr>
        <p:grpSpPr>
          <a:xfrm>
            <a:off x="5902884" y="3984235"/>
            <a:ext cx="2900291" cy="1478478"/>
            <a:chOff x="-2234464" y="4824797"/>
            <a:chExt cx="3299025" cy="2336621"/>
          </a:xfrm>
        </p:grpSpPr>
        <p:sp>
          <p:nvSpPr>
            <p:cNvPr id="33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6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康乐部员工培训的重要作用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5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38" name="MH_Other_3"/>
            <p:cNvSpPr/>
            <p:nvPr>
              <p:custDataLst>
                <p:tags r:id="rId13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40" name="组合 39"/>
          <p:cNvGrpSpPr/>
          <p:nvPr>
            <p:custDataLst>
              <p:tags r:id="rId14"/>
            </p:custDataLst>
          </p:nvPr>
        </p:nvGrpSpPr>
        <p:grpSpPr>
          <a:xfrm>
            <a:off x="2328145" y="4781384"/>
            <a:ext cx="2972960" cy="484880"/>
            <a:chOff x="1526651" y="4915410"/>
            <a:chExt cx="3027989" cy="765852"/>
          </a:xfrm>
        </p:grpSpPr>
        <p:sp>
          <p:nvSpPr>
            <p:cNvPr id="46" name="MH_Text_3"/>
            <p:cNvSpPr/>
            <p:nvPr>
              <p:custDataLst>
                <p:tags r:id="rId15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康乐部员工培训的内容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MH_SubTitle_3"/>
            <p:cNvSpPr/>
            <p:nvPr>
              <p:custDataLst>
                <p:tags r:id="rId16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8" name="MH_Other_4"/>
            <p:cNvSpPr/>
            <p:nvPr>
              <p:custDataLst>
                <p:tags r:id="rId17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50" name="组合 49"/>
          <p:cNvGrpSpPr/>
          <p:nvPr>
            <p:custDataLst>
              <p:tags r:id="rId18"/>
            </p:custDataLst>
          </p:nvPr>
        </p:nvGrpSpPr>
        <p:grpSpPr>
          <a:xfrm>
            <a:off x="5901868" y="4766610"/>
            <a:ext cx="2901062" cy="499152"/>
            <a:chOff x="768257" y="5623670"/>
            <a:chExt cx="2369571" cy="769260"/>
          </a:xfrm>
        </p:grpSpPr>
        <p:sp>
          <p:nvSpPr>
            <p:cNvPr id="51" name="MH_Text_4"/>
            <p:cNvSpPr/>
            <p:nvPr>
              <p:custDataLst>
                <p:tags r:id="rId19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培训的基本方法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MH_SubTitle_4"/>
            <p:cNvSpPr/>
            <p:nvPr>
              <p:custDataLst>
                <p:tags r:id="rId20"/>
              </p:custDataLst>
            </p:nvPr>
          </p:nvSpPr>
          <p:spPr>
            <a:xfrm>
              <a:off x="768257" y="5627080"/>
              <a:ext cx="46393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3" name="MH_Other_5"/>
            <p:cNvSpPr/>
            <p:nvPr>
              <p:custDataLst>
                <p:tags r:id="rId21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7" name="组合 6"/>
          <p:cNvGrpSpPr/>
          <p:nvPr>
            <p:custDataLst>
              <p:tags r:id="rId22"/>
            </p:custDataLst>
          </p:nvPr>
        </p:nvGrpSpPr>
        <p:grpSpPr>
          <a:xfrm>
            <a:off x="1524943" y="2939041"/>
            <a:ext cx="5619751" cy="703660"/>
            <a:chOff x="826350" y="3169425"/>
            <a:chExt cx="4681444" cy="585343"/>
          </a:xfrm>
        </p:grpSpPr>
        <p:sp>
          <p:nvSpPr>
            <p:cNvPr id="8" name="MH_Other_1"/>
            <p:cNvSpPr/>
            <p:nvPr>
              <p:custDataLst>
                <p:tags r:id="rId2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24"/>
              </p:custDataLst>
            </p:nvPr>
          </p:nvSpPr>
          <p:spPr>
            <a:xfrm>
              <a:off x="1536766" y="3169425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康乐部员工的培训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653540" y="3124835"/>
            <a:ext cx="168973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>
                <a:solidFill>
                  <a:schemeClr val="tx1"/>
                </a:solidFill>
              </a:rPr>
              <a:t>8.1.2</a:t>
            </a:r>
            <a:endParaRPr lang="en-US" altLang="zh-CN" b="1" dirty="0">
              <a:solidFill>
                <a:schemeClr val="tx1"/>
              </a:solidFill>
            </a:endParaRPr>
          </a:p>
        </p:txBody>
      </p:sp>
    </p:spTree>
    <p:custDataLst>
      <p:tags r:id="rId2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康乐部人力资源管理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8.1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524943" y="1766196"/>
            <a:ext cx="5619751" cy="703660"/>
            <a:chOff x="826350" y="3169425"/>
            <a:chExt cx="4681444" cy="585343"/>
          </a:xfrm>
        </p:grpSpPr>
        <p:sp>
          <p:nvSpPr>
            <p:cNvPr id="4" name="MH_Other_1"/>
            <p:cNvSpPr/>
            <p:nvPr>
              <p:custDataLst>
                <p:tags r:id="rId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4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康乐部员工激励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8.1.3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25" name="组合 24"/>
          <p:cNvGrpSpPr/>
          <p:nvPr>
            <p:custDataLst>
              <p:tags r:id="rId5"/>
            </p:custDataLst>
          </p:nvPr>
        </p:nvGrpSpPr>
        <p:grpSpPr>
          <a:xfrm>
            <a:off x="2305953" y="2965604"/>
            <a:ext cx="2972994" cy="484880"/>
            <a:chOff x="1526620" y="3163435"/>
            <a:chExt cx="3028020" cy="765850"/>
          </a:xfrm>
        </p:grpSpPr>
        <p:sp>
          <p:nvSpPr>
            <p:cNvPr id="26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员工激励的内涵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8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2" name="组合 31"/>
          <p:cNvGrpSpPr/>
          <p:nvPr>
            <p:custDataLst>
              <p:tags r:id="rId9"/>
            </p:custDataLst>
          </p:nvPr>
        </p:nvGrpSpPr>
        <p:grpSpPr>
          <a:xfrm>
            <a:off x="5902884" y="2965060"/>
            <a:ext cx="2900291" cy="1478478"/>
            <a:chOff x="-2234464" y="4824797"/>
            <a:chExt cx="3299025" cy="2336621"/>
          </a:xfrm>
        </p:grpSpPr>
        <p:sp>
          <p:nvSpPr>
            <p:cNvPr id="33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激励的主要功能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5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38" name="MH_Other_3"/>
            <p:cNvSpPr/>
            <p:nvPr>
              <p:custDataLst>
                <p:tags r:id="rId13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40" name="组合 39"/>
          <p:cNvGrpSpPr/>
          <p:nvPr>
            <p:custDataLst>
              <p:tags r:id="rId14"/>
            </p:custDataLst>
          </p:nvPr>
        </p:nvGrpSpPr>
        <p:grpSpPr>
          <a:xfrm>
            <a:off x="2328145" y="3762209"/>
            <a:ext cx="2972960" cy="484880"/>
            <a:chOff x="1526651" y="4915410"/>
            <a:chExt cx="3027989" cy="765852"/>
          </a:xfrm>
        </p:grpSpPr>
        <p:sp>
          <p:nvSpPr>
            <p:cNvPr id="46" name="MH_Text_3"/>
            <p:cNvSpPr/>
            <p:nvPr>
              <p:custDataLst>
                <p:tags r:id="rId15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康乐员工激励的主要方法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MH_SubTitle_3"/>
            <p:cNvSpPr/>
            <p:nvPr>
              <p:custDataLst>
                <p:tags r:id="rId16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8" name="MH_Other_4"/>
            <p:cNvSpPr/>
            <p:nvPr>
              <p:custDataLst>
                <p:tags r:id="rId17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7" name="组合 6"/>
          <p:cNvGrpSpPr/>
          <p:nvPr>
            <p:custDataLst>
              <p:tags r:id="rId18"/>
            </p:custDataLst>
          </p:nvPr>
        </p:nvGrpSpPr>
        <p:grpSpPr>
          <a:xfrm>
            <a:off x="1543358" y="4443356"/>
            <a:ext cx="5619751" cy="703660"/>
            <a:chOff x="826350" y="3169425"/>
            <a:chExt cx="4681444" cy="585343"/>
          </a:xfrm>
        </p:grpSpPr>
        <p:sp>
          <p:nvSpPr>
            <p:cNvPr id="8" name="MH_Other_1"/>
            <p:cNvSpPr/>
            <p:nvPr>
              <p:custDataLst>
                <p:tags r:id="rId19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20"/>
              </p:custDataLst>
            </p:nvPr>
          </p:nvSpPr>
          <p:spPr>
            <a:xfrm>
              <a:off x="1536766" y="3169425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康乐部员工绩效考核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671955" y="4629150"/>
            <a:ext cx="168973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>
                <a:solidFill>
                  <a:schemeClr val="tx1"/>
                </a:solidFill>
              </a:rPr>
              <a:t>8.1.2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11" name="组合 10"/>
          <p:cNvGrpSpPr/>
          <p:nvPr>
            <p:custDataLst>
              <p:tags r:id="rId21"/>
            </p:custDataLst>
          </p:nvPr>
        </p:nvGrpSpPr>
        <p:grpSpPr>
          <a:xfrm>
            <a:off x="2316748" y="5238904"/>
            <a:ext cx="2972994" cy="484880"/>
            <a:chOff x="1526620" y="3163435"/>
            <a:chExt cx="3028020" cy="765850"/>
          </a:xfrm>
        </p:grpSpPr>
        <p:sp>
          <p:nvSpPr>
            <p:cNvPr id="12" name="MH_Text_1"/>
            <p:cNvSpPr/>
            <p:nvPr>
              <p:custDataLst>
                <p:tags r:id="rId22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绩效考核的内涵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SubTitle_1"/>
            <p:cNvSpPr/>
            <p:nvPr>
              <p:custDataLst>
                <p:tags r:id="rId23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4" name="MH_Other_2"/>
            <p:cNvSpPr/>
            <p:nvPr>
              <p:custDataLst>
                <p:tags r:id="rId24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5" name="组合 14"/>
          <p:cNvGrpSpPr/>
          <p:nvPr>
            <p:custDataLst>
              <p:tags r:id="rId25"/>
            </p:custDataLst>
          </p:nvPr>
        </p:nvGrpSpPr>
        <p:grpSpPr>
          <a:xfrm>
            <a:off x="5913679" y="5238360"/>
            <a:ext cx="2900291" cy="1478478"/>
            <a:chOff x="-2234464" y="4824797"/>
            <a:chExt cx="3299025" cy="2336621"/>
          </a:xfrm>
        </p:grpSpPr>
        <p:sp>
          <p:nvSpPr>
            <p:cNvPr id="17" name="MH_Text_2"/>
            <p:cNvSpPr/>
            <p:nvPr>
              <p:custDataLst>
                <p:tags r:id="rId26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绩效考核的作用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2"/>
            <p:cNvSpPr/>
            <p:nvPr>
              <p:custDataLst>
                <p:tags r:id="rId27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9" name="MH_Other_3"/>
            <p:cNvSpPr/>
            <p:nvPr>
              <p:custDataLst>
                <p:tags r:id="rId28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20" name="MH_Other_3"/>
            <p:cNvSpPr/>
            <p:nvPr>
              <p:custDataLst>
                <p:tags r:id="rId29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1" name="组合 20"/>
          <p:cNvGrpSpPr/>
          <p:nvPr>
            <p:custDataLst>
              <p:tags r:id="rId30"/>
            </p:custDataLst>
          </p:nvPr>
        </p:nvGrpSpPr>
        <p:grpSpPr>
          <a:xfrm>
            <a:off x="2338940" y="6035509"/>
            <a:ext cx="2972960" cy="484880"/>
            <a:chOff x="1526651" y="4915410"/>
            <a:chExt cx="3027989" cy="765852"/>
          </a:xfrm>
        </p:grpSpPr>
        <p:sp>
          <p:nvSpPr>
            <p:cNvPr id="22" name="MH_Text_3"/>
            <p:cNvSpPr/>
            <p:nvPr>
              <p:custDataLst>
                <p:tags r:id="rId31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绩效考核的内容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3"/>
            <p:cNvSpPr/>
            <p:nvPr>
              <p:custDataLst>
                <p:tags r:id="rId32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4" name="MH_Other_4"/>
            <p:cNvSpPr/>
            <p:nvPr>
              <p:custDataLst>
                <p:tags r:id="rId33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9" name="组合 28"/>
          <p:cNvGrpSpPr/>
          <p:nvPr>
            <p:custDataLst>
              <p:tags r:id="rId34"/>
            </p:custDataLst>
          </p:nvPr>
        </p:nvGrpSpPr>
        <p:grpSpPr>
          <a:xfrm>
            <a:off x="5912663" y="6020735"/>
            <a:ext cx="2901062" cy="499152"/>
            <a:chOff x="768257" y="5623670"/>
            <a:chExt cx="2369571" cy="769260"/>
          </a:xfrm>
        </p:grpSpPr>
        <p:sp>
          <p:nvSpPr>
            <p:cNvPr id="30" name="MH_Text_4"/>
            <p:cNvSpPr/>
            <p:nvPr>
              <p:custDataLst>
                <p:tags r:id="rId35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6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康乐部员工绩效考核的方法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MH_SubTitle_4"/>
            <p:cNvSpPr/>
            <p:nvPr>
              <p:custDataLst>
                <p:tags r:id="rId36"/>
              </p:custDataLst>
            </p:nvPr>
          </p:nvSpPr>
          <p:spPr>
            <a:xfrm>
              <a:off x="768257" y="5627080"/>
              <a:ext cx="46393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6" name="MH_Other_5"/>
            <p:cNvSpPr/>
            <p:nvPr>
              <p:custDataLst>
                <p:tags r:id="rId37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3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康乐部营销管理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8.2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524943" y="1766196"/>
            <a:ext cx="5619751" cy="703660"/>
            <a:chOff x="826350" y="3169425"/>
            <a:chExt cx="4681444" cy="585343"/>
          </a:xfrm>
        </p:grpSpPr>
        <p:sp>
          <p:nvSpPr>
            <p:cNvPr id="4" name="MH_Other_1"/>
            <p:cNvSpPr/>
            <p:nvPr>
              <p:custDataLst>
                <p:tags r:id="rId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4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康乐部营销的内涵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8.2.1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>
            <p:custDataLst>
              <p:tags r:id="rId5"/>
            </p:custDataLst>
          </p:nvPr>
        </p:nvGrpSpPr>
        <p:grpSpPr>
          <a:xfrm>
            <a:off x="1524943" y="2716156"/>
            <a:ext cx="5619751" cy="703660"/>
            <a:chOff x="826350" y="3169425"/>
            <a:chExt cx="4681444" cy="585343"/>
          </a:xfrm>
        </p:grpSpPr>
        <p:sp>
          <p:nvSpPr>
            <p:cNvPr id="8" name="MH_Other_1"/>
            <p:cNvSpPr/>
            <p:nvPr>
              <p:custDataLst>
                <p:tags r:id="rId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7"/>
              </p:custDataLst>
            </p:nvPr>
          </p:nvSpPr>
          <p:spPr>
            <a:xfrm>
              <a:off x="1536766" y="3169425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康乐营销组合（</a:t>
              </a:r>
              <a:r>
                <a:rPr lang="en-US" altLang="zh-CN" sz="2400" kern="0" dirty="0">
                  <a:solidFill>
                    <a:schemeClr val="tx1"/>
                  </a:solidFill>
                </a:rPr>
                <a:t>4</a:t>
              </a:r>
              <a:r>
                <a:rPr lang="en-US" altLang="zh-CN" sz="2400" kern="0" dirty="0">
                  <a:solidFill>
                    <a:schemeClr val="tx1"/>
                  </a:solidFill>
                </a:rPr>
                <a:t>P</a:t>
              </a:r>
              <a:r>
                <a:rPr lang="zh-CN" altLang="en-US" sz="2400" kern="0" dirty="0">
                  <a:solidFill>
                    <a:schemeClr val="tx1"/>
                  </a:solidFill>
                </a:rPr>
                <a:t>）策略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653540" y="2901950"/>
            <a:ext cx="168973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>
                <a:solidFill>
                  <a:schemeClr val="tx1"/>
                </a:solidFill>
              </a:rPr>
              <a:t>8.2.2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11" name="组合 10"/>
          <p:cNvGrpSpPr/>
          <p:nvPr>
            <p:custDataLst>
              <p:tags r:id="rId8"/>
            </p:custDataLst>
          </p:nvPr>
        </p:nvGrpSpPr>
        <p:grpSpPr>
          <a:xfrm>
            <a:off x="2316748" y="4772179"/>
            <a:ext cx="2972994" cy="484880"/>
            <a:chOff x="1526620" y="3163435"/>
            <a:chExt cx="3028020" cy="765850"/>
          </a:xfrm>
        </p:grpSpPr>
        <p:sp>
          <p:nvSpPr>
            <p:cNvPr id="1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康乐产品的概念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4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5" name="组合 14"/>
          <p:cNvGrpSpPr/>
          <p:nvPr>
            <p:custDataLst>
              <p:tags r:id="rId12"/>
            </p:custDataLst>
          </p:nvPr>
        </p:nvGrpSpPr>
        <p:grpSpPr>
          <a:xfrm>
            <a:off x="5913679" y="4771635"/>
            <a:ext cx="2900291" cy="1478478"/>
            <a:chOff x="-2234464" y="4824797"/>
            <a:chExt cx="3299025" cy="2336621"/>
          </a:xfrm>
        </p:grpSpPr>
        <p:sp>
          <p:nvSpPr>
            <p:cNvPr id="17" name="MH_Text_2"/>
            <p:cNvSpPr/>
            <p:nvPr>
              <p:custDataLst>
                <p:tags r:id="rId13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康乐产品的构成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2"/>
            <p:cNvSpPr/>
            <p:nvPr>
              <p:custDataLst>
                <p:tags r:id="rId14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9" name="MH_Other_3"/>
            <p:cNvSpPr/>
            <p:nvPr>
              <p:custDataLst>
                <p:tags r:id="rId15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20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1" name="组合 20"/>
          <p:cNvGrpSpPr/>
          <p:nvPr>
            <p:custDataLst>
              <p:tags r:id="rId17"/>
            </p:custDataLst>
          </p:nvPr>
        </p:nvGrpSpPr>
        <p:grpSpPr>
          <a:xfrm>
            <a:off x="2338940" y="5568784"/>
            <a:ext cx="2972960" cy="484880"/>
            <a:chOff x="1526651" y="4915410"/>
            <a:chExt cx="3027989" cy="765852"/>
          </a:xfrm>
        </p:grpSpPr>
        <p:sp>
          <p:nvSpPr>
            <p:cNvPr id="22" name="MH_Text_3"/>
            <p:cNvSpPr/>
            <p:nvPr>
              <p:custDataLst>
                <p:tags r:id="rId18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康乐产品组合策略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3"/>
            <p:cNvSpPr/>
            <p:nvPr>
              <p:custDataLst>
                <p:tags r:id="rId19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4" name="MH_Other_4"/>
            <p:cNvSpPr/>
            <p:nvPr>
              <p:custDataLst>
                <p:tags r:id="rId20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7" name="组合 36"/>
          <p:cNvGrpSpPr/>
          <p:nvPr>
            <p:custDataLst>
              <p:tags r:id="rId21"/>
            </p:custDataLst>
          </p:nvPr>
        </p:nvGrpSpPr>
        <p:grpSpPr>
          <a:xfrm>
            <a:off x="1524943" y="3672466"/>
            <a:ext cx="5619751" cy="703660"/>
            <a:chOff x="826350" y="3169425"/>
            <a:chExt cx="4681444" cy="585343"/>
          </a:xfrm>
        </p:grpSpPr>
        <p:sp>
          <p:nvSpPr>
            <p:cNvPr id="39" name="MH_Other_1"/>
            <p:cNvSpPr/>
            <p:nvPr>
              <p:custDataLst>
                <p:tags r:id="rId2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1" name="MH_SubTitle_1"/>
            <p:cNvSpPr/>
            <p:nvPr>
              <p:custDataLst>
                <p:tags r:id="rId23"/>
              </p:custDataLst>
            </p:nvPr>
          </p:nvSpPr>
          <p:spPr>
            <a:xfrm>
              <a:off x="1536766" y="3169425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康乐产品策略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653540" y="3858260"/>
            <a:ext cx="168973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>
                <a:solidFill>
                  <a:schemeClr val="tx1"/>
                </a:solidFill>
              </a:rPr>
              <a:t>8.2.3</a:t>
            </a:r>
            <a:endParaRPr lang="en-US" altLang="zh-CN" b="1" dirty="0">
              <a:solidFill>
                <a:schemeClr val="tx1"/>
              </a:solidFill>
            </a:endParaRPr>
          </a:p>
        </p:txBody>
      </p:sp>
    </p:spTree>
    <p:custDataLst>
      <p:tags r:id="rId2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康乐部营销管理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8.2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524943" y="1766196"/>
            <a:ext cx="5619751" cy="703660"/>
            <a:chOff x="826350" y="3169425"/>
            <a:chExt cx="4681444" cy="585343"/>
          </a:xfrm>
        </p:grpSpPr>
        <p:sp>
          <p:nvSpPr>
            <p:cNvPr id="4" name="MH_Other_1"/>
            <p:cNvSpPr/>
            <p:nvPr>
              <p:custDataLst>
                <p:tags r:id="rId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4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康乐部定价策略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8.2.4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>
            <p:custDataLst>
              <p:tags r:id="rId5"/>
            </p:custDataLst>
          </p:nvPr>
        </p:nvGrpSpPr>
        <p:grpSpPr>
          <a:xfrm>
            <a:off x="1524943" y="4286511"/>
            <a:ext cx="5619751" cy="703660"/>
            <a:chOff x="826350" y="3169425"/>
            <a:chExt cx="4681444" cy="585343"/>
          </a:xfrm>
        </p:grpSpPr>
        <p:sp>
          <p:nvSpPr>
            <p:cNvPr id="8" name="MH_Other_1"/>
            <p:cNvSpPr/>
            <p:nvPr>
              <p:custDataLst>
                <p:tags r:id="rId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7"/>
              </p:custDataLst>
            </p:nvPr>
          </p:nvSpPr>
          <p:spPr>
            <a:xfrm>
              <a:off x="1536766" y="3169425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康乐部渠道策略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648460" y="4455160"/>
            <a:ext cx="7924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>
                <a:solidFill>
                  <a:schemeClr val="tx1"/>
                </a:solidFill>
              </a:rPr>
              <a:t>8.2.5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11" name="组合 10"/>
          <p:cNvGrpSpPr/>
          <p:nvPr>
            <p:custDataLst>
              <p:tags r:id="rId8"/>
            </p:custDataLst>
          </p:nvPr>
        </p:nvGrpSpPr>
        <p:grpSpPr>
          <a:xfrm>
            <a:off x="2248803" y="2699539"/>
            <a:ext cx="2972994" cy="484880"/>
            <a:chOff x="1526620" y="3163435"/>
            <a:chExt cx="3028020" cy="765850"/>
          </a:xfrm>
        </p:grpSpPr>
        <p:sp>
          <p:nvSpPr>
            <p:cNvPr id="1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新产品定价策略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4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5" name="组合 14"/>
          <p:cNvGrpSpPr/>
          <p:nvPr>
            <p:custDataLst>
              <p:tags r:id="rId12"/>
            </p:custDataLst>
          </p:nvPr>
        </p:nvGrpSpPr>
        <p:grpSpPr>
          <a:xfrm>
            <a:off x="5845734" y="2698995"/>
            <a:ext cx="2900291" cy="1478478"/>
            <a:chOff x="-2234464" y="4824797"/>
            <a:chExt cx="3299025" cy="2336621"/>
          </a:xfrm>
        </p:grpSpPr>
        <p:sp>
          <p:nvSpPr>
            <p:cNvPr id="17" name="MH_Text_2"/>
            <p:cNvSpPr/>
            <p:nvPr>
              <p:custDataLst>
                <p:tags r:id="rId13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心理定价策略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2"/>
            <p:cNvSpPr/>
            <p:nvPr>
              <p:custDataLst>
                <p:tags r:id="rId14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9" name="MH_Other_3"/>
            <p:cNvSpPr/>
            <p:nvPr>
              <p:custDataLst>
                <p:tags r:id="rId15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20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1" name="组合 20"/>
          <p:cNvGrpSpPr/>
          <p:nvPr>
            <p:custDataLst>
              <p:tags r:id="rId17"/>
            </p:custDataLst>
          </p:nvPr>
        </p:nvGrpSpPr>
        <p:grpSpPr>
          <a:xfrm>
            <a:off x="2270995" y="3496144"/>
            <a:ext cx="2972960" cy="484880"/>
            <a:chOff x="1526651" y="4915410"/>
            <a:chExt cx="3027989" cy="765852"/>
          </a:xfrm>
        </p:grpSpPr>
        <p:sp>
          <p:nvSpPr>
            <p:cNvPr id="22" name="MH_Text_3"/>
            <p:cNvSpPr/>
            <p:nvPr>
              <p:custDataLst>
                <p:tags r:id="rId18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折扣定价策略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3"/>
            <p:cNvSpPr/>
            <p:nvPr>
              <p:custDataLst>
                <p:tags r:id="rId19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4" name="MH_Other_4"/>
            <p:cNvSpPr/>
            <p:nvPr>
              <p:custDataLst>
                <p:tags r:id="rId20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5" name="组合 24"/>
          <p:cNvGrpSpPr/>
          <p:nvPr>
            <p:custDataLst>
              <p:tags r:id="rId21"/>
            </p:custDataLst>
          </p:nvPr>
        </p:nvGrpSpPr>
        <p:grpSpPr>
          <a:xfrm>
            <a:off x="2316480" y="5143500"/>
            <a:ext cx="3053715" cy="485140"/>
            <a:chOff x="1526620" y="3163435"/>
            <a:chExt cx="3028020" cy="765850"/>
          </a:xfrm>
        </p:grpSpPr>
        <p:sp>
          <p:nvSpPr>
            <p:cNvPr id="26" name="MH_Text_1"/>
            <p:cNvSpPr/>
            <p:nvPr>
              <p:custDataLst>
                <p:tags r:id="rId22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6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直接销售渠道和间接销售渠道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MH_SubTitle_1"/>
            <p:cNvSpPr/>
            <p:nvPr>
              <p:custDataLst>
                <p:tags r:id="rId23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8" name="MH_Other_2"/>
            <p:cNvSpPr/>
            <p:nvPr>
              <p:custDataLst>
                <p:tags r:id="rId24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9" name="组合 28"/>
          <p:cNvGrpSpPr/>
          <p:nvPr>
            <p:custDataLst>
              <p:tags r:id="rId25"/>
            </p:custDataLst>
          </p:nvPr>
        </p:nvGrpSpPr>
        <p:grpSpPr>
          <a:xfrm>
            <a:off x="5913679" y="5143110"/>
            <a:ext cx="2900291" cy="1478478"/>
            <a:chOff x="-2234464" y="4824797"/>
            <a:chExt cx="3299025" cy="2336621"/>
          </a:xfrm>
        </p:grpSpPr>
        <p:sp>
          <p:nvSpPr>
            <p:cNvPr id="30" name="MH_Text_2"/>
            <p:cNvSpPr/>
            <p:nvPr>
              <p:custDataLst>
                <p:tags r:id="rId26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长渠道和短渠道策略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MH_SubTitle_2"/>
            <p:cNvSpPr/>
            <p:nvPr>
              <p:custDataLst>
                <p:tags r:id="rId27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2" name="MH_Other_3"/>
            <p:cNvSpPr/>
            <p:nvPr>
              <p:custDataLst>
                <p:tags r:id="rId28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33" name="MH_Other_3"/>
            <p:cNvSpPr/>
            <p:nvPr>
              <p:custDataLst>
                <p:tags r:id="rId29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4" name="组合 33"/>
          <p:cNvGrpSpPr/>
          <p:nvPr>
            <p:custDataLst>
              <p:tags r:id="rId30"/>
            </p:custDataLst>
          </p:nvPr>
        </p:nvGrpSpPr>
        <p:grpSpPr>
          <a:xfrm>
            <a:off x="2338705" y="5940425"/>
            <a:ext cx="3030220" cy="485140"/>
            <a:chOff x="1526651" y="4915410"/>
            <a:chExt cx="3027989" cy="765852"/>
          </a:xfrm>
        </p:grpSpPr>
        <p:sp>
          <p:nvSpPr>
            <p:cNvPr id="35" name="MH_Text_3"/>
            <p:cNvSpPr/>
            <p:nvPr>
              <p:custDataLst>
                <p:tags r:id="rId31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宽渠道和窄渠道策略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MH_SubTitle_3"/>
            <p:cNvSpPr/>
            <p:nvPr>
              <p:custDataLst>
                <p:tags r:id="rId32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8" name="MH_Other_4"/>
            <p:cNvSpPr/>
            <p:nvPr>
              <p:custDataLst>
                <p:tags r:id="rId33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3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康乐部营销管理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8.2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524943" y="1766196"/>
            <a:ext cx="5619751" cy="703660"/>
            <a:chOff x="826350" y="3169425"/>
            <a:chExt cx="4681444" cy="585343"/>
          </a:xfrm>
        </p:grpSpPr>
        <p:sp>
          <p:nvSpPr>
            <p:cNvPr id="4" name="MH_Other_1"/>
            <p:cNvSpPr/>
            <p:nvPr>
              <p:custDataLst>
                <p:tags r:id="rId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4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康乐部促销策略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8.2.6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11" name="组合 10"/>
          <p:cNvGrpSpPr/>
          <p:nvPr>
            <p:custDataLst>
              <p:tags r:id="rId5"/>
            </p:custDataLst>
          </p:nvPr>
        </p:nvGrpSpPr>
        <p:grpSpPr>
          <a:xfrm>
            <a:off x="2248803" y="2861464"/>
            <a:ext cx="2972994" cy="484880"/>
            <a:chOff x="1526620" y="3163435"/>
            <a:chExt cx="3028020" cy="765850"/>
          </a:xfrm>
        </p:grpSpPr>
        <p:sp>
          <p:nvSpPr>
            <p:cNvPr id="1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人员推销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4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5" name="组合 14"/>
          <p:cNvGrpSpPr/>
          <p:nvPr>
            <p:custDataLst>
              <p:tags r:id="rId9"/>
            </p:custDataLst>
          </p:nvPr>
        </p:nvGrpSpPr>
        <p:grpSpPr>
          <a:xfrm>
            <a:off x="5845734" y="2860920"/>
            <a:ext cx="2900291" cy="1478478"/>
            <a:chOff x="-2234464" y="4824797"/>
            <a:chExt cx="3299025" cy="2336621"/>
          </a:xfrm>
        </p:grpSpPr>
        <p:sp>
          <p:nvSpPr>
            <p:cNvPr id="17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广告宣传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9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20" name="MH_Other_3"/>
            <p:cNvSpPr/>
            <p:nvPr>
              <p:custDataLst>
                <p:tags r:id="rId13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1" name="组合 20"/>
          <p:cNvGrpSpPr/>
          <p:nvPr>
            <p:custDataLst>
              <p:tags r:id="rId14"/>
            </p:custDataLst>
          </p:nvPr>
        </p:nvGrpSpPr>
        <p:grpSpPr>
          <a:xfrm>
            <a:off x="2270995" y="3791419"/>
            <a:ext cx="2972960" cy="484880"/>
            <a:chOff x="1526651" y="4915410"/>
            <a:chExt cx="3027989" cy="765852"/>
          </a:xfrm>
        </p:grpSpPr>
        <p:sp>
          <p:nvSpPr>
            <p:cNvPr id="22" name="MH_Text_3"/>
            <p:cNvSpPr/>
            <p:nvPr>
              <p:custDataLst>
                <p:tags r:id="rId15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营业推广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3"/>
            <p:cNvSpPr/>
            <p:nvPr>
              <p:custDataLst>
                <p:tags r:id="rId16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4" name="MH_Other_4"/>
            <p:cNvSpPr/>
            <p:nvPr>
              <p:custDataLst>
                <p:tags r:id="rId17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50" name="组合 49"/>
          <p:cNvGrpSpPr/>
          <p:nvPr>
            <p:custDataLst>
              <p:tags r:id="rId18"/>
            </p:custDataLst>
          </p:nvPr>
        </p:nvGrpSpPr>
        <p:grpSpPr>
          <a:xfrm>
            <a:off x="5844718" y="3784900"/>
            <a:ext cx="2901062" cy="499152"/>
            <a:chOff x="768257" y="5623670"/>
            <a:chExt cx="2369571" cy="769260"/>
          </a:xfrm>
        </p:grpSpPr>
        <p:sp>
          <p:nvSpPr>
            <p:cNvPr id="51" name="MH_Text_4"/>
            <p:cNvSpPr/>
            <p:nvPr>
              <p:custDataLst>
                <p:tags r:id="rId19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公共关系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MH_SubTitle_4"/>
            <p:cNvSpPr/>
            <p:nvPr>
              <p:custDataLst>
                <p:tags r:id="rId20"/>
              </p:custDataLst>
            </p:nvPr>
          </p:nvSpPr>
          <p:spPr>
            <a:xfrm>
              <a:off x="768257" y="5627080"/>
              <a:ext cx="46393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3" name="MH_Other_5"/>
            <p:cNvSpPr/>
            <p:nvPr>
              <p:custDataLst>
                <p:tags r:id="rId21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2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 rot="1022118">
            <a:off x="-103795" y="2922927"/>
            <a:ext cx="8683425" cy="1005567"/>
          </a:xfrm>
        </p:spPr>
        <p:txBody>
          <a:bodyPr>
            <a:normAutofit/>
          </a:bodyPr>
          <a:lstStyle/>
          <a:p>
            <a:r>
              <a:rPr lang="zh-CN" altLang="en-US" sz="4400" dirty="0"/>
              <a:t>饭店康乐部设施与设备及安全管理</a:t>
            </a:r>
            <a:endParaRPr lang="zh-CN" altLang="en-US" sz="4400" dirty="0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8811776" y="4324639"/>
            <a:ext cx="1678787" cy="1484340"/>
          </a:xfrm>
          <a:prstGeom prst="rect">
            <a:avLst/>
          </a:prstGeom>
          <a:noFill/>
        </p:spPr>
        <p:txBody>
          <a:bodyPr wrap="none" rtlCol="0">
            <a:prstTxWarp prst="textCascadeDown">
              <a:avLst>
                <a:gd name="adj" fmla="val 59780"/>
              </a:avLst>
            </a:prstTxWarp>
          </a:bodyPr>
          <a:lstStyle/>
          <a:p>
            <a:r>
              <a:rPr lang="zh-CN" altLang="en-US" sz="8500" b="1" dirty="0">
                <a:solidFill>
                  <a:schemeClr val="accent1"/>
                </a:solidFill>
              </a:rPr>
              <a:t>第九章</a:t>
            </a:r>
            <a:endParaRPr lang="zh-CN" altLang="en-US" sz="8500" b="1" dirty="0">
              <a:solidFill>
                <a:schemeClr val="accent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康乐部设施与设备管理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9.1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524943" y="1766196"/>
            <a:ext cx="5619751" cy="703660"/>
            <a:chOff x="826350" y="3169425"/>
            <a:chExt cx="4681444" cy="585343"/>
          </a:xfrm>
        </p:grpSpPr>
        <p:sp>
          <p:nvSpPr>
            <p:cNvPr id="4" name="MH_Other_1"/>
            <p:cNvSpPr/>
            <p:nvPr>
              <p:custDataLst>
                <p:tags r:id="rId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4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康乐部设施与设备的含义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9.1.1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11" name="组合 10"/>
          <p:cNvGrpSpPr/>
          <p:nvPr>
            <p:custDataLst>
              <p:tags r:id="rId5"/>
            </p:custDataLst>
          </p:nvPr>
        </p:nvGrpSpPr>
        <p:grpSpPr>
          <a:xfrm>
            <a:off x="2248803" y="2728114"/>
            <a:ext cx="2972994" cy="484880"/>
            <a:chOff x="1526620" y="3163435"/>
            <a:chExt cx="3028020" cy="765850"/>
          </a:xfrm>
        </p:grpSpPr>
        <p:sp>
          <p:nvSpPr>
            <p:cNvPr id="1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康乐设施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4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5" name="组合 14"/>
          <p:cNvGrpSpPr/>
          <p:nvPr>
            <p:custDataLst>
              <p:tags r:id="rId9"/>
            </p:custDataLst>
          </p:nvPr>
        </p:nvGrpSpPr>
        <p:grpSpPr>
          <a:xfrm>
            <a:off x="5845734" y="2727570"/>
            <a:ext cx="2900291" cy="484880"/>
            <a:chOff x="-2234464" y="4824797"/>
            <a:chExt cx="3299025" cy="766316"/>
          </a:xfrm>
        </p:grpSpPr>
        <p:sp>
          <p:nvSpPr>
            <p:cNvPr id="17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康乐设备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9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1" name="组合 20"/>
          <p:cNvGrpSpPr/>
          <p:nvPr>
            <p:custDataLst>
              <p:tags r:id="rId13"/>
            </p:custDataLst>
          </p:nvPr>
        </p:nvGrpSpPr>
        <p:grpSpPr>
          <a:xfrm>
            <a:off x="2248770" y="5256364"/>
            <a:ext cx="2972960" cy="484880"/>
            <a:chOff x="1526651" y="4915410"/>
            <a:chExt cx="3027989" cy="765852"/>
          </a:xfrm>
        </p:grpSpPr>
        <p:sp>
          <p:nvSpPr>
            <p:cNvPr id="22" name="MH_Text_3"/>
            <p:cNvSpPr/>
            <p:nvPr>
              <p:custDataLst>
                <p:tags r:id="rId14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确定客人的人身财产安全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3"/>
            <p:cNvSpPr/>
            <p:nvPr>
              <p:custDataLst>
                <p:tags r:id="rId15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4" name="MH_Other_4"/>
            <p:cNvSpPr/>
            <p:nvPr>
              <p:custDataLst>
                <p:tags r:id="rId16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7" name="组合 6"/>
          <p:cNvGrpSpPr/>
          <p:nvPr>
            <p:custDataLst>
              <p:tags r:id="rId17"/>
            </p:custDataLst>
          </p:nvPr>
        </p:nvGrpSpPr>
        <p:grpSpPr>
          <a:xfrm>
            <a:off x="1543993" y="3412751"/>
            <a:ext cx="5619751" cy="703660"/>
            <a:chOff x="826350" y="3169425"/>
            <a:chExt cx="4681444" cy="585343"/>
          </a:xfrm>
        </p:grpSpPr>
        <p:sp>
          <p:nvSpPr>
            <p:cNvPr id="8" name="MH_Other_1"/>
            <p:cNvSpPr/>
            <p:nvPr>
              <p:custDataLst>
                <p:tags r:id="rId18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19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康乐设施与设备管理的作用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672590" y="359854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9.1.2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33" name="组合 32"/>
          <p:cNvGrpSpPr/>
          <p:nvPr>
            <p:custDataLst>
              <p:tags r:id="rId20"/>
            </p:custDataLst>
          </p:nvPr>
        </p:nvGrpSpPr>
        <p:grpSpPr>
          <a:xfrm>
            <a:off x="2249438" y="4321329"/>
            <a:ext cx="2972994" cy="484880"/>
            <a:chOff x="1526620" y="3163435"/>
            <a:chExt cx="3028020" cy="765850"/>
          </a:xfrm>
        </p:grpSpPr>
        <p:sp>
          <p:nvSpPr>
            <p:cNvPr id="34" name="MH_Text_1"/>
            <p:cNvSpPr/>
            <p:nvPr>
              <p:custDataLst>
                <p:tags r:id="rId21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使康乐服务质量提升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MH_SubTitle_1"/>
            <p:cNvSpPr/>
            <p:nvPr>
              <p:custDataLst>
                <p:tags r:id="rId22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6" name="MH_Other_2"/>
            <p:cNvSpPr/>
            <p:nvPr>
              <p:custDataLst>
                <p:tags r:id="rId23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7" name="组合 36"/>
          <p:cNvGrpSpPr/>
          <p:nvPr>
            <p:custDataLst>
              <p:tags r:id="rId24"/>
            </p:custDataLst>
          </p:nvPr>
        </p:nvGrpSpPr>
        <p:grpSpPr>
          <a:xfrm>
            <a:off x="5846369" y="4320785"/>
            <a:ext cx="2900291" cy="484880"/>
            <a:chOff x="-2234464" y="4824797"/>
            <a:chExt cx="3299025" cy="766316"/>
          </a:xfrm>
        </p:grpSpPr>
        <p:sp>
          <p:nvSpPr>
            <p:cNvPr id="38" name="MH_Text_2"/>
            <p:cNvSpPr/>
            <p:nvPr>
              <p:custDataLst>
                <p:tags r:id="rId25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增强饭店的盈利能力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MH_SubTitle_2"/>
            <p:cNvSpPr/>
            <p:nvPr>
              <p:custDataLst>
                <p:tags r:id="rId26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0" name="MH_Other_3"/>
            <p:cNvSpPr/>
            <p:nvPr>
              <p:custDataLst>
                <p:tags r:id="rId27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2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康乐部设施与设备管理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9.1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524943" y="1766196"/>
            <a:ext cx="5619751" cy="703660"/>
            <a:chOff x="826350" y="3169425"/>
            <a:chExt cx="4681444" cy="585343"/>
          </a:xfrm>
        </p:grpSpPr>
        <p:sp>
          <p:nvSpPr>
            <p:cNvPr id="4" name="MH_Other_1"/>
            <p:cNvSpPr/>
            <p:nvPr>
              <p:custDataLst>
                <p:tags r:id="rId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4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康乐设施与设备管理制度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9.1.3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11" name="组合 10"/>
          <p:cNvGrpSpPr/>
          <p:nvPr>
            <p:custDataLst>
              <p:tags r:id="rId5"/>
            </p:custDataLst>
          </p:nvPr>
        </p:nvGrpSpPr>
        <p:grpSpPr>
          <a:xfrm>
            <a:off x="2251075" y="2727325"/>
            <a:ext cx="4121150" cy="485140"/>
            <a:chOff x="1526620" y="3163435"/>
            <a:chExt cx="3028020" cy="765850"/>
          </a:xfrm>
        </p:grpSpPr>
        <p:sp>
          <p:nvSpPr>
            <p:cNvPr id="1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建立和健全设备管理制度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SubTitle_1"/>
            <p:cNvSpPr/>
            <p:nvPr>
              <p:custDataLst>
                <p:tags r:id="rId7"/>
              </p:custDataLst>
            </p:nvPr>
          </p:nvSpPr>
          <p:spPr>
            <a:xfrm>
              <a:off x="4054480" y="3163435"/>
              <a:ext cx="498760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4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5" name="组合 14"/>
          <p:cNvGrpSpPr/>
          <p:nvPr>
            <p:custDataLst>
              <p:tags r:id="rId9"/>
            </p:custDataLst>
          </p:nvPr>
        </p:nvGrpSpPr>
        <p:grpSpPr>
          <a:xfrm>
            <a:off x="6621780" y="2727325"/>
            <a:ext cx="3849370" cy="485140"/>
            <a:chOff x="-2234464" y="4824797"/>
            <a:chExt cx="3299025" cy="766316"/>
          </a:xfrm>
        </p:grpSpPr>
        <p:sp>
          <p:nvSpPr>
            <p:cNvPr id="17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/>
            <a:p>
              <a:pPr algn="r">
                <a:lnSpc>
                  <a:spcPct val="110000"/>
                </a:lnSpc>
                <a:defRPr/>
              </a:pPr>
              <a:r>
                <a:rPr lang="zh-CN" altLang="en-US" sz="12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坚持设备的分类编号登记和归口保管制度</a:t>
              </a:r>
              <a:endParaRPr lang="zh-CN" altLang="en-US" sz="12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3580" y="4824797"/>
              <a:ext cx="559452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9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7" name="组合 6"/>
          <p:cNvGrpSpPr/>
          <p:nvPr>
            <p:custDataLst>
              <p:tags r:id="rId13"/>
            </p:custDataLst>
          </p:nvPr>
        </p:nvGrpSpPr>
        <p:grpSpPr>
          <a:xfrm>
            <a:off x="1543993" y="4279526"/>
            <a:ext cx="5619751" cy="703660"/>
            <a:chOff x="826350" y="3169425"/>
            <a:chExt cx="4681444" cy="585343"/>
          </a:xfrm>
        </p:grpSpPr>
        <p:sp>
          <p:nvSpPr>
            <p:cNvPr id="8" name="MH_Other_1"/>
            <p:cNvSpPr/>
            <p:nvPr>
              <p:custDataLst>
                <p:tags r:id="rId14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15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康乐设备管理的基本方法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672590" y="446532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9.1.4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33" name="组合 32"/>
          <p:cNvGrpSpPr/>
          <p:nvPr>
            <p:custDataLst>
              <p:tags r:id="rId16"/>
            </p:custDataLst>
          </p:nvPr>
        </p:nvGrpSpPr>
        <p:grpSpPr>
          <a:xfrm>
            <a:off x="2249170" y="5187315"/>
            <a:ext cx="4094480" cy="485140"/>
            <a:chOff x="1526620" y="3163435"/>
            <a:chExt cx="3028020" cy="766335"/>
          </a:xfrm>
        </p:grpSpPr>
        <p:sp>
          <p:nvSpPr>
            <p:cNvPr id="34" name="MH_Text_1"/>
            <p:cNvSpPr/>
            <p:nvPr>
              <p:custDataLst>
                <p:tags r:id="rId17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建立设备技术管理档案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MH_SubTitle_1"/>
            <p:cNvSpPr/>
            <p:nvPr>
              <p:custDataLst>
                <p:tags r:id="rId18"/>
              </p:custDataLst>
            </p:nvPr>
          </p:nvSpPr>
          <p:spPr>
            <a:xfrm>
              <a:off x="4072355" y="3163435"/>
              <a:ext cx="480877" cy="766335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6" name="MH_Other_2"/>
            <p:cNvSpPr/>
            <p:nvPr>
              <p:custDataLst>
                <p:tags r:id="rId19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7" name="组合 36"/>
          <p:cNvGrpSpPr/>
          <p:nvPr>
            <p:custDataLst>
              <p:tags r:id="rId20"/>
            </p:custDataLst>
          </p:nvPr>
        </p:nvGrpSpPr>
        <p:grpSpPr>
          <a:xfrm>
            <a:off x="6622415" y="5192395"/>
            <a:ext cx="3808095" cy="485140"/>
            <a:chOff x="-2234464" y="4824797"/>
            <a:chExt cx="3299025" cy="766316"/>
          </a:xfrm>
        </p:grpSpPr>
        <p:sp>
          <p:nvSpPr>
            <p:cNvPr id="38" name="MH_Text_2"/>
            <p:cNvSpPr/>
            <p:nvPr>
              <p:custDataLst>
                <p:tags r:id="rId21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6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制定设备使用、操作、保养、维修规程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MH_SubTitle_2"/>
            <p:cNvSpPr/>
            <p:nvPr>
              <p:custDataLst>
                <p:tags r:id="rId22"/>
              </p:custDataLst>
            </p:nvPr>
          </p:nvSpPr>
          <p:spPr>
            <a:xfrm>
              <a:off x="-2224012" y="4824797"/>
              <a:ext cx="575968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0" name="MH_Other_3"/>
            <p:cNvSpPr/>
            <p:nvPr>
              <p:custDataLst>
                <p:tags r:id="rId23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0" name="组合 19"/>
          <p:cNvGrpSpPr/>
          <p:nvPr>
            <p:custDataLst>
              <p:tags r:id="rId24"/>
            </p:custDataLst>
          </p:nvPr>
        </p:nvGrpSpPr>
        <p:grpSpPr>
          <a:xfrm>
            <a:off x="2275205" y="3519805"/>
            <a:ext cx="4095115" cy="485140"/>
            <a:chOff x="1526651" y="4915410"/>
            <a:chExt cx="3027989" cy="765852"/>
          </a:xfrm>
        </p:grpSpPr>
        <p:sp>
          <p:nvSpPr>
            <p:cNvPr id="25" name="MH_Text_3"/>
            <p:cNvSpPr/>
            <p:nvPr>
              <p:custDataLst>
                <p:tags r:id="rId25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p>
              <a:pPr>
                <a:lnSpc>
                  <a:spcPct val="110000"/>
                </a:lnSpc>
                <a:defRPr/>
              </a:pPr>
              <a:r>
                <a:rPr lang="zh-CN" altLang="en-US" sz="14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坚持设施与设备的日常维护和保养制度</a:t>
              </a:r>
              <a:endParaRPr lang="zh-CN" altLang="en-US" sz="14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MH_SubTitle_3"/>
            <p:cNvSpPr/>
            <p:nvPr>
              <p:custDataLst>
                <p:tags r:id="rId26"/>
              </p:custDataLst>
            </p:nvPr>
          </p:nvSpPr>
          <p:spPr>
            <a:xfrm>
              <a:off x="4053184" y="4915410"/>
              <a:ext cx="500048" cy="76585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4"/>
            <p:cNvSpPr/>
            <p:nvPr>
              <p:custDataLst>
                <p:tags r:id="rId27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2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康乐部设施与设备管理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9.1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524943" y="1766196"/>
            <a:ext cx="5619751" cy="703660"/>
            <a:chOff x="826350" y="3169425"/>
            <a:chExt cx="4681444" cy="585343"/>
          </a:xfrm>
        </p:grpSpPr>
        <p:sp>
          <p:nvSpPr>
            <p:cNvPr id="4" name="MH_Other_1"/>
            <p:cNvSpPr/>
            <p:nvPr>
              <p:custDataLst>
                <p:tags r:id="rId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4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康乐设施与设备的保养和维修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9.1.5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33" name="组合 32"/>
          <p:cNvGrpSpPr/>
          <p:nvPr>
            <p:custDataLst>
              <p:tags r:id="rId5"/>
            </p:custDataLst>
          </p:nvPr>
        </p:nvGrpSpPr>
        <p:grpSpPr>
          <a:xfrm>
            <a:off x="2114550" y="3186430"/>
            <a:ext cx="4094480" cy="485140"/>
            <a:chOff x="1526620" y="3163435"/>
            <a:chExt cx="3028020" cy="766335"/>
          </a:xfrm>
        </p:grpSpPr>
        <p:sp>
          <p:nvSpPr>
            <p:cNvPr id="34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康乐设施与设备的维护保养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MH_SubTitle_1"/>
            <p:cNvSpPr/>
            <p:nvPr>
              <p:custDataLst>
                <p:tags r:id="rId7"/>
              </p:custDataLst>
            </p:nvPr>
          </p:nvSpPr>
          <p:spPr>
            <a:xfrm>
              <a:off x="4072355" y="3163435"/>
              <a:ext cx="480877" cy="766335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6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7" name="组合 36"/>
          <p:cNvGrpSpPr/>
          <p:nvPr>
            <p:custDataLst>
              <p:tags r:id="rId9"/>
            </p:custDataLst>
          </p:nvPr>
        </p:nvGrpSpPr>
        <p:grpSpPr>
          <a:xfrm>
            <a:off x="6487795" y="3191510"/>
            <a:ext cx="3808095" cy="485140"/>
            <a:chOff x="-2234464" y="4824797"/>
            <a:chExt cx="3299025" cy="766316"/>
          </a:xfrm>
        </p:grpSpPr>
        <p:sp>
          <p:nvSpPr>
            <p:cNvPr id="38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康乐设施与设备的维修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4012" y="4824797"/>
              <a:ext cx="575968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0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1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康乐部安全管理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9.2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524943" y="1766196"/>
            <a:ext cx="5619751" cy="703660"/>
            <a:chOff x="826350" y="3169425"/>
            <a:chExt cx="4681444" cy="585343"/>
          </a:xfrm>
        </p:grpSpPr>
        <p:sp>
          <p:nvSpPr>
            <p:cNvPr id="4" name="MH_Other_1"/>
            <p:cNvSpPr/>
            <p:nvPr>
              <p:custDataLst>
                <p:tags r:id="rId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4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康乐部安全事故的种类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9.2.1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11" name="组合 10"/>
          <p:cNvGrpSpPr/>
          <p:nvPr>
            <p:custDataLst>
              <p:tags r:id="rId5"/>
            </p:custDataLst>
          </p:nvPr>
        </p:nvGrpSpPr>
        <p:grpSpPr>
          <a:xfrm>
            <a:off x="2248803" y="2861464"/>
            <a:ext cx="2972994" cy="484880"/>
            <a:chOff x="1526620" y="3163435"/>
            <a:chExt cx="3028020" cy="765850"/>
          </a:xfrm>
        </p:grpSpPr>
        <p:sp>
          <p:nvSpPr>
            <p:cNvPr id="1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火宅事故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4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5" name="组合 14"/>
          <p:cNvGrpSpPr/>
          <p:nvPr>
            <p:custDataLst>
              <p:tags r:id="rId9"/>
            </p:custDataLst>
          </p:nvPr>
        </p:nvGrpSpPr>
        <p:grpSpPr>
          <a:xfrm>
            <a:off x="5845734" y="2860920"/>
            <a:ext cx="2900291" cy="1478478"/>
            <a:chOff x="-2234464" y="4824797"/>
            <a:chExt cx="3299025" cy="2336621"/>
          </a:xfrm>
        </p:grpSpPr>
        <p:sp>
          <p:nvSpPr>
            <p:cNvPr id="17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偷窃、敲诈事故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9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20" name="MH_Other_3"/>
            <p:cNvSpPr/>
            <p:nvPr>
              <p:custDataLst>
                <p:tags r:id="rId13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1" name="组合 20"/>
          <p:cNvGrpSpPr/>
          <p:nvPr>
            <p:custDataLst>
              <p:tags r:id="rId14"/>
            </p:custDataLst>
          </p:nvPr>
        </p:nvGrpSpPr>
        <p:grpSpPr>
          <a:xfrm>
            <a:off x="2270995" y="3791419"/>
            <a:ext cx="2972960" cy="484880"/>
            <a:chOff x="1526651" y="4915410"/>
            <a:chExt cx="3027989" cy="765852"/>
          </a:xfrm>
        </p:grpSpPr>
        <p:sp>
          <p:nvSpPr>
            <p:cNvPr id="22" name="MH_Text_3"/>
            <p:cNvSpPr/>
            <p:nvPr>
              <p:custDataLst>
                <p:tags r:id="rId15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打架斗殴事故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3"/>
            <p:cNvSpPr/>
            <p:nvPr>
              <p:custDataLst>
                <p:tags r:id="rId16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4" name="MH_Other_4"/>
            <p:cNvSpPr/>
            <p:nvPr>
              <p:custDataLst>
                <p:tags r:id="rId17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50" name="组合 49"/>
          <p:cNvGrpSpPr/>
          <p:nvPr>
            <p:custDataLst>
              <p:tags r:id="rId18"/>
            </p:custDataLst>
          </p:nvPr>
        </p:nvGrpSpPr>
        <p:grpSpPr>
          <a:xfrm>
            <a:off x="5844718" y="3784900"/>
            <a:ext cx="2901062" cy="499152"/>
            <a:chOff x="768257" y="5623670"/>
            <a:chExt cx="2369571" cy="769260"/>
          </a:xfrm>
        </p:grpSpPr>
        <p:sp>
          <p:nvSpPr>
            <p:cNvPr id="51" name="MH_Text_4"/>
            <p:cNvSpPr/>
            <p:nvPr>
              <p:custDataLst>
                <p:tags r:id="rId19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黄赌毒事故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MH_SubTitle_4"/>
            <p:cNvSpPr/>
            <p:nvPr>
              <p:custDataLst>
                <p:tags r:id="rId20"/>
              </p:custDataLst>
            </p:nvPr>
          </p:nvSpPr>
          <p:spPr>
            <a:xfrm>
              <a:off x="768257" y="5627080"/>
              <a:ext cx="46393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3" name="MH_Other_5"/>
            <p:cNvSpPr/>
            <p:nvPr>
              <p:custDataLst>
                <p:tags r:id="rId21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56" name="组合 55"/>
          <p:cNvGrpSpPr/>
          <p:nvPr>
            <p:custDataLst>
              <p:tags r:id="rId22"/>
            </p:custDataLst>
          </p:nvPr>
        </p:nvGrpSpPr>
        <p:grpSpPr>
          <a:xfrm>
            <a:off x="2270760" y="4727575"/>
            <a:ext cx="4034790" cy="499110"/>
            <a:chOff x="1526651" y="4697813"/>
            <a:chExt cx="3027989" cy="787968"/>
          </a:xfrm>
        </p:grpSpPr>
        <p:sp>
          <p:nvSpPr>
            <p:cNvPr id="7" name="MH_Text_3"/>
            <p:cNvSpPr/>
            <p:nvPr>
              <p:custDataLst>
                <p:tags r:id="rId23"/>
              </p:custDataLst>
            </p:nvPr>
          </p:nvSpPr>
          <p:spPr>
            <a:xfrm>
              <a:off x="1526651" y="4720377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设施与设备原因引发的不安全事故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MH_SubTitle_3"/>
            <p:cNvSpPr/>
            <p:nvPr>
              <p:custDataLst>
                <p:tags r:id="rId24"/>
              </p:custDataLst>
            </p:nvPr>
          </p:nvSpPr>
          <p:spPr>
            <a:xfrm>
              <a:off x="4112880" y="4704831"/>
              <a:ext cx="440807" cy="765913"/>
            </a:xfrm>
            <a:prstGeom prst="ellipse">
              <a:avLst/>
            </a:prstGeom>
            <a:gradFill flip="none" rotWithShape="1">
              <a:gsLst>
                <a:gs pos="0">
                  <a:srgbClr val="14CD68"/>
                </a:gs>
                <a:gs pos="100000">
                  <a:srgbClr val="0B6E38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05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9" name="MH_Other_4"/>
            <p:cNvSpPr/>
            <p:nvPr>
              <p:custDataLst>
                <p:tags r:id="rId25"/>
              </p:custDataLst>
            </p:nvPr>
          </p:nvSpPr>
          <p:spPr>
            <a:xfrm rot="16200000">
              <a:off x="4096966" y="454847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2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5012056" cy="703660"/>
            <a:chOff x="826350" y="3169425"/>
            <a:chExt cx="4175213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66" y="3196893"/>
              <a:ext cx="3464797" cy="557809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康乐服务项目设置的基本原则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饭店康乐服务项目设置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1.3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4443095" y="2593975"/>
            <a:ext cx="3487420" cy="48514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坚持经济效益和社会效益并重</a:t>
              </a:r>
              <a:endParaRPr lang="en-US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5117787" y="2775893"/>
            <a:ext cx="3638118" cy="956310"/>
            <a:chOff x="-2236384" y="4062414"/>
            <a:chExt cx="3666570" cy="1510565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5104" y="4807666"/>
              <a:ext cx="329966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与饭店经营类型相适应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36384" y="4805739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4" name="组合 33"/>
          <p:cNvGrpSpPr/>
          <p:nvPr>
            <p:custDataLst>
              <p:tags r:id="rId13"/>
            </p:custDataLst>
          </p:nvPr>
        </p:nvGrpSpPr>
        <p:grpSpPr>
          <a:xfrm>
            <a:off x="4442460" y="3908425"/>
            <a:ext cx="3485515" cy="485140"/>
            <a:chOff x="1526651" y="4915410"/>
            <a:chExt cx="3027989" cy="765852"/>
          </a:xfrm>
        </p:grpSpPr>
        <p:sp>
          <p:nvSpPr>
            <p:cNvPr id="35" name="MH_Text_3"/>
            <p:cNvSpPr/>
            <p:nvPr>
              <p:custDataLst>
                <p:tags r:id="rId14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体现国际化、规范化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MH_SubTitle_3"/>
            <p:cNvSpPr/>
            <p:nvPr>
              <p:custDataLst>
                <p:tags r:id="rId15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7" name="MH_Other_4"/>
            <p:cNvSpPr/>
            <p:nvPr>
              <p:custDataLst>
                <p:tags r:id="rId16"/>
              </p:custDataLst>
            </p:nvPr>
          </p:nvSpPr>
          <p:spPr>
            <a:xfrm rot="16200000">
              <a:off x="4042046" y="478906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9057005" y="3713480"/>
            <a:ext cx="163195" cy="5524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1.3.2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38" name="组合 37"/>
          <p:cNvGrpSpPr/>
          <p:nvPr>
            <p:custDataLst>
              <p:tags r:id="rId18"/>
            </p:custDataLst>
          </p:nvPr>
        </p:nvGrpSpPr>
        <p:grpSpPr>
          <a:xfrm>
            <a:off x="5118100" y="4577715"/>
            <a:ext cx="3275330" cy="497205"/>
            <a:chOff x="768257" y="5791400"/>
            <a:chExt cx="3029057" cy="765850"/>
          </a:xfrm>
        </p:grpSpPr>
        <p:sp>
          <p:nvSpPr>
            <p:cNvPr id="39" name="MH_Text_4"/>
            <p:cNvSpPr/>
            <p:nvPr>
              <p:custDataLst>
                <p:tags r:id="rId19"/>
              </p:custDataLst>
            </p:nvPr>
          </p:nvSpPr>
          <p:spPr>
            <a:xfrm flipH="1">
              <a:off x="769325" y="5791846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符合法律规范要求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MH_SubTitle_4"/>
            <p:cNvSpPr/>
            <p:nvPr>
              <p:custDataLst>
                <p:tags r:id="rId20"/>
              </p:custDataLst>
            </p:nvPr>
          </p:nvSpPr>
          <p:spPr>
            <a:xfrm>
              <a:off x="768257" y="579140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" name="MH_Other_5"/>
            <p:cNvSpPr/>
            <p:nvPr>
              <p:custDataLst>
                <p:tags r:id="rId21"/>
              </p:custDataLst>
            </p:nvPr>
          </p:nvSpPr>
          <p:spPr>
            <a:xfrm rot="16200000">
              <a:off x="1022578" y="566505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</p:spTree>
    <p:custDataLst>
      <p:tags r:id="rId2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康乐部安全管理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9.2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524943" y="1766196"/>
            <a:ext cx="5619751" cy="703660"/>
            <a:chOff x="826350" y="3169425"/>
            <a:chExt cx="4681444" cy="585343"/>
          </a:xfrm>
        </p:grpSpPr>
        <p:sp>
          <p:nvSpPr>
            <p:cNvPr id="4" name="MH_Other_1"/>
            <p:cNvSpPr/>
            <p:nvPr>
              <p:custDataLst>
                <p:tags r:id="rId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4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安全事故的预防措施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9.2.2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11" name="组合 10"/>
          <p:cNvGrpSpPr/>
          <p:nvPr>
            <p:custDataLst>
              <p:tags r:id="rId5"/>
            </p:custDataLst>
          </p:nvPr>
        </p:nvGrpSpPr>
        <p:grpSpPr>
          <a:xfrm>
            <a:off x="2248508" y="2860975"/>
            <a:ext cx="4876338" cy="485140"/>
            <a:chOff x="1526620" y="3163435"/>
            <a:chExt cx="3028020" cy="766328"/>
          </a:xfrm>
        </p:grpSpPr>
        <p:sp>
          <p:nvSpPr>
            <p:cNvPr id="1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提高防火安全意识，加强现场巡视</a:t>
              </a:r>
              <a:endParaRPr lang="en-US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SubTitle_1"/>
            <p:cNvSpPr/>
            <p:nvPr>
              <p:custDataLst>
                <p:tags r:id="rId7"/>
              </p:custDataLst>
            </p:nvPr>
          </p:nvSpPr>
          <p:spPr>
            <a:xfrm>
              <a:off x="4138140" y="3163435"/>
              <a:ext cx="415604" cy="76632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4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202264" y="3097872"/>
              <a:ext cx="257783" cy="404957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5" name="组合 14"/>
          <p:cNvGrpSpPr/>
          <p:nvPr>
            <p:custDataLst>
              <p:tags r:id="rId9"/>
            </p:custDataLst>
          </p:nvPr>
        </p:nvGrpSpPr>
        <p:grpSpPr>
          <a:xfrm>
            <a:off x="2248069" y="3553545"/>
            <a:ext cx="4843133" cy="485140"/>
            <a:chOff x="-2234464" y="4824797"/>
            <a:chExt cx="3299025" cy="766383"/>
          </a:xfrm>
        </p:grpSpPr>
        <p:sp>
          <p:nvSpPr>
            <p:cNvPr id="17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掌握运动伤害防护与急救处置的知识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3650" y="4824797"/>
              <a:ext cx="489210" cy="766383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9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2112272" y="4748537"/>
              <a:ext cx="257802" cy="430384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1" name="组合 20"/>
          <p:cNvGrpSpPr/>
          <p:nvPr>
            <p:custDataLst>
              <p:tags r:id="rId13"/>
            </p:custDataLst>
          </p:nvPr>
        </p:nvGrpSpPr>
        <p:grpSpPr>
          <a:xfrm>
            <a:off x="2248454" y="4256263"/>
            <a:ext cx="4876282" cy="485140"/>
            <a:chOff x="1526651" y="4915410"/>
            <a:chExt cx="3027989" cy="766330"/>
          </a:xfrm>
        </p:grpSpPr>
        <p:sp>
          <p:nvSpPr>
            <p:cNvPr id="22" name="MH_Text_3"/>
            <p:cNvSpPr/>
            <p:nvPr>
              <p:custDataLst>
                <p:tags r:id="rId14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主动地向客人提供技术服务与技术指导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3"/>
            <p:cNvSpPr/>
            <p:nvPr>
              <p:custDataLst>
                <p:tags r:id="rId15"/>
              </p:custDataLst>
            </p:nvPr>
          </p:nvSpPr>
          <p:spPr>
            <a:xfrm>
              <a:off x="4144484" y="4915410"/>
              <a:ext cx="409295" cy="76633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4" name="MH_Other_4"/>
            <p:cNvSpPr/>
            <p:nvPr>
              <p:custDataLst>
                <p:tags r:id="rId16"/>
              </p:custDataLst>
            </p:nvPr>
          </p:nvSpPr>
          <p:spPr>
            <a:xfrm rot="16200000">
              <a:off x="4164838" y="4853306"/>
              <a:ext cx="257784" cy="399043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50" name="组合 49"/>
          <p:cNvGrpSpPr/>
          <p:nvPr>
            <p:custDataLst>
              <p:tags r:id="rId17"/>
            </p:custDataLst>
          </p:nvPr>
        </p:nvGrpSpPr>
        <p:grpSpPr>
          <a:xfrm>
            <a:off x="2248069" y="4924708"/>
            <a:ext cx="4875421" cy="499383"/>
            <a:chOff x="768257" y="5623182"/>
            <a:chExt cx="2369571" cy="769748"/>
          </a:xfrm>
        </p:grpSpPr>
        <p:sp>
          <p:nvSpPr>
            <p:cNvPr id="51" name="MH_Text_4"/>
            <p:cNvSpPr/>
            <p:nvPr>
              <p:custDataLst>
                <p:tags r:id="rId18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加强对场所与客人的安全控制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MH_SubTitle_4"/>
            <p:cNvSpPr/>
            <p:nvPr>
              <p:custDataLst>
                <p:tags r:id="rId19"/>
              </p:custDataLst>
            </p:nvPr>
          </p:nvSpPr>
          <p:spPr>
            <a:xfrm>
              <a:off x="768257" y="5627097"/>
              <a:ext cx="332389" cy="76541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3" name="MH_Other_5"/>
            <p:cNvSpPr/>
            <p:nvPr>
              <p:custDataLst>
                <p:tags r:id="rId20"/>
              </p:custDataLst>
            </p:nvPr>
          </p:nvSpPr>
          <p:spPr>
            <a:xfrm rot="16200000">
              <a:off x="847070" y="5552701"/>
              <a:ext cx="258400" cy="399361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56" name="组合 55"/>
          <p:cNvGrpSpPr/>
          <p:nvPr>
            <p:custDataLst>
              <p:tags r:id="rId21"/>
            </p:custDataLst>
          </p:nvPr>
        </p:nvGrpSpPr>
        <p:grpSpPr>
          <a:xfrm>
            <a:off x="2263692" y="5693943"/>
            <a:ext cx="4858757" cy="499066"/>
            <a:chOff x="1526651" y="4697813"/>
            <a:chExt cx="3027989" cy="787968"/>
          </a:xfrm>
        </p:grpSpPr>
        <p:sp>
          <p:nvSpPr>
            <p:cNvPr id="7" name="MH_Text_3"/>
            <p:cNvSpPr/>
            <p:nvPr>
              <p:custDataLst>
                <p:tags r:id="rId22"/>
              </p:custDataLst>
            </p:nvPr>
          </p:nvSpPr>
          <p:spPr>
            <a:xfrm>
              <a:off x="1526651" y="4720377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提高紧急情况的应对与处理能力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MH_SubTitle_3"/>
            <p:cNvSpPr/>
            <p:nvPr>
              <p:custDataLst>
                <p:tags r:id="rId23"/>
              </p:custDataLst>
            </p:nvPr>
          </p:nvSpPr>
          <p:spPr>
            <a:xfrm>
              <a:off x="4160654" y="4704831"/>
              <a:ext cx="393359" cy="765980"/>
            </a:xfrm>
            <a:prstGeom prst="ellipse">
              <a:avLst/>
            </a:prstGeom>
            <a:gradFill flip="none" rotWithShape="1">
              <a:gsLst>
                <a:gs pos="0">
                  <a:srgbClr val="14CD68"/>
                </a:gs>
                <a:gs pos="100000">
                  <a:srgbClr val="0B6E38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05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9" name="MH_Other_4"/>
            <p:cNvSpPr/>
            <p:nvPr>
              <p:custDataLst>
                <p:tags r:id="rId24"/>
              </p:custDataLst>
            </p:nvPr>
          </p:nvSpPr>
          <p:spPr>
            <a:xfrm rot="16200000">
              <a:off x="4190008" y="4641944"/>
              <a:ext cx="258669" cy="370407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2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康乐部安全管理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9.2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524943" y="1766196"/>
            <a:ext cx="5619751" cy="703660"/>
            <a:chOff x="826350" y="3169425"/>
            <a:chExt cx="4681444" cy="585343"/>
          </a:xfrm>
        </p:grpSpPr>
        <p:sp>
          <p:nvSpPr>
            <p:cNvPr id="4" name="MH_Other_1"/>
            <p:cNvSpPr/>
            <p:nvPr>
              <p:custDataLst>
                <p:tags r:id="rId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4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康乐安全事故的管理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9.2.3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11" name="组合 10"/>
          <p:cNvGrpSpPr/>
          <p:nvPr>
            <p:custDataLst>
              <p:tags r:id="rId5"/>
            </p:custDataLst>
          </p:nvPr>
        </p:nvGrpSpPr>
        <p:grpSpPr>
          <a:xfrm>
            <a:off x="2248803" y="2861464"/>
            <a:ext cx="2972994" cy="484880"/>
            <a:chOff x="1526620" y="3163435"/>
            <a:chExt cx="3028020" cy="765850"/>
          </a:xfrm>
        </p:grpSpPr>
        <p:sp>
          <p:nvSpPr>
            <p:cNvPr id="1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常见创伤的处理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4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5" name="组合 14"/>
          <p:cNvGrpSpPr/>
          <p:nvPr>
            <p:custDataLst>
              <p:tags r:id="rId9"/>
            </p:custDataLst>
          </p:nvPr>
        </p:nvGrpSpPr>
        <p:grpSpPr>
          <a:xfrm>
            <a:off x="5845734" y="2860920"/>
            <a:ext cx="2900291" cy="1478478"/>
            <a:chOff x="-2234464" y="4824797"/>
            <a:chExt cx="3299025" cy="2336621"/>
          </a:xfrm>
        </p:grpSpPr>
        <p:sp>
          <p:nvSpPr>
            <p:cNvPr id="17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火灾的处理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9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20" name="MH_Other_3"/>
            <p:cNvSpPr/>
            <p:nvPr>
              <p:custDataLst>
                <p:tags r:id="rId13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1" name="组合 20"/>
          <p:cNvGrpSpPr/>
          <p:nvPr>
            <p:custDataLst>
              <p:tags r:id="rId14"/>
            </p:custDataLst>
          </p:nvPr>
        </p:nvGrpSpPr>
        <p:grpSpPr>
          <a:xfrm>
            <a:off x="2269725" y="3791419"/>
            <a:ext cx="2973182" cy="489960"/>
            <a:chOff x="1525357" y="4915410"/>
            <a:chExt cx="3028215" cy="773876"/>
          </a:xfrm>
        </p:grpSpPr>
        <p:sp>
          <p:nvSpPr>
            <p:cNvPr id="22" name="MH_Text_3"/>
            <p:cNvSpPr/>
            <p:nvPr>
              <p:custDataLst>
                <p:tags r:id="rId15"/>
              </p:custDataLst>
            </p:nvPr>
          </p:nvSpPr>
          <p:spPr>
            <a:xfrm>
              <a:off x="1525357" y="4923882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其他安全事故处理 </a:t>
              </a:r>
              <a:endParaRPr lang="en-US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3"/>
            <p:cNvSpPr/>
            <p:nvPr>
              <p:custDataLst>
                <p:tags r:id="rId16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4" name="MH_Other_4"/>
            <p:cNvSpPr/>
            <p:nvPr>
              <p:custDataLst>
                <p:tags r:id="rId17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1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 rot="1022118">
            <a:off x="-103795" y="2922927"/>
            <a:ext cx="8683425" cy="1005567"/>
          </a:xfrm>
        </p:spPr>
        <p:txBody>
          <a:bodyPr>
            <a:normAutofit/>
          </a:bodyPr>
          <a:lstStyle/>
          <a:p>
            <a:r>
              <a:rPr lang="zh-CN" altLang="en-US" sz="4400" dirty="0"/>
              <a:t>饭店康乐部卫生管理</a:t>
            </a:r>
            <a:endParaRPr lang="zh-CN" altLang="en-US" sz="4400" dirty="0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8811776" y="4324639"/>
            <a:ext cx="1678787" cy="1484340"/>
          </a:xfrm>
          <a:prstGeom prst="rect">
            <a:avLst/>
          </a:prstGeom>
          <a:noFill/>
        </p:spPr>
        <p:txBody>
          <a:bodyPr wrap="none" rtlCol="0">
            <a:prstTxWarp prst="textCascadeDown">
              <a:avLst>
                <a:gd name="adj" fmla="val 59780"/>
              </a:avLst>
            </a:prstTxWarp>
          </a:bodyPr>
          <a:lstStyle/>
          <a:p>
            <a:r>
              <a:rPr lang="zh-CN" altLang="en-US" sz="8500" b="1" dirty="0">
                <a:solidFill>
                  <a:schemeClr val="accent1"/>
                </a:solidFill>
              </a:rPr>
              <a:t>第十章</a:t>
            </a:r>
            <a:endParaRPr lang="zh-CN" altLang="en-US" sz="8500" b="1" dirty="0">
              <a:solidFill>
                <a:schemeClr val="accent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康乐部卫生管理概述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838835" y="4699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10.1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474778" y="1783341"/>
            <a:ext cx="5795647" cy="703660"/>
            <a:chOff x="826350" y="3169425"/>
            <a:chExt cx="4827971" cy="585343"/>
          </a:xfrm>
        </p:grpSpPr>
        <p:sp>
          <p:nvSpPr>
            <p:cNvPr id="4" name="MH_Other_1"/>
            <p:cNvSpPr/>
            <p:nvPr>
              <p:custDataLst>
                <p:tags r:id="rId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4"/>
              </p:custDataLst>
            </p:nvPr>
          </p:nvSpPr>
          <p:spPr>
            <a:xfrm>
              <a:off x="1683293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康乐部卫生管理的特点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>
                <a:solidFill>
                  <a:schemeClr val="tx1"/>
                </a:solidFill>
              </a:rPr>
              <a:t>10.1.1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11" name="组合 10"/>
          <p:cNvGrpSpPr/>
          <p:nvPr>
            <p:custDataLst>
              <p:tags r:id="rId5"/>
            </p:custDataLst>
          </p:nvPr>
        </p:nvGrpSpPr>
        <p:grpSpPr>
          <a:xfrm>
            <a:off x="2248803" y="2794789"/>
            <a:ext cx="2972994" cy="484880"/>
            <a:chOff x="1526620" y="3163435"/>
            <a:chExt cx="3028020" cy="765850"/>
          </a:xfrm>
        </p:grpSpPr>
        <p:sp>
          <p:nvSpPr>
            <p:cNvPr id="1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工作量较大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4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5" name="组合 14"/>
          <p:cNvGrpSpPr/>
          <p:nvPr>
            <p:custDataLst>
              <p:tags r:id="rId9"/>
            </p:custDataLst>
          </p:nvPr>
        </p:nvGrpSpPr>
        <p:grpSpPr>
          <a:xfrm>
            <a:off x="5845734" y="2794245"/>
            <a:ext cx="2900291" cy="1478478"/>
            <a:chOff x="-2234464" y="4824797"/>
            <a:chExt cx="3299025" cy="2336621"/>
          </a:xfrm>
        </p:grpSpPr>
        <p:sp>
          <p:nvSpPr>
            <p:cNvPr id="17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使用频率较高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9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20" name="MH_Other_3"/>
            <p:cNvSpPr/>
            <p:nvPr>
              <p:custDataLst>
                <p:tags r:id="rId13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1" name="组合 20"/>
          <p:cNvGrpSpPr/>
          <p:nvPr>
            <p:custDataLst>
              <p:tags r:id="rId14"/>
            </p:custDataLst>
          </p:nvPr>
        </p:nvGrpSpPr>
        <p:grpSpPr>
          <a:xfrm>
            <a:off x="2269725" y="3553294"/>
            <a:ext cx="2973182" cy="489960"/>
            <a:chOff x="1525357" y="4915410"/>
            <a:chExt cx="3028215" cy="773876"/>
          </a:xfrm>
        </p:grpSpPr>
        <p:sp>
          <p:nvSpPr>
            <p:cNvPr id="22" name="MH_Text_3"/>
            <p:cNvSpPr/>
            <p:nvPr>
              <p:custDataLst>
                <p:tags r:id="rId15"/>
              </p:custDataLst>
            </p:nvPr>
          </p:nvSpPr>
          <p:spPr>
            <a:xfrm>
              <a:off x="1525357" y="4923882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项目之间差异较大 </a:t>
              </a:r>
              <a:endParaRPr lang="en-US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3"/>
            <p:cNvSpPr/>
            <p:nvPr>
              <p:custDataLst>
                <p:tags r:id="rId16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4" name="MH_Other_4"/>
            <p:cNvSpPr/>
            <p:nvPr>
              <p:custDataLst>
                <p:tags r:id="rId17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7" name="组合 6"/>
          <p:cNvGrpSpPr/>
          <p:nvPr>
            <p:custDataLst>
              <p:tags r:id="rId18"/>
            </p:custDataLst>
          </p:nvPr>
        </p:nvGrpSpPr>
        <p:grpSpPr>
          <a:xfrm>
            <a:off x="1474470" y="4373245"/>
            <a:ext cx="6778625" cy="703580"/>
            <a:chOff x="826350" y="3169425"/>
            <a:chExt cx="4681444" cy="585343"/>
          </a:xfrm>
        </p:grpSpPr>
        <p:sp>
          <p:nvSpPr>
            <p:cNvPr id="8" name="MH_Other_1"/>
            <p:cNvSpPr/>
            <p:nvPr>
              <p:custDataLst>
                <p:tags r:id="rId19"/>
              </p:custDataLst>
            </p:nvPr>
          </p:nvSpPr>
          <p:spPr>
            <a:xfrm>
              <a:off x="826350" y="3169425"/>
              <a:ext cx="347326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20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康乐部营业场所卫生制度的基本要求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603375" y="455930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>
                <a:solidFill>
                  <a:schemeClr val="tx1"/>
                </a:solidFill>
              </a:rPr>
              <a:t>10.1.2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25" name="组合 24"/>
          <p:cNvGrpSpPr/>
          <p:nvPr>
            <p:custDataLst>
              <p:tags r:id="rId21"/>
            </p:custDataLst>
          </p:nvPr>
        </p:nvGrpSpPr>
        <p:grpSpPr>
          <a:xfrm>
            <a:off x="1474778" y="5435226"/>
            <a:ext cx="5794377" cy="703660"/>
            <a:chOff x="826350" y="3169425"/>
            <a:chExt cx="4826913" cy="585343"/>
          </a:xfrm>
        </p:grpSpPr>
        <p:sp>
          <p:nvSpPr>
            <p:cNvPr id="26" name="MH_Other_1"/>
            <p:cNvSpPr/>
            <p:nvPr>
              <p:custDataLst>
                <p:tags r:id="rId2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7" name="MH_SubTitle_1"/>
            <p:cNvSpPr/>
            <p:nvPr>
              <p:custDataLst>
                <p:tags r:id="rId23"/>
              </p:custDataLst>
            </p:nvPr>
          </p:nvSpPr>
          <p:spPr>
            <a:xfrm>
              <a:off x="1682235" y="3169425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康乐服务人员卫生制度的基本要求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603375" y="562102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>
                <a:solidFill>
                  <a:schemeClr val="tx1"/>
                </a:solidFill>
              </a:rPr>
              <a:t>10.1.3</a:t>
            </a:r>
            <a:endParaRPr lang="en-US" altLang="zh-CN" b="1" dirty="0">
              <a:solidFill>
                <a:schemeClr val="tx1"/>
              </a:solidFill>
            </a:endParaRPr>
          </a:p>
        </p:txBody>
      </p:sp>
    </p:spTree>
    <p:custDataLst>
      <p:tags r:id="rId2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康乐部各部门卫生管理规范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838835" y="4699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10.2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474778" y="2250066"/>
            <a:ext cx="7252972" cy="703660"/>
            <a:chOff x="826350" y="3169425"/>
            <a:chExt cx="6041972" cy="585343"/>
          </a:xfrm>
        </p:grpSpPr>
        <p:sp>
          <p:nvSpPr>
            <p:cNvPr id="4" name="MH_Other_1"/>
            <p:cNvSpPr/>
            <p:nvPr>
              <p:custDataLst>
                <p:tags r:id="rId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4"/>
              </p:custDataLst>
            </p:nvPr>
          </p:nvSpPr>
          <p:spPr>
            <a:xfrm>
              <a:off x="2897294" y="3183159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康乐部各部门卫生管理规范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2418715"/>
            <a:ext cx="297434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>
                <a:solidFill>
                  <a:schemeClr val="tx1"/>
                </a:solidFill>
              </a:rPr>
              <a:t>10.2.1  ~ 10.2.14</a:t>
            </a:r>
            <a:endParaRPr lang="en-US" altLang="zh-CN" b="1" dirty="0">
              <a:solidFill>
                <a:schemeClr val="tx1"/>
              </a:solidFill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 rot="1022118">
            <a:off x="-268605" y="2981325"/>
            <a:ext cx="8821420" cy="1005840"/>
          </a:xfrm>
        </p:spPr>
        <p:txBody>
          <a:bodyPr>
            <a:normAutofit fontScale="90000"/>
          </a:bodyPr>
          <a:lstStyle/>
          <a:p>
            <a:r>
              <a:rPr lang="zh-CN" altLang="en-US" sz="4400" dirty="0"/>
              <a:t>旅游娱乐场所基础设施管理及服务规范</a:t>
            </a:r>
            <a:endParaRPr lang="zh-CN" altLang="en-US" sz="4400" dirty="0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8811776" y="4324639"/>
            <a:ext cx="1678787" cy="1484340"/>
          </a:xfrm>
          <a:prstGeom prst="rect">
            <a:avLst/>
          </a:prstGeom>
          <a:noFill/>
        </p:spPr>
        <p:txBody>
          <a:bodyPr wrap="none" rtlCol="0">
            <a:prstTxWarp prst="textCascadeDown">
              <a:avLst>
                <a:gd name="adj" fmla="val 59780"/>
              </a:avLst>
            </a:prstTxWarp>
          </a:bodyPr>
          <a:lstStyle/>
          <a:p>
            <a:r>
              <a:rPr lang="zh-CN" altLang="en-US" sz="8500" b="1" dirty="0">
                <a:solidFill>
                  <a:schemeClr val="accent1"/>
                </a:solidFill>
              </a:rPr>
              <a:t>附录</a:t>
            </a:r>
            <a:r>
              <a:rPr lang="en-US" altLang="zh-CN" sz="8500" b="1" dirty="0">
                <a:solidFill>
                  <a:schemeClr val="accent1"/>
                </a:solidFill>
              </a:rPr>
              <a:t>A</a:t>
            </a:r>
            <a:endParaRPr lang="en-US" altLang="zh-CN" sz="8500" b="1" dirty="0">
              <a:solidFill>
                <a:schemeClr val="accent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康乐部卫生管理概述</a:t>
            </a:r>
            <a:endParaRPr lang="zh-CN" altLang="en-US" sz="3600" dirty="0"/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2761044" y="1811672"/>
            <a:ext cx="2098676" cy="703636"/>
            <a:chOff x="826350" y="3169425"/>
            <a:chExt cx="1748306" cy="585343"/>
          </a:xfrm>
        </p:grpSpPr>
        <p:sp>
          <p:nvSpPr>
            <p:cNvPr id="4" name="MH_Other_1"/>
            <p:cNvSpPr/>
            <p:nvPr>
              <p:custDataLst>
                <p:tags r:id="rId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4"/>
              </p:custDataLst>
            </p:nvPr>
          </p:nvSpPr>
          <p:spPr>
            <a:xfrm>
              <a:off x="1683311" y="3196894"/>
              <a:ext cx="891345" cy="557827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范围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929890" y="198056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>
                <a:solidFill>
                  <a:schemeClr val="tx1"/>
                </a:solidFill>
              </a:rPr>
              <a:t>1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29" name="组合 28"/>
          <p:cNvGrpSpPr/>
          <p:nvPr>
            <p:custDataLst>
              <p:tags r:id="rId5"/>
            </p:custDataLst>
          </p:nvPr>
        </p:nvGrpSpPr>
        <p:grpSpPr>
          <a:xfrm>
            <a:off x="6823774" y="1812307"/>
            <a:ext cx="3169919" cy="703636"/>
            <a:chOff x="826350" y="3169425"/>
            <a:chExt cx="2640707" cy="585343"/>
          </a:xfrm>
        </p:grpSpPr>
        <p:sp>
          <p:nvSpPr>
            <p:cNvPr id="30" name="MH_Other_1"/>
            <p:cNvSpPr/>
            <p:nvPr>
              <p:custDataLst>
                <p:tags r:id="rId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1" name="MH_SubTitle_1"/>
            <p:cNvSpPr/>
            <p:nvPr>
              <p:custDataLst>
                <p:tags r:id="rId7"/>
              </p:custDataLst>
            </p:nvPr>
          </p:nvSpPr>
          <p:spPr>
            <a:xfrm>
              <a:off x="1683310" y="3196894"/>
              <a:ext cx="1783747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规范性引用文件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6992620" y="198120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>
                <a:solidFill>
                  <a:schemeClr val="tx1"/>
                </a:solidFill>
              </a:rPr>
              <a:t>2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37" name="组合 36"/>
          <p:cNvGrpSpPr/>
          <p:nvPr>
            <p:custDataLst>
              <p:tags r:id="rId8"/>
            </p:custDataLst>
          </p:nvPr>
        </p:nvGrpSpPr>
        <p:grpSpPr>
          <a:xfrm>
            <a:off x="2761679" y="2955942"/>
            <a:ext cx="3788410" cy="703636"/>
            <a:chOff x="826350" y="3169425"/>
            <a:chExt cx="3155942" cy="585343"/>
          </a:xfrm>
        </p:grpSpPr>
        <p:sp>
          <p:nvSpPr>
            <p:cNvPr id="38" name="MH_Other_1"/>
            <p:cNvSpPr/>
            <p:nvPr>
              <p:custDataLst>
                <p:tags r:id="rId9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9" name="MH_SubTitle_1"/>
            <p:cNvSpPr/>
            <p:nvPr>
              <p:custDataLst>
                <p:tags r:id="rId10"/>
              </p:custDataLst>
            </p:nvPr>
          </p:nvSpPr>
          <p:spPr>
            <a:xfrm>
              <a:off x="1683310" y="3196894"/>
              <a:ext cx="2298982" cy="557828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术语和定义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2930525" y="312483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>
                <a:solidFill>
                  <a:schemeClr val="tx1"/>
                </a:solidFill>
              </a:rPr>
              <a:t>3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41" name="组合 40"/>
          <p:cNvGrpSpPr/>
          <p:nvPr>
            <p:custDataLst>
              <p:tags r:id="rId11"/>
            </p:custDataLst>
          </p:nvPr>
        </p:nvGrpSpPr>
        <p:grpSpPr>
          <a:xfrm>
            <a:off x="6824409" y="2956577"/>
            <a:ext cx="4039235" cy="703636"/>
            <a:chOff x="826350" y="3169425"/>
            <a:chExt cx="3364892" cy="585343"/>
          </a:xfrm>
        </p:grpSpPr>
        <p:sp>
          <p:nvSpPr>
            <p:cNvPr id="42" name="MH_Other_1"/>
            <p:cNvSpPr/>
            <p:nvPr>
              <p:custDataLst>
                <p:tags r:id="rId1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3" name="MH_SubTitle_1"/>
            <p:cNvSpPr/>
            <p:nvPr>
              <p:custDataLst>
                <p:tags r:id="rId13"/>
              </p:custDataLst>
            </p:nvPr>
          </p:nvSpPr>
          <p:spPr>
            <a:xfrm>
              <a:off x="1683310" y="3196894"/>
              <a:ext cx="2507932" cy="557828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总则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6993255" y="312547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>
                <a:solidFill>
                  <a:schemeClr val="tx1"/>
                </a:solidFill>
              </a:rPr>
              <a:t>4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45" name="组合 44"/>
          <p:cNvGrpSpPr/>
          <p:nvPr>
            <p:custDataLst>
              <p:tags r:id="rId14"/>
            </p:custDataLst>
          </p:nvPr>
        </p:nvGrpSpPr>
        <p:grpSpPr>
          <a:xfrm>
            <a:off x="2761044" y="4152917"/>
            <a:ext cx="3990340" cy="703636"/>
            <a:chOff x="826350" y="3169425"/>
            <a:chExt cx="3324160" cy="585343"/>
          </a:xfrm>
        </p:grpSpPr>
        <p:sp>
          <p:nvSpPr>
            <p:cNvPr id="46" name="MH_Other_1"/>
            <p:cNvSpPr/>
            <p:nvPr>
              <p:custDataLst>
                <p:tags r:id="rId1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7" name="MH_SubTitle_1"/>
            <p:cNvSpPr/>
            <p:nvPr>
              <p:custDataLst>
                <p:tags r:id="rId16"/>
              </p:custDataLst>
            </p:nvPr>
          </p:nvSpPr>
          <p:spPr>
            <a:xfrm>
              <a:off x="1683310" y="3196894"/>
              <a:ext cx="2467200" cy="557828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设施管理要求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2929890" y="432181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>
                <a:solidFill>
                  <a:schemeClr val="tx1"/>
                </a:solidFill>
              </a:rPr>
              <a:t>5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49" name="组合 48"/>
          <p:cNvGrpSpPr/>
          <p:nvPr>
            <p:custDataLst>
              <p:tags r:id="rId17"/>
            </p:custDataLst>
          </p:nvPr>
        </p:nvGrpSpPr>
        <p:grpSpPr>
          <a:xfrm>
            <a:off x="6823774" y="4153552"/>
            <a:ext cx="4154805" cy="703636"/>
            <a:chOff x="826350" y="3169425"/>
            <a:chExt cx="3461168" cy="585343"/>
          </a:xfrm>
        </p:grpSpPr>
        <p:sp>
          <p:nvSpPr>
            <p:cNvPr id="50" name="MH_Other_1"/>
            <p:cNvSpPr/>
            <p:nvPr>
              <p:custDataLst>
                <p:tags r:id="rId18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1" name="MH_SubTitle_1"/>
            <p:cNvSpPr/>
            <p:nvPr>
              <p:custDataLst>
                <p:tags r:id="rId19"/>
              </p:custDataLst>
            </p:nvPr>
          </p:nvSpPr>
          <p:spPr>
            <a:xfrm>
              <a:off x="1683310" y="3196894"/>
              <a:ext cx="2604208" cy="557828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服务管理要求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6992620" y="432244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>
                <a:solidFill>
                  <a:schemeClr val="tx1"/>
                </a:solidFill>
              </a:rPr>
              <a:t>6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53" name="组合 52"/>
          <p:cNvGrpSpPr/>
          <p:nvPr>
            <p:custDataLst>
              <p:tags r:id="rId20"/>
            </p:custDataLst>
          </p:nvPr>
        </p:nvGrpSpPr>
        <p:grpSpPr>
          <a:xfrm>
            <a:off x="2761044" y="5340367"/>
            <a:ext cx="5766434" cy="703636"/>
            <a:chOff x="826350" y="3169425"/>
            <a:chExt cx="4803739" cy="585343"/>
          </a:xfrm>
        </p:grpSpPr>
        <p:sp>
          <p:nvSpPr>
            <p:cNvPr id="54" name="MH_Other_1"/>
            <p:cNvSpPr/>
            <p:nvPr>
              <p:custDataLst>
                <p:tags r:id="rId21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5" name="MH_SubTitle_1"/>
            <p:cNvSpPr/>
            <p:nvPr>
              <p:custDataLst>
                <p:tags r:id="rId22"/>
              </p:custDataLst>
            </p:nvPr>
          </p:nvSpPr>
          <p:spPr>
            <a:xfrm>
              <a:off x="1683310" y="3196894"/>
              <a:ext cx="3946779" cy="557828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安全管理要求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2929890" y="550926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>
                <a:solidFill>
                  <a:schemeClr val="tx1"/>
                </a:solidFill>
              </a:rPr>
              <a:t>7</a:t>
            </a:r>
            <a:endParaRPr lang="en-US" altLang="zh-CN" b="1" dirty="0">
              <a:solidFill>
                <a:schemeClr val="tx1"/>
              </a:solidFill>
            </a:endParaRPr>
          </a:p>
        </p:txBody>
      </p:sp>
    </p:spTree>
    <p:custDataLst>
      <p:tags r:id="rId2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>
          <a:xfrm rot="16200000">
            <a:off x="7886065" y="2530475"/>
            <a:ext cx="5135880" cy="3533140"/>
          </a:xfrm>
          <a:prstGeom prst="rtTriangle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rot="21210126">
            <a:off x="4373971" y="2453286"/>
            <a:ext cx="1225207" cy="195143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完</a:t>
            </a:r>
            <a:endParaRPr lang="zh-CN" altLang="en-US" sz="440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352131">
            <a:off x="6407114" y="2447562"/>
            <a:ext cx="1227677" cy="195143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结</a:t>
            </a:r>
            <a:endParaRPr lang="zh-CN" altLang="en-US" sz="440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直角三角形 6"/>
          <p:cNvSpPr/>
          <p:nvPr/>
        </p:nvSpPr>
        <p:spPr>
          <a:xfrm>
            <a:off x="-10160" y="4567555"/>
            <a:ext cx="12230735" cy="2297430"/>
          </a:xfrm>
          <a:prstGeom prst="rtTriangle">
            <a:avLst/>
          </a:prstGeom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   </a:t>
            </a:r>
            <a:r>
              <a:rPr lang="zh-CN" altLang="en-US" sz="4400" dirty="0"/>
              <a:t>饭店康乐组织机构与岗位职责</a:t>
            </a:r>
            <a:endParaRPr lang="zh-CN" altLang="en-US" sz="4400" dirty="0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8811776" y="4324639"/>
            <a:ext cx="1678787" cy="1484340"/>
          </a:xfrm>
          <a:prstGeom prst="rect">
            <a:avLst/>
          </a:prstGeom>
          <a:noFill/>
        </p:spPr>
        <p:txBody>
          <a:bodyPr wrap="none" rtlCol="0">
            <a:prstTxWarp prst="textCascadeDown">
              <a:avLst>
                <a:gd name="adj" fmla="val 59780"/>
              </a:avLst>
            </a:prstTxWarp>
          </a:bodyPr>
          <a:lstStyle/>
          <a:p>
            <a:r>
              <a:rPr lang="zh-CN" altLang="en-US" sz="8500" b="1" dirty="0">
                <a:solidFill>
                  <a:schemeClr val="accent1"/>
                </a:solidFill>
              </a:rPr>
              <a:t>第二章</a:t>
            </a:r>
            <a:endParaRPr lang="zh-CN" altLang="en-US" sz="8500" b="1" dirty="0">
              <a:solidFill>
                <a:schemeClr val="accent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6132195" cy="703660"/>
            <a:chOff x="826350" y="3169425"/>
            <a:chExt cx="5108327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康乐部组织机构设置的基本原则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康乐部组织机构设置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2.1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3908997" y="2357466"/>
            <a:ext cx="4564293" cy="515244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850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组织机构及岗位设置应做到专业化分工协作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4792026" y="2550673"/>
            <a:ext cx="4761524" cy="1015652"/>
            <a:chOff x="-2236384" y="4062414"/>
            <a:chExt cx="3666570" cy="1510565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5104" y="4807666"/>
              <a:ext cx="329966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组织机构及岗位设置应与经营任务相适应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36384" y="4805739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4" name="组合 33"/>
          <p:cNvGrpSpPr/>
          <p:nvPr>
            <p:custDataLst>
              <p:tags r:id="rId13"/>
            </p:custDataLst>
          </p:nvPr>
        </p:nvGrpSpPr>
        <p:grpSpPr>
          <a:xfrm>
            <a:off x="3911341" y="3752846"/>
            <a:ext cx="4561800" cy="515244"/>
            <a:chOff x="1526651" y="4915410"/>
            <a:chExt cx="3027989" cy="765852"/>
          </a:xfrm>
        </p:grpSpPr>
        <p:sp>
          <p:nvSpPr>
            <p:cNvPr id="35" name="MH_Text_3"/>
            <p:cNvSpPr/>
            <p:nvPr>
              <p:custDataLst>
                <p:tags r:id="rId14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zh-CN" sz="14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  </a:t>
              </a:r>
              <a:r>
                <a:rPr lang="zh-CN" altLang="en-US" sz="14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组织机构及岗位设置要坚持因才用人</a:t>
              </a:r>
              <a:endParaRPr lang="zh-CN" altLang="en-US" sz="14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36" name="MH_SubTitle_3"/>
            <p:cNvSpPr/>
            <p:nvPr>
              <p:custDataLst>
                <p:tags r:id="rId15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7" name="MH_Other_4"/>
            <p:cNvSpPr/>
            <p:nvPr>
              <p:custDataLst>
                <p:tags r:id="rId16"/>
              </p:custDataLst>
            </p:nvPr>
          </p:nvSpPr>
          <p:spPr>
            <a:xfrm rot="16200000">
              <a:off x="4042046" y="478906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9967759" y="3478285"/>
            <a:ext cx="173322" cy="72304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2.1.1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38" name="组合 37"/>
          <p:cNvGrpSpPr/>
          <p:nvPr>
            <p:custDataLst>
              <p:tags r:id="rId18"/>
            </p:custDataLst>
          </p:nvPr>
        </p:nvGrpSpPr>
        <p:grpSpPr>
          <a:xfrm>
            <a:off x="4792435" y="4464303"/>
            <a:ext cx="4286712" cy="528058"/>
            <a:chOff x="768257" y="5791400"/>
            <a:chExt cx="3029057" cy="765850"/>
          </a:xfrm>
        </p:grpSpPr>
        <p:sp>
          <p:nvSpPr>
            <p:cNvPr id="39" name="MH_Text_4"/>
            <p:cNvSpPr/>
            <p:nvPr>
              <p:custDataLst>
                <p:tags r:id="rId19"/>
              </p:custDataLst>
            </p:nvPr>
          </p:nvSpPr>
          <p:spPr>
            <a:xfrm flipH="1">
              <a:off x="769325" y="5791846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/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14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组织机构及岗位设置应垂直统一领导</a:t>
              </a:r>
              <a:endParaRPr lang="zh-CN" altLang="en-US" sz="14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1" name="MH_SubTitle_4"/>
            <p:cNvSpPr/>
            <p:nvPr>
              <p:custDataLst>
                <p:tags r:id="rId20"/>
              </p:custDataLst>
            </p:nvPr>
          </p:nvSpPr>
          <p:spPr>
            <a:xfrm>
              <a:off x="768257" y="579140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" name="MH_Other_5"/>
            <p:cNvSpPr/>
            <p:nvPr>
              <p:custDataLst>
                <p:tags r:id="rId21"/>
              </p:custDataLst>
            </p:nvPr>
          </p:nvSpPr>
          <p:spPr>
            <a:xfrm rot="16200000">
              <a:off x="1022578" y="566505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</p:spTree>
    <p:custDataLst>
      <p:tags r:id="rId2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6132195" cy="703660"/>
            <a:chOff x="826350" y="3169425"/>
            <a:chExt cx="5108327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康乐部的常见组织形式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康乐部组织机构设置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2.1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3908296" y="2424295"/>
            <a:ext cx="3556207" cy="502023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康乐部独立成部的形式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4596296" y="2612544"/>
            <a:ext cx="3709877" cy="989591"/>
            <a:chOff x="-2236384" y="4062414"/>
            <a:chExt cx="3666570" cy="1510565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5104" y="4807666"/>
              <a:ext cx="329966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康乐部隶属于其他部门的形式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36384" y="4805739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3"/>
            </p:custDataLst>
          </p:nvPr>
        </p:nvSpPr>
        <p:spPr>
          <a:xfrm rot="16200000">
            <a:off x="8611981" y="3586924"/>
            <a:ext cx="168875" cy="563347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2.1.2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3" name="MH_Other_5"/>
          <p:cNvSpPr/>
          <p:nvPr>
            <p:custDataLst>
              <p:tags r:id="rId14"/>
            </p:custDataLst>
          </p:nvPr>
        </p:nvSpPr>
        <p:spPr>
          <a:xfrm rot="16200000">
            <a:off x="4932680" y="4272280"/>
            <a:ext cx="173355" cy="614045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4" name="组合 3"/>
          <p:cNvGrpSpPr/>
          <p:nvPr>
            <p:custDataLst>
              <p:tags r:id="rId15"/>
            </p:custDataLst>
          </p:nvPr>
        </p:nvGrpSpPr>
        <p:grpSpPr>
          <a:xfrm>
            <a:off x="5065266" y="4549640"/>
            <a:ext cx="2397760" cy="502023"/>
            <a:chOff x="2512832" y="3163435"/>
            <a:chExt cx="2041632" cy="765850"/>
          </a:xfrm>
        </p:grpSpPr>
        <p:sp>
          <p:nvSpPr>
            <p:cNvPr id="5" name="MH_Text_1"/>
            <p:cNvSpPr/>
            <p:nvPr>
              <p:custDataLst>
                <p:tags r:id="rId16"/>
              </p:custDataLst>
            </p:nvPr>
          </p:nvSpPr>
          <p:spPr>
            <a:xfrm>
              <a:off x="2512832" y="3163435"/>
              <a:ext cx="2041632" cy="76528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康乐部经理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MH_SubTitle_1"/>
            <p:cNvSpPr/>
            <p:nvPr>
              <p:custDataLst>
                <p:tags r:id="rId1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1" name="MH_Other_2"/>
            <p:cNvSpPr/>
            <p:nvPr>
              <p:custDataLst>
                <p:tags r:id="rId1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12" name="组合 11"/>
          <p:cNvGrpSpPr/>
          <p:nvPr>
            <p:custDataLst>
              <p:tags r:id="rId19"/>
            </p:custDataLst>
          </p:nvPr>
        </p:nvGrpSpPr>
        <p:grpSpPr>
          <a:xfrm>
            <a:off x="4594860" y="4737735"/>
            <a:ext cx="2437130" cy="989330"/>
            <a:chOff x="-2236384" y="4062414"/>
            <a:chExt cx="3666570" cy="1510565"/>
          </a:xfrm>
        </p:grpSpPr>
        <p:sp>
          <p:nvSpPr>
            <p:cNvPr id="13" name="MH_Text_2"/>
            <p:cNvSpPr/>
            <p:nvPr>
              <p:custDataLst>
                <p:tags r:id="rId20"/>
              </p:custDataLst>
            </p:nvPr>
          </p:nvSpPr>
          <p:spPr>
            <a:xfrm flipH="1">
              <a:off x="-2235104" y="4807666"/>
              <a:ext cx="329966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康乐部副经理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SubTitle_2"/>
            <p:cNvSpPr/>
            <p:nvPr>
              <p:custDataLst>
                <p:tags r:id="rId21"/>
              </p:custDataLst>
            </p:nvPr>
          </p:nvSpPr>
          <p:spPr>
            <a:xfrm>
              <a:off x="-2236384" y="4805739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6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5" name="MH_Other_3"/>
            <p:cNvSpPr/>
            <p:nvPr>
              <p:custDataLst>
                <p:tags r:id="rId22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17" name="组合 16"/>
          <p:cNvGrpSpPr/>
          <p:nvPr>
            <p:custDataLst>
              <p:tags r:id="rId23"/>
            </p:custDataLst>
          </p:nvPr>
        </p:nvGrpSpPr>
        <p:grpSpPr>
          <a:xfrm>
            <a:off x="5065395" y="5896610"/>
            <a:ext cx="2396490" cy="514985"/>
            <a:chOff x="2513263" y="4915410"/>
            <a:chExt cx="2041377" cy="765852"/>
          </a:xfrm>
        </p:grpSpPr>
        <p:sp>
          <p:nvSpPr>
            <p:cNvPr id="18" name="MH_Text_3"/>
            <p:cNvSpPr/>
            <p:nvPr>
              <p:custDataLst>
                <p:tags r:id="rId24"/>
              </p:custDataLst>
            </p:nvPr>
          </p:nvSpPr>
          <p:spPr>
            <a:xfrm>
              <a:off x="2513263" y="4915410"/>
              <a:ext cx="2041377" cy="765852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4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康乐部主管</a:t>
              </a:r>
              <a:endParaRPr lang="zh-CN" altLang="en-US" sz="14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0" name="MH_SubTitle_3"/>
            <p:cNvSpPr/>
            <p:nvPr>
              <p:custDataLst>
                <p:tags r:id="rId25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1" name="MH_Other_4"/>
            <p:cNvSpPr/>
            <p:nvPr>
              <p:custDataLst>
                <p:tags r:id="rId26"/>
              </p:custDataLst>
            </p:nvPr>
          </p:nvSpPr>
          <p:spPr>
            <a:xfrm rot="16200000">
              <a:off x="4042046" y="478906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3" name="组合 22"/>
          <p:cNvGrpSpPr/>
          <p:nvPr>
            <p:custDataLst>
              <p:tags r:id="rId27"/>
            </p:custDataLst>
          </p:nvPr>
        </p:nvGrpSpPr>
        <p:grpSpPr>
          <a:xfrm>
            <a:off x="1612573" y="3784226"/>
            <a:ext cx="6132195" cy="703660"/>
            <a:chOff x="826350" y="3169425"/>
            <a:chExt cx="5108327" cy="585343"/>
          </a:xfrm>
        </p:grpSpPr>
        <p:sp>
          <p:nvSpPr>
            <p:cNvPr id="25" name="MH_Other_1"/>
            <p:cNvSpPr/>
            <p:nvPr>
              <p:custDataLst>
                <p:tags r:id="rId28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6" name="MH_SubTitle_1"/>
            <p:cNvSpPr/>
            <p:nvPr>
              <p:custDataLst>
                <p:tags r:id="rId29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康乐部中高级管理岗位职责及素质要求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684020" y="395351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2.1.3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3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4983986" y="4492490"/>
            <a:ext cx="2408013" cy="501650"/>
            <a:chOff x="2512832" y="3163435"/>
            <a:chExt cx="2050362" cy="765281"/>
          </a:xfrm>
        </p:grpSpPr>
        <p:sp>
          <p:nvSpPr>
            <p:cNvPr id="5" name="MH_Text_1"/>
            <p:cNvSpPr/>
            <p:nvPr>
              <p:custDataLst>
                <p:tags r:id="rId2"/>
              </p:custDataLst>
            </p:nvPr>
          </p:nvSpPr>
          <p:spPr>
            <a:xfrm>
              <a:off x="2512832" y="3163435"/>
              <a:ext cx="2041632" cy="76528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Other_2"/>
            <p:cNvSpPr/>
            <p:nvPr>
              <p:custDataLst>
                <p:tags r:id="rId3"/>
              </p:custDataLst>
            </p:nvPr>
          </p:nvSpPr>
          <p:spPr>
            <a:xfrm rot="16200000">
              <a:off x="4155586" y="302256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1612573" y="1575696"/>
            <a:ext cx="6132195" cy="703660"/>
            <a:chOff x="826350" y="3169425"/>
            <a:chExt cx="5108327" cy="585343"/>
          </a:xfrm>
        </p:grpSpPr>
        <p:sp>
          <p:nvSpPr>
            <p:cNvPr id="8" name="MH_Other_1"/>
            <p:cNvSpPr/>
            <p:nvPr>
              <p:custDataLst>
                <p:tags r:id="rId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ym typeface="+mn-ea"/>
                </a:rPr>
                <a:t>保龄球领班岗位职责及任职要求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>
                <a:sym typeface="+mn-ea"/>
              </a:rPr>
              <a:t>康体运动类主要岗位职责及任职要求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2.2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>
            <a:off x="5085080" y="2420460"/>
            <a:ext cx="2379345" cy="2580164"/>
            <a:chOff x="1526620" y="3157382"/>
            <a:chExt cx="3028020" cy="3934059"/>
          </a:xfrm>
        </p:grpSpPr>
        <p:sp>
          <p:nvSpPr>
            <p:cNvPr id="2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892791" y="3163435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078412" y="300804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9" name="MH_SubTitle_1"/>
            <p:cNvSpPr/>
            <p:nvPr>
              <p:custDataLst>
                <p:tags r:id="rId12"/>
              </p:custDataLst>
            </p:nvPr>
          </p:nvSpPr>
          <p:spPr>
            <a:xfrm>
              <a:off x="3788542" y="6325591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13"/>
            </p:custDataLst>
          </p:nvPr>
        </p:nvGrpSpPr>
        <p:grpSpPr>
          <a:xfrm>
            <a:off x="4596296" y="2612544"/>
            <a:ext cx="3709877" cy="989965"/>
            <a:chOff x="-2236384" y="4062414"/>
            <a:chExt cx="3666570" cy="1511136"/>
          </a:xfrm>
        </p:grpSpPr>
        <p:sp>
          <p:nvSpPr>
            <p:cNvPr id="31" name="MH_Text_2"/>
            <p:cNvSpPr/>
            <p:nvPr>
              <p:custDataLst>
                <p:tags r:id="rId14"/>
              </p:custDataLst>
            </p:nvPr>
          </p:nvSpPr>
          <p:spPr>
            <a:xfrm flipH="1">
              <a:off x="-2235129" y="4807804"/>
              <a:ext cx="2334625" cy="76574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素质要求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5"/>
              </p:custDataLst>
            </p:nvPr>
          </p:nvSpPr>
          <p:spPr>
            <a:xfrm>
              <a:off x="-2236384" y="4805866"/>
              <a:ext cx="559808" cy="76574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8611981" y="3586924"/>
            <a:ext cx="168875" cy="563347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2.2.1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3" name="MH_Other_5"/>
          <p:cNvSpPr/>
          <p:nvPr>
            <p:custDataLst>
              <p:tags r:id="rId18"/>
            </p:custDataLst>
          </p:nvPr>
        </p:nvSpPr>
        <p:spPr>
          <a:xfrm rot="16200000">
            <a:off x="4932680" y="4272280"/>
            <a:ext cx="173355" cy="614045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12" name="组合 11"/>
          <p:cNvGrpSpPr/>
          <p:nvPr>
            <p:custDataLst>
              <p:tags r:id="rId19"/>
            </p:custDataLst>
          </p:nvPr>
        </p:nvGrpSpPr>
        <p:grpSpPr>
          <a:xfrm>
            <a:off x="4594860" y="4498975"/>
            <a:ext cx="2712720" cy="1228090"/>
            <a:chOff x="-2236384" y="3697862"/>
            <a:chExt cx="4081185" cy="1875117"/>
          </a:xfrm>
        </p:grpSpPr>
        <p:sp>
          <p:nvSpPr>
            <p:cNvPr id="13" name="MH_Text_2"/>
            <p:cNvSpPr/>
            <p:nvPr>
              <p:custDataLst>
                <p:tags r:id="rId20"/>
              </p:custDataLst>
            </p:nvPr>
          </p:nvSpPr>
          <p:spPr>
            <a:xfrm flipH="1">
              <a:off x="-2235104" y="4807666"/>
              <a:ext cx="329966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任职要求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SubTitle_2"/>
            <p:cNvSpPr/>
            <p:nvPr>
              <p:custDataLst>
                <p:tags r:id="rId21"/>
              </p:custDataLst>
            </p:nvPr>
          </p:nvSpPr>
          <p:spPr>
            <a:xfrm>
              <a:off x="-2236384" y="4806062"/>
              <a:ext cx="854068" cy="76594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5" name="MH_Other_3"/>
            <p:cNvSpPr/>
            <p:nvPr>
              <p:custDataLst>
                <p:tags r:id="rId22"/>
              </p:custDataLst>
            </p:nvPr>
          </p:nvSpPr>
          <p:spPr>
            <a:xfrm rot="16200000">
              <a:off x="1437193" y="354852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21" name="MH_Other_4"/>
          <p:cNvSpPr/>
          <p:nvPr>
            <p:custDataLst>
              <p:tags r:id="rId23"/>
            </p:custDataLst>
          </p:nvPr>
        </p:nvSpPr>
        <p:spPr>
          <a:xfrm rot="16200000">
            <a:off x="6924675" y="5671820"/>
            <a:ext cx="173355" cy="6540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23" name="组合 22"/>
          <p:cNvGrpSpPr/>
          <p:nvPr>
            <p:custDataLst>
              <p:tags r:id="rId24"/>
            </p:custDataLst>
          </p:nvPr>
        </p:nvGrpSpPr>
        <p:grpSpPr>
          <a:xfrm>
            <a:off x="1612573" y="3784226"/>
            <a:ext cx="6132195" cy="703660"/>
            <a:chOff x="826350" y="3169425"/>
            <a:chExt cx="5108327" cy="585343"/>
          </a:xfrm>
        </p:grpSpPr>
        <p:sp>
          <p:nvSpPr>
            <p:cNvPr id="25" name="MH_Other_1"/>
            <p:cNvSpPr/>
            <p:nvPr>
              <p:custDataLst>
                <p:tags r:id="rId2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6" name="MH_SubTitle_1"/>
            <p:cNvSpPr/>
            <p:nvPr>
              <p:custDataLst>
                <p:tags r:id="rId2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保龄球服务员岗位职责及任职要求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684020" y="395351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2.2.2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4983986" y="4492490"/>
            <a:ext cx="2408013" cy="501650"/>
            <a:chOff x="2512832" y="3163435"/>
            <a:chExt cx="2050362" cy="765281"/>
          </a:xfrm>
        </p:grpSpPr>
        <p:sp>
          <p:nvSpPr>
            <p:cNvPr id="5" name="MH_Text_1"/>
            <p:cNvSpPr/>
            <p:nvPr>
              <p:custDataLst>
                <p:tags r:id="rId2"/>
              </p:custDataLst>
            </p:nvPr>
          </p:nvSpPr>
          <p:spPr>
            <a:xfrm>
              <a:off x="2512832" y="3163435"/>
              <a:ext cx="2041632" cy="76528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Other_2"/>
            <p:cNvSpPr/>
            <p:nvPr>
              <p:custDataLst>
                <p:tags r:id="rId3"/>
              </p:custDataLst>
            </p:nvPr>
          </p:nvSpPr>
          <p:spPr>
            <a:xfrm rot="16200000">
              <a:off x="4155586" y="302256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1612573" y="1575696"/>
            <a:ext cx="6132195" cy="703660"/>
            <a:chOff x="826350" y="3169425"/>
            <a:chExt cx="5108327" cy="585343"/>
          </a:xfrm>
        </p:grpSpPr>
        <p:sp>
          <p:nvSpPr>
            <p:cNvPr id="8" name="MH_Other_1"/>
            <p:cNvSpPr/>
            <p:nvPr>
              <p:custDataLst>
                <p:tags r:id="rId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台球领班岗位职责及任职要求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>
                <a:sym typeface="+mn-ea"/>
              </a:rPr>
              <a:t>康体运动类主要岗位职责及任职要求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2.2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>
            <a:off x="5085080" y="2420460"/>
            <a:ext cx="2379345" cy="2580164"/>
            <a:chOff x="1526620" y="3157382"/>
            <a:chExt cx="3028020" cy="3934059"/>
          </a:xfrm>
        </p:grpSpPr>
        <p:sp>
          <p:nvSpPr>
            <p:cNvPr id="2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892791" y="3163435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078412" y="300804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9" name="MH_SubTitle_1"/>
            <p:cNvSpPr/>
            <p:nvPr>
              <p:custDataLst>
                <p:tags r:id="rId12"/>
              </p:custDataLst>
            </p:nvPr>
          </p:nvSpPr>
          <p:spPr>
            <a:xfrm>
              <a:off x="3788542" y="6325591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13"/>
            </p:custDataLst>
          </p:nvPr>
        </p:nvGrpSpPr>
        <p:grpSpPr>
          <a:xfrm>
            <a:off x="4596296" y="2612544"/>
            <a:ext cx="3709877" cy="989965"/>
            <a:chOff x="-2236384" y="4062414"/>
            <a:chExt cx="3666570" cy="1511136"/>
          </a:xfrm>
        </p:grpSpPr>
        <p:sp>
          <p:nvSpPr>
            <p:cNvPr id="31" name="MH_Text_2"/>
            <p:cNvSpPr/>
            <p:nvPr>
              <p:custDataLst>
                <p:tags r:id="rId14"/>
              </p:custDataLst>
            </p:nvPr>
          </p:nvSpPr>
          <p:spPr>
            <a:xfrm flipH="1">
              <a:off x="-2235129" y="4807804"/>
              <a:ext cx="2334625" cy="76574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任职要求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5"/>
              </p:custDataLst>
            </p:nvPr>
          </p:nvSpPr>
          <p:spPr>
            <a:xfrm>
              <a:off x="-2236384" y="4805866"/>
              <a:ext cx="559808" cy="76574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8611981" y="3586924"/>
            <a:ext cx="168875" cy="563347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2.2.3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3" name="MH_Other_5"/>
          <p:cNvSpPr/>
          <p:nvPr>
            <p:custDataLst>
              <p:tags r:id="rId18"/>
            </p:custDataLst>
          </p:nvPr>
        </p:nvSpPr>
        <p:spPr>
          <a:xfrm rot="16200000">
            <a:off x="4932680" y="4272280"/>
            <a:ext cx="173355" cy="614045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12" name="组合 11"/>
          <p:cNvGrpSpPr/>
          <p:nvPr>
            <p:custDataLst>
              <p:tags r:id="rId19"/>
            </p:custDataLst>
          </p:nvPr>
        </p:nvGrpSpPr>
        <p:grpSpPr>
          <a:xfrm>
            <a:off x="4594860" y="4498975"/>
            <a:ext cx="2712720" cy="1228090"/>
            <a:chOff x="-2236384" y="3697862"/>
            <a:chExt cx="4081185" cy="1875117"/>
          </a:xfrm>
        </p:grpSpPr>
        <p:sp>
          <p:nvSpPr>
            <p:cNvPr id="13" name="MH_Text_2"/>
            <p:cNvSpPr/>
            <p:nvPr>
              <p:custDataLst>
                <p:tags r:id="rId20"/>
              </p:custDataLst>
            </p:nvPr>
          </p:nvSpPr>
          <p:spPr>
            <a:xfrm flipH="1">
              <a:off x="-2235104" y="4807666"/>
              <a:ext cx="329966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任职要求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SubTitle_2"/>
            <p:cNvSpPr/>
            <p:nvPr>
              <p:custDataLst>
                <p:tags r:id="rId21"/>
              </p:custDataLst>
            </p:nvPr>
          </p:nvSpPr>
          <p:spPr>
            <a:xfrm>
              <a:off x="-2236384" y="4806062"/>
              <a:ext cx="854068" cy="76594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5" name="MH_Other_3"/>
            <p:cNvSpPr/>
            <p:nvPr>
              <p:custDataLst>
                <p:tags r:id="rId22"/>
              </p:custDataLst>
            </p:nvPr>
          </p:nvSpPr>
          <p:spPr>
            <a:xfrm rot="16200000">
              <a:off x="1437193" y="354852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21" name="MH_Other_4"/>
          <p:cNvSpPr/>
          <p:nvPr>
            <p:custDataLst>
              <p:tags r:id="rId23"/>
            </p:custDataLst>
          </p:nvPr>
        </p:nvSpPr>
        <p:spPr>
          <a:xfrm rot="16200000">
            <a:off x="6924675" y="5671820"/>
            <a:ext cx="173355" cy="6540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23" name="组合 22"/>
          <p:cNvGrpSpPr/>
          <p:nvPr>
            <p:custDataLst>
              <p:tags r:id="rId24"/>
            </p:custDataLst>
          </p:nvPr>
        </p:nvGrpSpPr>
        <p:grpSpPr>
          <a:xfrm>
            <a:off x="1612573" y="3784226"/>
            <a:ext cx="6132195" cy="703660"/>
            <a:chOff x="826350" y="3169425"/>
            <a:chExt cx="5108327" cy="585343"/>
          </a:xfrm>
        </p:grpSpPr>
        <p:sp>
          <p:nvSpPr>
            <p:cNvPr id="25" name="MH_Other_1"/>
            <p:cNvSpPr/>
            <p:nvPr>
              <p:custDataLst>
                <p:tags r:id="rId2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6" name="MH_SubTitle_1"/>
            <p:cNvSpPr/>
            <p:nvPr>
              <p:custDataLst>
                <p:tags r:id="rId2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ym typeface="+mn-ea"/>
                </a:rPr>
                <a:t>台球服务员岗位职责及任职要求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684020" y="395351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2.2.4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4983986" y="4492490"/>
            <a:ext cx="2408013" cy="501650"/>
            <a:chOff x="2512832" y="3163435"/>
            <a:chExt cx="2050362" cy="765281"/>
          </a:xfrm>
        </p:grpSpPr>
        <p:sp>
          <p:nvSpPr>
            <p:cNvPr id="5" name="MH_Text_1"/>
            <p:cNvSpPr/>
            <p:nvPr>
              <p:custDataLst>
                <p:tags r:id="rId2"/>
              </p:custDataLst>
            </p:nvPr>
          </p:nvSpPr>
          <p:spPr>
            <a:xfrm>
              <a:off x="2512832" y="3163435"/>
              <a:ext cx="2041632" cy="76528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Other_2"/>
            <p:cNvSpPr/>
            <p:nvPr>
              <p:custDataLst>
                <p:tags r:id="rId3"/>
              </p:custDataLst>
            </p:nvPr>
          </p:nvSpPr>
          <p:spPr>
            <a:xfrm rot="16200000">
              <a:off x="4155586" y="302256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1612573" y="1575696"/>
            <a:ext cx="6132195" cy="703660"/>
            <a:chOff x="826350" y="3169425"/>
            <a:chExt cx="5108327" cy="585343"/>
          </a:xfrm>
        </p:grpSpPr>
        <p:sp>
          <p:nvSpPr>
            <p:cNvPr id="8" name="MH_Other_1"/>
            <p:cNvSpPr/>
            <p:nvPr>
              <p:custDataLst>
                <p:tags r:id="rId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ym typeface="+mn-ea"/>
                </a:rPr>
                <a:t>网球领班岗位职责及任职要求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>
                <a:sym typeface="+mn-ea"/>
              </a:rPr>
              <a:t>康体运动类主要岗位职责及任职要求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2.2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>
            <a:off x="5085080" y="2420460"/>
            <a:ext cx="2379345" cy="2580164"/>
            <a:chOff x="1526620" y="3157382"/>
            <a:chExt cx="3028020" cy="3934059"/>
          </a:xfrm>
        </p:grpSpPr>
        <p:sp>
          <p:nvSpPr>
            <p:cNvPr id="2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892791" y="3163435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078412" y="300804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9" name="MH_SubTitle_1"/>
            <p:cNvSpPr/>
            <p:nvPr>
              <p:custDataLst>
                <p:tags r:id="rId12"/>
              </p:custDataLst>
            </p:nvPr>
          </p:nvSpPr>
          <p:spPr>
            <a:xfrm>
              <a:off x="3788542" y="6325591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13"/>
            </p:custDataLst>
          </p:nvPr>
        </p:nvGrpSpPr>
        <p:grpSpPr>
          <a:xfrm>
            <a:off x="4596296" y="2612544"/>
            <a:ext cx="3709877" cy="989965"/>
            <a:chOff x="-2236384" y="4062414"/>
            <a:chExt cx="3666570" cy="1511136"/>
          </a:xfrm>
        </p:grpSpPr>
        <p:sp>
          <p:nvSpPr>
            <p:cNvPr id="31" name="MH_Text_2"/>
            <p:cNvSpPr/>
            <p:nvPr>
              <p:custDataLst>
                <p:tags r:id="rId14"/>
              </p:custDataLst>
            </p:nvPr>
          </p:nvSpPr>
          <p:spPr>
            <a:xfrm flipH="1">
              <a:off x="-2235129" y="4807804"/>
              <a:ext cx="2334625" cy="76574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任职要求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5"/>
              </p:custDataLst>
            </p:nvPr>
          </p:nvSpPr>
          <p:spPr>
            <a:xfrm>
              <a:off x="-2236384" y="4805866"/>
              <a:ext cx="559808" cy="76574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8611981" y="3586924"/>
            <a:ext cx="168875" cy="563347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2.2.5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3" name="MH_Other_5"/>
          <p:cNvSpPr/>
          <p:nvPr>
            <p:custDataLst>
              <p:tags r:id="rId18"/>
            </p:custDataLst>
          </p:nvPr>
        </p:nvSpPr>
        <p:spPr>
          <a:xfrm rot="16200000">
            <a:off x="4932680" y="4272280"/>
            <a:ext cx="173355" cy="614045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12" name="组合 11"/>
          <p:cNvGrpSpPr/>
          <p:nvPr>
            <p:custDataLst>
              <p:tags r:id="rId19"/>
            </p:custDataLst>
          </p:nvPr>
        </p:nvGrpSpPr>
        <p:grpSpPr>
          <a:xfrm>
            <a:off x="4594860" y="4498975"/>
            <a:ext cx="2712720" cy="1228090"/>
            <a:chOff x="-2236384" y="3697862"/>
            <a:chExt cx="4081185" cy="1875117"/>
          </a:xfrm>
        </p:grpSpPr>
        <p:sp>
          <p:nvSpPr>
            <p:cNvPr id="13" name="MH_Text_2"/>
            <p:cNvSpPr/>
            <p:nvPr>
              <p:custDataLst>
                <p:tags r:id="rId20"/>
              </p:custDataLst>
            </p:nvPr>
          </p:nvSpPr>
          <p:spPr>
            <a:xfrm flipH="1">
              <a:off x="-2235104" y="4807666"/>
              <a:ext cx="329966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任职条件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SubTitle_2"/>
            <p:cNvSpPr/>
            <p:nvPr>
              <p:custDataLst>
                <p:tags r:id="rId21"/>
              </p:custDataLst>
            </p:nvPr>
          </p:nvSpPr>
          <p:spPr>
            <a:xfrm>
              <a:off x="-2236384" y="4806062"/>
              <a:ext cx="854068" cy="76594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5" name="MH_Other_3"/>
            <p:cNvSpPr/>
            <p:nvPr>
              <p:custDataLst>
                <p:tags r:id="rId22"/>
              </p:custDataLst>
            </p:nvPr>
          </p:nvSpPr>
          <p:spPr>
            <a:xfrm rot="16200000">
              <a:off x="1437193" y="354852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21" name="MH_Other_4"/>
          <p:cNvSpPr/>
          <p:nvPr>
            <p:custDataLst>
              <p:tags r:id="rId23"/>
            </p:custDataLst>
          </p:nvPr>
        </p:nvSpPr>
        <p:spPr>
          <a:xfrm rot="16200000">
            <a:off x="6924675" y="5671820"/>
            <a:ext cx="173355" cy="6540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23" name="组合 22"/>
          <p:cNvGrpSpPr/>
          <p:nvPr>
            <p:custDataLst>
              <p:tags r:id="rId24"/>
            </p:custDataLst>
          </p:nvPr>
        </p:nvGrpSpPr>
        <p:grpSpPr>
          <a:xfrm>
            <a:off x="1612573" y="3784226"/>
            <a:ext cx="6132195" cy="703660"/>
            <a:chOff x="826350" y="3169425"/>
            <a:chExt cx="5108327" cy="585343"/>
          </a:xfrm>
        </p:grpSpPr>
        <p:sp>
          <p:nvSpPr>
            <p:cNvPr id="25" name="MH_Other_1"/>
            <p:cNvSpPr/>
            <p:nvPr>
              <p:custDataLst>
                <p:tags r:id="rId2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6" name="MH_SubTitle_1"/>
            <p:cNvSpPr/>
            <p:nvPr>
              <p:custDataLst>
                <p:tags r:id="rId2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网球服务员岗位职责及任职要求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684020" y="395351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2.2.6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4983986" y="4492490"/>
            <a:ext cx="2408013" cy="501650"/>
            <a:chOff x="2512832" y="3163435"/>
            <a:chExt cx="2050362" cy="765281"/>
          </a:xfrm>
        </p:grpSpPr>
        <p:sp>
          <p:nvSpPr>
            <p:cNvPr id="5" name="MH_Text_1"/>
            <p:cNvSpPr/>
            <p:nvPr>
              <p:custDataLst>
                <p:tags r:id="rId2"/>
              </p:custDataLst>
            </p:nvPr>
          </p:nvSpPr>
          <p:spPr>
            <a:xfrm>
              <a:off x="2512832" y="3163435"/>
              <a:ext cx="2041632" cy="76528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Other_2"/>
            <p:cNvSpPr/>
            <p:nvPr>
              <p:custDataLst>
                <p:tags r:id="rId3"/>
              </p:custDataLst>
            </p:nvPr>
          </p:nvSpPr>
          <p:spPr>
            <a:xfrm rot="16200000">
              <a:off x="4155586" y="302256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1612573" y="1575696"/>
            <a:ext cx="6132195" cy="703660"/>
            <a:chOff x="826350" y="3169425"/>
            <a:chExt cx="5108327" cy="585343"/>
          </a:xfrm>
        </p:grpSpPr>
        <p:sp>
          <p:nvSpPr>
            <p:cNvPr id="8" name="MH_Other_1"/>
            <p:cNvSpPr/>
            <p:nvPr>
              <p:custDataLst>
                <p:tags r:id="rId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ym typeface="+mn-ea"/>
                </a:rPr>
                <a:t>高尔夫球领班岗位职责及任职要求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>
                <a:sym typeface="+mn-ea"/>
              </a:rPr>
              <a:t>康体运动类主要岗位职责及任职要求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2.2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>
            <a:off x="5085080" y="2420460"/>
            <a:ext cx="2379345" cy="2580164"/>
            <a:chOff x="1526620" y="3157382"/>
            <a:chExt cx="3028020" cy="3934059"/>
          </a:xfrm>
        </p:grpSpPr>
        <p:sp>
          <p:nvSpPr>
            <p:cNvPr id="2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892791" y="3163435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078412" y="300804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9" name="MH_SubTitle_1"/>
            <p:cNvSpPr/>
            <p:nvPr>
              <p:custDataLst>
                <p:tags r:id="rId12"/>
              </p:custDataLst>
            </p:nvPr>
          </p:nvSpPr>
          <p:spPr>
            <a:xfrm>
              <a:off x="3788542" y="6325591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13"/>
            </p:custDataLst>
          </p:nvPr>
        </p:nvGrpSpPr>
        <p:grpSpPr>
          <a:xfrm>
            <a:off x="4596296" y="2612544"/>
            <a:ext cx="3709877" cy="989965"/>
            <a:chOff x="-2236384" y="4062414"/>
            <a:chExt cx="3666570" cy="1511136"/>
          </a:xfrm>
        </p:grpSpPr>
        <p:sp>
          <p:nvSpPr>
            <p:cNvPr id="31" name="MH_Text_2"/>
            <p:cNvSpPr/>
            <p:nvPr>
              <p:custDataLst>
                <p:tags r:id="rId14"/>
              </p:custDataLst>
            </p:nvPr>
          </p:nvSpPr>
          <p:spPr>
            <a:xfrm flipH="1">
              <a:off x="-2235129" y="4807804"/>
              <a:ext cx="2334625" cy="76574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任职要求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5"/>
              </p:custDataLst>
            </p:nvPr>
          </p:nvSpPr>
          <p:spPr>
            <a:xfrm>
              <a:off x="-2236384" y="4805866"/>
              <a:ext cx="559808" cy="76574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8611981" y="3586924"/>
            <a:ext cx="168875" cy="563347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2.2.7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3" name="MH_Other_5"/>
          <p:cNvSpPr/>
          <p:nvPr>
            <p:custDataLst>
              <p:tags r:id="rId18"/>
            </p:custDataLst>
          </p:nvPr>
        </p:nvSpPr>
        <p:spPr>
          <a:xfrm rot="16200000">
            <a:off x="4932680" y="4272280"/>
            <a:ext cx="173355" cy="614045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12" name="组合 11"/>
          <p:cNvGrpSpPr/>
          <p:nvPr>
            <p:custDataLst>
              <p:tags r:id="rId19"/>
            </p:custDataLst>
          </p:nvPr>
        </p:nvGrpSpPr>
        <p:grpSpPr>
          <a:xfrm>
            <a:off x="4594860" y="4498975"/>
            <a:ext cx="2712720" cy="1228090"/>
            <a:chOff x="-2236384" y="3697862"/>
            <a:chExt cx="4081185" cy="1875117"/>
          </a:xfrm>
        </p:grpSpPr>
        <p:sp>
          <p:nvSpPr>
            <p:cNvPr id="13" name="MH_Text_2"/>
            <p:cNvSpPr/>
            <p:nvPr>
              <p:custDataLst>
                <p:tags r:id="rId20"/>
              </p:custDataLst>
            </p:nvPr>
          </p:nvSpPr>
          <p:spPr>
            <a:xfrm flipH="1">
              <a:off x="-2235104" y="4807666"/>
              <a:ext cx="329966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任职要求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SubTitle_2"/>
            <p:cNvSpPr/>
            <p:nvPr>
              <p:custDataLst>
                <p:tags r:id="rId21"/>
              </p:custDataLst>
            </p:nvPr>
          </p:nvSpPr>
          <p:spPr>
            <a:xfrm>
              <a:off x="-2236384" y="4806062"/>
              <a:ext cx="854068" cy="76594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5" name="MH_Other_3"/>
            <p:cNvSpPr/>
            <p:nvPr>
              <p:custDataLst>
                <p:tags r:id="rId22"/>
              </p:custDataLst>
            </p:nvPr>
          </p:nvSpPr>
          <p:spPr>
            <a:xfrm rot="16200000">
              <a:off x="1437193" y="354852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21" name="MH_Other_4"/>
          <p:cNvSpPr/>
          <p:nvPr>
            <p:custDataLst>
              <p:tags r:id="rId23"/>
            </p:custDataLst>
          </p:nvPr>
        </p:nvSpPr>
        <p:spPr>
          <a:xfrm rot="16200000">
            <a:off x="6924675" y="5671820"/>
            <a:ext cx="173355" cy="6540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23" name="组合 22"/>
          <p:cNvGrpSpPr/>
          <p:nvPr>
            <p:custDataLst>
              <p:tags r:id="rId24"/>
            </p:custDataLst>
          </p:nvPr>
        </p:nvGrpSpPr>
        <p:grpSpPr>
          <a:xfrm>
            <a:off x="1612573" y="3784226"/>
            <a:ext cx="6132195" cy="703660"/>
            <a:chOff x="826350" y="3169425"/>
            <a:chExt cx="5108327" cy="585343"/>
          </a:xfrm>
        </p:grpSpPr>
        <p:sp>
          <p:nvSpPr>
            <p:cNvPr id="25" name="MH_Other_1"/>
            <p:cNvSpPr/>
            <p:nvPr>
              <p:custDataLst>
                <p:tags r:id="rId2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6" name="MH_SubTitle_1"/>
            <p:cNvSpPr/>
            <p:nvPr>
              <p:custDataLst>
                <p:tags r:id="rId2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高尔夫球服务员岗位职责及任职要求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684020" y="395351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2.2.8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>
            <p:custDataLst>
              <p:tags r:id="rId1"/>
            </p:custDataLst>
          </p:nvPr>
        </p:nvGrpSpPr>
        <p:grpSpPr>
          <a:xfrm>
            <a:off x="1266372" y="3403303"/>
            <a:ext cx="4352477" cy="790095"/>
            <a:chOff x="742476" y="7276183"/>
            <a:chExt cx="4352039" cy="789904"/>
          </a:xfrm>
        </p:grpSpPr>
        <p:sp>
          <p:nvSpPr>
            <p:cNvPr id="77" name="MH_Number_5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742476" y="7276183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latin typeface="+mn-lt"/>
                  <a:ea typeface="+mn-ea"/>
                </a:rPr>
                <a:t>5</a:t>
              </a:r>
              <a:endParaRPr lang="zh-CN" altLang="en-US" sz="3200">
                <a:latin typeface="+mn-lt"/>
                <a:ea typeface="+mn-ea"/>
              </a:endParaRPr>
            </a:p>
          </p:txBody>
        </p:sp>
        <p:sp>
          <p:nvSpPr>
            <p:cNvPr id="78" name="MH_Entry_5"/>
            <p:cNvSpPr/>
            <p:nvPr>
              <p:custDataLst>
                <p:tags r:id="rId3"/>
              </p:custDataLst>
            </p:nvPr>
          </p:nvSpPr>
          <p:spPr>
            <a:xfrm>
              <a:off x="1435658" y="7298060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保健养生类服务项目概述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79" name="MH_Others_5"/>
            <p:cNvCxnSpPr/>
            <p:nvPr>
              <p:custDataLst>
                <p:tags r:id="rId4"/>
              </p:custDataLst>
            </p:nvPr>
          </p:nvCxnSpPr>
          <p:spPr>
            <a:xfrm>
              <a:off x="890237" y="8066087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1266372" y="1783185"/>
            <a:ext cx="4352477" cy="790095"/>
            <a:chOff x="742476" y="2367341"/>
            <a:chExt cx="4352039" cy="789904"/>
          </a:xfrm>
        </p:grpSpPr>
        <p:sp>
          <p:nvSpPr>
            <p:cNvPr id="3074" name="MH_Number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742476" y="2367341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latin typeface="+mn-lt"/>
                  <a:ea typeface="+mn-ea"/>
                </a:rPr>
                <a:t>1</a:t>
              </a:r>
              <a:endParaRPr lang="zh-CN" altLang="en-US" sz="3200">
                <a:latin typeface="+mn-lt"/>
                <a:ea typeface="+mn-ea"/>
              </a:endParaRPr>
            </a:p>
          </p:txBody>
        </p:sp>
        <p:sp>
          <p:nvSpPr>
            <p:cNvPr id="14" name="MH_Entry_1"/>
            <p:cNvSpPr/>
            <p:nvPr>
              <p:custDataLst>
                <p:tags r:id="rId7"/>
              </p:custDataLst>
            </p:nvPr>
          </p:nvSpPr>
          <p:spPr>
            <a:xfrm>
              <a:off x="1435658" y="2389218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饭店康乐导论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11" name="MH_Others_1"/>
            <p:cNvCxnSpPr/>
            <p:nvPr>
              <p:custDataLst>
                <p:tags r:id="rId8"/>
              </p:custDataLst>
            </p:nvPr>
          </p:nvCxnSpPr>
          <p:spPr>
            <a:xfrm>
              <a:off x="890237" y="3157245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>
            <p:custDataLst>
              <p:tags r:id="rId9"/>
            </p:custDataLst>
          </p:nvPr>
        </p:nvGrpSpPr>
        <p:grpSpPr>
          <a:xfrm>
            <a:off x="6622681" y="1783185"/>
            <a:ext cx="4352477" cy="790095"/>
            <a:chOff x="742476" y="3594551"/>
            <a:chExt cx="4352039" cy="789904"/>
          </a:xfrm>
        </p:grpSpPr>
        <p:sp>
          <p:nvSpPr>
            <p:cNvPr id="65" name="MH_Number_2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742476" y="3594551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latin typeface="+mn-lt"/>
                  <a:ea typeface="+mn-ea"/>
                </a:rPr>
                <a:t>2</a:t>
              </a:r>
              <a:endParaRPr lang="zh-CN" altLang="en-US" sz="3200">
                <a:latin typeface="+mn-lt"/>
                <a:ea typeface="+mn-ea"/>
              </a:endParaRPr>
            </a:p>
          </p:txBody>
        </p:sp>
        <p:sp>
          <p:nvSpPr>
            <p:cNvPr id="66" name="MH_Entry_2"/>
            <p:cNvSpPr/>
            <p:nvPr>
              <p:custDataLst>
                <p:tags r:id="rId11"/>
              </p:custDataLst>
            </p:nvPr>
          </p:nvSpPr>
          <p:spPr>
            <a:xfrm>
              <a:off x="1435658" y="3616428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饭店康乐组织机构与岗位职责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67" name="MH_Others_2"/>
            <p:cNvCxnSpPr/>
            <p:nvPr>
              <p:custDataLst>
                <p:tags r:id="rId12"/>
              </p:custDataLst>
            </p:nvPr>
          </p:nvCxnSpPr>
          <p:spPr>
            <a:xfrm>
              <a:off x="890237" y="4384455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>
            <p:custDataLst>
              <p:tags r:id="rId13"/>
            </p:custDataLst>
          </p:nvPr>
        </p:nvGrpSpPr>
        <p:grpSpPr>
          <a:xfrm>
            <a:off x="1266372" y="2591799"/>
            <a:ext cx="4352477" cy="790095"/>
            <a:chOff x="742476" y="4821761"/>
            <a:chExt cx="4352039" cy="789904"/>
          </a:xfrm>
        </p:grpSpPr>
        <p:sp>
          <p:nvSpPr>
            <p:cNvPr id="69" name="MH_Number_3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742476" y="4821761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latin typeface="+mn-lt"/>
                  <a:ea typeface="+mn-ea"/>
                </a:rPr>
                <a:t>3</a:t>
              </a:r>
              <a:endParaRPr lang="zh-CN" altLang="en-US" sz="3200">
                <a:latin typeface="+mn-lt"/>
                <a:ea typeface="+mn-ea"/>
              </a:endParaRPr>
            </a:p>
          </p:txBody>
        </p:sp>
        <p:sp>
          <p:nvSpPr>
            <p:cNvPr id="70" name="MH_Entry_3"/>
            <p:cNvSpPr/>
            <p:nvPr>
              <p:custDataLst>
                <p:tags r:id="rId15"/>
              </p:custDataLst>
            </p:nvPr>
          </p:nvSpPr>
          <p:spPr>
            <a:xfrm>
              <a:off x="1435658" y="4843638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康体运动类服务项目基本知识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71" name="MH_Others_3"/>
            <p:cNvCxnSpPr/>
            <p:nvPr>
              <p:custDataLst>
                <p:tags r:id="rId16"/>
              </p:custDataLst>
            </p:nvPr>
          </p:nvCxnSpPr>
          <p:spPr>
            <a:xfrm>
              <a:off x="890237" y="5611665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>
            <p:custDataLst>
              <p:tags r:id="rId17"/>
            </p:custDataLst>
          </p:nvPr>
        </p:nvGrpSpPr>
        <p:grpSpPr>
          <a:xfrm>
            <a:off x="6622681" y="2613395"/>
            <a:ext cx="4352477" cy="790095"/>
            <a:chOff x="742476" y="6048971"/>
            <a:chExt cx="4352039" cy="789904"/>
          </a:xfrm>
        </p:grpSpPr>
        <p:sp>
          <p:nvSpPr>
            <p:cNvPr id="73" name="MH_Number_4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742476" y="6048971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latin typeface="+mn-lt"/>
                  <a:ea typeface="+mn-ea"/>
                </a:rPr>
                <a:t>4</a:t>
              </a:r>
              <a:endParaRPr lang="zh-CN" altLang="en-US" sz="3200">
                <a:latin typeface="+mn-lt"/>
                <a:ea typeface="+mn-ea"/>
              </a:endParaRPr>
            </a:p>
          </p:txBody>
        </p:sp>
        <p:sp>
          <p:nvSpPr>
            <p:cNvPr id="74" name="MH_Entry_4"/>
            <p:cNvSpPr/>
            <p:nvPr>
              <p:custDataLst>
                <p:tags r:id="rId19"/>
              </p:custDataLst>
            </p:nvPr>
          </p:nvSpPr>
          <p:spPr>
            <a:xfrm>
              <a:off x="1435658" y="6070848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休闲娱乐类服务项目基本知识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75" name="MH_Others_4"/>
            <p:cNvCxnSpPr/>
            <p:nvPr>
              <p:custDataLst>
                <p:tags r:id="rId20"/>
              </p:custDataLst>
            </p:nvPr>
          </p:nvCxnSpPr>
          <p:spPr>
            <a:xfrm>
              <a:off x="890237" y="6838875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>
            <p:custDataLst>
              <p:tags r:id="rId21"/>
            </p:custDataLst>
          </p:nvPr>
        </p:nvGrpSpPr>
        <p:grpSpPr>
          <a:xfrm>
            <a:off x="6622681" y="3424893"/>
            <a:ext cx="4352477" cy="790093"/>
            <a:chOff x="742476" y="8503388"/>
            <a:chExt cx="4352039" cy="789902"/>
          </a:xfrm>
        </p:grpSpPr>
        <p:sp>
          <p:nvSpPr>
            <p:cNvPr id="81" name="MH_Number_6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742476" y="8503388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 dirty="0">
                  <a:latin typeface="+mn-lt"/>
                  <a:ea typeface="+mn-ea"/>
                </a:rPr>
                <a:t>6</a:t>
              </a:r>
              <a:endParaRPr lang="zh-CN" altLang="en-US" sz="3200" dirty="0">
                <a:latin typeface="+mn-lt"/>
                <a:ea typeface="+mn-ea"/>
              </a:endParaRPr>
            </a:p>
          </p:txBody>
        </p:sp>
        <p:sp>
          <p:nvSpPr>
            <p:cNvPr id="82" name="MH_Entry_6"/>
            <p:cNvSpPr/>
            <p:nvPr>
              <p:custDataLst>
                <p:tags r:id="rId23"/>
              </p:custDataLst>
            </p:nvPr>
          </p:nvSpPr>
          <p:spPr>
            <a:xfrm>
              <a:off x="1435658" y="8525265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饭店康乐项目服务流程及标准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83" name="MH_Others_6"/>
            <p:cNvCxnSpPr/>
            <p:nvPr>
              <p:custDataLst>
                <p:tags r:id="rId24"/>
              </p:custDataLst>
            </p:nvPr>
          </p:nvCxnSpPr>
          <p:spPr>
            <a:xfrm>
              <a:off x="890237" y="9293290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MH_Others_3"/>
          <p:cNvSpPr txBox="1"/>
          <p:nvPr>
            <p:custDataLst>
              <p:tags r:id="rId25"/>
            </p:custDataLst>
          </p:nvPr>
        </p:nvSpPr>
        <p:spPr>
          <a:xfrm>
            <a:off x="4361228" y="1215364"/>
            <a:ext cx="3469544" cy="4768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/>
            <a:r>
              <a:rPr lang="en-US" altLang="zh-CN" sz="2000" dirty="0">
                <a:solidFill>
                  <a:srgbClr val="B2B2B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CONTENTS</a:t>
            </a:r>
            <a:endParaRPr lang="zh-CN" altLang="en-US" sz="2000" dirty="0">
              <a:solidFill>
                <a:srgbClr val="B2B2B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7" name="MH_Others_3"/>
          <p:cNvSpPr txBox="1"/>
          <p:nvPr>
            <p:custDataLst>
              <p:tags r:id="rId26"/>
            </p:custDataLst>
          </p:nvPr>
        </p:nvSpPr>
        <p:spPr>
          <a:xfrm>
            <a:off x="4361228" y="242597"/>
            <a:ext cx="3469544" cy="105793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/>
            <a:r>
              <a:rPr lang="zh-CN" altLang="en-US" sz="600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目录</a:t>
            </a:r>
            <a:endParaRPr lang="en-US" altLang="zh-CN" sz="4800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2" name="组合 1"/>
          <p:cNvGrpSpPr/>
          <p:nvPr>
            <p:custDataLst>
              <p:tags r:id="rId27"/>
            </p:custDataLst>
          </p:nvPr>
        </p:nvGrpSpPr>
        <p:grpSpPr>
          <a:xfrm>
            <a:off x="1267007" y="4215029"/>
            <a:ext cx="4352477" cy="790095"/>
            <a:chOff x="742476" y="7276183"/>
            <a:chExt cx="4352039" cy="789904"/>
          </a:xfrm>
        </p:grpSpPr>
        <p:sp>
          <p:nvSpPr>
            <p:cNvPr id="3" name="MH_Number_5"/>
            <p:cNvSpPr txBox="1"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742476" y="7276183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3200">
                  <a:latin typeface="+mn-lt"/>
                  <a:ea typeface="+mn-ea"/>
                </a:rPr>
                <a:t>7</a:t>
              </a:r>
              <a:endParaRPr lang="en-US" sz="3200">
                <a:latin typeface="+mn-lt"/>
                <a:ea typeface="+mn-ea"/>
              </a:endParaRPr>
            </a:p>
          </p:txBody>
        </p:sp>
        <p:sp>
          <p:nvSpPr>
            <p:cNvPr id="4" name="MH_Entry_5"/>
            <p:cNvSpPr/>
            <p:nvPr>
              <p:custDataLst>
                <p:tags r:id="rId29"/>
              </p:custDataLst>
            </p:nvPr>
          </p:nvSpPr>
          <p:spPr>
            <a:xfrm>
              <a:off x="1435658" y="7298060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饭店康乐服务人员</a:t>
              </a:r>
              <a:endParaRPr lang="zh-CN" altLang="en-US" spc="63" dirty="0">
                <a:solidFill>
                  <a:srgbClr val="FFFFFF"/>
                </a:solidFill>
              </a:endParaRPr>
            </a:p>
            <a:p>
              <a:r>
                <a:rPr lang="zh-CN" altLang="en-US" spc="63" dirty="0">
                  <a:solidFill>
                    <a:srgbClr val="FFFFFF"/>
                  </a:solidFill>
                </a:rPr>
                <a:t>礼仪及日常用语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5" name="MH_Others_5"/>
            <p:cNvCxnSpPr/>
            <p:nvPr>
              <p:custDataLst>
                <p:tags r:id="rId30"/>
              </p:custDataLst>
            </p:nvPr>
          </p:nvCxnSpPr>
          <p:spPr>
            <a:xfrm>
              <a:off x="890237" y="8066087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>
            <p:custDataLst>
              <p:tags r:id="rId31"/>
            </p:custDataLst>
          </p:nvPr>
        </p:nvGrpSpPr>
        <p:grpSpPr>
          <a:xfrm>
            <a:off x="1266372" y="5006431"/>
            <a:ext cx="4352477" cy="790095"/>
            <a:chOff x="742476" y="7276183"/>
            <a:chExt cx="4352039" cy="789904"/>
          </a:xfrm>
        </p:grpSpPr>
        <p:sp>
          <p:nvSpPr>
            <p:cNvPr id="7" name="MH_Number_5"/>
            <p:cNvSpPr txBox="1"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742476" y="7276183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3200">
                  <a:latin typeface="+mn-lt"/>
                  <a:ea typeface="+mn-ea"/>
                </a:rPr>
                <a:t>9</a:t>
              </a:r>
              <a:endParaRPr lang="en-US" sz="3200">
                <a:latin typeface="+mn-lt"/>
                <a:ea typeface="+mn-ea"/>
              </a:endParaRPr>
            </a:p>
          </p:txBody>
        </p:sp>
        <p:sp>
          <p:nvSpPr>
            <p:cNvPr id="8" name="MH_Entry_5"/>
            <p:cNvSpPr/>
            <p:nvPr>
              <p:custDataLst>
                <p:tags r:id="rId33"/>
              </p:custDataLst>
            </p:nvPr>
          </p:nvSpPr>
          <p:spPr>
            <a:xfrm>
              <a:off x="1435658" y="7298060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饭店康乐部</a:t>
              </a:r>
              <a:endParaRPr lang="zh-CN" altLang="en-US" spc="63" dirty="0">
                <a:solidFill>
                  <a:srgbClr val="FFFFFF"/>
                </a:solidFill>
              </a:endParaRPr>
            </a:p>
            <a:p>
              <a:r>
                <a:rPr lang="zh-CN" altLang="en-US" spc="63" dirty="0">
                  <a:solidFill>
                    <a:srgbClr val="FFFFFF"/>
                  </a:solidFill>
                </a:rPr>
                <a:t>设施与设备及安全管理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9" name="MH_Others_5"/>
            <p:cNvCxnSpPr/>
            <p:nvPr>
              <p:custDataLst>
                <p:tags r:id="rId34"/>
              </p:custDataLst>
            </p:nvPr>
          </p:nvCxnSpPr>
          <p:spPr>
            <a:xfrm>
              <a:off x="890237" y="8066087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>
            <p:custDataLst>
              <p:tags r:id="rId35"/>
            </p:custDataLst>
          </p:nvPr>
        </p:nvGrpSpPr>
        <p:grpSpPr>
          <a:xfrm>
            <a:off x="6622500" y="4242341"/>
            <a:ext cx="4352477" cy="790095"/>
            <a:chOff x="742476" y="7276183"/>
            <a:chExt cx="4352039" cy="789904"/>
          </a:xfrm>
        </p:grpSpPr>
        <p:sp>
          <p:nvSpPr>
            <p:cNvPr id="12" name="MH_Number_5"/>
            <p:cNvSpPr txBox="1">
              <a:spLocks noChangeArrowheads="1"/>
            </p:cNvSpPr>
            <p:nvPr>
              <p:custDataLst>
                <p:tags r:id="rId36"/>
              </p:custDataLst>
            </p:nvPr>
          </p:nvSpPr>
          <p:spPr bwMode="auto">
            <a:xfrm>
              <a:off x="742476" y="7276183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3200">
                  <a:latin typeface="+mn-lt"/>
                  <a:ea typeface="+mn-ea"/>
                </a:rPr>
                <a:t>8</a:t>
              </a:r>
              <a:endParaRPr lang="en-US" sz="3200">
                <a:latin typeface="+mn-lt"/>
                <a:ea typeface="+mn-ea"/>
              </a:endParaRPr>
            </a:p>
          </p:txBody>
        </p:sp>
        <p:sp>
          <p:nvSpPr>
            <p:cNvPr id="20" name="MH_Entry_5"/>
            <p:cNvSpPr/>
            <p:nvPr>
              <p:custDataLst>
                <p:tags r:id="rId37"/>
              </p:custDataLst>
            </p:nvPr>
          </p:nvSpPr>
          <p:spPr>
            <a:xfrm>
              <a:off x="1435658" y="7298060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饭店康乐部</a:t>
              </a:r>
              <a:endParaRPr lang="zh-CN" altLang="en-US" spc="63" dirty="0">
                <a:solidFill>
                  <a:srgbClr val="FFFFFF"/>
                </a:solidFill>
              </a:endParaRPr>
            </a:p>
            <a:p>
              <a:r>
                <a:rPr lang="zh-CN" altLang="en-US" spc="63" dirty="0">
                  <a:solidFill>
                    <a:srgbClr val="FFFFFF"/>
                  </a:solidFill>
                </a:rPr>
                <a:t>人力资源及营销管理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21" name="MH_Others_5"/>
            <p:cNvCxnSpPr/>
            <p:nvPr>
              <p:custDataLst>
                <p:tags r:id="rId38"/>
              </p:custDataLst>
            </p:nvPr>
          </p:nvCxnSpPr>
          <p:spPr>
            <a:xfrm>
              <a:off x="890237" y="8066087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>
            <p:custDataLst>
              <p:tags r:id="rId39"/>
            </p:custDataLst>
          </p:nvPr>
        </p:nvGrpSpPr>
        <p:grpSpPr>
          <a:xfrm>
            <a:off x="6623136" y="5028026"/>
            <a:ext cx="4352477" cy="790095"/>
            <a:chOff x="742476" y="7276183"/>
            <a:chExt cx="4352039" cy="789904"/>
          </a:xfrm>
        </p:grpSpPr>
        <p:sp>
          <p:nvSpPr>
            <p:cNvPr id="23" name="MH_Number_5"/>
            <p:cNvSpPr txBox="1">
              <a:spLocks noChangeArrowheads="1"/>
            </p:cNvSpPr>
            <p:nvPr>
              <p:custDataLst>
                <p:tags r:id="rId40"/>
              </p:custDataLst>
            </p:nvPr>
          </p:nvSpPr>
          <p:spPr bwMode="auto">
            <a:xfrm>
              <a:off x="742476" y="7276183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3200">
                  <a:latin typeface="+mn-lt"/>
                  <a:ea typeface="+mn-ea"/>
                </a:rPr>
                <a:t>10</a:t>
              </a:r>
              <a:endParaRPr lang="en-US" sz="3200">
                <a:latin typeface="+mn-lt"/>
                <a:ea typeface="+mn-ea"/>
              </a:endParaRPr>
            </a:p>
          </p:txBody>
        </p:sp>
        <p:sp>
          <p:nvSpPr>
            <p:cNvPr id="24" name="MH_Entry_5"/>
            <p:cNvSpPr/>
            <p:nvPr>
              <p:custDataLst>
                <p:tags r:id="rId41"/>
              </p:custDataLst>
            </p:nvPr>
          </p:nvSpPr>
          <p:spPr>
            <a:xfrm>
              <a:off x="1435658" y="7298060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饭店康乐部卫生管理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25" name="MH_Others_5"/>
            <p:cNvCxnSpPr/>
            <p:nvPr>
              <p:custDataLst>
                <p:tags r:id="rId42"/>
              </p:custDataLst>
            </p:nvPr>
          </p:nvCxnSpPr>
          <p:spPr>
            <a:xfrm>
              <a:off x="890237" y="8066087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4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4983986" y="4492490"/>
            <a:ext cx="2408013" cy="501650"/>
            <a:chOff x="2512832" y="3163435"/>
            <a:chExt cx="2050362" cy="765281"/>
          </a:xfrm>
        </p:grpSpPr>
        <p:sp>
          <p:nvSpPr>
            <p:cNvPr id="5" name="MH_Text_1"/>
            <p:cNvSpPr/>
            <p:nvPr>
              <p:custDataLst>
                <p:tags r:id="rId2"/>
              </p:custDataLst>
            </p:nvPr>
          </p:nvSpPr>
          <p:spPr>
            <a:xfrm>
              <a:off x="2512832" y="3163435"/>
              <a:ext cx="2041632" cy="76528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Other_2"/>
            <p:cNvSpPr/>
            <p:nvPr>
              <p:custDataLst>
                <p:tags r:id="rId3"/>
              </p:custDataLst>
            </p:nvPr>
          </p:nvSpPr>
          <p:spPr>
            <a:xfrm rot="16200000">
              <a:off x="4155586" y="302256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1612573" y="1575696"/>
            <a:ext cx="6132195" cy="703660"/>
            <a:chOff x="826350" y="3169425"/>
            <a:chExt cx="5108327" cy="585343"/>
          </a:xfrm>
        </p:grpSpPr>
        <p:sp>
          <p:nvSpPr>
            <p:cNvPr id="8" name="MH_Other_1"/>
            <p:cNvSpPr/>
            <p:nvPr>
              <p:custDataLst>
                <p:tags r:id="rId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ym typeface="+mn-ea"/>
                </a:rPr>
                <a:t>壁球领班岗位职责及任职要求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>
                <a:sym typeface="+mn-ea"/>
              </a:rPr>
              <a:t>康体运动类主要岗位职责及任职要求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2.2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>
            <a:off x="5085080" y="2420460"/>
            <a:ext cx="2379345" cy="2580164"/>
            <a:chOff x="1526620" y="3157382"/>
            <a:chExt cx="3028020" cy="3934059"/>
          </a:xfrm>
        </p:grpSpPr>
        <p:sp>
          <p:nvSpPr>
            <p:cNvPr id="2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892791" y="3163435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078412" y="300804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9" name="MH_SubTitle_1"/>
            <p:cNvSpPr/>
            <p:nvPr>
              <p:custDataLst>
                <p:tags r:id="rId12"/>
              </p:custDataLst>
            </p:nvPr>
          </p:nvSpPr>
          <p:spPr>
            <a:xfrm>
              <a:off x="3788542" y="6325591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13"/>
            </p:custDataLst>
          </p:nvPr>
        </p:nvGrpSpPr>
        <p:grpSpPr>
          <a:xfrm>
            <a:off x="4596296" y="2612544"/>
            <a:ext cx="3709877" cy="989965"/>
            <a:chOff x="-2236384" y="4062414"/>
            <a:chExt cx="3666570" cy="1511136"/>
          </a:xfrm>
        </p:grpSpPr>
        <p:sp>
          <p:nvSpPr>
            <p:cNvPr id="31" name="MH_Text_2"/>
            <p:cNvSpPr/>
            <p:nvPr>
              <p:custDataLst>
                <p:tags r:id="rId14"/>
              </p:custDataLst>
            </p:nvPr>
          </p:nvSpPr>
          <p:spPr>
            <a:xfrm flipH="1">
              <a:off x="-2235129" y="4807804"/>
              <a:ext cx="2334625" cy="76574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任职要求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5"/>
              </p:custDataLst>
            </p:nvPr>
          </p:nvSpPr>
          <p:spPr>
            <a:xfrm>
              <a:off x="-2236384" y="4805866"/>
              <a:ext cx="559808" cy="76574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8611981" y="3586924"/>
            <a:ext cx="168875" cy="563347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2.2.9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3" name="MH_Other_5"/>
          <p:cNvSpPr/>
          <p:nvPr>
            <p:custDataLst>
              <p:tags r:id="rId18"/>
            </p:custDataLst>
          </p:nvPr>
        </p:nvSpPr>
        <p:spPr>
          <a:xfrm rot="16200000">
            <a:off x="4932680" y="4272280"/>
            <a:ext cx="173355" cy="614045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12" name="组合 11"/>
          <p:cNvGrpSpPr/>
          <p:nvPr>
            <p:custDataLst>
              <p:tags r:id="rId19"/>
            </p:custDataLst>
          </p:nvPr>
        </p:nvGrpSpPr>
        <p:grpSpPr>
          <a:xfrm>
            <a:off x="4594860" y="4498975"/>
            <a:ext cx="2712720" cy="1228090"/>
            <a:chOff x="-2236384" y="3697862"/>
            <a:chExt cx="4081185" cy="1875117"/>
          </a:xfrm>
        </p:grpSpPr>
        <p:sp>
          <p:nvSpPr>
            <p:cNvPr id="13" name="MH_Text_2"/>
            <p:cNvSpPr/>
            <p:nvPr>
              <p:custDataLst>
                <p:tags r:id="rId20"/>
              </p:custDataLst>
            </p:nvPr>
          </p:nvSpPr>
          <p:spPr>
            <a:xfrm flipH="1">
              <a:off x="-2235104" y="4807666"/>
              <a:ext cx="329966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任职要求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SubTitle_2"/>
            <p:cNvSpPr/>
            <p:nvPr>
              <p:custDataLst>
                <p:tags r:id="rId21"/>
              </p:custDataLst>
            </p:nvPr>
          </p:nvSpPr>
          <p:spPr>
            <a:xfrm>
              <a:off x="-2236384" y="4806062"/>
              <a:ext cx="854068" cy="76594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5" name="MH_Other_3"/>
            <p:cNvSpPr/>
            <p:nvPr>
              <p:custDataLst>
                <p:tags r:id="rId22"/>
              </p:custDataLst>
            </p:nvPr>
          </p:nvSpPr>
          <p:spPr>
            <a:xfrm rot="16200000">
              <a:off x="1437193" y="354852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21" name="MH_Other_4"/>
          <p:cNvSpPr/>
          <p:nvPr>
            <p:custDataLst>
              <p:tags r:id="rId23"/>
            </p:custDataLst>
          </p:nvPr>
        </p:nvSpPr>
        <p:spPr>
          <a:xfrm rot="16200000">
            <a:off x="6924675" y="5671820"/>
            <a:ext cx="173355" cy="6540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23" name="组合 22"/>
          <p:cNvGrpSpPr/>
          <p:nvPr>
            <p:custDataLst>
              <p:tags r:id="rId24"/>
            </p:custDataLst>
          </p:nvPr>
        </p:nvGrpSpPr>
        <p:grpSpPr>
          <a:xfrm>
            <a:off x="1612573" y="3784226"/>
            <a:ext cx="6132195" cy="703660"/>
            <a:chOff x="826350" y="3169425"/>
            <a:chExt cx="5108327" cy="585343"/>
          </a:xfrm>
        </p:grpSpPr>
        <p:sp>
          <p:nvSpPr>
            <p:cNvPr id="25" name="MH_Other_1"/>
            <p:cNvSpPr/>
            <p:nvPr>
              <p:custDataLst>
                <p:tags r:id="rId2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6" name="MH_SubTitle_1"/>
            <p:cNvSpPr/>
            <p:nvPr>
              <p:custDataLst>
                <p:tags r:id="rId2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壁球服务员岗位职责及任职要求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684020" y="395351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2.2.10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4983986" y="4492490"/>
            <a:ext cx="2408013" cy="501650"/>
            <a:chOff x="2512832" y="3163435"/>
            <a:chExt cx="2050362" cy="765281"/>
          </a:xfrm>
        </p:grpSpPr>
        <p:sp>
          <p:nvSpPr>
            <p:cNvPr id="5" name="MH_Text_1"/>
            <p:cNvSpPr/>
            <p:nvPr>
              <p:custDataLst>
                <p:tags r:id="rId2"/>
              </p:custDataLst>
            </p:nvPr>
          </p:nvSpPr>
          <p:spPr>
            <a:xfrm>
              <a:off x="2512832" y="3163435"/>
              <a:ext cx="2041632" cy="76528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Other_2"/>
            <p:cNvSpPr/>
            <p:nvPr>
              <p:custDataLst>
                <p:tags r:id="rId3"/>
              </p:custDataLst>
            </p:nvPr>
          </p:nvSpPr>
          <p:spPr>
            <a:xfrm rot="16200000">
              <a:off x="4155586" y="302256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1611870" y="1574963"/>
            <a:ext cx="7182776" cy="703554"/>
            <a:chOff x="826350" y="3169425"/>
            <a:chExt cx="5108327" cy="585343"/>
          </a:xfrm>
        </p:grpSpPr>
        <p:sp>
          <p:nvSpPr>
            <p:cNvPr id="8" name="MH_Other_1"/>
            <p:cNvSpPr/>
            <p:nvPr>
              <p:custDataLst>
                <p:tags r:id="rId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ym typeface="+mn-ea"/>
                </a:rPr>
                <a:t>羽毛球（乒乓球）领班岗位职责及任职要求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>
                <a:sym typeface="+mn-ea"/>
              </a:rPr>
              <a:t>康体运动类主要岗位职责及任职要求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2.2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>
            <a:off x="5085080" y="2420460"/>
            <a:ext cx="2379345" cy="2580164"/>
            <a:chOff x="1526620" y="3157382"/>
            <a:chExt cx="3028020" cy="3934059"/>
          </a:xfrm>
        </p:grpSpPr>
        <p:sp>
          <p:nvSpPr>
            <p:cNvPr id="2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892791" y="3163435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078412" y="300804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9" name="MH_SubTitle_1"/>
            <p:cNvSpPr/>
            <p:nvPr>
              <p:custDataLst>
                <p:tags r:id="rId12"/>
              </p:custDataLst>
            </p:nvPr>
          </p:nvSpPr>
          <p:spPr>
            <a:xfrm>
              <a:off x="3788542" y="6325591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13"/>
            </p:custDataLst>
          </p:nvPr>
        </p:nvGrpSpPr>
        <p:grpSpPr>
          <a:xfrm>
            <a:off x="4596296" y="2612544"/>
            <a:ext cx="3709877" cy="989965"/>
            <a:chOff x="-2236384" y="4062414"/>
            <a:chExt cx="3666570" cy="1511136"/>
          </a:xfrm>
        </p:grpSpPr>
        <p:sp>
          <p:nvSpPr>
            <p:cNvPr id="31" name="MH_Text_2"/>
            <p:cNvSpPr/>
            <p:nvPr>
              <p:custDataLst>
                <p:tags r:id="rId14"/>
              </p:custDataLst>
            </p:nvPr>
          </p:nvSpPr>
          <p:spPr>
            <a:xfrm flipH="1">
              <a:off x="-2235129" y="4807804"/>
              <a:ext cx="2334625" cy="76574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任职要求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5"/>
              </p:custDataLst>
            </p:nvPr>
          </p:nvSpPr>
          <p:spPr>
            <a:xfrm>
              <a:off x="-2236384" y="4805866"/>
              <a:ext cx="559808" cy="76574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8611981" y="3586924"/>
            <a:ext cx="168875" cy="563347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2.2.11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3" name="MH_Other_5"/>
          <p:cNvSpPr/>
          <p:nvPr>
            <p:custDataLst>
              <p:tags r:id="rId18"/>
            </p:custDataLst>
          </p:nvPr>
        </p:nvSpPr>
        <p:spPr>
          <a:xfrm rot="16200000">
            <a:off x="4932680" y="4272280"/>
            <a:ext cx="173355" cy="614045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12" name="组合 11"/>
          <p:cNvGrpSpPr/>
          <p:nvPr>
            <p:custDataLst>
              <p:tags r:id="rId19"/>
            </p:custDataLst>
          </p:nvPr>
        </p:nvGrpSpPr>
        <p:grpSpPr>
          <a:xfrm>
            <a:off x="4594860" y="4498975"/>
            <a:ext cx="2712720" cy="1228090"/>
            <a:chOff x="-2236384" y="3697862"/>
            <a:chExt cx="4081185" cy="1875117"/>
          </a:xfrm>
        </p:grpSpPr>
        <p:sp>
          <p:nvSpPr>
            <p:cNvPr id="13" name="MH_Text_2"/>
            <p:cNvSpPr/>
            <p:nvPr>
              <p:custDataLst>
                <p:tags r:id="rId20"/>
              </p:custDataLst>
            </p:nvPr>
          </p:nvSpPr>
          <p:spPr>
            <a:xfrm flipH="1">
              <a:off x="-2235104" y="4807666"/>
              <a:ext cx="329966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任职要求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SubTitle_2"/>
            <p:cNvSpPr/>
            <p:nvPr>
              <p:custDataLst>
                <p:tags r:id="rId21"/>
              </p:custDataLst>
            </p:nvPr>
          </p:nvSpPr>
          <p:spPr>
            <a:xfrm>
              <a:off x="-2236384" y="4806062"/>
              <a:ext cx="854068" cy="76594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5" name="MH_Other_3"/>
            <p:cNvSpPr/>
            <p:nvPr>
              <p:custDataLst>
                <p:tags r:id="rId22"/>
              </p:custDataLst>
            </p:nvPr>
          </p:nvSpPr>
          <p:spPr>
            <a:xfrm rot="16200000">
              <a:off x="1437193" y="354852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21" name="MH_Other_4"/>
          <p:cNvSpPr/>
          <p:nvPr>
            <p:custDataLst>
              <p:tags r:id="rId23"/>
            </p:custDataLst>
          </p:nvPr>
        </p:nvSpPr>
        <p:spPr>
          <a:xfrm rot="16200000">
            <a:off x="6924675" y="5671820"/>
            <a:ext cx="173355" cy="6540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23" name="组合 22"/>
          <p:cNvGrpSpPr/>
          <p:nvPr>
            <p:custDataLst>
              <p:tags r:id="rId24"/>
            </p:custDataLst>
          </p:nvPr>
        </p:nvGrpSpPr>
        <p:grpSpPr>
          <a:xfrm>
            <a:off x="1611870" y="3783160"/>
            <a:ext cx="7182776" cy="703554"/>
            <a:chOff x="826350" y="3169425"/>
            <a:chExt cx="5108327" cy="585343"/>
          </a:xfrm>
        </p:grpSpPr>
        <p:sp>
          <p:nvSpPr>
            <p:cNvPr id="25" name="MH_Other_1"/>
            <p:cNvSpPr/>
            <p:nvPr>
              <p:custDataLst>
                <p:tags r:id="rId2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6" name="MH_SubTitle_1"/>
            <p:cNvSpPr/>
            <p:nvPr>
              <p:custDataLst>
                <p:tags r:id="rId2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羽毛球（乒乓球）服务员岗位职责及任职要求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684020" y="395351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2.2.12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4983986" y="4492490"/>
            <a:ext cx="2408013" cy="501650"/>
            <a:chOff x="2512832" y="3163435"/>
            <a:chExt cx="2050362" cy="765281"/>
          </a:xfrm>
        </p:grpSpPr>
        <p:sp>
          <p:nvSpPr>
            <p:cNvPr id="5" name="MH_Text_1"/>
            <p:cNvSpPr/>
            <p:nvPr>
              <p:custDataLst>
                <p:tags r:id="rId2"/>
              </p:custDataLst>
            </p:nvPr>
          </p:nvSpPr>
          <p:spPr>
            <a:xfrm>
              <a:off x="2512832" y="3163435"/>
              <a:ext cx="2041632" cy="76528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Other_2"/>
            <p:cNvSpPr/>
            <p:nvPr>
              <p:custDataLst>
                <p:tags r:id="rId3"/>
              </p:custDataLst>
            </p:nvPr>
          </p:nvSpPr>
          <p:spPr>
            <a:xfrm rot="16200000">
              <a:off x="4155586" y="302256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1612573" y="1575696"/>
            <a:ext cx="6132195" cy="703660"/>
            <a:chOff x="826350" y="3169425"/>
            <a:chExt cx="5108327" cy="585343"/>
          </a:xfrm>
        </p:grpSpPr>
        <p:sp>
          <p:nvSpPr>
            <p:cNvPr id="8" name="MH_Other_1"/>
            <p:cNvSpPr/>
            <p:nvPr>
              <p:custDataLst>
                <p:tags r:id="rId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ym typeface="+mn-ea"/>
                </a:rPr>
                <a:t>沙狐球领班岗位职责及任职要求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>
                <a:sym typeface="+mn-ea"/>
              </a:rPr>
              <a:t>康体运动类主要岗位职责及任职要求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2.2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>
            <a:off x="5085080" y="2420460"/>
            <a:ext cx="2379345" cy="2580164"/>
            <a:chOff x="1526620" y="3157382"/>
            <a:chExt cx="3028020" cy="3934059"/>
          </a:xfrm>
        </p:grpSpPr>
        <p:sp>
          <p:nvSpPr>
            <p:cNvPr id="2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892791" y="3163435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078412" y="300804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9" name="MH_SubTitle_1"/>
            <p:cNvSpPr/>
            <p:nvPr>
              <p:custDataLst>
                <p:tags r:id="rId12"/>
              </p:custDataLst>
            </p:nvPr>
          </p:nvSpPr>
          <p:spPr>
            <a:xfrm>
              <a:off x="3788542" y="6325591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13"/>
            </p:custDataLst>
          </p:nvPr>
        </p:nvGrpSpPr>
        <p:grpSpPr>
          <a:xfrm>
            <a:off x="4596296" y="2612544"/>
            <a:ext cx="3709877" cy="989965"/>
            <a:chOff x="-2236384" y="4062414"/>
            <a:chExt cx="3666570" cy="1511136"/>
          </a:xfrm>
        </p:grpSpPr>
        <p:sp>
          <p:nvSpPr>
            <p:cNvPr id="31" name="MH_Text_2"/>
            <p:cNvSpPr/>
            <p:nvPr>
              <p:custDataLst>
                <p:tags r:id="rId14"/>
              </p:custDataLst>
            </p:nvPr>
          </p:nvSpPr>
          <p:spPr>
            <a:xfrm flipH="1">
              <a:off x="-2235129" y="4807804"/>
              <a:ext cx="2334625" cy="76574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任职要求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5"/>
              </p:custDataLst>
            </p:nvPr>
          </p:nvSpPr>
          <p:spPr>
            <a:xfrm>
              <a:off x="-2236384" y="4805866"/>
              <a:ext cx="559808" cy="76574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8611981" y="3586924"/>
            <a:ext cx="168875" cy="563347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2.2.13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3" name="MH_Other_5"/>
          <p:cNvSpPr/>
          <p:nvPr>
            <p:custDataLst>
              <p:tags r:id="rId18"/>
            </p:custDataLst>
          </p:nvPr>
        </p:nvSpPr>
        <p:spPr>
          <a:xfrm rot="16200000">
            <a:off x="4932680" y="4272280"/>
            <a:ext cx="173355" cy="614045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12" name="组合 11"/>
          <p:cNvGrpSpPr/>
          <p:nvPr>
            <p:custDataLst>
              <p:tags r:id="rId19"/>
            </p:custDataLst>
          </p:nvPr>
        </p:nvGrpSpPr>
        <p:grpSpPr>
          <a:xfrm>
            <a:off x="4594860" y="4498975"/>
            <a:ext cx="2712720" cy="1228090"/>
            <a:chOff x="-2236384" y="3697862"/>
            <a:chExt cx="4081185" cy="1875117"/>
          </a:xfrm>
        </p:grpSpPr>
        <p:sp>
          <p:nvSpPr>
            <p:cNvPr id="13" name="MH_Text_2"/>
            <p:cNvSpPr/>
            <p:nvPr>
              <p:custDataLst>
                <p:tags r:id="rId20"/>
              </p:custDataLst>
            </p:nvPr>
          </p:nvSpPr>
          <p:spPr>
            <a:xfrm flipH="1">
              <a:off x="-2235104" y="4807666"/>
              <a:ext cx="329966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素质要求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SubTitle_2"/>
            <p:cNvSpPr/>
            <p:nvPr>
              <p:custDataLst>
                <p:tags r:id="rId21"/>
              </p:custDataLst>
            </p:nvPr>
          </p:nvSpPr>
          <p:spPr>
            <a:xfrm>
              <a:off x="-2236384" y="4806062"/>
              <a:ext cx="854068" cy="76594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5" name="MH_Other_3"/>
            <p:cNvSpPr/>
            <p:nvPr>
              <p:custDataLst>
                <p:tags r:id="rId22"/>
              </p:custDataLst>
            </p:nvPr>
          </p:nvSpPr>
          <p:spPr>
            <a:xfrm rot="16200000">
              <a:off x="1437193" y="354852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21" name="MH_Other_4"/>
          <p:cNvSpPr/>
          <p:nvPr>
            <p:custDataLst>
              <p:tags r:id="rId23"/>
            </p:custDataLst>
          </p:nvPr>
        </p:nvSpPr>
        <p:spPr>
          <a:xfrm rot="16200000">
            <a:off x="6924675" y="5671820"/>
            <a:ext cx="173355" cy="6540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23" name="组合 22"/>
          <p:cNvGrpSpPr/>
          <p:nvPr>
            <p:custDataLst>
              <p:tags r:id="rId24"/>
            </p:custDataLst>
          </p:nvPr>
        </p:nvGrpSpPr>
        <p:grpSpPr>
          <a:xfrm>
            <a:off x="1612573" y="3784226"/>
            <a:ext cx="6132195" cy="703660"/>
            <a:chOff x="826350" y="3169425"/>
            <a:chExt cx="5108327" cy="585343"/>
          </a:xfrm>
        </p:grpSpPr>
        <p:sp>
          <p:nvSpPr>
            <p:cNvPr id="25" name="MH_Other_1"/>
            <p:cNvSpPr/>
            <p:nvPr>
              <p:custDataLst>
                <p:tags r:id="rId2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6" name="MH_SubTitle_1"/>
            <p:cNvSpPr/>
            <p:nvPr>
              <p:custDataLst>
                <p:tags r:id="rId2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沙狐球服务员岗位职责及任职要求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684020" y="395351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2.2.14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4983986" y="4492490"/>
            <a:ext cx="2408013" cy="501650"/>
            <a:chOff x="2512832" y="3163435"/>
            <a:chExt cx="2050362" cy="765281"/>
          </a:xfrm>
        </p:grpSpPr>
        <p:sp>
          <p:nvSpPr>
            <p:cNvPr id="5" name="MH_Text_1"/>
            <p:cNvSpPr/>
            <p:nvPr>
              <p:custDataLst>
                <p:tags r:id="rId2"/>
              </p:custDataLst>
            </p:nvPr>
          </p:nvSpPr>
          <p:spPr>
            <a:xfrm>
              <a:off x="2512832" y="3163435"/>
              <a:ext cx="2041632" cy="76528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Other_2"/>
            <p:cNvSpPr/>
            <p:nvPr>
              <p:custDataLst>
                <p:tags r:id="rId3"/>
              </p:custDataLst>
            </p:nvPr>
          </p:nvSpPr>
          <p:spPr>
            <a:xfrm rot="16200000">
              <a:off x="4155586" y="302256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1612573" y="1575696"/>
            <a:ext cx="6132195" cy="703660"/>
            <a:chOff x="826350" y="3169425"/>
            <a:chExt cx="5108327" cy="585343"/>
          </a:xfrm>
        </p:grpSpPr>
        <p:sp>
          <p:nvSpPr>
            <p:cNvPr id="8" name="MH_Other_1"/>
            <p:cNvSpPr/>
            <p:nvPr>
              <p:custDataLst>
                <p:tags r:id="rId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ym typeface="+mn-ea"/>
                </a:rPr>
                <a:t>游泳池领班岗位职责及任职要求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>
                <a:sym typeface="+mn-ea"/>
              </a:rPr>
              <a:t>康体运动类主要岗位职责及任职要求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2.2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>
            <a:off x="5085080" y="2420460"/>
            <a:ext cx="2379345" cy="2580164"/>
            <a:chOff x="1526620" y="3157382"/>
            <a:chExt cx="3028020" cy="3934059"/>
          </a:xfrm>
        </p:grpSpPr>
        <p:sp>
          <p:nvSpPr>
            <p:cNvPr id="2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892791" y="3163435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078412" y="300804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9" name="MH_SubTitle_1"/>
            <p:cNvSpPr/>
            <p:nvPr>
              <p:custDataLst>
                <p:tags r:id="rId12"/>
              </p:custDataLst>
            </p:nvPr>
          </p:nvSpPr>
          <p:spPr>
            <a:xfrm>
              <a:off x="3788542" y="6325591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13"/>
            </p:custDataLst>
          </p:nvPr>
        </p:nvGrpSpPr>
        <p:grpSpPr>
          <a:xfrm>
            <a:off x="4596296" y="2612544"/>
            <a:ext cx="3709877" cy="989965"/>
            <a:chOff x="-2236384" y="4062414"/>
            <a:chExt cx="3666570" cy="1511136"/>
          </a:xfrm>
        </p:grpSpPr>
        <p:sp>
          <p:nvSpPr>
            <p:cNvPr id="31" name="MH_Text_2"/>
            <p:cNvSpPr/>
            <p:nvPr>
              <p:custDataLst>
                <p:tags r:id="rId14"/>
              </p:custDataLst>
            </p:nvPr>
          </p:nvSpPr>
          <p:spPr>
            <a:xfrm flipH="1">
              <a:off x="-2235129" y="4807804"/>
              <a:ext cx="2334625" cy="76574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任职条件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5"/>
              </p:custDataLst>
            </p:nvPr>
          </p:nvSpPr>
          <p:spPr>
            <a:xfrm>
              <a:off x="-2236384" y="4805866"/>
              <a:ext cx="559808" cy="76574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8611981" y="3586924"/>
            <a:ext cx="168875" cy="563347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2.2.15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3" name="MH_Other_5"/>
          <p:cNvSpPr/>
          <p:nvPr>
            <p:custDataLst>
              <p:tags r:id="rId18"/>
            </p:custDataLst>
          </p:nvPr>
        </p:nvSpPr>
        <p:spPr>
          <a:xfrm rot="16200000">
            <a:off x="4932680" y="4272280"/>
            <a:ext cx="173355" cy="614045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12" name="组合 11"/>
          <p:cNvGrpSpPr/>
          <p:nvPr>
            <p:custDataLst>
              <p:tags r:id="rId19"/>
            </p:custDataLst>
          </p:nvPr>
        </p:nvGrpSpPr>
        <p:grpSpPr>
          <a:xfrm>
            <a:off x="4594860" y="4498975"/>
            <a:ext cx="2712720" cy="1228090"/>
            <a:chOff x="-2236384" y="3697862"/>
            <a:chExt cx="4081185" cy="1875117"/>
          </a:xfrm>
        </p:grpSpPr>
        <p:sp>
          <p:nvSpPr>
            <p:cNvPr id="13" name="MH_Text_2"/>
            <p:cNvSpPr/>
            <p:nvPr>
              <p:custDataLst>
                <p:tags r:id="rId20"/>
              </p:custDataLst>
            </p:nvPr>
          </p:nvSpPr>
          <p:spPr>
            <a:xfrm flipH="1">
              <a:off x="-2235104" y="4807666"/>
              <a:ext cx="329966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任职要求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SubTitle_2"/>
            <p:cNvSpPr/>
            <p:nvPr>
              <p:custDataLst>
                <p:tags r:id="rId21"/>
              </p:custDataLst>
            </p:nvPr>
          </p:nvSpPr>
          <p:spPr>
            <a:xfrm>
              <a:off x="-2236384" y="4806062"/>
              <a:ext cx="854068" cy="76594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5" name="MH_Other_3"/>
            <p:cNvSpPr/>
            <p:nvPr>
              <p:custDataLst>
                <p:tags r:id="rId22"/>
              </p:custDataLst>
            </p:nvPr>
          </p:nvSpPr>
          <p:spPr>
            <a:xfrm rot="16200000">
              <a:off x="1437193" y="354852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21" name="MH_Other_4"/>
          <p:cNvSpPr/>
          <p:nvPr>
            <p:custDataLst>
              <p:tags r:id="rId23"/>
            </p:custDataLst>
          </p:nvPr>
        </p:nvSpPr>
        <p:spPr>
          <a:xfrm rot="16200000">
            <a:off x="6924675" y="5671820"/>
            <a:ext cx="173355" cy="6540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23" name="组合 22"/>
          <p:cNvGrpSpPr/>
          <p:nvPr>
            <p:custDataLst>
              <p:tags r:id="rId24"/>
            </p:custDataLst>
          </p:nvPr>
        </p:nvGrpSpPr>
        <p:grpSpPr>
          <a:xfrm>
            <a:off x="1612573" y="3784226"/>
            <a:ext cx="6132195" cy="703660"/>
            <a:chOff x="826350" y="3169425"/>
            <a:chExt cx="5108327" cy="585343"/>
          </a:xfrm>
        </p:grpSpPr>
        <p:sp>
          <p:nvSpPr>
            <p:cNvPr id="25" name="MH_Other_1"/>
            <p:cNvSpPr/>
            <p:nvPr>
              <p:custDataLst>
                <p:tags r:id="rId2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6" name="MH_SubTitle_1"/>
            <p:cNvSpPr/>
            <p:nvPr>
              <p:custDataLst>
                <p:tags r:id="rId2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游泳池服务员岗位职责及任职要求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684020" y="395351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2.2.16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4983986" y="4492490"/>
            <a:ext cx="2408013" cy="501650"/>
            <a:chOff x="2512832" y="3163435"/>
            <a:chExt cx="2050362" cy="765281"/>
          </a:xfrm>
        </p:grpSpPr>
        <p:sp>
          <p:nvSpPr>
            <p:cNvPr id="5" name="MH_Text_1"/>
            <p:cNvSpPr/>
            <p:nvPr>
              <p:custDataLst>
                <p:tags r:id="rId2"/>
              </p:custDataLst>
            </p:nvPr>
          </p:nvSpPr>
          <p:spPr>
            <a:xfrm>
              <a:off x="2512832" y="3163435"/>
              <a:ext cx="2041632" cy="76528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Other_2"/>
            <p:cNvSpPr/>
            <p:nvPr>
              <p:custDataLst>
                <p:tags r:id="rId3"/>
              </p:custDataLst>
            </p:nvPr>
          </p:nvSpPr>
          <p:spPr>
            <a:xfrm rot="16200000">
              <a:off x="4155586" y="302256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1612360" y="1575452"/>
            <a:ext cx="6758224" cy="703625"/>
            <a:chOff x="826350" y="3169425"/>
            <a:chExt cx="5108327" cy="585343"/>
          </a:xfrm>
        </p:grpSpPr>
        <p:sp>
          <p:nvSpPr>
            <p:cNvPr id="8" name="MH_Other_1"/>
            <p:cNvSpPr/>
            <p:nvPr>
              <p:custDataLst>
                <p:tags r:id="rId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ym typeface="+mn-ea"/>
                </a:rPr>
                <a:t>健身房（瑜伽）领班岗位职责及任职要求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>
                <a:sym typeface="+mn-ea"/>
              </a:rPr>
              <a:t>康体运动类主要岗位职责及任职要求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2.2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>
            <a:off x="5085080" y="2420460"/>
            <a:ext cx="2379345" cy="2580164"/>
            <a:chOff x="1526620" y="3157382"/>
            <a:chExt cx="3028020" cy="3934059"/>
          </a:xfrm>
        </p:grpSpPr>
        <p:sp>
          <p:nvSpPr>
            <p:cNvPr id="2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892791" y="3163435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078412" y="300804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9" name="MH_SubTitle_1"/>
            <p:cNvSpPr/>
            <p:nvPr>
              <p:custDataLst>
                <p:tags r:id="rId12"/>
              </p:custDataLst>
            </p:nvPr>
          </p:nvSpPr>
          <p:spPr>
            <a:xfrm>
              <a:off x="3788542" y="6325591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13"/>
            </p:custDataLst>
          </p:nvPr>
        </p:nvGrpSpPr>
        <p:grpSpPr>
          <a:xfrm>
            <a:off x="4596296" y="2612544"/>
            <a:ext cx="3709877" cy="989965"/>
            <a:chOff x="-2236384" y="4062414"/>
            <a:chExt cx="3666570" cy="1511136"/>
          </a:xfrm>
        </p:grpSpPr>
        <p:sp>
          <p:nvSpPr>
            <p:cNvPr id="31" name="MH_Text_2"/>
            <p:cNvSpPr/>
            <p:nvPr>
              <p:custDataLst>
                <p:tags r:id="rId14"/>
              </p:custDataLst>
            </p:nvPr>
          </p:nvSpPr>
          <p:spPr>
            <a:xfrm flipH="1">
              <a:off x="-2235129" y="4807804"/>
              <a:ext cx="2334625" cy="76574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任职条件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5"/>
              </p:custDataLst>
            </p:nvPr>
          </p:nvSpPr>
          <p:spPr>
            <a:xfrm>
              <a:off x="-2236384" y="4805866"/>
              <a:ext cx="559808" cy="76574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8611981" y="3586924"/>
            <a:ext cx="168875" cy="563347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2.2.17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3" name="MH_Other_5"/>
          <p:cNvSpPr/>
          <p:nvPr>
            <p:custDataLst>
              <p:tags r:id="rId18"/>
            </p:custDataLst>
          </p:nvPr>
        </p:nvSpPr>
        <p:spPr>
          <a:xfrm rot="16200000">
            <a:off x="4932680" y="4272280"/>
            <a:ext cx="173355" cy="614045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12" name="组合 11"/>
          <p:cNvGrpSpPr/>
          <p:nvPr>
            <p:custDataLst>
              <p:tags r:id="rId19"/>
            </p:custDataLst>
          </p:nvPr>
        </p:nvGrpSpPr>
        <p:grpSpPr>
          <a:xfrm>
            <a:off x="4594860" y="4498975"/>
            <a:ext cx="2712720" cy="1228090"/>
            <a:chOff x="-2236384" y="3697862"/>
            <a:chExt cx="4081185" cy="1875117"/>
          </a:xfrm>
        </p:grpSpPr>
        <p:sp>
          <p:nvSpPr>
            <p:cNvPr id="13" name="MH_Text_2"/>
            <p:cNvSpPr/>
            <p:nvPr>
              <p:custDataLst>
                <p:tags r:id="rId20"/>
              </p:custDataLst>
            </p:nvPr>
          </p:nvSpPr>
          <p:spPr>
            <a:xfrm flipH="1">
              <a:off x="-2235104" y="4807666"/>
              <a:ext cx="329966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任职条件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SubTitle_2"/>
            <p:cNvSpPr/>
            <p:nvPr>
              <p:custDataLst>
                <p:tags r:id="rId21"/>
              </p:custDataLst>
            </p:nvPr>
          </p:nvSpPr>
          <p:spPr>
            <a:xfrm>
              <a:off x="-2236384" y="4806062"/>
              <a:ext cx="854068" cy="76594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5" name="MH_Other_3"/>
            <p:cNvSpPr/>
            <p:nvPr>
              <p:custDataLst>
                <p:tags r:id="rId22"/>
              </p:custDataLst>
            </p:nvPr>
          </p:nvSpPr>
          <p:spPr>
            <a:xfrm rot="16200000">
              <a:off x="1437193" y="354852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21" name="MH_Other_4"/>
          <p:cNvSpPr/>
          <p:nvPr>
            <p:custDataLst>
              <p:tags r:id="rId23"/>
            </p:custDataLst>
          </p:nvPr>
        </p:nvSpPr>
        <p:spPr>
          <a:xfrm rot="16200000">
            <a:off x="6924675" y="5671820"/>
            <a:ext cx="173355" cy="6540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23" name="组合 22"/>
          <p:cNvGrpSpPr/>
          <p:nvPr>
            <p:custDataLst>
              <p:tags r:id="rId24"/>
            </p:custDataLst>
          </p:nvPr>
        </p:nvGrpSpPr>
        <p:grpSpPr>
          <a:xfrm>
            <a:off x="1612360" y="3783871"/>
            <a:ext cx="6758224" cy="703625"/>
            <a:chOff x="826350" y="3169425"/>
            <a:chExt cx="5108327" cy="585343"/>
          </a:xfrm>
        </p:grpSpPr>
        <p:sp>
          <p:nvSpPr>
            <p:cNvPr id="25" name="MH_Other_1"/>
            <p:cNvSpPr/>
            <p:nvPr>
              <p:custDataLst>
                <p:tags r:id="rId2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6" name="MH_SubTitle_1"/>
            <p:cNvSpPr/>
            <p:nvPr>
              <p:custDataLst>
                <p:tags r:id="rId2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健身房（瑜伽）服务员岗位职责及任职要求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684020" y="395351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2.2.18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4983986" y="4492490"/>
            <a:ext cx="2408013" cy="501650"/>
            <a:chOff x="2512832" y="3163435"/>
            <a:chExt cx="2050362" cy="765281"/>
          </a:xfrm>
        </p:grpSpPr>
        <p:sp>
          <p:nvSpPr>
            <p:cNvPr id="5" name="MH_Text_1"/>
            <p:cNvSpPr/>
            <p:nvPr>
              <p:custDataLst>
                <p:tags r:id="rId2"/>
              </p:custDataLst>
            </p:nvPr>
          </p:nvSpPr>
          <p:spPr>
            <a:xfrm>
              <a:off x="2512832" y="3163435"/>
              <a:ext cx="2041632" cy="76528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Other_2"/>
            <p:cNvSpPr/>
            <p:nvPr>
              <p:custDataLst>
                <p:tags r:id="rId3"/>
              </p:custDataLst>
            </p:nvPr>
          </p:nvSpPr>
          <p:spPr>
            <a:xfrm rot="16200000">
              <a:off x="4155586" y="302256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1612573" y="1575696"/>
            <a:ext cx="6132195" cy="703660"/>
            <a:chOff x="826350" y="3169425"/>
            <a:chExt cx="5108327" cy="585343"/>
          </a:xfrm>
        </p:grpSpPr>
        <p:sp>
          <p:nvSpPr>
            <p:cNvPr id="8" name="MH_Other_1"/>
            <p:cNvSpPr/>
            <p:nvPr>
              <p:custDataLst>
                <p:tags r:id="rId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ym typeface="+mn-ea"/>
                </a:rPr>
                <a:t>室内攀岩领班岗位职责及任职要求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>
                <a:sym typeface="+mn-ea"/>
              </a:rPr>
              <a:t>康体运动类主要岗位职责及任职要求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2.2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>
            <a:off x="5085080" y="2420460"/>
            <a:ext cx="2379345" cy="2580164"/>
            <a:chOff x="1526620" y="3157382"/>
            <a:chExt cx="3028020" cy="3934059"/>
          </a:xfrm>
        </p:grpSpPr>
        <p:sp>
          <p:nvSpPr>
            <p:cNvPr id="2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892791" y="3163435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078412" y="300804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9" name="MH_SubTitle_1"/>
            <p:cNvSpPr/>
            <p:nvPr>
              <p:custDataLst>
                <p:tags r:id="rId12"/>
              </p:custDataLst>
            </p:nvPr>
          </p:nvSpPr>
          <p:spPr>
            <a:xfrm>
              <a:off x="3788542" y="6325591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13"/>
            </p:custDataLst>
          </p:nvPr>
        </p:nvGrpSpPr>
        <p:grpSpPr>
          <a:xfrm>
            <a:off x="4596296" y="2612544"/>
            <a:ext cx="3709877" cy="989965"/>
            <a:chOff x="-2236384" y="4062414"/>
            <a:chExt cx="3666570" cy="1511136"/>
          </a:xfrm>
        </p:grpSpPr>
        <p:sp>
          <p:nvSpPr>
            <p:cNvPr id="31" name="MH_Text_2"/>
            <p:cNvSpPr/>
            <p:nvPr>
              <p:custDataLst>
                <p:tags r:id="rId14"/>
              </p:custDataLst>
            </p:nvPr>
          </p:nvSpPr>
          <p:spPr>
            <a:xfrm flipH="1">
              <a:off x="-2235129" y="4807804"/>
              <a:ext cx="2334625" cy="76574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任职条件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5"/>
              </p:custDataLst>
            </p:nvPr>
          </p:nvSpPr>
          <p:spPr>
            <a:xfrm>
              <a:off x="-2236384" y="4805866"/>
              <a:ext cx="559808" cy="76574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8611981" y="3586924"/>
            <a:ext cx="168875" cy="563347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2.2.19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3" name="MH_Other_5"/>
          <p:cNvSpPr/>
          <p:nvPr>
            <p:custDataLst>
              <p:tags r:id="rId18"/>
            </p:custDataLst>
          </p:nvPr>
        </p:nvSpPr>
        <p:spPr>
          <a:xfrm rot="16200000">
            <a:off x="4932680" y="4272280"/>
            <a:ext cx="173355" cy="614045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12" name="组合 11"/>
          <p:cNvGrpSpPr/>
          <p:nvPr>
            <p:custDataLst>
              <p:tags r:id="rId19"/>
            </p:custDataLst>
          </p:nvPr>
        </p:nvGrpSpPr>
        <p:grpSpPr>
          <a:xfrm>
            <a:off x="4594860" y="4498975"/>
            <a:ext cx="2712720" cy="1228090"/>
            <a:chOff x="-2236384" y="3697862"/>
            <a:chExt cx="4081185" cy="1875117"/>
          </a:xfrm>
        </p:grpSpPr>
        <p:sp>
          <p:nvSpPr>
            <p:cNvPr id="13" name="MH_Text_2"/>
            <p:cNvSpPr/>
            <p:nvPr>
              <p:custDataLst>
                <p:tags r:id="rId20"/>
              </p:custDataLst>
            </p:nvPr>
          </p:nvSpPr>
          <p:spPr>
            <a:xfrm flipH="1">
              <a:off x="-2235104" y="4807666"/>
              <a:ext cx="329966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任职要求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SubTitle_2"/>
            <p:cNvSpPr/>
            <p:nvPr>
              <p:custDataLst>
                <p:tags r:id="rId21"/>
              </p:custDataLst>
            </p:nvPr>
          </p:nvSpPr>
          <p:spPr>
            <a:xfrm>
              <a:off x="-2236384" y="4806062"/>
              <a:ext cx="854068" cy="76594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5" name="MH_Other_3"/>
            <p:cNvSpPr/>
            <p:nvPr>
              <p:custDataLst>
                <p:tags r:id="rId22"/>
              </p:custDataLst>
            </p:nvPr>
          </p:nvSpPr>
          <p:spPr>
            <a:xfrm rot="16200000">
              <a:off x="1437193" y="354852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21" name="MH_Other_4"/>
          <p:cNvSpPr/>
          <p:nvPr>
            <p:custDataLst>
              <p:tags r:id="rId23"/>
            </p:custDataLst>
          </p:nvPr>
        </p:nvSpPr>
        <p:spPr>
          <a:xfrm rot="16200000">
            <a:off x="6924675" y="5671820"/>
            <a:ext cx="173355" cy="6540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23" name="组合 22"/>
          <p:cNvGrpSpPr/>
          <p:nvPr>
            <p:custDataLst>
              <p:tags r:id="rId24"/>
            </p:custDataLst>
          </p:nvPr>
        </p:nvGrpSpPr>
        <p:grpSpPr>
          <a:xfrm>
            <a:off x="1612573" y="3784226"/>
            <a:ext cx="6132195" cy="703660"/>
            <a:chOff x="826350" y="3169425"/>
            <a:chExt cx="5108327" cy="585343"/>
          </a:xfrm>
        </p:grpSpPr>
        <p:sp>
          <p:nvSpPr>
            <p:cNvPr id="25" name="MH_Other_1"/>
            <p:cNvSpPr/>
            <p:nvPr>
              <p:custDataLst>
                <p:tags r:id="rId2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6" name="MH_SubTitle_1"/>
            <p:cNvSpPr/>
            <p:nvPr>
              <p:custDataLst>
                <p:tags r:id="rId2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室内攀岩服务员岗位职责及任职要求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684020" y="395351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2.2.20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4983986" y="4492490"/>
            <a:ext cx="2408013" cy="501650"/>
            <a:chOff x="2512832" y="3163435"/>
            <a:chExt cx="2050362" cy="765281"/>
          </a:xfrm>
        </p:grpSpPr>
        <p:sp>
          <p:nvSpPr>
            <p:cNvPr id="5" name="MH_Text_1"/>
            <p:cNvSpPr/>
            <p:nvPr>
              <p:custDataLst>
                <p:tags r:id="rId2"/>
              </p:custDataLst>
            </p:nvPr>
          </p:nvSpPr>
          <p:spPr>
            <a:xfrm>
              <a:off x="2512832" y="3163435"/>
              <a:ext cx="2041632" cy="76528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Other_2"/>
            <p:cNvSpPr/>
            <p:nvPr>
              <p:custDataLst>
                <p:tags r:id="rId3"/>
              </p:custDataLst>
            </p:nvPr>
          </p:nvSpPr>
          <p:spPr>
            <a:xfrm rot="16200000">
              <a:off x="4155586" y="302256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1612573" y="1575696"/>
            <a:ext cx="6132195" cy="703660"/>
            <a:chOff x="826350" y="3169425"/>
            <a:chExt cx="5108327" cy="585343"/>
          </a:xfrm>
        </p:grpSpPr>
        <p:sp>
          <p:nvSpPr>
            <p:cNvPr id="8" name="MH_Other_1"/>
            <p:cNvSpPr/>
            <p:nvPr>
              <p:custDataLst>
                <p:tags r:id="rId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ym typeface="+mn-ea"/>
                </a:rPr>
                <a:t>飞镖领班岗位职责及任职要求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>
                <a:sym typeface="+mn-ea"/>
              </a:rPr>
              <a:t>康体运动类主要岗位职责及任职要求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2.2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>
            <a:off x="5085080" y="2420460"/>
            <a:ext cx="2379345" cy="2580164"/>
            <a:chOff x="1526620" y="3157382"/>
            <a:chExt cx="3028020" cy="3934059"/>
          </a:xfrm>
        </p:grpSpPr>
        <p:sp>
          <p:nvSpPr>
            <p:cNvPr id="2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892791" y="3163435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078412" y="300804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9" name="MH_SubTitle_1"/>
            <p:cNvSpPr/>
            <p:nvPr>
              <p:custDataLst>
                <p:tags r:id="rId12"/>
              </p:custDataLst>
            </p:nvPr>
          </p:nvSpPr>
          <p:spPr>
            <a:xfrm>
              <a:off x="3788542" y="6325591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13"/>
            </p:custDataLst>
          </p:nvPr>
        </p:nvGrpSpPr>
        <p:grpSpPr>
          <a:xfrm>
            <a:off x="4596296" y="2612544"/>
            <a:ext cx="3709877" cy="989965"/>
            <a:chOff x="-2236384" y="4062414"/>
            <a:chExt cx="3666570" cy="1511136"/>
          </a:xfrm>
        </p:grpSpPr>
        <p:sp>
          <p:nvSpPr>
            <p:cNvPr id="31" name="MH_Text_2"/>
            <p:cNvSpPr/>
            <p:nvPr>
              <p:custDataLst>
                <p:tags r:id="rId14"/>
              </p:custDataLst>
            </p:nvPr>
          </p:nvSpPr>
          <p:spPr>
            <a:xfrm flipH="1">
              <a:off x="-2235129" y="4807804"/>
              <a:ext cx="2334625" cy="76574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任职条件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5"/>
              </p:custDataLst>
            </p:nvPr>
          </p:nvSpPr>
          <p:spPr>
            <a:xfrm>
              <a:off x="-2236384" y="4805866"/>
              <a:ext cx="559808" cy="76574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8611981" y="3586924"/>
            <a:ext cx="168875" cy="563347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2.2.21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3" name="MH_Other_5"/>
          <p:cNvSpPr/>
          <p:nvPr>
            <p:custDataLst>
              <p:tags r:id="rId18"/>
            </p:custDataLst>
          </p:nvPr>
        </p:nvSpPr>
        <p:spPr>
          <a:xfrm rot="16200000">
            <a:off x="4932680" y="4272280"/>
            <a:ext cx="173355" cy="614045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12" name="组合 11"/>
          <p:cNvGrpSpPr/>
          <p:nvPr>
            <p:custDataLst>
              <p:tags r:id="rId19"/>
            </p:custDataLst>
          </p:nvPr>
        </p:nvGrpSpPr>
        <p:grpSpPr>
          <a:xfrm>
            <a:off x="4594860" y="4498975"/>
            <a:ext cx="2712720" cy="1228090"/>
            <a:chOff x="-2236384" y="3697862"/>
            <a:chExt cx="4081185" cy="1875117"/>
          </a:xfrm>
        </p:grpSpPr>
        <p:sp>
          <p:nvSpPr>
            <p:cNvPr id="13" name="MH_Text_2"/>
            <p:cNvSpPr/>
            <p:nvPr>
              <p:custDataLst>
                <p:tags r:id="rId20"/>
              </p:custDataLst>
            </p:nvPr>
          </p:nvSpPr>
          <p:spPr>
            <a:xfrm flipH="1">
              <a:off x="-2235104" y="4807666"/>
              <a:ext cx="329966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任职要求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SubTitle_2"/>
            <p:cNvSpPr/>
            <p:nvPr>
              <p:custDataLst>
                <p:tags r:id="rId21"/>
              </p:custDataLst>
            </p:nvPr>
          </p:nvSpPr>
          <p:spPr>
            <a:xfrm>
              <a:off x="-2236384" y="4806062"/>
              <a:ext cx="854068" cy="76594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5" name="MH_Other_3"/>
            <p:cNvSpPr/>
            <p:nvPr>
              <p:custDataLst>
                <p:tags r:id="rId22"/>
              </p:custDataLst>
            </p:nvPr>
          </p:nvSpPr>
          <p:spPr>
            <a:xfrm rot="16200000">
              <a:off x="1437193" y="354852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21" name="MH_Other_4"/>
          <p:cNvSpPr/>
          <p:nvPr>
            <p:custDataLst>
              <p:tags r:id="rId23"/>
            </p:custDataLst>
          </p:nvPr>
        </p:nvSpPr>
        <p:spPr>
          <a:xfrm rot="16200000">
            <a:off x="6924675" y="5671820"/>
            <a:ext cx="173355" cy="6540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23" name="组合 22"/>
          <p:cNvGrpSpPr/>
          <p:nvPr>
            <p:custDataLst>
              <p:tags r:id="rId24"/>
            </p:custDataLst>
          </p:nvPr>
        </p:nvGrpSpPr>
        <p:grpSpPr>
          <a:xfrm>
            <a:off x="1612573" y="3784226"/>
            <a:ext cx="6132195" cy="703660"/>
            <a:chOff x="826350" y="3169425"/>
            <a:chExt cx="5108327" cy="585343"/>
          </a:xfrm>
        </p:grpSpPr>
        <p:sp>
          <p:nvSpPr>
            <p:cNvPr id="25" name="MH_Other_1"/>
            <p:cNvSpPr/>
            <p:nvPr>
              <p:custDataLst>
                <p:tags r:id="rId2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6" name="MH_SubTitle_1"/>
            <p:cNvSpPr/>
            <p:nvPr>
              <p:custDataLst>
                <p:tags r:id="rId2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飞镖服务员岗位职责及任职要求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684020" y="395351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2.2.22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4983986" y="4492490"/>
            <a:ext cx="2408013" cy="501650"/>
            <a:chOff x="2512832" y="3163435"/>
            <a:chExt cx="2050362" cy="765281"/>
          </a:xfrm>
        </p:grpSpPr>
        <p:sp>
          <p:nvSpPr>
            <p:cNvPr id="5" name="MH_Text_1"/>
            <p:cNvSpPr/>
            <p:nvPr>
              <p:custDataLst>
                <p:tags r:id="rId2"/>
              </p:custDataLst>
            </p:nvPr>
          </p:nvSpPr>
          <p:spPr>
            <a:xfrm>
              <a:off x="2512832" y="3163435"/>
              <a:ext cx="2041632" cy="76528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Other_2"/>
            <p:cNvSpPr/>
            <p:nvPr>
              <p:custDataLst>
                <p:tags r:id="rId3"/>
              </p:custDataLst>
            </p:nvPr>
          </p:nvSpPr>
          <p:spPr>
            <a:xfrm rot="16200000">
              <a:off x="4155586" y="302256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1612573" y="1575696"/>
            <a:ext cx="6132195" cy="703660"/>
            <a:chOff x="826350" y="3169425"/>
            <a:chExt cx="5108327" cy="585343"/>
          </a:xfrm>
        </p:grpSpPr>
        <p:sp>
          <p:nvSpPr>
            <p:cNvPr id="8" name="MH_Other_1"/>
            <p:cNvSpPr/>
            <p:nvPr>
              <p:custDataLst>
                <p:tags r:id="rId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ym typeface="+mn-ea"/>
                </a:rPr>
                <a:t>卡拉</a:t>
              </a:r>
              <a:r>
                <a:rPr lang="en-US" altLang="zh-CN" sz="2400" kern="0" dirty="0">
                  <a:sym typeface="+mn-ea"/>
                </a:rPr>
                <a:t>OK</a:t>
              </a:r>
              <a:r>
                <a:rPr lang="zh-CN" altLang="da-DK" sz="2400" kern="0" dirty="0">
                  <a:sym typeface="+mn-ea"/>
                </a:rPr>
                <a:t>领班岗位职责及任职要求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>
                <a:sym typeface="+mn-ea"/>
              </a:rPr>
              <a:t>休闲娱乐类主要岗位职责及任职要求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2.3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>
            <a:off x="5085080" y="2420460"/>
            <a:ext cx="2379345" cy="2580164"/>
            <a:chOff x="1526620" y="3157382"/>
            <a:chExt cx="3028020" cy="3934059"/>
          </a:xfrm>
        </p:grpSpPr>
        <p:sp>
          <p:nvSpPr>
            <p:cNvPr id="2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892791" y="3163435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078412" y="300804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9" name="MH_SubTitle_1"/>
            <p:cNvSpPr/>
            <p:nvPr>
              <p:custDataLst>
                <p:tags r:id="rId12"/>
              </p:custDataLst>
            </p:nvPr>
          </p:nvSpPr>
          <p:spPr>
            <a:xfrm>
              <a:off x="3788542" y="6325591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13"/>
            </p:custDataLst>
          </p:nvPr>
        </p:nvGrpSpPr>
        <p:grpSpPr>
          <a:xfrm>
            <a:off x="4596296" y="2612544"/>
            <a:ext cx="3709877" cy="989965"/>
            <a:chOff x="-2236384" y="4062414"/>
            <a:chExt cx="3666570" cy="1511136"/>
          </a:xfrm>
        </p:grpSpPr>
        <p:sp>
          <p:nvSpPr>
            <p:cNvPr id="31" name="MH_Text_2"/>
            <p:cNvSpPr/>
            <p:nvPr>
              <p:custDataLst>
                <p:tags r:id="rId14"/>
              </p:custDataLst>
            </p:nvPr>
          </p:nvSpPr>
          <p:spPr>
            <a:xfrm flipH="1">
              <a:off x="-2235129" y="4807804"/>
              <a:ext cx="2334625" cy="76574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素质要求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5"/>
              </p:custDataLst>
            </p:nvPr>
          </p:nvSpPr>
          <p:spPr>
            <a:xfrm>
              <a:off x="-2236384" y="4805866"/>
              <a:ext cx="559808" cy="76574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8611981" y="3586924"/>
            <a:ext cx="168875" cy="563347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2.3.1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3" name="MH_Other_5"/>
          <p:cNvSpPr/>
          <p:nvPr>
            <p:custDataLst>
              <p:tags r:id="rId18"/>
            </p:custDataLst>
          </p:nvPr>
        </p:nvSpPr>
        <p:spPr>
          <a:xfrm rot="16200000">
            <a:off x="4932680" y="4272280"/>
            <a:ext cx="173355" cy="614045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12" name="组合 11"/>
          <p:cNvGrpSpPr/>
          <p:nvPr>
            <p:custDataLst>
              <p:tags r:id="rId19"/>
            </p:custDataLst>
          </p:nvPr>
        </p:nvGrpSpPr>
        <p:grpSpPr>
          <a:xfrm>
            <a:off x="4594860" y="4498975"/>
            <a:ext cx="2712720" cy="1228090"/>
            <a:chOff x="-2236384" y="3697862"/>
            <a:chExt cx="4081185" cy="1875117"/>
          </a:xfrm>
        </p:grpSpPr>
        <p:sp>
          <p:nvSpPr>
            <p:cNvPr id="13" name="MH_Text_2"/>
            <p:cNvSpPr/>
            <p:nvPr>
              <p:custDataLst>
                <p:tags r:id="rId20"/>
              </p:custDataLst>
            </p:nvPr>
          </p:nvSpPr>
          <p:spPr>
            <a:xfrm flipH="1">
              <a:off x="-2235104" y="4807666"/>
              <a:ext cx="329966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素质要求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SubTitle_2"/>
            <p:cNvSpPr/>
            <p:nvPr>
              <p:custDataLst>
                <p:tags r:id="rId21"/>
              </p:custDataLst>
            </p:nvPr>
          </p:nvSpPr>
          <p:spPr>
            <a:xfrm>
              <a:off x="-2236384" y="4806062"/>
              <a:ext cx="854068" cy="76594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5" name="MH_Other_3"/>
            <p:cNvSpPr/>
            <p:nvPr>
              <p:custDataLst>
                <p:tags r:id="rId22"/>
              </p:custDataLst>
            </p:nvPr>
          </p:nvSpPr>
          <p:spPr>
            <a:xfrm rot="16200000">
              <a:off x="1437193" y="354852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21" name="MH_Other_4"/>
          <p:cNvSpPr/>
          <p:nvPr>
            <p:custDataLst>
              <p:tags r:id="rId23"/>
            </p:custDataLst>
          </p:nvPr>
        </p:nvSpPr>
        <p:spPr>
          <a:xfrm rot="16200000">
            <a:off x="6924675" y="5671820"/>
            <a:ext cx="173355" cy="6540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23" name="组合 22"/>
          <p:cNvGrpSpPr/>
          <p:nvPr>
            <p:custDataLst>
              <p:tags r:id="rId24"/>
            </p:custDataLst>
          </p:nvPr>
        </p:nvGrpSpPr>
        <p:grpSpPr>
          <a:xfrm>
            <a:off x="1612573" y="3784226"/>
            <a:ext cx="6132195" cy="703660"/>
            <a:chOff x="826350" y="3169425"/>
            <a:chExt cx="5108327" cy="585343"/>
          </a:xfrm>
        </p:grpSpPr>
        <p:sp>
          <p:nvSpPr>
            <p:cNvPr id="25" name="MH_Other_1"/>
            <p:cNvSpPr/>
            <p:nvPr>
              <p:custDataLst>
                <p:tags r:id="rId2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6" name="MH_SubTitle_1"/>
            <p:cNvSpPr/>
            <p:nvPr>
              <p:custDataLst>
                <p:tags r:id="rId2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卡拉</a:t>
              </a:r>
              <a:r>
                <a:rPr lang="en-US" altLang="zh-CN" sz="2400" kern="0" dirty="0">
                  <a:solidFill>
                    <a:schemeClr val="tx1"/>
                  </a:solidFill>
                </a:rPr>
                <a:t>OK</a:t>
              </a:r>
              <a:r>
                <a:rPr lang="zh-CN" altLang="da-DK" sz="2400" kern="0" dirty="0">
                  <a:solidFill>
                    <a:schemeClr val="tx1"/>
                  </a:solidFill>
                </a:rPr>
                <a:t>服务员岗位职责及任职要求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684020" y="395351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2.3.2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4983986" y="4492490"/>
            <a:ext cx="2408013" cy="501650"/>
            <a:chOff x="2512832" y="3163435"/>
            <a:chExt cx="2050362" cy="765281"/>
          </a:xfrm>
        </p:grpSpPr>
        <p:sp>
          <p:nvSpPr>
            <p:cNvPr id="5" name="MH_Text_1"/>
            <p:cNvSpPr/>
            <p:nvPr>
              <p:custDataLst>
                <p:tags r:id="rId2"/>
              </p:custDataLst>
            </p:nvPr>
          </p:nvSpPr>
          <p:spPr>
            <a:xfrm>
              <a:off x="2512832" y="3163435"/>
              <a:ext cx="2041632" cy="76528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Other_2"/>
            <p:cNvSpPr/>
            <p:nvPr>
              <p:custDataLst>
                <p:tags r:id="rId3"/>
              </p:custDataLst>
            </p:nvPr>
          </p:nvSpPr>
          <p:spPr>
            <a:xfrm rot="16200000">
              <a:off x="4155586" y="302256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1612573" y="1575696"/>
            <a:ext cx="6132195" cy="703660"/>
            <a:chOff x="826350" y="3169425"/>
            <a:chExt cx="5108327" cy="585343"/>
          </a:xfrm>
        </p:grpSpPr>
        <p:sp>
          <p:nvSpPr>
            <p:cNvPr id="8" name="MH_Other_1"/>
            <p:cNvSpPr/>
            <p:nvPr>
              <p:custDataLst>
                <p:tags r:id="rId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ym typeface="+mn-ea"/>
                </a:rPr>
                <a:t>舞厅领班岗位职责及任职要求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>
                <a:sym typeface="+mn-ea"/>
              </a:rPr>
              <a:t>休闲娱乐类主要岗位职责及任职要求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2.3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>
            <a:off x="5085080" y="2420460"/>
            <a:ext cx="2379345" cy="2580164"/>
            <a:chOff x="1526620" y="3157382"/>
            <a:chExt cx="3028020" cy="3934059"/>
          </a:xfrm>
        </p:grpSpPr>
        <p:sp>
          <p:nvSpPr>
            <p:cNvPr id="2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892791" y="3163435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078412" y="300804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9" name="MH_SubTitle_1"/>
            <p:cNvSpPr/>
            <p:nvPr>
              <p:custDataLst>
                <p:tags r:id="rId12"/>
              </p:custDataLst>
            </p:nvPr>
          </p:nvSpPr>
          <p:spPr>
            <a:xfrm>
              <a:off x="3788542" y="6325591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13"/>
            </p:custDataLst>
          </p:nvPr>
        </p:nvGrpSpPr>
        <p:grpSpPr>
          <a:xfrm>
            <a:off x="4596296" y="2612544"/>
            <a:ext cx="3709877" cy="989965"/>
            <a:chOff x="-2236384" y="4062414"/>
            <a:chExt cx="3666570" cy="1511136"/>
          </a:xfrm>
        </p:grpSpPr>
        <p:sp>
          <p:nvSpPr>
            <p:cNvPr id="31" name="MH_Text_2"/>
            <p:cNvSpPr/>
            <p:nvPr>
              <p:custDataLst>
                <p:tags r:id="rId14"/>
              </p:custDataLst>
            </p:nvPr>
          </p:nvSpPr>
          <p:spPr>
            <a:xfrm flipH="1">
              <a:off x="-2235129" y="4807804"/>
              <a:ext cx="2334625" cy="76574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任职条件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5"/>
              </p:custDataLst>
            </p:nvPr>
          </p:nvSpPr>
          <p:spPr>
            <a:xfrm>
              <a:off x="-2236384" y="4805866"/>
              <a:ext cx="559808" cy="76574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8611981" y="3586924"/>
            <a:ext cx="168875" cy="563347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2.3.3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3" name="MH_Other_5"/>
          <p:cNvSpPr/>
          <p:nvPr>
            <p:custDataLst>
              <p:tags r:id="rId18"/>
            </p:custDataLst>
          </p:nvPr>
        </p:nvSpPr>
        <p:spPr>
          <a:xfrm rot="16200000">
            <a:off x="4932680" y="4272280"/>
            <a:ext cx="173355" cy="614045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12" name="组合 11"/>
          <p:cNvGrpSpPr/>
          <p:nvPr>
            <p:custDataLst>
              <p:tags r:id="rId19"/>
            </p:custDataLst>
          </p:nvPr>
        </p:nvGrpSpPr>
        <p:grpSpPr>
          <a:xfrm>
            <a:off x="4594860" y="4498975"/>
            <a:ext cx="2712720" cy="1228090"/>
            <a:chOff x="-2236384" y="3697862"/>
            <a:chExt cx="4081185" cy="1875117"/>
          </a:xfrm>
        </p:grpSpPr>
        <p:sp>
          <p:nvSpPr>
            <p:cNvPr id="13" name="MH_Text_2"/>
            <p:cNvSpPr/>
            <p:nvPr>
              <p:custDataLst>
                <p:tags r:id="rId20"/>
              </p:custDataLst>
            </p:nvPr>
          </p:nvSpPr>
          <p:spPr>
            <a:xfrm flipH="1">
              <a:off x="-2235104" y="4807666"/>
              <a:ext cx="329966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任职条件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SubTitle_2"/>
            <p:cNvSpPr/>
            <p:nvPr>
              <p:custDataLst>
                <p:tags r:id="rId21"/>
              </p:custDataLst>
            </p:nvPr>
          </p:nvSpPr>
          <p:spPr>
            <a:xfrm>
              <a:off x="-2236384" y="4806062"/>
              <a:ext cx="854068" cy="76594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5" name="MH_Other_3"/>
            <p:cNvSpPr/>
            <p:nvPr>
              <p:custDataLst>
                <p:tags r:id="rId22"/>
              </p:custDataLst>
            </p:nvPr>
          </p:nvSpPr>
          <p:spPr>
            <a:xfrm rot="16200000">
              <a:off x="1437193" y="354852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21" name="MH_Other_4"/>
          <p:cNvSpPr/>
          <p:nvPr>
            <p:custDataLst>
              <p:tags r:id="rId23"/>
            </p:custDataLst>
          </p:nvPr>
        </p:nvSpPr>
        <p:spPr>
          <a:xfrm rot="16200000">
            <a:off x="6924675" y="5671820"/>
            <a:ext cx="173355" cy="6540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23" name="组合 22"/>
          <p:cNvGrpSpPr/>
          <p:nvPr>
            <p:custDataLst>
              <p:tags r:id="rId24"/>
            </p:custDataLst>
          </p:nvPr>
        </p:nvGrpSpPr>
        <p:grpSpPr>
          <a:xfrm>
            <a:off x="1612573" y="3784226"/>
            <a:ext cx="6132195" cy="703660"/>
            <a:chOff x="826350" y="3169425"/>
            <a:chExt cx="5108327" cy="585343"/>
          </a:xfrm>
        </p:grpSpPr>
        <p:sp>
          <p:nvSpPr>
            <p:cNvPr id="25" name="MH_Other_1"/>
            <p:cNvSpPr/>
            <p:nvPr>
              <p:custDataLst>
                <p:tags r:id="rId2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6" name="MH_SubTitle_1"/>
            <p:cNvSpPr/>
            <p:nvPr>
              <p:custDataLst>
                <p:tags r:id="rId2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舞厅服务员岗位职责及任职要求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684020" y="395351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2.3.4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4983986" y="4492490"/>
            <a:ext cx="2408013" cy="501650"/>
            <a:chOff x="2512832" y="3163435"/>
            <a:chExt cx="2050362" cy="765281"/>
          </a:xfrm>
        </p:grpSpPr>
        <p:sp>
          <p:nvSpPr>
            <p:cNvPr id="5" name="MH_Text_1"/>
            <p:cNvSpPr/>
            <p:nvPr>
              <p:custDataLst>
                <p:tags r:id="rId2"/>
              </p:custDataLst>
            </p:nvPr>
          </p:nvSpPr>
          <p:spPr>
            <a:xfrm>
              <a:off x="2512832" y="3163435"/>
              <a:ext cx="2041632" cy="76528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Other_2"/>
            <p:cNvSpPr/>
            <p:nvPr>
              <p:custDataLst>
                <p:tags r:id="rId3"/>
              </p:custDataLst>
            </p:nvPr>
          </p:nvSpPr>
          <p:spPr>
            <a:xfrm rot="16200000">
              <a:off x="4155586" y="302256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1612573" y="1575696"/>
            <a:ext cx="6132195" cy="703660"/>
            <a:chOff x="826350" y="3169425"/>
            <a:chExt cx="5108327" cy="585343"/>
          </a:xfrm>
        </p:grpSpPr>
        <p:sp>
          <p:nvSpPr>
            <p:cNvPr id="8" name="MH_Other_1"/>
            <p:cNvSpPr/>
            <p:nvPr>
              <p:custDataLst>
                <p:tags r:id="rId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ym typeface="+mn-ea"/>
                </a:rPr>
                <a:t>棋牌室领班岗位职责及任职要求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>
                <a:sym typeface="+mn-ea"/>
              </a:rPr>
              <a:t>休闲娱乐类主要岗位职责及任职要求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2.3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>
            <a:off x="5085080" y="2420460"/>
            <a:ext cx="2379345" cy="2580164"/>
            <a:chOff x="1526620" y="3157382"/>
            <a:chExt cx="3028020" cy="3934059"/>
          </a:xfrm>
        </p:grpSpPr>
        <p:sp>
          <p:nvSpPr>
            <p:cNvPr id="2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892791" y="3163435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078412" y="300804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9" name="MH_SubTitle_1"/>
            <p:cNvSpPr/>
            <p:nvPr>
              <p:custDataLst>
                <p:tags r:id="rId12"/>
              </p:custDataLst>
            </p:nvPr>
          </p:nvSpPr>
          <p:spPr>
            <a:xfrm>
              <a:off x="3788542" y="6325591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13"/>
            </p:custDataLst>
          </p:nvPr>
        </p:nvGrpSpPr>
        <p:grpSpPr>
          <a:xfrm>
            <a:off x="4596296" y="2612544"/>
            <a:ext cx="3709877" cy="989965"/>
            <a:chOff x="-2236384" y="4062414"/>
            <a:chExt cx="3666570" cy="1511136"/>
          </a:xfrm>
        </p:grpSpPr>
        <p:sp>
          <p:nvSpPr>
            <p:cNvPr id="31" name="MH_Text_2"/>
            <p:cNvSpPr/>
            <p:nvPr>
              <p:custDataLst>
                <p:tags r:id="rId14"/>
              </p:custDataLst>
            </p:nvPr>
          </p:nvSpPr>
          <p:spPr>
            <a:xfrm flipH="1">
              <a:off x="-2235129" y="4807804"/>
              <a:ext cx="2334625" cy="76574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任职条件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5"/>
              </p:custDataLst>
            </p:nvPr>
          </p:nvSpPr>
          <p:spPr>
            <a:xfrm>
              <a:off x="-2236384" y="4805866"/>
              <a:ext cx="559808" cy="76574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8611981" y="3586924"/>
            <a:ext cx="168875" cy="563347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2.3.5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3" name="MH_Other_5"/>
          <p:cNvSpPr/>
          <p:nvPr>
            <p:custDataLst>
              <p:tags r:id="rId18"/>
            </p:custDataLst>
          </p:nvPr>
        </p:nvSpPr>
        <p:spPr>
          <a:xfrm rot="16200000">
            <a:off x="4932680" y="4272280"/>
            <a:ext cx="173355" cy="614045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12" name="组合 11"/>
          <p:cNvGrpSpPr/>
          <p:nvPr>
            <p:custDataLst>
              <p:tags r:id="rId19"/>
            </p:custDataLst>
          </p:nvPr>
        </p:nvGrpSpPr>
        <p:grpSpPr>
          <a:xfrm>
            <a:off x="4594860" y="4498975"/>
            <a:ext cx="2712720" cy="1228090"/>
            <a:chOff x="-2236384" y="3697862"/>
            <a:chExt cx="4081185" cy="1875117"/>
          </a:xfrm>
        </p:grpSpPr>
        <p:sp>
          <p:nvSpPr>
            <p:cNvPr id="13" name="MH_Text_2"/>
            <p:cNvSpPr/>
            <p:nvPr>
              <p:custDataLst>
                <p:tags r:id="rId20"/>
              </p:custDataLst>
            </p:nvPr>
          </p:nvSpPr>
          <p:spPr>
            <a:xfrm flipH="1">
              <a:off x="-2235104" y="4807666"/>
              <a:ext cx="329966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任职条件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SubTitle_2"/>
            <p:cNvSpPr/>
            <p:nvPr>
              <p:custDataLst>
                <p:tags r:id="rId21"/>
              </p:custDataLst>
            </p:nvPr>
          </p:nvSpPr>
          <p:spPr>
            <a:xfrm>
              <a:off x="-2236384" y="4806062"/>
              <a:ext cx="854068" cy="76594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5" name="MH_Other_3"/>
            <p:cNvSpPr/>
            <p:nvPr>
              <p:custDataLst>
                <p:tags r:id="rId22"/>
              </p:custDataLst>
            </p:nvPr>
          </p:nvSpPr>
          <p:spPr>
            <a:xfrm rot="16200000">
              <a:off x="1437193" y="354852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21" name="MH_Other_4"/>
          <p:cNvSpPr/>
          <p:nvPr>
            <p:custDataLst>
              <p:tags r:id="rId23"/>
            </p:custDataLst>
          </p:nvPr>
        </p:nvSpPr>
        <p:spPr>
          <a:xfrm rot="16200000">
            <a:off x="6924675" y="5671820"/>
            <a:ext cx="173355" cy="6540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23" name="组合 22"/>
          <p:cNvGrpSpPr/>
          <p:nvPr>
            <p:custDataLst>
              <p:tags r:id="rId24"/>
            </p:custDataLst>
          </p:nvPr>
        </p:nvGrpSpPr>
        <p:grpSpPr>
          <a:xfrm>
            <a:off x="1612573" y="3784226"/>
            <a:ext cx="6132195" cy="703660"/>
            <a:chOff x="826350" y="3169425"/>
            <a:chExt cx="5108327" cy="585343"/>
          </a:xfrm>
        </p:grpSpPr>
        <p:sp>
          <p:nvSpPr>
            <p:cNvPr id="25" name="MH_Other_1"/>
            <p:cNvSpPr/>
            <p:nvPr>
              <p:custDataLst>
                <p:tags r:id="rId2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6" name="MH_SubTitle_1"/>
            <p:cNvSpPr/>
            <p:nvPr>
              <p:custDataLst>
                <p:tags r:id="rId2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棋牌室服务员岗位职责及任职要求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684020" y="395351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2.3.6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        </a:t>
            </a:r>
            <a:r>
              <a:rPr lang="zh-CN" altLang="en-US" dirty="0"/>
              <a:t>饭 店 康 乐 导 论</a:t>
            </a:r>
            <a:endParaRPr lang="zh-CN" altLang="en-US" dirty="0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8811776" y="4324639"/>
            <a:ext cx="1678787" cy="1484340"/>
          </a:xfrm>
          <a:prstGeom prst="rect">
            <a:avLst/>
          </a:prstGeom>
          <a:noFill/>
        </p:spPr>
        <p:txBody>
          <a:bodyPr wrap="none" rtlCol="0">
            <a:prstTxWarp prst="textCascadeDown">
              <a:avLst>
                <a:gd name="adj" fmla="val 59780"/>
              </a:avLst>
            </a:prstTxWarp>
          </a:bodyPr>
          <a:lstStyle/>
          <a:p>
            <a:r>
              <a:rPr lang="zh-CN" altLang="en-US" sz="8500" b="1" dirty="0">
                <a:solidFill>
                  <a:schemeClr val="accent1"/>
                </a:solidFill>
              </a:rPr>
              <a:t>第一章</a:t>
            </a:r>
            <a:endParaRPr lang="zh-CN" altLang="en-US" sz="8500" b="1" dirty="0">
              <a:solidFill>
                <a:schemeClr val="accent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4983986" y="4492490"/>
            <a:ext cx="2408013" cy="501650"/>
            <a:chOff x="2512832" y="3163435"/>
            <a:chExt cx="2050362" cy="765281"/>
          </a:xfrm>
        </p:grpSpPr>
        <p:sp>
          <p:nvSpPr>
            <p:cNvPr id="5" name="MH_Text_1"/>
            <p:cNvSpPr/>
            <p:nvPr>
              <p:custDataLst>
                <p:tags r:id="rId2"/>
              </p:custDataLst>
            </p:nvPr>
          </p:nvSpPr>
          <p:spPr>
            <a:xfrm>
              <a:off x="2512832" y="3163435"/>
              <a:ext cx="2041632" cy="76528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Other_2"/>
            <p:cNvSpPr/>
            <p:nvPr>
              <p:custDataLst>
                <p:tags r:id="rId3"/>
              </p:custDataLst>
            </p:nvPr>
          </p:nvSpPr>
          <p:spPr>
            <a:xfrm rot="16200000">
              <a:off x="4155586" y="302256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1612573" y="1575696"/>
            <a:ext cx="6132195" cy="703660"/>
            <a:chOff x="826350" y="3169425"/>
            <a:chExt cx="5108327" cy="585343"/>
          </a:xfrm>
        </p:grpSpPr>
        <p:sp>
          <p:nvSpPr>
            <p:cNvPr id="8" name="MH_Other_1"/>
            <p:cNvSpPr/>
            <p:nvPr>
              <p:custDataLst>
                <p:tags r:id="rId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ym typeface="+mn-ea"/>
                </a:rPr>
                <a:t>电玩游戏领班岗位职责及任职要求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>
                <a:sym typeface="+mn-ea"/>
              </a:rPr>
              <a:t>休闲娱乐类主要岗位职责及任职要求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2.3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>
            <a:off x="5085080" y="2420460"/>
            <a:ext cx="2379345" cy="2580164"/>
            <a:chOff x="1526620" y="3157382"/>
            <a:chExt cx="3028020" cy="3934059"/>
          </a:xfrm>
        </p:grpSpPr>
        <p:sp>
          <p:nvSpPr>
            <p:cNvPr id="2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892791" y="3163435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078412" y="300804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9" name="MH_SubTitle_1"/>
            <p:cNvSpPr/>
            <p:nvPr>
              <p:custDataLst>
                <p:tags r:id="rId12"/>
              </p:custDataLst>
            </p:nvPr>
          </p:nvSpPr>
          <p:spPr>
            <a:xfrm>
              <a:off x="3788542" y="6325591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13"/>
            </p:custDataLst>
          </p:nvPr>
        </p:nvGrpSpPr>
        <p:grpSpPr>
          <a:xfrm>
            <a:off x="4596296" y="2612544"/>
            <a:ext cx="3709877" cy="989965"/>
            <a:chOff x="-2236384" y="4062414"/>
            <a:chExt cx="3666570" cy="1511136"/>
          </a:xfrm>
        </p:grpSpPr>
        <p:sp>
          <p:nvSpPr>
            <p:cNvPr id="31" name="MH_Text_2"/>
            <p:cNvSpPr/>
            <p:nvPr>
              <p:custDataLst>
                <p:tags r:id="rId14"/>
              </p:custDataLst>
            </p:nvPr>
          </p:nvSpPr>
          <p:spPr>
            <a:xfrm flipH="1">
              <a:off x="-2235129" y="4807804"/>
              <a:ext cx="2334625" cy="76574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任职条件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5"/>
              </p:custDataLst>
            </p:nvPr>
          </p:nvSpPr>
          <p:spPr>
            <a:xfrm>
              <a:off x="-2236384" y="4805866"/>
              <a:ext cx="559808" cy="76574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8611981" y="3586924"/>
            <a:ext cx="168875" cy="563347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2.3.7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3" name="MH_Other_5"/>
          <p:cNvSpPr/>
          <p:nvPr>
            <p:custDataLst>
              <p:tags r:id="rId18"/>
            </p:custDataLst>
          </p:nvPr>
        </p:nvSpPr>
        <p:spPr>
          <a:xfrm rot="16200000">
            <a:off x="4932680" y="4272280"/>
            <a:ext cx="173355" cy="614045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12" name="组合 11"/>
          <p:cNvGrpSpPr/>
          <p:nvPr>
            <p:custDataLst>
              <p:tags r:id="rId19"/>
            </p:custDataLst>
          </p:nvPr>
        </p:nvGrpSpPr>
        <p:grpSpPr>
          <a:xfrm>
            <a:off x="4594860" y="4498975"/>
            <a:ext cx="2712720" cy="1228090"/>
            <a:chOff x="-2236384" y="3697862"/>
            <a:chExt cx="4081185" cy="1875117"/>
          </a:xfrm>
        </p:grpSpPr>
        <p:sp>
          <p:nvSpPr>
            <p:cNvPr id="13" name="MH_Text_2"/>
            <p:cNvSpPr/>
            <p:nvPr>
              <p:custDataLst>
                <p:tags r:id="rId20"/>
              </p:custDataLst>
            </p:nvPr>
          </p:nvSpPr>
          <p:spPr>
            <a:xfrm flipH="1">
              <a:off x="-2235429" y="4808001"/>
              <a:ext cx="3523270" cy="764978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任职条件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SubTitle_2"/>
            <p:cNvSpPr/>
            <p:nvPr>
              <p:custDataLst>
                <p:tags r:id="rId21"/>
              </p:custDataLst>
            </p:nvPr>
          </p:nvSpPr>
          <p:spPr>
            <a:xfrm>
              <a:off x="-2236384" y="4806062"/>
              <a:ext cx="854068" cy="76594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5" name="MH_Other_3"/>
            <p:cNvSpPr/>
            <p:nvPr>
              <p:custDataLst>
                <p:tags r:id="rId22"/>
              </p:custDataLst>
            </p:nvPr>
          </p:nvSpPr>
          <p:spPr>
            <a:xfrm rot="16200000">
              <a:off x="1437193" y="354852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21" name="MH_Other_4"/>
          <p:cNvSpPr/>
          <p:nvPr>
            <p:custDataLst>
              <p:tags r:id="rId23"/>
            </p:custDataLst>
          </p:nvPr>
        </p:nvSpPr>
        <p:spPr>
          <a:xfrm rot="16200000">
            <a:off x="6924675" y="5671820"/>
            <a:ext cx="173355" cy="6540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23" name="组合 22"/>
          <p:cNvGrpSpPr/>
          <p:nvPr>
            <p:custDataLst>
              <p:tags r:id="rId24"/>
            </p:custDataLst>
          </p:nvPr>
        </p:nvGrpSpPr>
        <p:grpSpPr>
          <a:xfrm>
            <a:off x="1612573" y="3784226"/>
            <a:ext cx="6132195" cy="703660"/>
            <a:chOff x="826350" y="3169425"/>
            <a:chExt cx="5108327" cy="585343"/>
          </a:xfrm>
        </p:grpSpPr>
        <p:sp>
          <p:nvSpPr>
            <p:cNvPr id="25" name="MH_Other_1"/>
            <p:cNvSpPr/>
            <p:nvPr>
              <p:custDataLst>
                <p:tags r:id="rId2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6" name="MH_SubTitle_1"/>
            <p:cNvSpPr/>
            <p:nvPr>
              <p:custDataLst>
                <p:tags r:id="rId2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电玩游戏服务员岗位职责及任职要求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684020" y="395351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2.3.8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4983986" y="4492490"/>
            <a:ext cx="2408013" cy="501650"/>
            <a:chOff x="2512832" y="3163435"/>
            <a:chExt cx="2050362" cy="765281"/>
          </a:xfrm>
        </p:grpSpPr>
        <p:sp>
          <p:nvSpPr>
            <p:cNvPr id="5" name="MH_Text_1"/>
            <p:cNvSpPr/>
            <p:nvPr>
              <p:custDataLst>
                <p:tags r:id="rId2"/>
              </p:custDataLst>
            </p:nvPr>
          </p:nvSpPr>
          <p:spPr>
            <a:xfrm>
              <a:off x="2512832" y="3163435"/>
              <a:ext cx="2041632" cy="76528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Other_2"/>
            <p:cNvSpPr/>
            <p:nvPr>
              <p:custDataLst>
                <p:tags r:id="rId3"/>
              </p:custDataLst>
            </p:nvPr>
          </p:nvSpPr>
          <p:spPr>
            <a:xfrm rot="16200000">
              <a:off x="4155586" y="302256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1612573" y="1575696"/>
            <a:ext cx="6132195" cy="703660"/>
            <a:chOff x="826350" y="3169425"/>
            <a:chExt cx="5108327" cy="585343"/>
          </a:xfrm>
        </p:grpSpPr>
        <p:sp>
          <p:nvSpPr>
            <p:cNvPr id="8" name="MH_Other_1"/>
            <p:cNvSpPr/>
            <p:nvPr>
              <p:custDataLst>
                <p:tags r:id="rId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ym typeface="+mn-ea"/>
                </a:rPr>
                <a:t>酒吧领班岗位职责及任职要求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>
                <a:sym typeface="+mn-ea"/>
              </a:rPr>
              <a:t>休闲娱乐类主要岗位职责及任职要求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2.3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>
            <a:off x="5085080" y="2420460"/>
            <a:ext cx="2379345" cy="2580164"/>
            <a:chOff x="1526620" y="3157382"/>
            <a:chExt cx="3028020" cy="3934059"/>
          </a:xfrm>
        </p:grpSpPr>
        <p:sp>
          <p:nvSpPr>
            <p:cNvPr id="2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892791" y="3163435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078412" y="300804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9" name="MH_SubTitle_1"/>
            <p:cNvSpPr/>
            <p:nvPr>
              <p:custDataLst>
                <p:tags r:id="rId12"/>
              </p:custDataLst>
            </p:nvPr>
          </p:nvSpPr>
          <p:spPr>
            <a:xfrm>
              <a:off x="3788542" y="6325591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13"/>
            </p:custDataLst>
          </p:nvPr>
        </p:nvGrpSpPr>
        <p:grpSpPr>
          <a:xfrm>
            <a:off x="4596296" y="2612544"/>
            <a:ext cx="3709877" cy="989965"/>
            <a:chOff x="-2236384" y="4062414"/>
            <a:chExt cx="3666570" cy="1511136"/>
          </a:xfrm>
        </p:grpSpPr>
        <p:sp>
          <p:nvSpPr>
            <p:cNvPr id="31" name="MH_Text_2"/>
            <p:cNvSpPr/>
            <p:nvPr>
              <p:custDataLst>
                <p:tags r:id="rId14"/>
              </p:custDataLst>
            </p:nvPr>
          </p:nvSpPr>
          <p:spPr>
            <a:xfrm flipH="1">
              <a:off x="-2235129" y="4807804"/>
              <a:ext cx="2334625" cy="76574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任职条件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5"/>
              </p:custDataLst>
            </p:nvPr>
          </p:nvSpPr>
          <p:spPr>
            <a:xfrm>
              <a:off x="-2236384" y="4805866"/>
              <a:ext cx="559808" cy="76574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8611981" y="3586924"/>
            <a:ext cx="168875" cy="563347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2.3.9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3" name="MH_Other_5"/>
          <p:cNvSpPr/>
          <p:nvPr>
            <p:custDataLst>
              <p:tags r:id="rId18"/>
            </p:custDataLst>
          </p:nvPr>
        </p:nvSpPr>
        <p:spPr>
          <a:xfrm rot="16200000">
            <a:off x="4932680" y="4272280"/>
            <a:ext cx="173355" cy="614045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12" name="组合 11"/>
          <p:cNvGrpSpPr/>
          <p:nvPr>
            <p:custDataLst>
              <p:tags r:id="rId19"/>
            </p:custDataLst>
          </p:nvPr>
        </p:nvGrpSpPr>
        <p:grpSpPr>
          <a:xfrm>
            <a:off x="4594860" y="4498975"/>
            <a:ext cx="2712720" cy="1228090"/>
            <a:chOff x="-2236384" y="3697862"/>
            <a:chExt cx="4081185" cy="1875117"/>
          </a:xfrm>
        </p:grpSpPr>
        <p:sp>
          <p:nvSpPr>
            <p:cNvPr id="13" name="MH_Text_2"/>
            <p:cNvSpPr/>
            <p:nvPr>
              <p:custDataLst>
                <p:tags r:id="rId20"/>
              </p:custDataLst>
            </p:nvPr>
          </p:nvSpPr>
          <p:spPr>
            <a:xfrm flipH="1">
              <a:off x="-2235429" y="4808001"/>
              <a:ext cx="3523270" cy="764978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任职条件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SubTitle_2"/>
            <p:cNvSpPr/>
            <p:nvPr>
              <p:custDataLst>
                <p:tags r:id="rId21"/>
              </p:custDataLst>
            </p:nvPr>
          </p:nvSpPr>
          <p:spPr>
            <a:xfrm>
              <a:off x="-2236384" y="4806062"/>
              <a:ext cx="854068" cy="76594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5" name="MH_Other_3"/>
            <p:cNvSpPr/>
            <p:nvPr>
              <p:custDataLst>
                <p:tags r:id="rId22"/>
              </p:custDataLst>
            </p:nvPr>
          </p:nvSpPr>
          <p:spPr>
            <a:xfrm rot="16200000">
              <a:off x="1437193" y="354852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21" name="MH_Other_4"/>
          <p:cNvSpPr/>
          <p:nvPr>
            <p:custDataLst>
              <p:tags r:id="rId23"/>
            </p:custDataLst>
          </p:nvPr>
        </p:nvSpPr>
        <p:spPr>
          <a:xfrm rot="16200000">
            <a:off x="6924675" y="5671820"/>
            <a:ext cx="173355" cy="6540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23" name="组合 22"/>
          <p:cNvGrpSpPr/>
          <p:nvPr>
            <p:custDataLst>
              <p:tags r:id="rId24"/>
            </p:custDataLst>
          </p:nvPr>
        </p:nvGrpSpPr>
        <p:grpSpPr>
          <a:xfrm>
            <a:off x="1612573" y="3784226"/>
            <a:ext cx="6132195" cy="703660"/>
            <a:chOff x="826350" y="3169425"/>
            <a:chExt cx="5108327" cy="585343"/>
          </a:xfrm>
        </p:grpSpPr>
        <p:sp>
          <p:nvSpPr>
            <p:cNvPr id="25" name="MH_Other_1"/>
            <p:cNvSpPr/>
            <p:nvPr>
              <p:custDataLst>
                <p:tags r:id="rId2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6" name="MH_SubTitle_1"/>
            <p:cNvSpPr/>
            <p:nvPr>
              <p:custDataLst>
                <p:tags r:id="rId2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酒吧服务员岗位职责及任职要求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684020" y="395351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2.3.10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4983986" y="4492490"/>
            <a:ext cx="2408013" cy="501650"/>
            <a:chOff x="2512832" y="3163435"/>
            <a:chExt cx="2050362" cy="765281"/>
          </a:xfrm>
        </p:grpSpPr>
        <p:sp>
          <p:nvSpPr>
            <p:cNvPr id="5" name="MH_Text_1"/>
            <p:cNvSpPr/>
            <p:nvPr>
              <p:custDataLst>
                <p:tags r:id="rId2"/>
              </p:custDataLst>
            </p:nvPr>
          </p:nvSpPr>
          <p:spPr>
            <a:xfrm>
              <a:off x="2512832" y="3163435"/>
              <a:ext cx="2041632" cy="76528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Other_2"/>
            <p:cNvSpPr/>
            <p:nvPr>
              <p:custDataLst>
                <p:tags r:id="rId3"/>
              </p:custDataLst>
            </p:nvPr>
          </p:nvSpPr>
          <p:spPr>
            <a:xfrm rot="16200000">
              <a:off x="4155586" y="302256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1612573" y="1575696"/>
            <a:ext cx="6132195" cy="703660"/>
            <a:chOff x="826350" y="3169425"/>
            <a:chExt cx="5108327" cy="585343"/>
          </a:xfrm>
        </p:grpSpPr>
        <p:sp>
          <p:nvSpPr>
            <p:cNvPr id="8" name="MH_Other_1"/>
            <p:cNvSpPr/>
            <p:nvPr>
              <p:custDataLst>
                <p:tags r:id="rId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en-US" altLang="zh-CN" sz="2400" kern="0" dirty="0">
                  <a:sym typeface="+mn-ea"/>
                </a:rPr>
                <a:t>SPA</a:t>
              </a:r>
              <a:r>
                <a:rPr lang="zh-CN" altLang="en-US" sz="2400" kern="0" dirty="0">
                  <a:sym typeface="+mn-ea"/>
                </a:rPr>
                <a:t>水疗</a:t>
              </a:r>
              <a:r>
                <a:rPr lang="zh-CN" altLang="da-DK" sz="2400" kern="0" dirty="0">
                  <a:sym typeface="+mn-ea"/>
                </a:rPr>
                <a:t>领班岗位职责及任职要求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>
                <a:sym typeface="+mn-ea"/>
              </a:rPr>
              <a:t>保健养身类主要岗位职责及任职要求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2.4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>
            <a:off x="5085080" y="2420460"/>
            <a:ext cx="2379345" cy="2580164"/>
            <a:chOff x="1526620" y="3157382"/>
            <a:chExt cx="3028020" cy="3934059"/>
          </a:xfrm>
        </p:grpSpPr>
        <p:sp>
          <p:nvSpPr>
            <p:cNvPr id="2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892791" y="3163435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078412" y="300804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9" name="MH_SubTitle_1"/>
            <p:cNvSpPr/>
            <p:nvPr>
              <p:custDataLst>
                <p:tags r:id="rId12"/>
              </p:custDataLst>
            </p:nvPr>
          </p:nvSpPr>
          <p:spPr>
            <a:xfrm>
              <a:off x="3788542" y="6325591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13"/>
            </p:custDataLst>
          </p:nvPr>
        </p:nvGrpSpPr>
        <p:grpSpPr>
          <a:xfrm>
            <a:off x="4596296" y="2612544"/>
            <a:ext cx="3709877" cy="989965"/>
            <a:chOff x="-2236384" y="4062414"/>
            <a:chExt cx="3666570" cy="1511136"/>
          </a:xfrm>
        </p:grpSpPr>
        <p:sp>
          <p:nvSpPr>
            <p:cNvPr id="31" name="MH_Text_2"/>
            <p:cNvSpPr/>
            <p:nvPr>
              <p:custDataLst>
                <p:tags r:id="rId14"/>
              </p:custDataLst>
            </p:nvPr>
          </p:nvSpPr>
          <p:spPr>
            <a:xfrm flipH="1">
              <a:off x="-2235129" y="4807804"/>
              <a:ext cx="2334625" cy="76574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任职要求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5"/>
              </p:custDataLst>
            </p:nvPr>
          </p:nvSpPr>
          <p:spPr>
            <a:xfrm>
              <a:off x="-2236384" y="4805866"/>
              <a:ext cx="559808" cy="76574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8611981" y="3586924"/>
            <a:ext cx="168875" cy="563347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2.4.1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3" name="MH_Other_5"/>
          <p:cNvSpPr/>
          <p:nvPr>
            <p:custDataLst>
              <p:tags r:id="rId18"/>
            </p:custDataLst>
          </p:nvPr>
        </p:nvSpPr>
        <p:spPr>
          <a:xfrm rot="16200000">
            <a:off x="4932680" y="4272280"/>
            <a:ext cx="173355" cy="614045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12" name="组合 11"/>
          <p:cNvGrpSpPr/>
          <p:nvPr>
            <p:custDataLst>
              <p:tags r:id="rId19"/>
            </p:custDataLst>
          </p:nvPr>
        </p:nvGrpSpPr>
        <p:grpSpPr>
          <a:xfrm>
            <a:off x="4594860" y="4498975"/>
            <a:ext cx="2712720" cy="1228090"/>
            <a:chOff x="-2236384" y="3697862"/>
            <a:chExt cx="4081185" cy="1875117"/>
          </a:xfrm>
        </p:grpSpPr>
        <p:sp>
          <p:nvSpPr>
            <p:cNvPr id="13" name="MH_Text_2"/>
            <p:cNvSpPr/>
            <p:nvPr>
              <p:custDataLst>
                <p:tags r:id="rId20"/>
              </p:custDataLst>
            </p:nvPr>
          </p:nvSpPr>
          <p:spPr>
            <a:xfrm flipH="1">
              <a:off x="-2235429" y="4808001"/>
              <a:ext cx="3523270" cy="764978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任职要求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SubTitle_2"/>
            <p:cNvSpPr/>
            <p:nvPr>
              <p:custDataLst>
                <p:tags r:id="rId21"/>
              </p:custDataLst>
            </p:nvPr>
          </p:nvSpPr>
          <p:spPr>
            <a:xfrm>
              <a:off x="-2236384" y="4806062"/>
              <a:ext cx="854068" cy="76594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5" name="MH_Other_3"/>
            <p:cNvSpPr/>
            <p:nvPr>
              <p:custDataLst>
                <p:tags r:id="rId22"/>
              </p:custDataLst>
            </p:nvPr>
          </p:nvSpPr>
          <p:spPr>
            <a:xfrm rot="16200000">
              <a:off x="1437193" y="354852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21" name="MH_Other_4"/>
          <p:cNvSpPr/>
          <p:nvPr>
            <p:custDataLst>
              <p:tags r:id="rId23"/>
            </p:custDataLst>
          </p:nvPr>
        </p:nvSpPr>
        <p:spPr>
          <a:xfrm rot="16200000">
            <a:off x="6924675" y="5671820"/>
            <a:ext cx="173355" cy="6540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23" name="组合 22"/>
          <p:cNvGrpSpPr/>
          <p:nvPr>
            <p:custDataLst>
              <p:tags r:id="rId24"/>
            </p:custDataLst>
          </p:nvPr>
        </p:nvGrpSpPr>
        <p:grpSpPr>
          <a:xfrm>
            <a:off x="1612573" y="3784226"/>
            <a:ext cx="6132195" cy="703660"/>
            <a:chOff x="826350" y="3169425"/>
            <a:chExt cx="5108327" cy="585343"/>
          </a:xfrm>
        </p:grpSpPr>
        <p:sp>
          <p:nvSpPr>
            <p:cNvPr id="25" name="MH_Other_1"/>
            <p:cNvSpPr/>
            <p:nvPr>
              <p:custDataLst>
                <p:tags r:id="rId2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6" name="MH_SubTitle_1"/>
            <p:cNvSpPr/>
            <p:nvPr>
              <p:custDataLst>
                <p:tags r:id="rId2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en-US" altLang="zh-CN" sz="2400" kern="0" dirty="0">
                  <a:solidFill>
                    <a:schemeClr val="tx1"/>
                  </a:solidFill>
                </a:rPr>
                <a:t>SPA</a:t>
              </a:r>
              <a:r>
                <a:rPr lang="zh-CN" altLang="en-US" sz="2400" kern="0" dirty="0">
                  <a:solidFill>
                    <a:schemeClr val="tx1"/>
                  </a:solidFill>
                </a:rPr>
                <a:t>水疗</a:t>
              </a:r>
              <a:r>
                <a:rPr lang="zh-CN" altLang="da-DK" sz="2400" kern="0" dirty="0">
                  <a:solidFill>
                    <a:schemeClr val="tx1"/>
                  </a:solidFill>
                </a:rPr>
                <a:t>服务员岗位职责及任职要求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684020" y="395351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2.4.2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4983986" y="4492490"/>
            <a:ext cx="2408013" cy="501650"/>
            <a:chOff x="2512832" y="3163435"/>
            <a:chExt cx="2050362" cy="765281"/>
          </a:xfrm>
        </p:grpSpPr>
        <p:sp>
          <p:nvSpPr>
            <p:cNvPr id="5" name="MH_Text_1"/>
            <p:cNvSpPr/>
            <p:nvPr>
              <p:custDataLst>
                <p:tags r:id="rId2"/>
              </p:custDataLst>
            </p:nvPr>
          </p:nvSpPr>
          <p:spPr>
            <a:xfrm>
              <a:off x="2512832" y="3163435"/>
              <a:ext cx="2041632" cy="76528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Other_2"/>
            <p:cNvSpPr/>
            <p:nvPr>
              <p:custDataLst>
                <p:tags r:id="rId3"/>
              </p:custDataLst>
            </p:nvPr>
          </p:nvSpPr>
          <p:spPr>
            <a:xfrm rot="16200000">
              <a:off x="4155586" y="302256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1612573" y="1575696"/>
            <a:ext cx="6132195" cy="703660"/>
            <a:chOff x="826350" y="3169425"/>
            <a:chExt cx="5108327" cy="585343"/>
          </a:xfrm>
        </p:grpSpPr>
        <p:sp>
          <p:nvSpPr>
            <p:cNvPr id="8" name="MH_Other_1"/>
            <p:cNvSpPr/>
            <p:nvPr>
              <p:custDataLst>
                <p:tags r:id="rId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ym typeface="+mn-ea"/>
                </a:rPr>
                <a:t>保健按摩领班岗位职责及任职要求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>
                <a:sym typeface="+mn-ea"/>
              </a:rPr>
              <a:t>保健养身类主要岗位职责及任职要求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2.4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>
            <a:off x="5085080" y="2420460"/>
            <a:ext cx="2379345" cy="2580164"/>
            <a:chOff x="1526620" y="3157382"/>
            <a:chExt cx="3028020" cy="3934059"/>
          </a:xfrm>
        </p:grpSpPr>
        <p:sp>
          <p:nvSpPr>
            <p:cNvPr id="2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892791" y="3163435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078412" y="300804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9" name="MH_SubTitle_1"/>
            <p:cNvSpPr/>
            <p:nvPr>
              <p:custDataLst>
                <p:tags r:id="rId12"/>
              </p:custDataLst>
            </p:nvPr>
          </p:nvSpPr>
          <p:spPr>
            <a:xfrm>
              <a:off x="3788542" y="6325591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13"/>
            </p:custDataLst>
          </p:nvPr>
        </p:nvGrpSpPr>
        <p:grpSpPr>
          <a:xfrm>
            <a:off x="4596296" y="2612544"/>
            <a:ext cx="3709877" cy="989965"/>
            <a:chOff x="-2236384" y="4062414"/>
            <a:chExt cx="3666570" cy="1511136"/>
          </a:xfrm>
        </p:grpSpPr>
        <p:sp>
          <p:nvSpPr>
            <p:cNvPr id="31" name="MH_Text_2"/>
            <p:cNvSpPr/>
            <p:nvPr>
              <p:custDataLst>
                <p:tags r:id="rId14"/>
              </p:custDataLst>
            </p:nvPr>
          </p:nvSpPr>
          <p:spPr>
            <a:xfrm flipH="1">
              <a:off x="-2235129" y="4807804"/>
              <a:ext cx="2334625" cy="76574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任职条件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5"/>
              </p:custDataLst>
            </p:nvPr>
          </p:nvSpPr>
          <p:spPr>
            <a:xfrm>
              <a:off x="-2236384" y="4805866"/>
              <a:ext cx="559808" cy="76574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8611981" y="3586924"/>
            <a:ext cx="168875" cy="563347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2.4.3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3" name="MH_Other_5"/>
          <p:cNvSpPr/>
          <p:nvPr>
            <p:custDataLst>
              <p:tags r:id="rId18"/>
            </p:custDataLst>
          </p:nvPr>
        </p:nvSpPr>
        <p:spPr>
          <a:xfrm rot="16200000">
            <a:off x="4932680" y="4272280"/>
            <a:ext cx="173355" cy="614045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12" name="组合 11"/>
          <p:cNvGrpSpPr/>
          <p:nvPr>
            <p:custDataLst>
              <p:tags r:id="rId19"/>
            </p:custDataLst>
          </p:nvPr>
        </p:nvGrpSpPr>
        <p:grpSpPr>
          <a:xfrm>
            <a:off x="4594860" y="4498975"/>
            <a:ext cx="2712720" cy="1228090"/>
            <a:chOff x="-2236384" y="3697862"/>
            <a:chExt cx="4081185" cy="1875117"/>
          </a:xfrm>
        </p:grpSpPr>
        <p:sp>
          <p:nvSpPr>
            <p:cNvPr id="13" name="MH_Text_2"/>
            <p:cNvSpPr/>
            <p:nvPr>
              <p:custDataLst>
                <p:tags r:id="rId20"/>
              </p:custDataLst>
            </p:nvPr>
          </p:nvSpPr>
          <p:spPr>
            <a:xfrm flipH="1">
              <a:off x="-2235429" y="4808001"/>
              <a:ext cx="3523270" cy="764978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任职条件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SubTitle_2"/>
            <p:cNvSpPr/>
            <p:nvPr>
              <p:custDataLst>
                <p:tags r:id="rId21"/>
              </p:custDataLst>
            </p:nvPr>
          </p:nvSpPr>
          <p:spPr>
            <a:xfrm>
              <a:off x="-2236384" y="4806062"/>
              <a:ext cx="854068" cy="76594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5" name="MH_Other_3"/>
            <p:cNvSpPr/>
            <p:nvPr>
              <p:custDataLst>
                <p:tags r:id="rId22"/>
              </p:custDataLst>
            </p:nvPr>
          </p:nvSpPr>
          <p:spPr>
            <a:xfrm rot="16200000">
              <a:off x="1437193" y="354852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21" name="MH_Other_4"/>
          <p:cNvSpPr/>
          <p:nvPr>
            <p:custDataLst>
              <p:tags r:id="rId23"/>
            </p:custDataLst>
          </p:nvPr>
        </p:nvSpPr>
        <p:spPr>
          <a:xfrm rot="16200000">
            <a:off x="6924675" y="5671820"/>
            <a:ext cx="173355" cy="6540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23" name="组合 22"/>
          <p:cNvGrpSpPr/>
          <p:nvPr>
            <p:custDataLst>
              <p:tags r:id="rId24"/>
            </p:custDataLst>
          </p:nvPr>
        </p:nvGrpSpPr>
        <p:grpSpPr>
          <a:xfrm>
            <a:off x="1612573" y="3784226"/>
            <a:ext cx="6132195" cy="703660"/>
            <a:chOff x="826350" y="3169425"/>
            <a:chExt cx="5108327" cy="585343"/>
          </a:xfrm>
        </p:grpSpPr>
        <p:sp>
          <p:nvSpPr>
            <p:cNvPr id="25" name="MH_Other_1"/>
            <p:cNvSpPr/>
            <p:nvPr>
              <p:custDataLst>
                <p:tags r:id="rId2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6" name="MH_SubTitle_1"/>
            <p:cNvSpPr/>
            <p:nvPr>
              <p:custDataLst>
                <p:tags r:id="rId2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保健按摩服务员岗位职责及任职要求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684020" y="395351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2.4.4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4983986" y="4492490"/>
            <a:ext cx="2408013" cy="501650"/>
            <a:chOff x="2512832" y="3163435"/>
            <a:chExt cx="2050362" cy="765281"/>
          </a:xfrm>
        </p:grpSpPr>
        <p:sp>
          <p:nvSpPr>
            <p:cNvPr id="5" name="MH_Text_1"/>
            <p:cNvSpPr/>
            <p:nvPr>
              <p:custDataLst>
                <p:tags r:id="rId2"/>
              </p:custDataLst>
            </p:nvPr>
          </p:nvSpPr>
          <p:spPr>
            <a:xfrm>
              <a:off x="2512832" y="3163435"/>
              <a:ext cx="2041632" cy="76528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Other_2"/>
            <p:cNvSpPr/>
            <p:nvPr>
              <p:custDataLst>
                <p:tags r:id="rId3"/>
              </p:custDataLst>
            </p:nvPr>
          </p:nvSpPr>
          <p:spPr>
            <a:xfrm rot="16200000">
              <a:off x="4155586" y="302256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1612573" y="1575696"/>
            <a:ext cx="6132195" cy="703660"/>
            <a:chOff x="826350" y="3169425"/>
            <a:chExt cx="5108327" cy="585343"/>
          </a:xfrm>
        </p:grpSpPr>
        <p:sp>
          <p:nvSpPr>
            <p:cNvPr id="8" name="MH_Other_1"/>
            <p:cNvSpPr/>
            <p:nvPr>
              <p:custDataLst>
                <p:tags r:id="rId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ym typeface="+mn-ea"/>
                </a:rPr>
                <a:t>美容美发领班岗位职责及任职要求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>
                <a:sym typeface="+mn-ea"/>
              </a:rPr>
              <a:t>保健养身类主要岗位职责及任职要求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2.4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>
            <a:off x="5085080" y="2420460"/>
            <a:ext cx="2379345" cy="2580164"/>
            <a:chOff x="1526620" y="3157382"/>
            <a:chExt cx="3028020" cy="3934059"/>
          </a:xfrm>
        </p:grpSpPr>
        <p:sp>
          <p:nvSpPr>
            <p:cNvPr id="2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892791" y="3163435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078412" y="300804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9" name="MH_SubTitle_1"/>
            <p:cNvSpPr/>
            <p:nvPr>
              <p:custDataLst>
                <p:tags r:id="rId12"/>
              </p:custDataLst>
            </p:nvPr>
          </p:nvSpPr>
          <p:spPr>
            <a:xfrm>
              <a:off x="3788542" y="6325591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13"/>
            </p:custDataLst>
          </p:nvPr>
        </p:nvGrpSpPr>
        <p:grpSpPr>
          <a:xfrm>
            <a:off x="4596296" y="2612544"/>
            <a:ext cx="3709877" cy="989965"/>
            <a:chOff x="-2236384" y="4062414"/>
            <a:chExt cx="3666570" cy="1511136"/>
          </a:xfrm>
        </p:grpSpPr>
        <p:sp>
          <p:nvSpPr>
            <p:cNvPr id="31" name="MH_Text_2"/>
            <p:cNvSpPr/>
            <p:nvPr>
              <p:custDataLst>
                <p:tags r:id="rId14"/>
              </p:custDataLst>
            </p:nvPr>
          </p:nvSpPr>
          <p:spPr>
            <a:xfrm flipH="1">
              <a:off x="-2235129" y="4807804"/>
              <a:ext cx="2334625" cy="76574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任职要求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5"/>
              </p:custDataLst>
            </p:nvPr>
          </p:nvSpPr>
          <p:spPr>
            <a:xfrm>
              <a:off x="-2236384" y="4805866"/>
              <a:ext cx="559808" cy="76574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8611981" y="3586924"/>
            <a:ext cx="168875" cy="563347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2.4.7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3" name="MH_Other_5"/>
          <p:cNvSpPr/>
          <p:nvPr>
            <p:custDataLst>
              <p:tags r:id="rId18"/>
            </p:custDataLst>
          </p:nvPr>
        </p:nvSpPr>
        <p:spPr>
          <a:xfrm rot="16200000">
            <a:off x="4932680" y="4272280"/>
            <a:ext cx="173355" cy="614045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12" name="组合 11"/>
          <p:cNvGrpSpPr/>
          <p:nvPr>
            <p:custDataLst>
              <p:tags r:id="rId19"/>
            </p:custDataLst>
          </p:nvPr>
        </p:nvGrpSpPr>
        <p:grpSpPr>
          <a:xfrm>
            <a:off x="4596130" y="4487545"/>
            <a:ext cx="2712720" cy="1228090"/>
            <a:chOff x="-2236384" y="3697862"/>
            <a:chExt cx="4081185" cy="1875117"/>
          </a:xfrm>
        </p:grpSpPr>
        <p:sp>
          <p:nvSpPr>
            <p:cNvPr id="13" name="MH_Text_2"/>
            <p:cNvSpPr/>
            <p:nvPr>
              <p:custDataLst>
                <p:tags r:id="rId20"/>
              </p:custDataLst>
            </p:nvPr>
          </p:nvSpPr>
          <p:spPr>
            <a:xfrm flipH="1">
              <a:off x="-2235429" y="4808001"/>
              <a:ext cx="3523270" cy="764978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任职要求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SubTitle_2"/>
            <p:cNvSpPr/>
            <p:nvPr>
              <p:custDataLst>
                <p:tags r:id="rId21"/>
              </p:custDataLst>
            </p:nvPr>
          </p:nvSpPr>
          <p:spPr>
            <a:xfrm>
              <a:off x="-2236384" y="4806062"/>
              <a:ext cx="854068" cy="76594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5" name="MH_Other_3"/>
            <p:cNvSpPr/>
            <p:nvPr>
              <p:custDataLst>
                <p:tags r:id="rId22"/>
              </p:custDataLst>
            </p:nvPr>
          </p:nvSpPr>
          <p:spPr>
            <a:xfrm rot="16200000">
              <a:off x="1437193" y="354852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21" name="MH_Other_4"/>
          <p:cNvSpPr/>
          <p:nvPr>
            <p:custDataLst>
              <p:tags r:id="rId23"/>
            </p:custDataLst>
          </p:nvPr>
        </p:nvSpPr>
        <p:spPr>
          <a:xfrm rot="16200000">
            <a:off x="6924675" y="5671820"/>
            <a:ext cx="173355" cy="6540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23" name="组合 22"/>
          <p:cNvGrpSpPr/>
          <p:nvPr>
            <p:custDataLst>
              <p:tags r:id="rId24"/>
            </p:custDataLst>
          </p:nvPr>
        </p:nvGrpSpPr>
        <p:grpSpPr>
          <a:xfrm>
            <a:off x="1612573" y="3784226"/>
            <a:ext cx="6132195" cy="703660"/>
            <a:chOff x="826350" y="3169425"/>
            <a:chExt cx="5108327" cy="585343"/>
          </a:xfrm>
        </p:grpSpPr>
        <p:sp>
          <p:nvSpPr>
            <p:cNvPr id="25" name="MH_Other_1"/>
            <p:cNvSpPr/>
            <p:nvPr>
              <p:custDataLst>
                <p:tags r:id="rId2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6" name="MH_SubTitle_1"/>
            <p:cNvSpPr/>
            <p:nvPr>
              <p:custDataLst>
                <p:tags r:id="rId2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ym typeface="+mn-ea"/>
                </a:rPr>
                <a:t>美容美发</a:t>
              </a:r>
              <a:r>
                <a:rPr lang="zh-CN" altLang="da-DK" sz="2400" kern="0" dirty="0">
                  <a:solidFill>
                    <a:schemeClr val="tx1"/>
                  </a:solidFill>
                </a:rPr>
                <a:t>服务员岗位职责及任职要求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684020" y="395351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2.4.8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4983986" y="4492490"/>
            <a:ext cx="2408013" cy="501650"/>
            <a:chOff x="2512832" y="3163435"/>
            <a:chExt cx="2050362" cy="765281"/>
          </a:xfrm>
        </p:grpSpPr>
        <p:sp>
          <p:nvSpPr>
            <p:cNvPr id="5" name="MH_Text_1"/>
            <p:cNvSpPr/>
            <p:nvPr>
              <p:custDataLst>
                <p:tags r:id="rId2"/>
              </p:custDataLst>
            </p:nvPr>
          </p:nvSpPr>
          <p:spPr>
            <a:xfrm>
              <a:off x="2512832" y="3163435"/>
              <a:ext cx="2041632" cy="76528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Other_2"/>
            <p:cNvSpPr/>
            <p:nvPr>
              <p:custDataLst>
                <p:tags r:id="rId3"/>
              </p:custDataLst>
            </p:nvPr>
          </p:nvSpPr>
          <p:spPr>
            <a:xfrm rot="16200000">
              <a:off x="4155586" y="302256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1612573" y="1575696"/>
            <a:ext cx="6132195" cy="703660"/>
            <a:chOff x="826350" y="3169425"/>
            <a:chExt cx="5108327" cy="585343"/>
          </a:xfrm>
        </p:grpSpPr>
        <p:sp>
          <p:nvSpPr>
            <p:cNvPr id="8" name="MH_Other_1"/>
            <p:cNvSpPr/>
            <p:nvPr>
              <p:custDataLst>
                <p:tags r:id="rId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ym typeface="+mn-ea"/>
                </a:rPr>
                <a:t>氧吧领班岗位职责及任职要求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>
                <a:sym typeface="+mn-ea"/>
              </a:rPr>
              <a:t>保健养身类主要岗位职责及任职要求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2.4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>
            <a:off x="5085080" y="2420460"/>
            <a:ext cx="2379345" cy="2580164"/>
            <a:chOff x="1526620" y="3157382"/>
            <a:chExt cx="3028020" cy="3934059"/>
          </a:xfrm>
        </p:grpSpPr>
        <p:sp>
          <p:nvSpPr>
            <p:cNvPr id="2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892791" y="3163435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078412" y="300804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9" name="MH_SubTitle_1"/>
            <p:cNvSpPr/>
            <p:nvPr>
              <p:custDataLst>
                <p:tags r:id="rId12"/>
              </p:custDataLst>
            </p:nvPr>
          </p:nvSpPr>
          <p:spPr>
            <a:xfrm>
              <a:off x="3788542" y="6325591"/>
              <a:ext cx="66104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13"/>
            </p:custDataLst>
          </p:nvPr>
        </p:nvGrpSpPr>
        <p:grpSpPr>
          <a:xfrm>
            <a:off x="4596296" y="2612544"/>
            <a:ext cx="3709877" cy="989965"/>
            <a:chOff x="-2236384" y="4062414"/>
            <a:chExt cx="3666570" cy="1511136"/>
          </a:xfrm>
        </p:grpSpPr>
        <p:sp>
          <p:nvSpPr>
            <p:cNvPr id="31" name="MH_Text_2"/>
            <p:cNvSpPr/>
            <p:nvPr>
              <p:custDataLst>
                <p:tags r:id="rId14"/>
              </p:custDataLst>
            </p:nvPr>
          </p:nvSpPr>
          <p:spPr>
            <a:xfrm flipH="1">
              <a:off x="-2235129" y="4807804"/>
              <a:ext cx="2334625" cy="76574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任职要求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5"/>
              </p:custDataLst>
            </p:nvPr>
          </p:nvSpPr>
          <p:spPr>
            <a:xfrm>
              <a:off x="-2236384" y="4805866"/>
              <a:ext cx="559808" cy="76574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8611981" y="3586924"/>
            <a:ext cx="168875" cy="563347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2.4.9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3" name="MH_Other_5"/>
          <p:cNvSpPr/>
          <p:nvPr>
            <p:custDataLst>
              <p:tags r:id="rId18"/>
            </p:custDataLst>
          </p:nvPr>
        </p:nvSpPr>
        <p:spPr>
          <a:xfrm rot="16200000">
            <a:off x="4932680" y="4272280"/>
            <a:ext cx="173355" cy="614045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12" name="组合 11"/>
          <p:cNvGrpSpPr/>
          <p:nvPr>
            <p:custDataLst>
              <p:tags r:id="rId19"/>
            </p:custDataLst>
          </p:nvPr>
        </p:nvGrpSpPr>
        <p:grpSpPr>
          <a:xfrm>
            <a:off x="4596130" y="4487545"/>
            <a:ext cx="2712720" cy="1228090"/>
            <a:chOff x="-2236384" y="3697862"/>
            <a:chExt cx="4081185" cy="1875117"/>
          </a:xfrm>
        </p:grpSpPr>
        <p:sp>
          <p:nvSpPr>
            <p:cNvPr id="13" name="MH_Text_2"/>
            <p:cNvSpPr/>
            <p:nvPr>
              <p:custDataLst>
                <p:tags r:id="rId20"/>
              </p:custDataLst>
            </p:nvPr>
          </p:nvSpPr>
          <p:spPr>
            <a:xfrm flipH="1">
              <a:off x="-2235429" y="4808001"/>
              <a:ext cx="3523270" cy="764978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任职要求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SubTitle_2"/>
            <p:cNvSpPr/>
            <p:nvPr>
              <p:custDataLst>
                <p:tags r:id="rId21"/>
              </p:custDataLst>
            </p:nvPr>
          </p:nvSpPr>
          <p:spPr>
            <a:xfrm>
              <a:off x="-2236384" y="4806062"/>
              <a:ext cx="854068" cy="76594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5" name="MH_Other_3"/>
            <p:cNvSpPr/>
            <p:nvPr>
              <p:custDataLst>
                <p:tags r:id="rId22"/>
              </p:custDataLst>
            </p:nvPr>
          </p:nvSpPr>
          <p:spPr>
            <a:xfrm rot="16200000">
              <a:off x="1437193" y="354852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21" name="MH_Other_4"/>
          <p:cNvSpPr/>
          <p:nvPr>
            <p:custDataLst>
              <p:tags r:id="rId23"/>
            </p:custDataLst>
          </p:nvPr>
        </p:nvSpPr>
        <p:spPr>
          <a:xfrm rot="16200000">
            <a:off x="6924675" y="5671820"/>
            <a:ext cx="173355" cy="6540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23" name="组合 22"/>
          <p:cNvGrpSpPr/>
          <p:nvPr>
            <p:custDataLst>
              <p:tags r:id="rId24"/>
            </p:custDataLst>
          </p:nvPr>
        </p:nvGrpSpPr>
        <p:grpSpPr>
          <a:xfrm>
            <a:off x="1612573" y="3784226"/>
            <a:ext cx="6132195" cy="703660"/>
            <a:chOff x="826350" y="3169425"/>
            <a:chExt cx="5108327" cy="585343"/>
          </a:xfrm>
        </p:grpSpPr>
        <p:sp>
          <p:nvSpPr>
            <p:cNvPr id="25" name="MH_Other_1"/>
            <p:cNvSpPr/>
            <p:nvPr>
              <p:custDataLst>
                <p:tags r:id="rId2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6" name="MH_SubTitle_1"/>
            <p:cNvSpPr/>
            <p:nvPr>
              <p:custDataLst>
                <p:tags r:id="rId26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氧吧服务员岗位职责及任职要求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684020" y="395351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2.4.10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4400" dirty="0"/>
              <a:t>康体运动类服务项目基本知识</a:t>
            </a:r>
            <a:endParaRPr lang="zh-CN" altLang="en-US" sz="4400" dirty="0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8811776" y="4324639"/>
            <a:ext cx="1678787" cy="1484340"/>
          </a:xfrm>
          <a:prstGeom prst="rect">
            <a:avLst/>
          </a:prstGeom>
          <a:noFill/>
        </p:spPr>
        <p:txBody>
          <a:bodyPr wrap="none" rtlCol="0">
            <a:prstTxWarp prst="textCascadeDown">
              <a:avLst>
                <a:gd name="adj" fmla="val 59780"/>
              </a:avLst>
            </a:prstTxWarp>
          </a:bodyPr>
          <a:lstStyle/>
          <a:p>
            <a:r>
              <a:rPr lang="zh-CN" altLang="en-US" sz="8500" b="1" dirty="0">
                <a:solidFill>
                  <a:schemeClr val="accent1"/>
                </a:solidFill>
              </a:rPr>
              <a:t>第三章</a:t>
            </a:r>
            <a:endParaRPr lang="zh-CN" altLang="en-US" sz="8500" b="1" dirty="0">
              <a:solidFill>
                <a:schemeClr val="accent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保龄球运动概述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保龄球服务基本知识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3.1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4442803" y="2593701"/>
            <a:ext cx="3004524" cy="484844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保龄球运动的起源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5119057" y="2775893"/>
            <a:ext cx="3636848" cy="1107196"/>
            <a:chOff x="-2235104" y="4062414"/>
            <a:chExt cx="3665290" cy="1748902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676" y="5045912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保龄球运动在中国的发展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35104" y="5045464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3"/>
            </p:custDataLst>
          </p:nvPr>
        </p:nvSpPr>
        <p:spPr>
          <a:xfrm rot="16200000">
            <a:off x="9057005" y="3713480"/>
            <a:ext cx="163195" cy="5524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3.1.1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1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主要保龄球组织简介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保龄球服务基本知识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3.1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4442803" y="2593701"/>
            <a:ext cx="3004524" cy="484844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国际保龄球联合会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5119057" y="2775893"/>
            <a:ext cx="3636848" cy="1107196"/>
            <a:chOff x="-2235104" y="4062414"/>
            <a:chExt cx="3665290" cy="1748902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676" y="5045912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中国保龄球协会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35104" y="5045464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3"/>
            </p:custDataLst>
          </p:nvPr>
        </p:nvSpPr>
        <p:spPr>
          <a:xfrm rot="16200000">
            <a:off x="9057005" y="3713480"/>
            <a:ext cx="163195" cy="5524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3.1.2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1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002973" y="1670946"/>
            <a:ext cx="6132195" cy="703660"/>
            <a:chOff x="826350" y="3169425"/>
            <a:chExt cx="5108327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66" y="3196893"/>
              <a:ext cx="4397911" cy="557809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ym typeface="+mn-ea"/>
                </a:rPr>
                <a:t>保龄球的主要设施与设备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>
                <a:sym typeface="+mn-ea"/>
              </a:rPr>
              <a:t>保龄球服务基本知识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3.1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31570" y="185674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3.1.3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15" name="组合 14"/>
          <p:cNvGrpSpPr/>
          <p:nvPr>
            <p:custDataLst>
              <p:tags r:id="rId5"/>
            </p:custDataLst>
          </p:nvPr>
        </p:nvGrpSpPr>
        <p:grpSpPr>
          <a:xfrm>
            <a:off x="2132181" y="3681420"/>
            <a:ext cx="3652886" cy="448386"/>
            <a:chOff x="742476" y="7276183"/>
            <a:chExt cx="4352039" cy="789904"/>
          </a:xfrm>
        </p:grpSpPr>
        <p:sp>
          <p:nvSpPr>
            <p:cNvPr id="77" name="MH_Number_5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742476" y="7276183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latin typeface="+mn-lt"/>
                  <a:ea typeface="+mn-ea"/>
                </a:rPr>
                <a:t>5</a:t>
              </a:r>
              <a:endParaRPr lang="zh-CN" altLang="en-US" sz="3200">
                <a:latin typeface="+mn-lt"/>
                <a:ea typeface="+mn-ea"/>
              </a:endParaRPr>
            </a:p>
          </p:txBody>
        </p:sp>
        <p:sp>
          <p:nvSpPr>
            <p:cNvPr id="78" name="MH_Entry_5"/>
            <p:cNvSpPr/>
            <p:nvPr>
              <p:custDataLst>
                <p:tags r:id="rId7"/>
              </p:custDataLst>
            </p:nvPr>
          </p:nvSpPr>
          <p:spPr>
            <a:xfrm>
              <a:off x="1435658" y="7298060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脚步标识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79" name="MH_Others_5"/>
            <p:cNvCxnSpPr/>
            <p:nvPr>
              <p:custDataLst>
                <p:tags r:id="rId8"/>
              </p:custDataLst>
            </p:nvPr>
          </p:nvCxnSpPr>
          <p:spPr>
            <a:xfrm>
              <a:off x="890237" y="8066087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>
            <p:custDataLst>
              <p:tags r:id="rId9"/>
            </p:custDataLst>
          </p:nvPr>
        </p:nvGrpSpPr>
        <p:grpSpPr>
          <a:xfrm>
            <a:off x="2132181" y="2761987"/>
            <a:ext cx="3652886" cy="448386"/>
            <a:chOff x="742476" y="2367341"/>
            <a:chExt cx="4352039" cy="789904"/>
          </a:xfrm>
        </p:grpSpPr>
        <p:sp>
          <p:nvSpPr>
            <p:cNvPr id="3074" name="MH_Number_1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742476" y="2367341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latin typeface="+mn-lt"/>
                  <a:ea typeface="+mn-ea"/>
                </a:rPr>
                <a:t>1</a:t>
              </a:r>
              <a:endParaRPr lang="zh-CN" altLang="en-US" sz="3200">
                <a:latin typeface="+mn-lt"/>
                <a:ea typeface="+mn-ea"/>
              </a:endParaRPr>
            </a:p>
          </p:txBody>
        </p:sp>
        <p:sp>
          <p:nvSpPr>
            <p:cNvPr id="14" name="MH_Entry_1"/>
            <p:cNvSpPr/>
            <p:nvPr>
              <p:custDataLst>
                <p:tags r:id="rId11"/>
              </p:custDataLst>
            </p:nvPr>
          </p:nvSpPr>
          <p:spPr>
            <a:xfrm>
              <a:off x="1435658" y="2389218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球道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11" name="MH_Others_1"/>
            <p:cNvCxnSpPr/>
            <p:nvPr>
              <p:custDataLst>
                <p:tags r:id="rId12"/>
              </p:custDataLst>
            </p:nvPr>
          </p:nvCxnSpPr>
          <p:spPr>
            <a:xfrm>
              <a:off x="890237" y="3157245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>
            <p:custDataLst>
              <p:tags r:id="rId13"/>
            </p:custDataLst>
          </p:nvPr>
        </p:nvGrpSpPr>
        <p:grpSpPr>
          <a:xfrm>
            <a:off x="6215203" y="2761987"/>
            <a:ext cx="3652886" cy="448386"/>
            <a:chOff x="742476" y="3594551"/>
            <a:chExt cx="4352039" cy="789904"/>
          </a:xfrm>
        </p:grpSpPr>
        <p:sp>
          <p:nvSpPr>
            <p:cNvPr id="65" name="MH_Number_2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742476" y="3594551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latin typeface="+mn-lt"/>
                  <a:ea typeface="+mn-ea"/>
                </a:rPr>
                <a:t>2</a:t>
              </a:r>
              <a:endParaRPr lang="zh-CN" altLang="en-US" sz="3200">
                <a:latin typeface="+mn-lt"/>
                <a:ea typeface="+mn-ea"/>
              </a:endParaRPr>
            </a:p>
          </p:txBody>
        </p:sp>
        <p:sp>
          <p:nvSpPr>
            <p:cNvPr id="66" name="MH_Entry_2"/>
            <p:cNvSpPr/>
            <p:nvPr>
              <p:custDataLst>
                <p:tags r:id="rId15"/>
              </p:custDataLst>
            </p:nvPr>
          </p:nvSpPr>
          <p:spPr>
            <a:xfrm>
              <a:off x="1435658" y="3616428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助走道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67" name="MH_Others_2"/>
            <p:cNvCxnSpPr/>
            <p:nvPr>
              <p:custDataLst>
                <p:tags r:id="rId16"/>
              </p:custDataLst>
            </p:nvPr>
          </p:nvCxnSpPr>
          <p:spPr>
            <a:xfrm>
              <a:off x="890237" y="4384455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>
            <p:custDataLst>
              <p:tags r:id="rId17"/>
            </p:custDataLst>
          </p:nvPr>
        </p:nvGrpSpPr>
        <p:grpSpPr>
          <a:xfrm>
            <a:off x="2132181" y="3220884"/>
            <a:ext cx="3652886" cy="448386"/>
            <a:chOff x="742476" y="4821761"/>
            <a:chExt cx="4352039" cy="789904"/>
          </a:xfrm>
        </p:grpSpPr>
        <p:sp>
          <p:nvSpPr>
            <p:cNvPr id="69" name="MH_Number_3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742476" y="4821761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latin typeface="+mn-lt"/>
                  <a:ea typeface="+mn-ea"/>
                </a:rPr>
                <a:t>3</a:t>
              </a:r>
              <a:endParaRPr lang="zh-CN" altLang="en-US" sz="3200">
                <a:latin typeface="+mn-lt"/>
                <a:ea typeface="+mn-ea"/>
              </a:endParaRPr>
            </a:p>
          </p:txBody>
        </p:sp>
        <p:sp>
          <p:nvSpPr>
            <p:cNvPr id="70" name="MH_Entry_3"/>
            <p:cNvSpPr/>
            <p:nvPr>
              <p:custDataLst>
                <p:tags r:id="rId19"/>
              </p:custDataLst>
            </p:nvPr>
          </p:nvSpPr>
          <p:spPr>
            <a:xfrm>
              <a:off x="1435658" y="4843638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犯规线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71" name="MH_Others_3"/>
            <p:cNvCxnSpPr/>
            <p:nvPr>
              <p:custDataLst>
                <p:tags r:id="rId20"/>
              </p:custDataLst>
            </p:nvPr>
          </p:nvCxnSpPr>
          <p:spPr>
            <a:xfrm>
              <a:off x="890237" y="5611665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>
            <p:custDataLst>
              <p:tags r:id="rId21"/>
            </p:custDataLst>
          </p:nvPr>
        </p:nvGrpSpPr>
        <p:grpSpPr>
          <a:xfrm>
            <a:off x="6215203" y="3233140"/>
            <a:ext cx="3652886" cy="448386"/>
            <a:chOff x="742476" y="6048971"/>
            <a:chExt cx="4352039" cy="789904"/>
          </a:xfrm>
        </p:grpSpPr>
        <p:sp>
          <p:nvSpPr>
            <p:cNvPr id="73" name="MH_Number_4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742476" y="6048971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latin typeface="+mn-lt"/>
                  <a:ea typeface="+mn-ea"/>
                </a:rPr>
                <a:t>4</a:t>
              </a:r>
              <a:endParaRPr lang="zh-CN" altLang="en-US" sz="3200">
                <a:latin typeface="+mn-lt"/>
                <a:ea typeface="+mn-ea"/>
              </a:endParaRPr>
            </a:p>
          </p:txBody>
        </p:sp>
        <p:sp>
          <p:nvSpPr>
            <p:cNvPr id="74" name="MH_Entry_4"/>
            <p:cNvSpPr/>
            <p:nvPr>
              <p:custDataLst>
                <p:tags r:id="rId23"/>
              </p:custDataLst>
            </p:nvPr>
          </p:nvSpPr>
          <p:spPr>
            <a:xfrm>
              <a:off x="1435658" y="6070848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助走标识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75" name="MH_Others_4"/>
            <p:cNvCxnSpPr/>
            <p:nvPr>
              <p:custDataLst>
                <p:tags r:id="rId24"/>
              </p:custDataLst>
            </p:nvPr>
          </p:nvCxnSpPr>
          <p:spPr>
            <a:xfrm>
              <a:off x="890237" y="6838875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>
            <p:custDataLst>
              <p:tags r:id="rId25"/>
            </p:custDataLst>
          </p:nvPr>
        </p:nvGrpSpPr>
        <p:grpSpPr>
          <a:xfrm>
            <a:off x="6215203" y="3693672"/>
            <a:ext cx="3652886" cy="448385"/>
            <a:chOff x="742476" y="8503388"/>
            <a:chExt cx="4352039" cy="789902"/>
          </a:xfrm>
        </p:grpSpPr>
        <p:sp>
          <p:nvSpPr>
            <p:cNvPr id="81" name="MH_Number_6"/>
            <p:cNvSpPr txBox="1"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742476" y="8503388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 dirty="0">
                  <a:latin typeface="+mn-lt"/>
                  <a:ea typeface="+mn-ea"/>
                </a:rPr>
                <a:t>6</a:t>
              </a:r>
              <a:endParaRPr lang="zh-CN" altLang="en-US" sz="3200" dirty="0">
                <a:latin typeface="+mn-lt"/>
                <a:ea typeface="+mn-ea"/>
              </a:endParaRPr>
            </a:p>
          </p:txBody>
        </p:sp>
        <p:sp>
          <p:nvSpPr>
            <p:cNvPr id="82" name="MH_Entry_6"/>
            <p:cNvSpPr/>
            <p:nvPr>
              <p:custDataLst>
                <p:tags r:id="rId27"/>
              </p:custDataLst>
            </p:nvPr>
          </p:nvSpPr>
          <p:spPr>
            <a:xfrm>
              <a:off x="1435658" y="8525265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目标标识点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83" name="MH_Others_6"/>
            <p:cNvCxnSpPr/>
            <p:nvPr>
              <p:custDataLst>
                <p:tags r:id="rId28"/>
              </p:custDataLst>
            </p:nvPr>
          </p:nvCxnSpPr>
          <p:spPr>
            <a:xfrm>
              <a:off x="890237" y="9293290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>
            <p:custDataLst>
              <p:tags r:id="rId29"/>
            </p:custDataLst>
          </p:nvPr>
        </p:nvGrpSpPr>
        <p:grpSpPr>
          <a:xfrm>
            <a:off x="2132714" y="4142082"/>
            <a:ext cx="3652886" cy="448386"/>
            <a:chOff x="742476" y="7276183"/>
            <a:chExt cx="4352039" cy="789904"/>
          </a:xfrm>
        </p:grpSpPr>
        <p:sp>
          <p:nvSpPr>
            <p:cNvPr id="12" name="MH_Number_5"/>
            <p:cNvSpPr txBox="1"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742476" y="7276183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3200">
                  <a:latin typeface="+mn-lt"/>
                  <a:ea typeface="+mn-ea"/>
                </a:rPr>
                <a:t>7</a:t>
              </a:r>
              <a:endParaRPr lang="en-US" sz="3200">
                <a:latin typeface="+mn-lt"/>
                <a:ea typeface="+mn-ea"/>
              </a:endParaRPr>
            </a:p>
          </p:txBody>
        </p:sp>
        <p:sp>
          <p:nvSpPr>
            <p:cNvPr id="20" name="MH_Entry_5"/>
            <p:cNvSpPr/>
            <p:nvPr>
              <p:custDataLst>
                <p:tags r:id="rId31"/>
              </p:custDataLst>
            </p:nvPr>
          </p:nvSpPr>
          <p:spPr>
            <a:xfrm>
              <a:off x="1435658" y="7298060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引导标识点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21" name="MH_Others_5"/>
            <p:cNvCxnSpPr/>
            <p:nvPr>
              <p:custDataLst>
                <p:tags r:id="rId32"/>
              </p:custDataLst>
            </p:nvPr>
          </p:nvCxnSpPr>
          <p:spPr>
            <a:xfrm>
              <a:off x="890237" y="8066087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>
            <p:custDataLst>
              <p:tags r:id="rId33"/>
            </p:custDataLst>
          </p:nvPr>
        </p:nvGrpSpPr>
        <p:grpSpPr>
          <a:xfrm>
            <a:off x="2132181" y="4591210"/>
            <a:ext cx="7736824" cy="960933"/>
            <a:chOff x="742476" y="7276183"/>
            <a:chExt cx="9217632" cy="1692837"/>
          </a:xfrm>
        </p:grpSpPr>
        <p:sp>
          <p:nvSpPr>
            <p:cNvPr id="25" name="MH_Number_5"/>
            <p:cNvSpPr txBox="1"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742476" y="7276183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3200">
                  <a:latin typeface="+mn-lt"/>
                  <a:ea typeface="+mn-ea"/>
                </a:rPr>
                <a:t>9</a:t>
              </a:r>
              <a:endParaRPr lang="en-US" sz="3200">
                <a:latin typeface="+mn-lt"/>
                <a:ea typeface="+mn-ea"/>
              </a:endParaRPr>
            </a:p>
          </p:txBody>
        </p:sp>
        <p:sp>
          <p:nvSpPr>
            <p:cNvPr id="26" name="MH_Entry_5"/>
            <p:cNvSpPr/>
            <p:nvPr>
              <p:custDataLst>
                <p:tags r:id="rId35"/>
              </p:custDataLst>
            </p:nvPr>
          </p:nvSpPr>
          <p:spPr>
            <a:xfrm>
              <a:off x="1435658" y="7298060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球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28" name="MH_Others_5"/>
            <p:cNvCxnSpPr/>
            <p:nvPr>
              <p:custDataLst>
                <p:tags r:id="rId36"/>
              </p:custDataLst>
            </p:nvPr>
          </p:nvCxnSpPr>
          <p:spPr>
            <a:xfrm>
              <a:off x="890237" y="8066087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MH_Number_5"/>
            <p:cNvSpPr txBox="1">
              <a:spLocks noChangeArrowheads="1"/>
            </p:cNvSpPr>
            <p:nvPr>
              <p:custDataLst>
                <p:tags r:id="rId37"/>
              </p:custDataLst>
            </p:nvPr>
          </p:nvSpPr>
          <p:spPr bwMode="auto">
            <a:xfrm>
              <a:off x="743158" y="8066279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3200">
                  <a:latin typeface="+mn-lt"/>
                  <a:ea typeface="+mn-ea"/>
                </a:rPr>
                <a:t>11</a:t>
              </a:r>
              <a:endParaRPr lang="en-US" sz="3200">
                <a:latin typeface="+mn-lt"/>
                <a:ea typeface="+mn-ea"/>
              </a:endParaRPr>
            </a:p>
          </p:txBody>
        </p:sp>
        <p:sp>
          <p:nvSpPr>
            <p:cNvPr id="51" name="MH_Entry_5"/>
            <p:cNvSpPr/>
            <p:nvPr>
              <p:custDataLst>
                <p:tags r:id="rId38"/>
              </p:custDataLst>
            </p:nvPr>
          </p:nvSpPr>
          <p:spPr>
            <a:xfrm>
              <a:off x="1436340" y="8088156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自动化控制系统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52" name="MH_Others_5"/>
            <p:cNvCxnSpPr/>
            <p:nvPr>
              <p:custDataLst>
                <p:tags r:id="rId39"/>
              </p:custDataLst>
            </p:nvPr>
          </p:nvCxnSpPr>
          <p:spPr>
            <a:xfrm>
              <a:off x="890919" y="8968048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MH_Number_5"/>
            <p:cNvSpPr txBox="1">
              <a:spLocks noChangeArrowheads="1"/>
            </p:cNvSpPr>
            <p:nvPr>
              <p:custDataLst>
                <p:tags r:id="rId40"/>
              </p:custDataLst>
            </p:nvPr>
          </p:nvSpPr>
          <p:spPr bwMode="auto">
            <a:xfrm>
              <a:off x="5607312" y="8066132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3200">
                  <a:latin typeface="+mn-lt"/>
                  <a:ea typeface="+mn-ea"/>
                </a:rPr>
                <a:t>12</a:t>
              </a:r>
              <a:endParaRPr lang="en-US" sz="3200">
                <a:latin typeface="+mn-lt"/>
                <a:ea typeface="+mn-ea"/>
              </a:endParaRPr>
            </a:p>
          </p:txBody>
        </p:sp>
        <p:sp>
          <p:nvSpPr>
            <p:cNvPr id="54" name="MH_Entry_5"/>
            <p:cNvSpPr/>
            <p:nvPr>
              <p:custDataLst>
                <p:tags r:id="rId41"/>
              </p:custDataLst>
            </p:nvPr>
          </p:nvSpPr>
          <p:spPr>
            <a:xfrm>
              <a:off x="6300494" y="8088009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附属设备与设施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55" name="MH_Others_5"/>
            <p:cNvCxnSpPr/>
            <p:nvPr>
              <p:custDataLst>
                <p:tags r:id="rId42"/>
              </p:custDataLst>
            </p:nvPr>
          </p:nvCxnSpPr>
          <p:spPr>
            <a:xfrm>
              <a:off x="5755830" y="8969020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>
            <p:custDataLst>
              <p:tags r:id="rId43"/>
            </p:custDataLst>
          </p:nvPr>
        </p:nvGrpSpPr>
        <p:grpSpPr>
          <a:xfrm>
            <a:off x="6215051" y="4157582"/>
            <a:ext cx="3652886" cy="448386"/>
            <a:chOff x="742476" y="7276183"/>
            <a:chExt cx="4352039" cy="789904"/>
          </a:xfrm>
        </p:grpSpPr>
        <p:sp>
          <p:nvSpPr>
            <p:cNvPr id="40" name="MH_Number_5"/>
            <p:cNvSpPr txBox="1">
              <a:spLocks noChangeArrowheads="1"/>
            </p:cNvSpPr>
            <p:nvPr>
              <p:custDataLst>
                <p:tags r:id="rId44"/>
              </p:custDataLst>
            </p:nvPr>
          </p:nvSpPr>
          <p:spPr bwMode="auto">
            <a:xfrm>
              <a:off x="742476" y="7276183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3200">
                  <a:latin typeface="+mn-lt"/>
                  <a:ea typeface="+mn-ea"/>
                </a:rPr>
                <a:t>8</a:t>
              </a:r>
              <a:endParaRPr lang="en-US" sz="3200">
                <a:latin typeface="+mn-lt"/>
                <a:ea typeface="+mn-ea"/>
              </a:endParaRPr>
            </a:p>
          </p:txBody>
        </p:sp>
        <p:sp>
          <p:nvSpPr>
            <p:cNvPr id="43" name="MH_Entry_5"/>
            <p:cNvSpPr/>
            <p:nvPr>
              <p:custDataLst>
                <p:tags r:id="rId45"/>
              </p:custDataLst>
            </p:nvPr>
          </p:nvSpPr>
          <p:spPr>
            <a:xfrm>
              <a:off x="1435658" y="7298060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球瓶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44" name="MH_Others_5"/>
            <p:cNvCxnSpPr/>
            <p:nvPr>
              <p:custDataLst>
                <p:tags r:id="rId46"/>
              </p:custDataLst>
            </p:nvPr>
          </p:nvCxnSpPr>
          <p:spPr>
            <a:xfrm>
              <a:off x="890237" y="8066087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>
            <p:custDataLst>
              <p:tags r:id="rId47"/>
            </p:custDataLst>
          </p:nvPr>
        </p:nvGrpSpPr>
        <p:grpSpPr>
          <a:xfrm>
            <a:off x="6215585" y="4603466"/>
            <a:ext cx="3652886" cy="448386"/>
            <a:chOff x="742476" y="7276183"/>
            <a:chExt cx="4352039" cy="789904"/>
          </a:xfrm>
        </p:grpSpPr>
        <p:sp>
          <p:nvSpPr>
            <p:cNvPr id="46" name="MH_Number_5"/>
            <p:cNvSpPr txBox="1">
              <a:spLocks noChangeArrowheads="1"/>
            </p:cNvSpPr>
            <p:nvPr>
              <p:custDataLst>
                <p:tags r:id="rId48"/>
              </p:custDataLst>
            </p:nvPr>
          </p:nvSpPr>
          <p:spPr bwMode="auto">
            <a:xfrm>
              <a:off x="742476" y="7276183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3200">
                  <a:latin typeface="+mn-lt"/>
                  <a:ea typeface="+mn-ea"/>
                </a:rPr>
                <a:t>10</a:t>
              </a:r>
              <a:endParaRPr lang="en-US" sz="3200">
                <a:latin typeface="+mn-lt"/>
                <a:ea typeface="+mn-ea"/>
              </a:endParaRPr>
            </a:p>
          </p:txBody>
        </p:sp>
        <p:sp>
          <p:nvSpPr>
            <p:cNvPr id="47" name="MH_Entry_5"/>
            <p:cNvSpPr/>
            <p:nvPr>
              <p:custDataLst>
                <p:tags r:id="rId49"/>
              </p:custDataLst>
            </p:nvPr>
          </p:nvSpPr>
          <p:spPr>
            <a:xfrm>
              <a:off x="1435658" y="7298060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记分系统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48" name="MH_Others_5"/>
            <p:cNvCxnSpPr/>
            <p:nvPr>
              <p:custDataLst>
                <p:tags r:id="rId50"/>
              </p:custDataLst>
            </p:nvPr>
          </p:nvCxnSpPr>
          <p:spPr>
            <a:xfrm>
              <a:off x="890237" y="8066087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5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37338" y="1592206"/>
            <a:ext cx="4664095" cy="703661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康乐的内涵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康乐业概况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1.1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4442803" y="2593701"/>
            <a:ext cx="3004524" cy="484844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拥有自由支配时间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5102547" y="2761288"/>
            <a:ext cx="3636848" cy="1107196"/>
            <a:chOff x="-2235104" y="4062414"/>
            <a:chExt cx="3665290" cy="1748902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676" y="5045912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具有场地、设施与设备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35104" y="5045464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4" name="组合 33"/>
          <p:cNvGrpSpPr/>
          <p:nvPr>
            <p:custDataLst>
              <p:tags r:id="rId13"/>
            </p:custDataLst>
          </p:nvPr>
        </p:nvGrpSpPr>
        <p:grpSpPr>
          <a:xfrm>
            <a:off x="4442199" y="4156767"/>
            <a:ext cx="3004493" cy="484846"/>
            <a:chOff x="1526651" y="4915410"/>
            <a:chExt cx="3027989" cy="765852"/>
          </a:xfrm>
        </p:grpSpPr>
        <p:sp>
          <p:nvSpPr>
            <p:cNvPr id="35" name="MH_Text_3"/>
            <p:cNvSpPr/>
            <p:nvPr>
              <p:custDataLst>
                <p:tags r:id="rId14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掌握康乐知识技能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MH_SubTitle_3"/>
            <p:cNvSpPr/>
            <p:nvPr>
              <p:custDataLst>
                <p:tags r:id="rId15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7" name="MH_Other_4"/>
            <p:cNvSpPr/>
            <p:nvPr>
              <p:custDataLst>
                <p:tags r:id="rId16"/>
              </p:custDataLst>
            </p:nvPr>
          </p:nvSpPr>
          <p:spPr>
            <a:xfrm rot="16200000">
              <a:off x="4042046" y="478906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9057005" y="3713480"/>
            <a:ext cx="163195" cy="5524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81810" y="176085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1.1.1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1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保龄球的比赛及记分规则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保龄球服务基本知识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3.1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4276232" y="3979036"/>
            <a:ext cx="2699846" cy="475355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持球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2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8455" y="302204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8003704" y="3979432"/>
            <a:ext cx="2581489" cy="1718481"/>
            <a:chOff x="-1474735" y="8020632"/>
            <a:chExt cx="2512802" cy="2274473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1474735" y="8020632"/>
              <a:ext cx="2512802" cy="62814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/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助走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1474735" y="8020632"/>
              <a:ext cx="510753" cy="69638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1325073" y="988749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3.1.4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13"/>
            </p:custDataLst>
          </p:nvPr>
        </p:nvGrpSpPr>
        <p:grpSpPr>
          <a:xfrm>
            <a:off x="1612573" y="2905386"/>
            <a:ext cx="4664095" cy="703660"/>
            <a:chOff x="826350" y="3169425"/>
            <a:chExt cx="3885350" cy="585343"/>
          </a:xfrm>
        </p:grpSpPr>
        <p:sp>
          <p:nvSpPr>
            <p:cNvPr id="4" name="MH_Other_1"/>
            <p:cNvSpPr/>
            <p:nvPr>
              <p:custDataLst>
                <p:tags r:id="rId14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15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保龄球的运动技巧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41170" y="309118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3.1.5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21" name="组合 20"/>
          <p:cNvGrpSpPr/>
          <p:nvPr>
            <p:custDataLst>
              <p:tags r:id="rId16"/>
            </p:custDataLst>
          </p:nvPr>
        </p:nvGrpSpPr>
        <p:grpSpPr>
          <a:xfrm>
            <a:off x="4276889" y="4747034"/>
            <a:ext cx="2700503" cy="471564"/>
            <a:chOff x="1526651" y="4915410"/>
            <a:chExt cx="3027989" cy="765852"/>
          </a:xfrm>
        </p:grpSpPr>
        <p:sp>
          <p:nvSpPr>
            <p:cNvPr id="23" name="MH_Text_3"/>
            <p:cNvSpPr/>
            <p:nvPr>
              <p:custDataLst>
                <p:tags r:id="rId17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瞄准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MH_SubTitle_3"/>
            <p:cNvSpPr/>
            <p:nvPr>
              <p:custDataLst>
                <p:tags r:id="rId18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2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6" name="MH_Other_4"/>
            <p:cNvSpPr/>
            <p:nvPr>
              <p:custDataLst>
                <p:tags r:id="rId19"/>
              </p:custDataLst>
            </p:nvPr>
          </p:nvSpPr>
          <p:spPr>
            <a:xfrm rot="16200000">
              <a:off x="4042046" y="478906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9" name="组合 28"/>
          <p:cNvGrpSpPr/>
          <p:nvPr>
            <p:custDataLst>
              <p:tags r:id="rId20"/>
            </p:custDataLst>
          </p:nvPr>
        </p:nvGrpSpPr>
        <p:grpSpPr>
          <a:xfrm>
            <a:off x="8050072" y="4734904"/>
            <a:ext cx="2535802" cy="1240320"/>
            <a:chOff x="768540" y="6557026"/>
            <a:chExt cx="3028678" cy="1963265"/>
          </a:xfrm>
        </p:grpSpPr>
        <p:sp>
          <p:nvSpPr>
            <p:cNvPr id="40" name="MH_Text_4"/>
            <p:cNvSpPr/>
            <p:nvPr>
              <p:custDataLst>
                <p:tags r:id="rId21"/>
              </p:custDataLst>
            </p:nvPr>
          </p:nvSpPr>
          <p:spPr>
            <a:xfrm flipH="1">
              <a:off x="768540" y="6557472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/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投球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MH_SubTitle_4"/>
            <p:cNvSpPr/>
            <p:nvPr>
              <p:custDataLst>
                <p:tags r:id="rId22"/>
              </p:custDataLst>
            </p:nvPr>
          </p:nvSpPr>
          <p:spPr>
            <a:xfrm>
              <a:off x="779252" y="6557026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2500" lnSpcReduction="10000"/>
            </a:bodyPr>
            <a:lstStyle/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4" name="MH_Other_5"/>
            <p:cNvSpPr/>
            <p:nvPr>
              <p:custDataLst>
                <p:tags r:id="rId23"/>
              </p:custDataLst>
            </p:nvPr>
          </p:nvSpPr>
          <p:spPr>
            <a:xfrm rot="16200000">
              <a:off x="942473" y="641148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45" name="MH_Text_4"/>
            <p:cNvSpPr/>
            <p:nvPr>
              <p:custDataLst>
                <p:tags r:id="rId24"/>
              </p:custDataLst>
            </p:nvPr>
          </p:nvSpPr>
          <p:spPr>
            <a:xfrm flipH="1">
              <a:off x="779319" y="7754441"/>
              <a:ext cx="3017899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wrap="square" lIns="273339" rIns="216000" rtlCol="0" anchor="ctr"/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zh-CN" sz="14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保龄球常用术语的</a:t>
              </a:r>
              <a:endParaRPr lang="zh-CN" altLang="zh-CN" sz="14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10000"/>
                </a:lnSpc>
                <a:defRPr/>
              </a:pPr>
              <a:r>
                <a:rPr lang="zh-CN" altLang="zh-CN" sz="14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中英文对照</a:t>
              </a:r>
              <a:endParaRPr lang="zh-CN" altLang="zh-CN" sz="14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MH_SubTitle_4"/>
            <p:cNvSpPr/>
            <p:nvPr>
              <p:custDataLst>
                <p:tags r:id="rId25"/>
              </p:custDataLst>
            </p:nvPr>
          </p:nvSpPr>
          <p:spPr>
            <a:xfrm>
              <a:off x="769432" y="7754439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rgbClr val="FE4444"/>
                </a:gs>
                <a:gs pos="100000">
                  <a:srgbClr val="832B2B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2500" lnSpcReduction="10000"/>
            </a:bodyPr>
            <a:lstStyle/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06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7" name="组合 46"/>
          <p:cNvGrpSpPr/>
          <p:nvPr>
            <p:custDataLst>
              <p:tags r:id="rId26"/>
            </p:custDataLst>
          </p:nvPr>
        </p:nvGrpSpPr>
        <p:grpSpPr>
          <a:xfrm>
            <a:off x="4276889" y="5468021"/>
            <a:ext cx="2700899" cy="505681"/>
            <a:chOff x="1526651" y="4625008"/>
            <a:chExt cx="3028433" cy="819718"/>
          </a:xfrm>
        </p:grpSpPr>
        <p:sp>
          <p:nvSpPr>
            <p:cNvPr id="48" name="MH_Text_3"/>
            <p:cNvSpPr/>
            <p:nvPr>
              <p:custDataLst>
                <p:tags r:id="rId27"/>
              </p:custDataLst>
            </p:nvPr>
          </p:nvSpPr>
          <p:spPr>
            <a:xfrm>
              <a:off x="1526651" y="462500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MH_SubTitle_3"/>
            <p:cNvSpPr/>
            <p:nvPr>
              <p:custDataLst>
                <p:tags r:id="rId28"/>
              </p:custDataLst>
            </p:nvPr>
          </p:nvSpPr>
          <p:spPr>
            <a:xfrm>
              <a:off x="3982395" y="4678876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rgbClr val="14CD68"/>
                </a:gs>
                <a:gs pos="100000">
                  <a:srgbClr val="0B6E38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2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05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0" name="MH_Other_4"/>
            <p:cNvSpPr/>
            <p:nvPr>
              <p:custDataLst>
                <p:tags r:id="rId29"/>
              </p:custDataLst>
            </p:nvPr>
          </p:nvSpPr>
          <p:spPr>
            <a:xfrm rot="16200000">
              <a:off x="4147476" y="453236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</p:spTree>
    <p:custDataLst>
      <p:tags r:id="rId3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台球运动概述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台球服务基本知识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3.2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4443095" y="2593975"/>
            <a:ext cx="3483610" cy="48514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台球运动的起源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5119692" y="3258543"/>
            <a:ext cx="3273425" cy="485090"/>
            <a:chOff x="-2234464" y="4824797"/>
            <a:chExt cx="3299025" cy="766237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台球运动在中国的发展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4225" y="482479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3.2.1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>
            <p:custDataLst>
              <p:tags r:id="rId12"/>
            </p:custDataLst>
          </p:nvPr>
        </p:nvGrpSpPr>
        <p:grpSpPr>
          <a:xfrm>
            <a:off x="1612573" y="3744221"/>
            <a:ext cx="4664095" cy="703660"/>
            <a:chOff x="826350" y="3169425"/>
            <a:chExt cx="3885350" cy="585343"/>
          </a:xfrm>
        </p:grpSpPr>
        <p:sp>
          <p:nvSpPr>
            <p:cNvPr id="12" name="MH_Other_1"/>
            <p:cNvSpPr/>
            <p:nvPr>
              <p:custDataLst>
                <p:tags r:id="rId1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14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主要台球组织简介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>
            <p:custDataLst>
              <p:tags r:id="rId15"/>
            </p:custDataLst>
          </p:nvPr>
        </p:nvGrpSpPr>
        <p:grpSpPr>
          <a:xfrm>
            <a:off x="4443095" y="4762500"/>
            <a:ext cx="3483610" cy="485140"/>
            <a:chOff x="1526620" y="3163435"/>
            <a:chExt cx="3028020" cy="765850"/>
          </a:xfrm>
        </p:grpSpPr>
        <p:sp>
          <p:nvSpPr>
            <p:cNvPr id="21" name="MH_Text_1"/>
            <p:cNvSpPr/>
            <p:nvPr>
              <p:custDataLst>
                <p:tags r:id="rId1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国际台球组织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1"/>
            <p:cNvSpPr/>
            <p:nvPr>
              <p:custDataLst>
                <p:tags r:id="rId1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5" name="MH_Other_2"/>
            <p:cNvSpPr/>
            <p:nvPr>
              <p:custDataLst>
                <p:tags r:id="rId1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6" name="组合 25"/>
          <p:cNvGrpSpPr/>
          <p:nvPr>
            <p:custDataLst>
              <p:tags r:id="rId19"/>
            </p:custDataLst>
          </p:nvPr>
        </p:nvGrpSpPr>
        <p:grpSpPr>
          <a:xfrm>
            <a:off x="5119692" y="5427068"/>
            <a:ext cx="3273425" cy="485090"/>
            <a:chOff x="-2234464" y="4824797"/>
            <a:chExt cx="3299025" cy="766237"/>
          </a:xfrm>
        </p:grpSpPr>
        <p:sp>
          <p:nvSpPr>
            <p:cNvPr id="28" name="MH_Text_2"/>
            <p:cNvSpPr/>
            <p:nvPr>
              <p:custDataLst>
                <p:tags r:id="rId2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中国台球协会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MH_SubTitle_2"/>
            <p:cNvSpPr/>
            <p:nvPr>
              <p:custDataLst>
                <p:tags r:id="rId21"/>
              </p:custDataLst>
            </p:nvPr>
          </p:nvSpPr>
          <p:spPr>
            <a:xfrm>
              <a:off x="-2224225" y="482479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741170" y="393001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3.2.2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台球的主要设施与设备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台球服务基本知识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3.2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2809138" y="3191392"/>
            <a:ext cx="2699783" cy="47532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台球室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2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8455" y="302204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6536523" y="3191788"/>
            <a:ext cx="2581429" cy="1718355"/>
            <a:chOff x="-1474735" y="8020632"/>
            <a:chExt cx="2512802" cy="2274473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1474735" y="8020632"/>
              <a:ext cx="2512802" cy="62814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/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球杆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1474735" y="8020632"/>
              <a:ext cx="510753" cy="69638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1325073" y="988749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3.2.3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21" name="组合 20"/>
          <p:cNvGrpSpPr/>
          <p:nvPr>
            <p:custDataLst>
              <p:tags r:id="rId13"/>
            </p:custDataLst>
          </p:nvPr>
        </p:nvGrpSpPr>
        <p:grpSpPr>
          <a:xfrm>
            <a:off x="2809795" y="3959333"/>
            <a:ext cx="2700440" cy="471529"/>
            <a:chOff x="1526651" y="4915410"/>
            <a:chExt cx="3027989" cy="765852"/>
          </a:xfrm>
        </p:grpSpPr>
        <p:sp>
          <p:nvSpPr>
            <p:cNvPr id="23" name="MH_Text_3"/>
            <p:cNvSpPr/>
            <p:nvPr>
              <p:custDataLst>
                <p:tags r:id="rId14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球台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MH_SubTitle_3"/>
            <p:cNvSpPr/>
            <p:nvPr>
              <p:custDataLst>
                <p:tags r:id="rId15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2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6" name="MH_Other_4"/>
            <p:cNvSpPr/>
            <p:nvPr>
              <p:custDataLst>
                <p:tags r:id="rId16"/>
              </p:custDataLst>
            </p:nvPr>
          </p:nvSpPr>
          <p:spPr>
            <a:xfrm rot="16200000">
              <a:off x="4042046" y="478906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9" name="组合 28"/>
          <p:cNvGrpSpPr/>
          <p:nvPr>
            <p:custDataLst>
              <p:tags r:id="rId17"/>
            </p:custDataLst>
          </p:nvPr>
        </p:nvGrpSpPr>
        <p:grpSpPr>
          <a:xfrm>
            <a:off x="6582890" y="3947204"/>
            <a:ext cx="2535166" cy="483801"/>
            <a:chOff x="768540" y="6557026"/>
            <a:chExt cx="3027989" cy="765850"/>
          </a:xfrm>
        </p:grpSpPr>
        <p:sp>
          <p:nvSpPr>
            <p:cNvPr id="40" name="MH_Text_4"/>
            <p:cNvSpPr/>
            <p:nvPr>
              <p:custDataLst>
                <p:tags r:id="rId18"/>
              </p:custDataLst>
            </p:nvPr>
          </p:nvSpPr>
          <p:spPr>
            <a:xfrm flipH="1">
              <a:off x="768540" y="6557472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/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台球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MH_SubTitle_4"/>
            <p:cNvSpPr/>
            <p:nvPr>
              <p:custDataLst>
                <p:tags r:id="rId19"/>
              </p:custDataLst>
            </p:nvPr>
          </p:nvSpPr>
          <p:spPr>
            <a:xfrm>
              <a:off x="779252" y="6557026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2500" lnSpcReduction="10000"/>
            </a:bodyPr>
            <a:lstStyle/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4" name="MH_Other_5"/>
            <p:cNvSpPr/>
            <p:nvPr>
              <p:custDataLst>
                <p:tags r:id="rId20"/>
              </p:custDataLst>
            </p:nvPr>
          </p:nvSpPr>
          <p:spPr>
            <a:xfrm rot="16200000">
              <a:off x="942473" y="641148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47" name="组合 46"/>
          <p:cNvGrpSpPr/>
          <p:nvPr>
            <p:custDataLst>
              <p:tags r:id="rId21"/>
            </p:custDataLst>
          </p:nvPr>
        </p:nvGrpSpPr>
        <p:grpSpPr>
          <a:xfrm>
            <a:off x="2809795" y="4680267"/>
            <a:ext cx="2700836" cy="505644"/>
            <a:chOff x="1526651" y="4625008"/>
            <a:chExt cx="3028433" cy="819718"/>
          </a:xfrm>
        </p:grpSpPr>
        <p:sp>
          <p:nvSpPr>
            <p:cNvPr id="48" name="MH_Text_3"/>
            <p:cNvSpPr/>
            <p:nvPr>
              <p:custDataLst>
                <p:tags r:id="rId22"/>
              </p:custDataLst>
            </p:nvPr>
          </p:nvSpPr>
          <p:spPr>
            <a:xfrm>
              <a:off x="1526651" y="462500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其他设备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MH_SubTitle_3"/>
            <p:cNvSpPr/>
            <p:nvPr>
              <p:custDataLst>
                <p:tags r:id="rId23"/>
              </p:custDataLst>
            </p:nvPr>
          </p:nvSpPr>
          <p:spPr>
            <a:xfrm>
              <a:off x="3982395" y="4678876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rgbClr val="14CD68"/>
                </a:gs>
                <a:gs pos="100000">
                  <a:srgbClr val="0B6E38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2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05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0" name="MH_Other_4"/>
            <p:cNvSpPr/>
            <p:nvPr>
              <p:custDataLst>
                <p:tags r:id="rId24"/>
              </p:custDataLst>
            </p:nvPr>
          </p:nvSpPr>
          <p:spPr>
            <a:xfrm rot="16200000">
              <a:off x="4147476" y="453236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</p:spTree>
    <p:custDataLst>
      <p:tags r:id="rId2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台球的比赛及记分规则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台球服务基本知识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3.2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4443095" y="2593975"/>
            <a:ext cx="3483610" cy="48514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斯诺克台球比赛规则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5119692" y="2775893"/>
            <a:ext cx="3636213" cy="967740"/>
            <a:chOff x="-2234464" y="4062414"/>
            <a:chExt cx="3664650" cy="1528620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美式落袋台球的打法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4225" y="482479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3"/>
            </p:custDataLst>
          </p:nvPr>
        </p:nvSpPr>
        <p:spPr>
          <a:xfrm rot="16200000">
            <a:off x="9057005" y="3713480"/>
            <a:ext cx="163195" cy="5524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3.2.4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34" name="组合 33"/>
          <p:cNvGrpSpPr/>
          <p:nvPr>
            <p:custDataLst>
              <p:tags r:id="rId14"/>
            </p:custDataLst>
          </p:nvPr>
        </p:nvGrpSpPr>
        <p:grpSpPr>
          <a:xfrm>
            <a:off x="4442460" y="3908425"/>
            <a:ext cx="3485515" cy="485140"/>
            <a:chOff x="1526651" y="4915410"/>
            <a:chExt cx="3027989" cy="765852"/>
          </a:xfrm>
        </p:grpSpPr>
        <p:sp>
          <p:nvSpPr>
            <p:cNvPr id="35" name="MH_Text_3"/>
            <p:cNvSpPr/>
            <p:nvPr>
              <p:custDataLst>
                <p:tags r:id="rId15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开伦台球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MH_SubTitle_3"/>
            <p:cNvSpPr/>
            <p:nvPr>
              <p:custDataLst>
                <p:tags r:id="rId16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7" name="MH_Other_4"/>
            <p:cNvSpPr/>
            <p:nvPr>
              <p:custDataLst>
                <p:tags r:id="rId17"/>
              </p:custDataLst>
            </p:nvPr>
          </p:nvSpPr>
          <p:spPr>
            <a:xfrm rot="16200000">
              <a:off x="4042046" y="478906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3" name="MH_Other_5"/>
          <p:cNvSpPr/>
          <p:nvPr>
            <p:custDataLst>
              <p:tags r:id="rId18"/>
            </p:custDataLst>
          </p:nvPr>
        </p:nvSpPr>
        <p:spPr>
          <a:xfrm rot="16200000">
            <a:off x="9184005" y="3840480"/>
            <a:ext cx="163195" cy="5524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5" name="组合 4"/>
          <p:cNvGrpSpPr/>
          <p:nvPr>
            <p:custDataLst>
              <p:tags r:id="rId19"/>
            </p:custDataLst>
          </p:nvPr>
        </p:nvGrpSpPr>
        <p:grpSpPr>
          <a:xfrm>
            <a:off x="1612573" y="4855471"/>
            <a:ext cx="4664095" cy="703660"/>
            <a:chOff x="826350" y="3169425"/>
            <a:chExt cx="3885350" cy="585343"/>
          </a:xfrm>
        </p:grpSpPr>
        <p:sp>
          <p:nvSpPr>
            <p:cNvPr id="12" name="MH_Other_1"/>
            <p:cNvSpPr/>
            <p:nvPr>
              <p:custDataLst>
                <p:tags r:id="rId20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21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台球常用术语的中英文对照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741170" y="504126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3.2.5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网球运动概述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网球服务基本知识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3.3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4443095" y="2593975"/>
            <a:ext cx="3483610" cy="48514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网球运动的起源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5119692" y="3258543"/>
            <a:ext cx="3273425" cy="485090"/>
            <a:chOff x="-2234464" y="4824797"/>
            <a:chExt cx="3299025" cy="766237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网球运动在我国的发展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4225" y="482479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3.3.1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>
            <p:custDataLst>
              <p:tags r:id="rId12"/>
            </p:custDataLst>
          </p:nvPr>
        </p:nvGrpSpPr>
        <p:grpSpPr>
          <a:xfrm>
            <a:off x="1612573" y="3825501"/>
            <a:ext cx="4664095" cy="703660"/>
            <a:chOff x="826350" y="3169425"/>
            <a:chExt cx="3885350" cy="585343"/>
          </a:xfrm>
        </p:grpSpPr>
        <p:sp>
          <p:nvSpPr>
            <p:cNvPr id="12" name="MH_Other_1"/>
            <p:cNvSpPr/>
            <p:nvPr>
              <p:custDataLst>
                <p:tags r:id="rId1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14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主要网球组织简介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>
            <p:custDataLst>
              <p:tags r:id="rId15"/>
            </p:custDataLst>
          </p:nvPr>
        </p:nvGrpSpPr>
        <p:grpSpPr>
          <a:xfrm>
            <a:off x="4443095" y="4843780"/>
            <a:ext cx="3483610" cy="485140"/>
            <a:chOff x="1526620" y="3163435"/>
            <a:chExt cx="3028020" cy="765850"/>
          </a:xfrm>
        </p:grpSpPr>
        <p:sp>
          <p:nvSpPr>
            <p:cNvPr id="21" name="MH_Text_1"/>
            <p:cNvSpPr/>
            <p:nvPr>
              <p:custDataLst>
                <p:tags r:id="rId1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世界主要网球组织概况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1"/>
            <p:cNvSpPr/>
            <p:nvPr>
              <p:custDataLst>
                <p:tags r:id="rId1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5" name="MH_Other_2"/>
            <p:cNvSpPr/>
            <p:nvPr>
              <p:custDataLst>
                <p:tags r:id="rId1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6" name="组合 25"/>
          <p:cNvGrpSpPr/>
          <p:nvPr>
            <p:custDataLst>
              <p:tags r:id="rId19"/>
            </p:custDataLst>
          </p:nvPr>
        </p:nvGrpSpPr>
        <p:grpSpPr>
          <a:xfrm>
            <a:off x="5119692" y="5508348"/>
            <a:ext cx="3273425" cy="485090"/>
            <a:chOff x="-2234464" y="4824797"/>
            <a:chExt cx="3299025" cy="766237"/>
          </a:xfrm>
        </p:grpSpPr>
        <p:sp>
          <p:nvSpPr>
            <p:cNvPr id="28" name="MH_Text_2"/>
            <p:cNvSpPr/>
            <p:nvPr>
              <p:custDataLst>
                <p:tags r:id="rId2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中国网球协会简介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MH_SubTitle_2"/>
            <p:cNvSpPr/>
            <p:nvPr>
              <p:custDataLst>
                <p:tags r:id="rId21"/>
              </p:custDataLst>
            </p:nvPr>
          </p:nvSpPr>
          <p:spPr>
            <a:xfrm>
              <a:off x="-2224225" y="482479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741170" y="401129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3.3.2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网球的主要设施与设备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网球服务基本知识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3.3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2809138" y="2762767"/>
            <a:ext cx="2699783" cy="47532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网球场地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2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8455" y="302204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6536523" y="2763163"/>
            <a:ext cx="2581429" cy="1718355"/>
            <a:chOff x="-1474735" y="8020632"/>
            <a:chExt cx="2512802" cy="2274473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1474735" y="8020632"/>
              <a:ext cx="2512802" cy="62814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/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网球场地的规格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1474735" y="8020632"/>
              <a:ext cx="510753" cy="69638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1325073" y="988749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3.3.3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21" name="组合 20"/>
          <p:cNvGrpSpPr/>
          <p:nvPr>
            <p:custDataLst>
              <p:tags r:id="rId13"/>
            </p:custDataLst>
          </p:nvPr>
        </p:nvGrpSpPr>
        <p:grpSpPr>
          <a:xfrm>
            <a:off x="2809795" y="3530708"/>
            <a:ext cx="2700440" cy="471529"/>
            <a:chOff x="1526651" y="4915410"/>
            <a:chExt cx="3027989" cy="765852"/>
          </a:xfrm>
        </p:grpSpPr>
        <p:sp>
          <p:nvSpPr>
            <p:cNvPr id="23" name="MH_Text_3"/>
            <p:cNvSpPr/>
            <p:nvPr>
              <p:custDataLst>
                <p:tags r:id="rId14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网球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MH_SubTitle_3"/>
            <p:cNvSpPr/>
            <p:nvPr>
              <p:custDataLst>
                <p:tags r:id="rId15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2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6" name="MH_Other_4"/>
            <p:cNvSpPr/>
            <p:nvPr>
              <p:custDataLst>
                <p:tags r:id="rId16"/>
              </p:custDataLst>
            </p:nvPr>
          </p:nvSpPr>
          <p:spPr>
            <a:xfrm rot="16200000">
              <a:off x="4042046" y="478906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9" name="组合 28"/>
          <p:cNvGrpSpPr/>
          <p:nvPr>
            <p:custDataLst>
              <p:tags r:id="rId17"/>
            </p:custDataLst>
          </p:nvPr>
        </p:nvGrpSpPr>
        <p:grpSpPr>
          <a:xfrm>
            <a:off x="6582890" y="3518579"/>
            <a:ext cx="2535166" cy="483801"/>
            <a:chOff x="768540" y="6557026"/>
            <a:chExt cx="3027989" cy="765850"/>
          </a:xfrm>
        </p:grpSpPr>
        <p:sp>
          <p:nvSpPr>
            <p:cNvPr id="40" name="MH_Text_4"/>
            <p:cNvSpPr/>
            <p:nvPr>
              <p:custDataLst>
                <p:tags r:id="rId18"/>
              </p:custDataLst>
            </p:nvPr>
          </p:nvSpPr>
          <p:spPr>
            <a:xfrm flipH="1">
              <a:off x="768540" y="6557472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/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网球拍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MH_SubTitle_4"/>
            <p:cNvSpPr/>
            <p:nvPr>
              <p:custDataLst>
                <p:tags r:id="rId19"/>
              </p:custDataLst>
            </p:nvPr>
          </p:nvSpPr>
          <p:spPr>
            <a:xfrm>
              <a:off x="779252" y="6557026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2500" lnSpcReduction="10000"/>
            </a:bodyPr>
            <a:lstStyle/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4" name="MH_Other_5"/>
            <p:cNvSpPr/>
            <p:nvPr>
              <p:custDataLst>
                <p:tags r:id="rId20"/>
              </p:custDataLst>
            </p:nvPr>
          </p:nvSpPr>
          <p:spPr>
            <a:xfrm rot="16200000">
              <a:off x="942473" y="641148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47" name="组合 46"/>
          <p:cNvGrpSpPr/>
          <p:nvPr>
            <p:custDataLst>
              <p:tags r:id="rId21"/>
            </p:custDataLst>
          </p:nvPr>
        </p:nvGrpSpPr>
        <p:grpSpPr>
          <a:xfrm>
            <a:off x="2809795" y="4251642"/>
            <a:ext cx="2700836" cy="505644"/>
            <a:chOff x="1526651" y="4625008"/>
            <a:chExt cx="3028433" cy="819718"/>
          </a:xfrm>
        </p:grpSpPr>
        <p:sp>
          <p:nvSpPr>
            <p:cNvPr id="48" name="MH_Text_3"/>
            <p:cNvSpPr/>
            <p:nvPr>
              <p:custDataLst>
                <p:tags r:id="rId22"/>
              </p:custDataLst>
            </p:nvPr>
          </p:nvSpPr>
          <p:spPr>
            <a:xfrm>
              <a:off x="1526651" y="462500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网球服装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MH_SubTitle_3"/>
            <p:cNvSpPr/>
            <p:nvPr>
              <p:custDataLst>
                <p:tags r:id="rId23"/>
              </p:custDataLst>
            </p:nvPr>
          </p:nvSpPr>
          <p:spPr>
            <a:xfrm>
              <a:off x="3982395" y="4678876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rgbClr val="14CD68"/>
                </a:gs>
                <a:gs pos="100000">
                  <a:srgbClr val="0B6E38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2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05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0" name="MH_Other_4"/>
            <p:cNvSpPr/>
            <p:nvPr>
              <p:custDataLst>
                <p:tags r:id="rId24"/>
              </p:custDataLst>
            </p:nvPr>
          </p:nvSpPr>
          <p:spPr>
            <a:xfrm rot="16200000">
              <a:off x="4147476" y="453236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5" name="组合 4"/>
          <p:cNvGrpSpPr/>
          <p:nvPr>
            <p:custDataLst>
              <p:tags r:id="rId25"/>
            </p:custDataLst>
          </p:nvPr>
        </p:nvGrpSpPr>
        <p:grpSpPr>
          <a:xfrm>
            <a:off x="1612573" y="5684146"/>
            <a:ext cx="4664095" cy="703660"/>
            <a:chOff x="826350" y="3169425"/>
            <a:chExt cx="3885350" cy="585343"/>
          </a:xfrm>
        </p:grpSpPr>
        <p:sp>
          <p:nvSpPr>
            <p:cNvPr id="12" name="MH_Other_1"/>
            <p:cNvSpPr/>
            <p:nvPr>
              <p:custDataLst>
                <p:tags r:id="rId2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27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网球常用术语的中英文对照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741170" y="586994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3.3.5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28"/>
            </p:custDataLst>
          </p:nvPr>
        </p:nvGrpSpPr>
        <p:grpSpPr>
          <a:xfrm>
            <a:off x="1613208" y="4757681"/>
            <a:ext cx="4664095" cy="703660"/>
            <a:chOff x="826350" y="3169425"/>
            <a:chExt cx="3885350" cy="585343"/>
          </a:xfrm>
        </p:grpSpPr>
        <p:sp>
          <p:nvSpPr>
            <p:cNvPr id="4" name="MH_Other_1"/>
            <p:cNvSpPr/>
            <p:nvPr>
              <p:custDataLst>
                <p:tags r:id="rId29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" name="MH_SubTitle_1"/>
            <p:cNvSpPr/>
            <p:nvPr>
              <p:custDataLst>
                <p:tags r:id="rId30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网球比赛和记分规则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741805" y="494347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3.3.4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3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高尔夫球运动概述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高尔夫球服务基本知识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3.4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4443095" y="2593975"/>
            <a:ext cx="3483610" cy="48514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高尔夫球运动的起源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5119692" y="2775893"/>
            <a:ext cx="3636213" cy="967740"/>
            <a:chOff x="-2234464" y="4062414"/>
            <a:chExt cx="3664650" cy="1528620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高尔夫球运动在中国的发展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4225" y="482479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3.4.1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>
            <p:custDataLst>
              <p:tags r:id="rId13"/>
            </p:custDataLst>
          </p:nvPr>
        </p:nvGrpSpPr>
        <p:grpSpPr>
          <a:xfrm>
            <a:off x="1612573" y="3825501"/>
            <a:ext cx="4664095" cy="703660"/>
            <a:chOff x="826350" y="3169425"/>
            <a:chExt cx="3885350" cy="585343"/>
          </a:xfrm>
        </p:grpSpPr>
        <p:sp>
          <p:nvSpPr>
            <p:cNvPr id="12" name="MH_Other_1"/>
            <p:cNvSpPr/>
            <p:nvPr>
              <p:custDataLst>
                <p:tags r:id="rId14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15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主要高尔夫球组织简介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>
            <p:custDataLst>
              <p:tags r:id="rId16"/>
            </p:custDataLst>
          </p:nvPr>
        </p:nvGrpSpPr>
        <p:grpSpPr>
          <a:xfrm>
            <a:off x="4443095" y="4843780"/>
            <a:ext cx="3483610" cy="485140"/>
            <a:chOff x="1526620" y="3163435"/>
            <a:chExt cx="3028020" cy="765850"/>
          </a:xfrm>
        </p:grpSpPr>
        <p:sp>
          <p:nvSpPr>
            <p:cNvPr id="21" name="MH_Text_1"/>
            <p:cNvSpPr/>
            <p:nvPr>
              <p:custDataLst>
                <p:tags r:id="rId17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世界职业高尔夫协会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1"/>
            <p:cNvSpPr/>
            <p:nvPr>
              <p:custDataLst>
                <p:tags r:id="rId18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5" name="MH_Other_2"/>
            <p:cNvSpPr/>
            <p:nvPr>
              <p:custDataLst>
                <p:tags r:id="rId19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6" name="组合 25"/>
          <p:cNvGrpSpPr/>
          <p:nvPr>
            <p:custDataLst>
              <p:tags r:id="rId20"/>
            </p:custDataLst>
          </p:nvPr>
        </p:nvGrpSpPr>
        <p:grpSpPr>
          <a:xfrm>
            <a:off x="5119692" y="5508348"/>
            <a:ext cx="3273425" cy="485090"/>
            <a:chOff x="-2234464" y="4824797"/>
            <a:chExt cx="3299025" cy="766237"/>
          </a:xfrm>
        </p:grpSpPr>
        <p:sp>
          <p:nvSpPr>
            <p:cNvPr id="28" name="MH_Text_2"/>
            <p:cNvSpPr/>
            <p:nvPr>
              <p:custDataLst>
                <p:tags r:id="rId21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中国高尔夫球协会简介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MH_SubTitle_2"/>
            <p:cNvSpPr/>
            <p:nvPr>
              <p:custDataLst>
                <p:tags r:id="rId22"/>
              </p:custDataLst>
            </p:nvPr>
          </p:nvSpPr>
          <p:spPr>
            <a:xfrm>
              <a:off x="-2224225" y="482479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741170" y="401129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3.4.2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92841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高尔夫球的主要设施与设备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高尔夫球服务基本知识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3.4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2809138" y="2496067"/>
            <a:ext cx="2699783" cy="47532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室外高尔夫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6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8455" y="302204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6536523" y="2496463"/>
            <a:ext cx="2581429" cy="526112"/>
            <a:chOff x="-1474735" y="8020632"/>
            <a:chExt cx="2512802" cy="696380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1474735" y="8020632"/>
              <a:ext cx="2512802" cy="62814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/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室内高尔夫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1474735" y="8020632"/>
              <a:ext cx="510753" cy="69638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3.4.3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>
            <p:custDataLst>
              <p:tags r:id="rId12"/>
            </p:custDataLst>
          </p:nvPr>
        </p:nvGrpSpPr>
        <p:grpSpPr>
          <a:xfrm>
            <a:off x="1612573" y="5093596"/>
            <a:ext cx="5967096" cy="703660"/>
            <a:chOff x="826350" y="3169425"/>
            <a:chExt cx="4970794" cy="585343"/>
          </a:xfrm>
        </p:grpSpPr>
        <p:sp>
          <p:nvSpPr>
            <p:cNvPr id="12" name="MH_Other_1"/>
            <p:cNvSpPr/>
            <p:nvPr>
              <p:custDataLst>
                <p:tags r:id="rId1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14"/>
              </p:custDataLst>
            </p:nvPr>
          </p:nvSpPr>
          <p:spPr>
            <a:xfrm>
              <a:off x="1536766" y="3196893"/>
              <a:ext cx="426037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高尔夫球常用术语的中英文对照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741170" y="52793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3.4.5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13" name="组合 12"/>
          <p:cNvGrpSpPr/>
          <p:nvPr>
            <p:custDataLst>
              <p:tags r:id="rId15"/>
            </p:custDataLst>
          </p:nvPr>
        </p:nvGrpSpPr>
        <p:grpSpPr>
          <a:xfrm>
            <a:off x="1613208" y="3078106"/>
            <a:ext cx="4664095" cy="703660"/>
            <a:chOff x="826350" y="3169425"/>
            <a:chExt cx="3885350" cy="585343"/>
          </a:xfrm>
        </p:grpSpPr>
        <p:sp>
          <p:nvSpPr>
            <p:cNvPr id="14" name="MH_Other_1"/>
            <p:cNvSpPr/>
            <p:nvPr>
              <p:custDataLst>
                <p:tags r:id="rId1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5" name="MH_SubTitle_1"/>
            <p:cNvSpPr/>
            <p:nvPr>
              <p:custDataLst>
                <p:tags r:id="rId17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高尔夫球比赛规则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18"/>
            </p:custDataLst>
          </p:nvPr>
        </p:nvGrpSpPr>
        <p:grpSpPr>
          <a:xfrm>
            <a:off x="2809773" y="3998477"/>
            <a:ext cx="2699783" cy="475320"/>
            <a:chOff x="1526620" y="3163435"/>
            <a:chExt cx="3028020" cy="765850"/>
          </a:xfrm>
        </p:grpSpPr>
        <p:sp>
          <p:nvSpPr>
            <p:cNvPr id="28" name="MH_Text_1"/>
            <p:cNvSpPr/>
            <p:nvPr>
              <p:custDataLst>
                <p:tags r:id="rId1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比赛杆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MH_SubTitle_1"/>
            <p:cNvSpPr/>
            <p:nvPr>
              <p:custDataLst>
                <p:tags r:id="rId20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6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5" name="MH_Other_2"/>
            <p:cNvSpPr/>
            <p:nvPr>
              <p:custDataLst>
                <p:tags r:id="rId21"/>
              </p:custDataLst>
            </p:nvPr>
          </p:nvSpPr>
          <p:spPr>
            <a:xfrm rot="16200000">
              <a:off x="4128455" y="302204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6" name="组合 35"/>
          <p:cNvGrpSpPr/>
          <p:nvPr>
            <p:custDataLst>
              <p:tags r:id="rId22"/>
            </p:custDataLst>
          </p:nvPr>
        </p:nvGrpSpPr>
        <p:grpSpPr>
          <a:xfrm>
            <a:off x="6537158" y="3998873"/>
            <a:ext cx="2581429" cy="526112"/>
            <a:chOff x="-1474735" y="8020632"/>
            <a:chExt cx="2512802" cy="696380"/>
          </a:xfrm>
        </p:grpSpPr>
        <p:sp>
          <p:nvSpPr>
            <p:cNvPr id="37" name="MH_Text_2"/>
            <p:cNvSpPr/>
            <p:nvPr>
              <p:custDataLst>
                <p:tags r:id="rId23"/>
              </p:custDataLst>
            </p:nvPr>
          </p:nvSpPr>
          <p:spPr>
            <a:xfrm flipH="1">
              <a:off x="-1474735" y="8020632"/>
              <a:ext cx="2512802" cy="62814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/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比赛洞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MH_SubTitle_2"/>
            <p:cNvSpPr/>
            <p:nvPr>
              <p:custDataLst>
                <p:tags r:id="rId24"/>
              </p:custDataLst>
            </p:nvPr>
          </p:nvSpPr>
          <p:spPr>
            <a:xfrm>
              <a:off x="-1474735" y="8020632"/>
              <a:ext cx="510753" cy="69638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1741805" y="326390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3.4.4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壁球运动概述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壁球服务基本知识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3.5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4443095" y="2593975"/>
            <a:ext cx="3483610" cy="48514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壁球运动的起源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5119692" y="2775893"/>
            <a:ext cx="3636213" cy="967740"/>
            <a:chOff x="-2234464" y="4062414"/>
            <a:chExt cx="3664650" cy="1528620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壁球运动在中国的发展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4225" y="482479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3.5.1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>
            <p:custDataLst>
              <p:tags r:id="rId13"/>
            </p:custDataLst>
          </p:nvPr>
        </p:nvGrpSpPr>
        <p:grpSpPr>
          <a:xfrm>
            <a:off x="1612573" y="3825501"/>
            <a:ext cx="4664095" cy="703660"/>
            <a:chOff x="826350" y="3169425"/>
            <a:chExt cx="3885350" cy="585343"/>
          </a:xfrm>
        </p:grpSpPr>
        <p:sp>
          <p:nvSpPr>
            <p:cNvPr id="12" name="MH_Other_1"/>
            <p:cNvSpPr/>
            <p:nvPr>
              <p:custDataLst>
                <p:tags r:id="rId14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15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主要壁球组织简介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>
            <p:custDataLst>
              <p:tags r:id="rId16"/>
            </p:custDataLst>
          </p:nvPr>
        </p:nvGrpSpPr>
        <p:grpSpPr>
          <a:xfrm>
            <a:off x="4443095" y="4843780"/>
            <a:ext cx="3483610" cy="485140"/>
            <a:chOff x="1526620" y="3163435"/>
            <a:chExt cx="3028020" cy="765850"/>
          </a:xfrm>
        </p:grpSpPr>
        <p:sp>
          <p:nvSpPr>
            <p:cNvPr id="21" name="MH_Text_1"/>
            <p:cNvSpPr/>
            <p:nvPr>
              <p:custDataLst>
                <p:tags r:id="rId17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世界壁球联合会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1"/>
            <p:cNvSpPr/>
            <p:nvPr>
              <p:custDataLst>
                <p:tags r:id="rId18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5" name="MH_Other_2"/>
            <p:cNvSpPr/>
            <p:nvPr>
              <p:custDataLst>
                <p:tags r:id="rId19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6" name="组合 25"/>
          <p:cNvGrpSpPr/>
          <p:nvPr>
            <p:custDataLst>
              <p:tags r:id="rId20"/>
            </p:custDataLst>
          </p:nvPr>
        </p:nvGrpSpPr>
        <p:grpSpPr>
          <a:xfrm>
            <a:off x="5119692" y="5508348"/>
            <a:ext cx="3273425" cy="485090"/>
            <a:chOff x="-2234464" y="4824797"/>
            <a:chExt cx="3299025" cy="766237"/>
          </a:xfrm>
        </p:grpSpPr>
        <p:sp>
          <p:nvSpPr>
            <p:cNvPr id="28" name="MH_Text_2"/>
            <p:cNvSpPr/>
            <p:nvPr>
              <p:custDataLst>
                <p:tags r:id="rId21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中国壁球协会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MH_SubTitle_2"/>
            <p:cNvSpPr/>
            <p:nvPr>
              <p:custDataLst>
                <p:tags r:id="rId22"/>
              </p:custDataLst>
            </p:nvPr>
          </p:nvSpPr>
          <p:spPr>
            <a:xfrm>
              <a:off x="-2224225" y="482479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741170" y="401129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3.5.2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壁球的主要设施与设备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壁球服务基本知识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3.5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2809138" y="2762767"/>
            <a:ext cx="2699783" cy="47532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壁球室场地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6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8455" y="302204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6536523" y="2763163"/>
            <a:ext cx="2581429" cy="1718355"/>
            <a:chOff x="-1474735" y="8020632"/>
            <a:chExt cx="2512802" cy="2274473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1474735" y="8020632"/>
              <a:ext cx="2512802" cy="62814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/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墙体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1474735" y="8020632"/>
              <a:ext cx="510753" cy="69638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1325073" y="988749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3.5.3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21" name="组合 20"/>
          <p:cNvGrpSpPr/>
          <p:nvPr>
            <p:custDataLst>
              <p:tags r:id="rId13"/>
            </p:custDataLst>
          </p:nvPr>
        </p:nvGrpSpPr>
        <p:grpSpPr>
          <a:xfrm>
            <a:off x="2809795" y="3530708"/>
            <a:ext cx="2700440" cy="471529"/>
            <a:chOff x="1526651" y="4915410"/>
            <a:chExt cx="3027989" cy="765852"/>
          </a:xfrm>
        </p:grpSpPr>
        <p:sp>
          <p:nvSpPr>
            <p:cNvPr id="23" name="MH_Text_3"/>
            <p:cNvSpPr/>
            <p:nvPr>
              <p:custDataLst>
                <p:tags r:id="rId14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壁球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MH_SubTitle_3"/>
            <p:cNvSpPr/>
            <p:nvPr>
              <p:custDataLst>
                <p:tags r:id="rId15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6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6" name="MH_Other_4"/>
            <p:cNvSpPr/>
            <p:nvPr>
              <p:custDataLst>
                <p:tags r:id="rId16"/>
              </p:custDataLst>
            </p:nvPr>
          </p:nvSpPr>
          <p:spPr>
            <a:xfrm rot="16200000">
              <a:off x="4042046" y="478906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9" name="组合 28"/>
          <p:cNvGrpSpPr/>
          <p:nvPr>
            <p:custDataLst>
              <p:tags r:id="rId17"/>
            </p:custDataLst>
          </p:nvPr>
        </p:nvGrpSpPr>
        <p:grpSpPr>
          <a:xfrm>
            <a:off x="6582890" y="3518579"/>
            <a:ext cx="2535166" cy="483801"/>
            <a:chOff x="768540" y="6557026"/>
            <a:chExt cx="3027989" cy="765850"/>
          </a:xfrm>
        </p:grpSpPr>
        <p:sp>
          <p:nvSpPr>
            <p:cNvPr id="40" name="MH_Text_4"/>
            <p:cNvSpPr/>
            <p:nvPr>
              <p:custDataLst>
                <p:tags r:id="rId18"/>
              </p:custDataLst>
            </p:nvPr>
          </p:nvSpPr>
          <p:spPr>
            <a:xfrm flipH="1">
              <a:off x="768540" y="6557472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/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球拍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MH_SubTitle_4"/>
            <p:cNvSpPr/>
            <p:nvPr>
              <p:custDataLst>
                <p:tags r:id="rId19"/>
              </p:custDataLst>
            </p:nvPr>
          </p:nvSpPr>
          <p:spPr>
            <a:xfrm>
              <a:off x="779252" y="6557026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60000"/>
            </a:bodyPr>
            <a:lstStyle/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4" name="MH_Other_5"/>
            <p:cNvSpPr/>
            <p:nvPr>
              <p:custDataLst>
                <p:tags r:id="rId20"/>
              </p:custDataLst>
            </p:nvPr>
          </p:nvSpPr>
          <p:spPr>
            <a:xfrm rot="16200000">
              <a:off x="942473" y="641148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5" name="组合 4"/>
          <p:cNvGrpSpPr/>
          <p:nvPr>
            <p:custDataLst>
              <p:tags r:id="rId21"/>
            </p:custDataLst>
          </p:nvPr>
        </p:nvGrpSpPr>
        <p:grpSpPr>
          <a:xfrm>
            <a:off x="1612573" y="5360296"/>
            <a:ext cx="4664095" cy="703660"/>
            <a:chOff x="826350" y="3169425"/>
            <a:chExt cx="3885350" cy="585343"/>
          </a:xfrm>
        </p:grpSpPr>
        <p:sp>
          <p:nvSpPr>
            <p:cNvPr id="12" name="MH_Other_1"/>
            <p:cNvSpPr/>
            <p:nvPr>
              <p:custDataLst>
                <p:tags r:id="rId2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2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网球常用术语的中英文对照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741170" y="55460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3.5.5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24"/>
            </p:custDataLst>
          </p:nvPr>
        </p:nvGrpSpPr>
        <p:grpSpPr>
          <a:xfrm>
            <a:off x="1613208" y="4433831"/>
            <a:ext cx="4664095" cy="703660"/>
            <a:chOff x="826350" y="3169425"/>
            <a:chExt cx="3885350" cy="585343"/>
          </a:xfrm>
        </p:grpSpPr>
        <p:sp>
          <p:nvSpPr>
            <p:cNvPr id="4" name="MH_Other_1"/>
            <p:cNvSpPr/>
            <p:nvPr>
              <p:custDataLst>
                <p:tags r:id="rId2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" name="MH_SubTitle_1"/>
            <p:cNvSpPr/>
            <p:nvPr>
              <p:custDataLst>
                <p:tags r:id="rId26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网球比赛和记分规则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741805" y="461962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3.5.4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康乐的分类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康乐业概况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1.1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4442803" y="2593701"/>
            <a:ext cx="3004524" cy="484844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康体运动类服务项目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5119057" y="2775893"/>
            <a:ext cx="3636848" cy="1107196"/>
            <a:chOff x="-2235104" y="4062414"/>
            <a:chExt cx="3665290" cy="1748902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676" y="5045912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休闲娱乐类服务项目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35104" y="5045464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4" name="组合 33"/>
          <p:cNvGrpSpPr/>
          <p:nvPr>
            <p:custDataLst>
              <p:tags r:id="rId13"/>
            </p:custDataLst>
          </p:nvPr>
        </p:nvGrpSpPr>
        <p:grpSpPr>
          <a:xfrm>
            <a:off x="4443469" y="4206297"/>
            <a:ext cx="3004493" cy="484846"/>
            <a:chOff x="1526651" y="4915410"/>
            <a:chExt cx="3027989" cy="765852"/>
          </a:xfrm>
        </p:grpSpPr>
        <p:sp>
          <p:nvSpPr>
            <p:cNvPr id="35" name="MH_Text_3"/>
            <p:cNvSpPr/>
            <p:nvPr>
              <p:custDataLst>
                <p:tags r:id="rId14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保健养生类服务项目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MH_SubTitle_3"/>
            <p:cNvSpPr/>
            <p:nvPr>
              <p:custDataLst>
                <p:tags r:id="rId15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7" name="MH_Other_4"/>
            <p:cNvSpPr/>
            <p:nvPr>
              <p:custDataLst>
                <p:tags r:id="rId16"/>
              </p:custDataLst>
            </p:nvPr>
          </p:nvSpPr>
          <p:spPr>
            <a:xfrm rot="16200000">
              <a:off x="4042046" y="478906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9057005" y="3713480"/>
            <a:ext cx="163195" cy="5524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1.1.2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1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羽毛球运动概述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羽毛球服务基本知识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3.6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4443095" y="2593975"/>
            <a:ext cx="3483610" cy="48514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羽毛球运动的起源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5119692" y="2775893"/>
            <a:ext cx="3636213" cy="967740"/>
            <a:chOff x="-2234464" y="4062414"/>
            <a:chExt cx="3664650" cy="1528620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羽毛球运动在中国的发展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4225" y="482479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3.6.1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>
            <p:custDataLst>
              <p:tags r:id="rId13"/>
            </p:custDataLst>
          </p:nvPr>
        </p:nvGrpSpPr>
        <p:grpSpPr>
          <a:xfrm>
            <a:off x="1612573" y="3825501"/>
            <a:ext cx="4664095" cy="703660"/>
            <a:chOff x="826350" y="3169425"/>
            <a:chExt cx="3885350" cy="585343"/>
          </a:xfrm>
        </p:grpSpPr>
        <p:sp>
          <p:nvSpPr>
            <p:cNvPr id="12" name="MH_Other_1"/>
            <p:cNvSpPr/>
            <p:nvPr>
              <p:custDataLst>
                <p:tags r:id="rId14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15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主要羽毛球组织简介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>
            <p:custDataLst>
              <p:tags r:id="rId16"/>
            </p:custDataLst>
          </p:nvPr>
        </p:nvGrpSpPr>
        <p:grpSpPr>
          <a:xfrm>
            <a:off x="4443095" y="4843780"/>
            <a:ext cx="3483610" cy="485140"/>
            <a:chOff x="1526620" y="3163435"/>
            <a:chExt cx="3028020" cy="765850"/>
          </a:xfrm>
        </p:grpSpPr>
        <p:sp>
          <p:nvSpPr>
            <p:cNvPr id="21" name="MH_Text_1"/>
            <p:cNvSpPr/>
            <p:nvPr>
              <p:custDataLst>
                <p:tags r:id="rId17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国际羽毛球联合会简介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1"/>
            <p:cNvSpPr/>
            <p:nvPr>
              <p:custDataLst>
                <p:tags r:id="rId18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5" name="MH_Other_2"/>
            <p:cNvSpPr/>
            <p:nvPr>
              <p:custDataLst>
                <p:tags r:id="rId19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6" name="组合 25"/>
          <p:cNvGrpSpPr/>
          <p:nvPr>
            <p:custDataLst>
              <p:tags r:id="rId20"/>
            </p:custDataLst>
          </p:nvPr>
        </p:nvGrpSpPr>
        <p:grpSpPr>
          <a:xfrm>
            <a:off x="5119692" y="5508348"/>
            <a:ext cx="3273425" cy="485090"/>
            <a:chOff x="-2234464" y="4824797"/>
            <a:chExt cx="3299025" cy="766237"/>
          </a:xfrm>
        </p:grpSpPr>
        <p:sp>
          <p:nvSpPr>
            <p:cNvPr id="28" name="MH_Text_2"/>
            <p:cNvSpPr/>
            <p:nvPr>
              <p:custDataLst>
                <p:tags r:id="rId21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中国羽毛球协会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MH_SubTitle_2"/>
            <p:cNvSpPr/>
            <p:nvPr>
              <p:custDataLst>
                <p:tags r:id="rId22"/>
              </p:custDataLst>
            </p:nvPr>
          </p:nvSpPr>
          <p:spPr>
            <a:xfrm>
              <a:off x="-2224225" y="482479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741170" y="401129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3.6.2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羽毛球的主要设施与设备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羽毛球服务基本知识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3.6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2809138" y="2276992"/>
            <a:ext cx="2699783" cy="47532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球场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6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8455" y="302204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6536523" y="2262781"/>
            <a:ext cx="2581429" cy="526112"/>
            <a:chOff x="-1474735" y="7932376"/>
            <a:chExt cx="2512802" cy="696380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1474735" y="7951710"/>
              <a:ext cx="2512802" cy="62814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/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网柱与球网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1474735" y="7932376"/>
              <a:ext cx="510753" cy="69638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3.6.3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21" name="组合 20"/>
          <p:cNvGrpSpPr/>
          <p:nvPr>
            <p:custDataLst>
              <p:tags r:id="rId12"/>
            </p:custDataLst>
          </p:nvPr>
        </p:nvGrpSpPr>
        <p:grpSpPr>
          <a:xfrm>
            <a:off x="2809795" y="2940158"/>
            <a:ext cx="2700440" cy="471529"/>
            <a:chOff x="1526651" y="4915410"/>
            <a:chExt cx="3027989" cy="765852"/>
          </a:xfrm>
        </p:grpSpPr>
        <p:sp>
          <p:nvSpPr>
            <p:cNvPr id="23" name="MH_Text_3"/>
            <p:cNvSpPr/>
            <p:nvPr>
              <p:custDataLst>
                <p:tags r:id="rId13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羽毛球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MH_SubTitle_3"/>
            <p:cNvSpPr/>
            <p:nvPr>
              <p:custDataLst>
                <p:tags r:id="rId14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6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6" name="MH_Other_4"/>
            <p:cNvSpPr/>
            <p:nvPr>
              <p:custDataLst>
                <p:tags r:id="rId15"/>
              </p:custDataLst>
            </p:nvPr>
          </p:nvSpPr>
          <p:spPr>
            <a:xfrm rot="16200000">
              <a:off x="4042046" y="478906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9" name="组合 28"/>
          <p:cNvGrpSpPr/>
          <p:nvPr>
            <p:custDataLst>
              <p:tags r:id="rId16"/>
            </p:custDataLst>
          </p:nvPr>
        </p:nvGrpSpPr>
        <p:grpSpPr>
          <a:xfrm>
            <a:off x="6582890" y="2928029"/>
            <a:ext cx="2535166" cy="483801"/>
            <a:chOff x="768540" y="6557026"/>
            <a:chExt cx="3027989" cy="765850"/>
          </a:xfrm>
        </p:grpSpPr>
        <p:sp>
          <p:nvSpPr>
            <p:cNvPr id="40" name="MH_Text_4"/>
            <p:cNvSpPr/>
            <p:nvPr>
              <p:custDataLst>
                <p:tags r:id="rId17"/>
              </p:custDataLst>
            </p:nvPr>
          </p:nvSpPr>
          <p:spPr>
            <a:xfrm flipH="1">
              <a:off x="768540" y="6557472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/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球拍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MH_SubTitle_4"/>
            <p:cNvSpPr/>
            <p:nvPr>
              <p:custDataLst>
                <p:tags r:id="rId18"/>
              </p:custDataLst>
            </p:nvPr>
          </p:nvSpPr>
          <p:spPr>
            <a:xfrm>
              <a:off x="779252" y="6557026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60000"/>
            </a:bodyPr>
            <a:lstStyle/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4" name="MH_Other_5"/>
            <p:cNvSpPr/>
            <p:nvPr>
              <p:custDataLst>
                <p:tags r:id="rId19"/>
              </p:custDataLst>
            </p:nvPr>
          </p:nvSpPr>
          <p:spPr>
            <a:xfrm rot="16200000">
              <a:off x="942473" y="641148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5" name="组合 4"/>
          <p:cNvGrpSpPr/>
          <p:nvPr>
            <p:custDataLst>
              <p:tags r:id="rId20"/>
            </p:custDataLst>
          </p:nvPr>
        </p:nvGrpSpPr>
        <p:grpSpPr>
          <a:xfrm>
            <a:off x="1612573" y="5360296"/>
            <a:ext cx="4664095" cy="703660"/>
            <a:chOff x="826350" y="3169425"/>
            <a:chExt cx="3885350" cy="585343"/>
          </a:xfrm>
        </p:grpSpPr>
        <p:sp>
          <p:nvSpPr>
            <p:cNvPr id="12" name="MH_Other_1"/>
            <p:cNvSpPr/>
            <p:nvPr>
              <p:custDataLst>
                <p:tags r:id="rId21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22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网球常用术语的中英文对照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741170" y="55460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3.5.5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23"/>
            </p:custDataLst>
          </p:nvPr>
        </p:nvGrpSpPr>
        <p:grpSpPr>
          <a:xfrm>
            <a:off x="1613208" y="3538481"/>
            <a:ext cx="4664095" cy="703660"/>
            <a:chOff x="826350" y="3169425"/>
            <a:chExt cx="3885350" cy="585343"/>
          </a:xfrm>
        </p:grpSpPr>
        <p:sp>
          <p:nvSpPr>
            <p:cNvPr id="4" name="MH_Other_1"/>
            <p:cNvSpPr/>
            <p:nvPr>
              <p:custDataLst>
                <p:tags r:id="rId24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" name="MH_SubTitle_1"/>
            <p:cNvSpPr/>
            <p:nvPr>
              <p:custDataLst>
                <p:tags r:id="rId25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网球比赛和记分规则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741805" y="372427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3.6.4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13" name="组合 12"/>
          <p:cNvGrpSpPr/>
          <p:nvPr>
            <p:custDataLst>
              <p:tags r:id="rId26"/>
            </p:custDataLst>
          </p:nvPr>
        </p:nvGrpSpPr>
        <p:grpSpPr>
          <a:xfrm>
            <a:off x="2810408" y="4242952"/>
            <a:ext cx="2699783" cy="475320"/>
            <a:chOff x="1526620" y="3163435"/>
            <a:chExt cx="3028020" cy="765850"/>
          </a:xfrm>
        </p:grpSpPr>
        <p:sp>
          <p:nvSpPr>
            <p:cNvPr id="14" name="MH_Text_1"/>
            <p:cNvSpPr/>
            <p:nvPr>
              <p:custDataLst>
                <p:tags r:id="rId27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记分规则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MH_SubTitle_1"/>
            <p:cNvSpPr/>
            <p:nvPr>
              <p:custDataLst>
                <p:tags r:id="rId28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6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7" name="MH_Other_2"/>
            <p:cNvSpPr/>
            <p:nvPr>
              <p:custDataLst>
                <p:tags r:id="rId29"/>
              </p:custDataLst>
            </p:nvPr>
          </p:nvSpPr>
          <p:spPr>
            <a:xfrm rot="16200000">
              <a:off x="4128455" y="302204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8" name="组合 27"/>
          <p:cNvGrpSpPr/>
          <p:nvPr>
            <p:custDataLst>
              <p:tags r:id="rId30"/>
            </p:custDataLst>
          </p:nvPr>
        </p:nvGrpSpPr>
        <p:grpSpPr>
          <a:xfrm>
            <a:off x="6537793" y="4228741"/>
            <a:ext cx="2581429" cy="526112"/>
            <a:chOff x="-1474735" y="7932376"/>
            <a:chExt cx="2512802" cy="696380"/>
          </a:xfrm>
        </p:grpSpPr>
        <p:sp>
          <p:nvSpPr>
            <p:cNvPr id="34" name="MH_Text_2"/>
            <p:cNvSpPr/>
            <p:nvPr>
              <p:custDataLst>
                <p:tags r:id="rId31"/>
              </p:custDataLst>
            </p:nvPr>
          </p:nvSpPr>
          <p:spPr>
            <a:xfrm flipH="1">
              <a:off x="-1474735" y="7951710"/>
              <a:ext cx="2512802" cy="62814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/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单打规则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MH_SubTitle_2"/>
            <p:cNvSpPr/>
            <p:nvPr>
              <p:custDataLst>
                <p:tags r:id="rId32"/>
              </p:custDataLst>
            </p:nvPr>
          </p:nvSpPr>
          <p:spPr>
            <a:xfrm>
              <a:off x="-1474735" y="7932376"/>
              <a:ext cx="510753" cy="69638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7" name="组合 36"/>
          <p:cNvGrpSpPr/>
          <p:nvPr>
            <p:custDataLst>
              <p:tags r:id="rId33"/>
            </p:custDataLst>
          </p:nvPr>
        </p:nvGrpSpPr>
        <p:grpSpPr>
          <a:xfrm>
            <a:off x="2810430" y="4875003"/>
            <a:ext cx="2700440" cy="471529"/>
            <a:chOff x="1526651" y="4915410"/>
            <a:chExt cx="3027989" cy="765852"/>
          </a:xfrm>
        </p:grpSpPr>
        <p:sp>
          <p:nvSpPr>
            <p:cNvPr id="38" name="MH_Text_3"/>
            <p:cNvSpPr/>
            <p:nvPr>
              <p:custDataLst>
                <p:tags r:id="rId34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双打规则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MH_SubTitle_3"/>
            <p:cNvSpPr/>
            <p:nvPr>
              <p:custDataLst>
                <p:tags r:id="rId35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6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1" name="MH_Other_4"/>
            <p:cNvSpPr/>
            <p:nvPr>
              <p:custDataLst>
                <p:tags r:id="rId36"/>
              </p:custDataLst>
            </p:nvPr>
          </p:nvSpPr>
          <p:spPr>
            <a:xfrm rot="16200000">
              <a:off x="4042046" y="478906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</p:spTree>
    <p:custDataLst>
      <p:tags r:id="rId3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乒乓球运动概述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乒乓球服务基本知识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3.7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4443095" y="2593975"/>
            <a:ext cx="3483610" cy="48514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乒乓球运动的起源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5119692" y="2775893"/>
            <a:ext cx="3636213" cy="967740"/>
            <a:chOff x="-2234464" y="4062414"/>
            <a:chExt cx="3664650" cy="1528620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乒乓球运动在中国的发展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4225" y="482479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3.7.1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>
            <p:custDataLst>
              <p:tags r:id="rId13"/>
            </p:custDataLst>
          </p:nvPr>
        </p:nvGrpSpPr>
        <p:grpSpPr>
          <a:xfrm>
            <a:off x="1612573" y="3825501"/>
            <a:ext cx="4664095" cy="703660"/>
            <a:chOff x="826350" y="3169425"/>
            <a:chExt cx="3885350" cy="585343"/>
          </a:xfrm>
        </p:grpSpPr>
        <p:sp>
          <p:nvSpPr>
            <p:cNvPr id="12" name="MH_Other_1"/>
            <p:cNvSpPr/>
            <p:nvPr>
              <p:custDataLst>
                <p:tags r:id="rId14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15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主要乒乓球组织简介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>
            <p:custDataLst>
              <p:tags r:id="rId16"/>
            </p:custDataLst>
          </p:nvPr>
        </p:nvGrpSpPr>
        <p:grpSpPr>
          <a:xfrm>
            <a:off x="4443095" y="4748530"/>
            <a:ext cx="3483610" cy="485140"/>
            <a:chOff x="1526620" y="3163435"/>
            <a:chExt cx="3028020" cy="765850"/>
          </a:xfrm>
        </p:grpSpPr>
        <p:sp>
          <p:nvSpPr>
            <p:cNvPr id="21" name="MH_Text_1"/>
            <p:cNvSpPr/>
            <p:nvPr>
              <p:custDataLst>
                <p:tags r:id="rId17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国际乒乓球联合会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1"/>
            <p:cNvSpPr/>
            <p:nvPr>
              <p:custDataLst>
                <p:tags r:id="rId18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5" name="MH_Other_2"/>
            <p:cNvSpPr/>
            <p:nvPr>
              <p:custDataLst>
                <p:tags r:id="rId19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6" name="组合 25"/>
          <p:cNvGrpSpPr/>
          <p:nvPr>
            <p:custDataLst>
              <p:tags r:id="rId20"/>
            </p:custDataLst>
          </p:nvPr>
        </p:nvGrpSpPr>
        <p:grpSpPr>
          <a:xfrm>
            <a:off x="5119692" y="5508348"/>
            <a:ext cx="3273425" cy="485090"/>
            <a:chOff x="-2234464" y="4824797"/>
            <a:chExt cx="3299025" cy="766237"/>
          </a:xfrm>
        </p:grpSpPr>
        <p:sp>
          <p:nvSpPr>
            <p:cNvPr id="28" name="MH_Text_2"/>
            <p:cNvSpPr/>
            <p:nvPr>
              <p:custDataLst>
                <p:tags r:id="rId21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中国乒乓球协会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MH_SubTitle_2"/>
            <p:cNvSpPr/>
            <p:nvPr>
              <p:custDataLst>
                <p:tags r:id="rId22"/>
              </p:custDataLst>
            </p:nvPr>
          </p:nvSpPr>
          <p:spPr>
            <a:xfrm>
              <a:off x="-2224225" y="482479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741170" y="401129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3.7.2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乒乓球的主要设施与设备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乒乓球服务基本知识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3.7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2809138" y="2343667"/>
            <a:ext cx="2699783" cy="47532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场地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6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8455" y="302204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6536523" y="2344063"/>
            <a:ext cx="2581429" cy="1718355"/>
            <a:chOff x="-1474735" y="8020632"/>
            <a:chExt cx="2512802" cy="2274473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1474735" y="8020632"/>
              <a:ext cx="2512802" cy="62814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/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球台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1474735" y="8020632"/>
              <a:ext cx="510753" cy="69638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1325073" y="988749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3.7.3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21" name="组合 20"/>
          <p:cNvGrpSpPr/>
          <p:nvPr>
            <p:custDataLst>
              <p:tags r:id="rId13"/>
            </p:custDataLst>
          </p:nvPr>
        </p:nvGrpSpPr>
        <p:grpSpPr>
          <a:xfrm>
            <a:off x="2809795" y="3111608"/>
            <a:ext cx="2700440" cy="471529"/>
            <a:chOff x="1526651" y="4915410"/>
            <a:chExt cx="3027989" cy="765852"/>
          </a:xfrm>
        </p:grpSpPr>
        <p:sp>
          <p:nvSpPr>
            <p:cNvPr id="23" name="MH_Text_3"/>
            <p:cNvSpPr/>
            <p:nvPr>
              <p:custDataLst>
                <p:tags r:id="rId14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球网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MH_SubTitle_3"/>
            <p:cNvSpPr/>
            <p:nvPr>
              <p:custDataLst>
                <p:tags r:id="rId15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6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6" name="MH_Other_4"/>
            <p:cNvSpPr/>
            <p:nvPr>
              <p:custDataLst>
                <p:tags r:id="rId16"/>
              </p:custDataLst>
            </p:nvPr>
          </p:nvSpPr>
          <p:spPr>
            <a:xfrm rot="16200000">
              <a:off x="4042046" y="478906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9" name="组合 28"/>
          <p:cNvGrpSpPr/>
          <p:nvPr>
            <p:custDataLst>
              <p:tags r:id="rId17"/>
            </p:custDataLst>
          </p:nvPr>
        </p:nvGrpSpPr>
        <p:grpSpPr>
          <a:xfrm>
            <a:off x="6582890" y="3099479"/>
            <a:ext cx="2535166" cy="483801"/>
            <a:chOff x="768540" y="6557026"/>
            <a:chExt cx="3027989" cy="765850"/>
          </a:xfrm>
        </p:grpSpPr>
        <p:sp>
          <p:nvSpPr>
            <p:cNvPr id="40" name="MH_Text_4"/>
            <p:cNvSpPr/>
            <p:nvPr>
              <p:custDataLst>
                <p:tags r:id="rId18"/>
              </p:custDataLst>
            </p:nvPr>
          </p:nvSpPr>
          <p:spPr>
            <a:xfrm flipH="1">
              <a:off x="768540" y="6557472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/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乒乓球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MH_SubTitle_4"/>
            <p:cNvSpPr/>
            <p:nvPr>
              <p:custDataLst>
                <p:tags r:id="rId19"/>
              </p:custDataLst>
            </p:nvPr>
          </p:nvSpPr>
          <p:spPr>
            <a:xfrm>
              <a:off x="779252" y="6557026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60000"/>
            </a:bodyPr>
            <a:lstStyle/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4" name="MH_Other_5"/>
            <p:cNvSpPr/>
            <p:nvPr>
              <p:custDataLst>
                <p:tags r:id="rId20"/>
              </p:custDataLst>
            </p:nvPr>
          </p:nvSpPr>
          <p:spPr>
            <a:xfrm rot="16200000">
              <a:off x="942473" y="641148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5" name="组合 4"/>
          <p:cNvGrpSpPr/>
          <p:nvPr>
            <p:custDataLst>
              <p:tags r:id="rId21"/>
            </p:custDataLst>
          </p:nvPr>
        </p:nvGrpSpPr>
        <p:grpSpPr>
          <a:xfrm>
            <a:off x="1612573" y="5360296"/>
            <a:ext cx="5291456" cy="703660"/>
            <a:chOff x="826350" y="3169425"/>
            <a:chExt cx="4407963" cy="585343"/>
          </a:xfrm>
        </p:grpSpPr>
        <p:sp>
          <p:nvSpPr>
            <p:cNvPr id="12" name="MH_Other_1"/>
            <p:cNvSpPr/>
            <p:nvPr>
              <p:custDataLst>
                <p:tags r:id="rId2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23"/>
              </p:custDataLst>
            </p:nvPr>
          </p:nvSpPr>
          <p:spPr>
            <a:xfrm>
              <a:off x="1536766" y="3196893"/>
              <a:ext cx="3697547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乒乓球常用术语的中英文对照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741170" y="55460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3.7.5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24"/>
            </p:custDataLst>
          </p:nvPr>
        </p:nvGrpSpPr>
        <p:grpSpPr>
          <a:xfrm>
            <a:off x="1613208" y="4433831"/>
            <a:ext cx="4664095" cy="703660"/>
            <a:chOff x="826350" y="3169425"/>
            <a:chExt cx="3885350" cy="585343"/>
          </a:xfrm>
        </p:grpSpPr>
        <p:sp>
          <p:nvSpPr>
            <p:cNvPr id="4" name="MH_Other_1"/>
            <p:cNvSpPr/>
            <p:nvPr>
              <p:custDataLst>
                <p:tags r:id="rId2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" name="MH_SubTitle_1"/>
            <p:cNvSpPr/>
            <p:nvPr>
              <p:custDataLst>
                <p:tags r:id="rId26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乒乓球比赛和记分规则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741805" y="461962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3.7.4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13" name="组合 12"/>
          <p:cNvGrpSpPr/>
          <p:nvPr>
            <p:custDataLst>
              <p:tags r:id="rId27"/>
            </p:custDataLst>
          </p:nvPr>
        </p:nvGrpSpPr>
        <p:grpSpPr>
          <a:xfrm>
            <a:off x="2800350" y="3838575"/>
            <a:ext cx="2682240" cy="485140"/>
            <a:chOff x="1526651" y="4915410"/>
            <a:chExt cx="3027989" cy="765852"/>
          </a:xfrm>
        </p:grpSpPr>
        <p:sp>
          <p:nvSpPr>
            <p:cNvPr id="14" name="MH_Text_3"/>
            <p:cNvSpPr/>
            <p:nvPr>
              <p:custDataLst>
                <p:tags r:id="rId28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球拍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MH_SubTitle_3"/>
            <p:cNvSpPr/>
            <p:nvPr>
              <p:custDataLst>
                <p:tags r:id="rId29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rgbClr val="14CD68"/>
                </a:gs>
                <a:gs pos="100000">
                  <a:srgbClr val="0B6E38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05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7" name="MH_Other_4"/>
            <p:cNvSpPr/>
            <p:nvPr>
              <p:custDataLst>
                <p:tags r:id="rId30"/>
              </p:custDataLst>
            </p:nvPr>
          </p:nvSpPr>
          <p:spPr>
            <a:xfrm rot="16200000">
              <a:off x="4042046" y="478906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</p:spTree>
    <p:custDataLst>
      <p:tags r:id="rId3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沙狐球运动概述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沙狐球服务基本知识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3.8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4443095" y="2593975"/>
            <a:ext cx="3483610" cy="48514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沙狐球运动的起源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5119692" y="2775893"/>
            <a:ext cx="3636213" cy="967740"/>
            <a:chOff x="-2234464" y="4062414"/>
            <a:chExt cx="3664650" cy="1528620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沙狐球运动在中国的发展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4225" y="482479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3.8.1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>
            <p:custDataLst>
              <p:tags r:id="rId13"/>
            </p:custDataLst>
          </p:nvPr>
        </p:nvGrpSpPr>
        <p:grpSpPr>
          <a:xfrm>
            <a:off x="1612573" y="3825501"/>
            <a:ext cx="4664095" cy="703660"/>
            <a:chOff x="826350" y="3169425"/>
            <a:chExt cx="3885350" cy="585343"/>
          </a:xfrm>
        </p:grpSpPr>
        <p:sp>
          <p:nvSpPr>
            <p:cNvPr id="12" name="MH_Other_1"/>
            <p:cNvSpPr/>
            <p:nvPr>
              <p:custDataLst>
                <p:tags r:id="rId14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15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主要沙狐球组织简介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>
            <p:custDataLst>
              <p:tags r:id="rId16"/>
            </p:custDataLst>
          </p:nvPr>
        </p:nvGrpSpPr>
        <p:grpSpPr>
          <a:xfrm>
            <a:off x="4443095" y="4748530"/>
            <a:ext cx="3483610" cy="485140"/>
            <a:chOff x="1526620" y="3163435"/>
            <a:chExt cx="3028020" cy="765850"/>
          </a:xfrm>
        </p:grpSpPr>
        <p:sp>
          <p:nvSpPr>
            <p:cNvPr id="21" name="MH_Text_1"/>
            <p:cNvSpPr/>
            <p:nvPr>
              <p:custDataLst>
                <p:tags r:id="rId17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国际地掷球联合会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1"/>
            <p:cNvSpPr/>
            <p:nvPr>
              <p:custDataLst>
                <p:tags r:id="rId18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5" name="MH_Other_2"/>
            <p:cNvSpPr/>
            <p:nvPr>
              <p:custDataLst>
                <p:tags r:id="rId19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6" name="组合 25"/>
          <p:cNvGrpSpPr/>
          <p:nvPr>
            <p:custDataLst>
              <p:tags r:id="rId20"/>
            </p:custDataLst>
          </p:nvPr>
        </p:nvGrpSpPr>
        <p:grpSpPr>
          <a:xfrm>
            <a:off x="5119692" y="5508348"/>
            <a:ext cx="3273425" cy="485090"/>
            <a:chOff x="-2234464" y="4824797"/>
            <a:chExt cx="3299025" cy="766237"/>
          </a:xfrm>
        </p:grpSpPr>
        <p:sp>
          <p:nvSpPr>
            <p:cNvPr id="28" name="MH_Text_2"/>
            <p:cNvSpPr/>
            <p:nvPr>
              <p:custDataLst>
                <p:tags r:id="rId21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中国地掷球协会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MH_SubTitle_2"/>
            <p:cNvSpPr/>
            <p:nvPr>
              <p:custDataLst>
                <p:tags r:id="rId22"/>
              </p:custDataLst>
            </p:nvPr>
          </p:nvSpPr>
          <p:spPr>
            <a:xfrm>
              <a:off x="-2224225" y="482479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741170" y="401129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3.8.2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沙狐球的主要设施与设备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沙狐球服务基本知识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3.8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3.8.3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28" name="组合 27"/>
          <p:cNvGrpSpPr/>
          <p:nvPr>
            <p:custDataLst>
              <p:tags r:id="rId5"/>
            </p:custDataLst>
          </p:nvPr>
        </p:nvGrpSpPr>
        <p:grpSpPr>
          <a:xfrm>
            <a:off x="2132181" y="3498540"/>
            <a:ext cx="3652886" cy="448386"/>
            <a:chOff x="742476" y="7276183"/>
            <a:chExt cx="4352039" cy="789904"/>
          </a:xfrm>
        </p:grpSpPr>
        <p:sp>
          <p:nvSpPr>
            <p:cNvPr id="77" name="MH_Number_5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742476" y="7276183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latin typeface="+mn-lt"/>
                  <a:ea typeface="+mn-ea"/>
                </a:rPr>
                <a:t>5</a:t>
              </a:r>
              <a:endParaRPr lang="zh-CN" altLang="en-US" sz="3200">
                <a:latin typeface="+mn-lt"/>
                <a:ea typeface="+mn-ea"/>
              </a:endParaRPr>
            </a:p>
          </p:txBody>
        </p:sp>
        <p:sp>
          <p:nvSpPr>
            <p:cNvPr id="78" name="MH_Entry_5"/>
            <p:cNvSpPr/>
            <p:nvPr>
              <p:custDataLst>
                <p:tags r:id="rId7"/>
              </p:custDataLst>
            </p:nvPr>
          </p:nvSpPr>
          <p:spPr>
            <a:xfrm>
              <a:off x="1435658" y="7298060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挠度调节器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79" name="MH_Others_5"/>
            <p:cNvCxnSpPr/>
            <p:nvPr>
              <p:custDataLst>
                <p:tags r:id="rId8"/>
              </p:custDataLst>
            </p:nvPr>
          </p:nvCxnSpPr>
          <p:spPr>
            <a:xfrm>
              <a:off x="890237" y="8066087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>
            <p:custDataLst>
              <p:tags r:id="rId9"/>
            </p:custDataLst>
          </p:nvPr>
        </p:nvGrpSpPr>
        <p:grpSpPr>
          <a:xfrm>
            <a:off x="2132181" y="2579107"/>
            <a:ext cx="3652886" cy="448386"/>
            <a:chOff x="742476" y="2367341"/>
            <a:chExt cx="4352039" cy="789904"/>
          </a:xfrm>
        </p:grpSpPr>
        <p:sp>
          <p:nvSpPr>
            <p:cNvPr id="3074" name="MH_Number_1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742476" y="2367341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latin typeface="+mn-lt"/>
                  <a:ea typeface="+mn-ea"/>
                </a:rPr>
                <a:t>1</a:t>
              </a:r>
              <a:endParaRPr lang="zh-CN" altLang="en-US" sz="3200">
                <a:latin typeface="+mn-lt"/>
                <a:ea typeface="+mn-ea"/>
              </a:endParaRPr>
            </a:p>
          </p:txBody>
        </p:sp>
        <p:sp>
          <p:nvSpPr>
            <p:cNvPr id="35" name="MH_Entry_1"/>
            <p:cNvSpPr/>
            <p:nvPr>
              <p:custDataLst>
                <p:tags r:id="rId11"/>
              </p:custDataLst>
            </p:nvPr>
          </p:nvSpPr>
          <p:spPr>
            <a:xfrm>
              <a:off x="1435658" y="2389218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沙狐球桌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36" name="MH_Others_1"/>
            <p:cNvCxnSpPr/>
            <p:nvPr>
              <p:custDataLst>
                <p:tags r:id="rId12"/>
              </p:custDataLst>
            </p:nvPr>
          </p:nvCxnSpPr>
          <p:spPr>
            <a:xfrm>
              <a:off x="890237" y="3157245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>
            <p:custDataLst>
              <p:tags r:id="rId13"/>
            </p:custDataLst>
          </p:nvPr>
        </p:nvGrpSpPr>
        <p:grpSpPr>
          <a:xfrm>
            <a:off x="6215203" y="2579107"/>
            <a:ext cx="3652886" cy="448386"/>
            <a:chOff x="742476" y="3594551"/>
            <a:chExt cx="4352039" cy="789904"/>
          </a:xfrm>
        </p:grpSpPr>
        <p:sp>
          <p:nvSpPr>
            <p:cNvPr id="65" name="MH_Number_2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742476" y="3594551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latin typeface="+mn-lt"/>
                  <a:ea typeface="+mn-ea"/>
                </a:rPr>
                <a:t>2</a:t>
              </a:r>
              <a:endParaRPr lang="zh-CN" altLang="en-US" sz="3200">
                <a:latin typeface="+mn-lt"/>
                <a:ea typeface="+mn-ea"/>
              </a:endParaRPr>
            </a:p>
          </p:txBody>
        </p:sp>
        <p:sp>
          <p:nvSpPr>
            <p:cNvPr id="66" name="MH_Entry_2"/>
            <p:cNvSpPr/>
            <p:nvPr>
              <p:custDataLst>
                <p:tags r:id="rId15"/>
              </p:custDataLst>
            </p:nvPr>
          </p:nvSpPr>
          <p:spPr>
            <a:xfrm>
              <a:off x="1435658" y="3616428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沙狐球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67" name="MH_Others_2"/>
            <p:cNvCxnSpPr/>
            <p:nvPr>
              <p:custDataLst>
                <p:tags r:id="rId16"/>
              </p:custDataLst>
            </p:nvPr>
          </p:nvCxnSpPr>
          <p:spPr>
            <a:xfrm>
              <a:off x="890237" y="4384455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>
            <p:custDataLst>
              <p:tags r:id="rId17"/>
            </p:custDataLst>
          </p:nvPr>
        </p:nvGrpSpPr>
        <p:grpSpPr>
          <a:xfrm>
            <a:off x="2132181" y="3038004"/>
            <a:ext cx="3652886" cy="448386"/>
            <a:chOff x="742476" y="4821761"/>
            <a:chExt cx="4352039" cy="789904"/>
          </a:xfrm>
        </p:grpSpPr>
        <p:sp>
          <p:nvSpPr>
            <p:cNvPr id="69" name="MH_Number_3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742476" y="4821761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latin typeface="+mn-lt"/>
                  <a:ea typeface="+mn-ea"/>
                </a:rPr>
                <a:t>3</a:t>
              </a:r>
              <a:endParaRPr lang="zh-CN" altLang="en-US" sz="3200">
                <a:latin typeface="+mn-lt"/>
                <a:ea typeface="+mn-ea"/>
              </a:endParaRPr>
            </a:p>
          </p:txBody>
        </p:sp>
        <p:sp>
          <p:nvSpPr>
            <p:cNvPr id="70" name="MH_Entry_3"/>
            <p:cNvSpPr/>
            <p:nvPr>
              <p:custDataLst>
                <p:tags r:id="rId19"/>
              </p:custDataLst>
            </p:nvPr>
          </p:nvSpPr>
          <p:spPr>
            <a:xfrm>
              <a:off x="1435658" y="4843638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球沙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71" name="MH_Others_3"/>
            <p:cNvCxnSpPr/>
            <p:nvPr>
              <p:custDataLst>
                <p:tags r:id="rId20"/>
              </p:custDataLst>
            </p:nvPr>
          </p:nvCxnSpPr>
          <p:spPr>
            <a:xfrm>
              <a:off x="890237" y="5611665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>
            <p:custDataLst>
              <p:tags r:id="rId21"/>
            </p:custDataLst>
          </p:nvPr>
        </p:nvGrpSpPr>
        <p:grpSpPr>
          <a:xfrm>
            <a:off x="6215203" y="3050260"/>
            <a:ext cx="3652886" cy="448386"/>
            <a:chOff x="742476" y="6048971"/>
            <a:chExt cx="4352039" cy="789904"/>
          </a:xfrm>
        </p:grpSpPr>
        <p:sp>
          <p:nvSpPr>
            <p:cNvPr id="73" name="MH_Number_4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742476" y="6048971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latin typeface="+mn-lt"/>
                  <a:ea typeface="+mn-ea"/>
                </a:rPr>
                <a:t>4</a:t>
              </a:r>
              <a:endParaRPr lang="zh-CN" altLang="en-US" sz="3200">
                <a:latin typeface="+mn-lt"/>
                <a:ea typeface="+mn-ea"/>
              </a:endParaRPr>
            </a:p>
          </p:txBody>
        </p:sp>
        <p:sp>
          <p:nvSpPr>
            <p:cNvPr id="74" name="MH_Entry_4"/>
            <p:cNvSpPr/>
            <p:nvPr>
              <p:custDataLst>
                <p:tags r:id="rId23"/>
              </p:custDataLst>
            </p:nvPr>
          </p:nvSpPr>
          <p:spPr>
            <a:xfrm>
              <a:off x="1435658" y="6070848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沙狐球专用记分尺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75" name="MH_Others_4"/>
            <p:cNvCxnSpPr/>
            <p:nvPr>
              <p:custDataLst>
                <p:tags r:id="rId24"/>
              </p:custDataLst>
            </p:nvPr>
          </p:nvCxnSpPr>
          <p:spPr>
            <a:xfrm>
              <a:off x="890237" y="6838875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>
            <p:custDataLst>
              <p:tags r:id="rId25"/>
            </p:custDataLst>
          </p:nvPr>
        </p:nvGrpSpPr>
        <p:grpSpPr>
          <a:xfrm>
            <a:off x="6215203" y="3510792"/>
            <a:ext cx="3652886" cy="448385"/>
            <a:chOff x="742476" y="8503388"/>
            <a:chExt cx="4352039" cy="789902"/>
          </a:xfrm>
        </p:grpSpPr>
        <p:sp>
          <p:nvSpPr>
            <p:cNvPr id="81" name="MH_Number_6"/>
            <p:cNvSpPr txBox="1"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742476" y="8503388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 dirty="0">
                  <a:latin typeface="+mn-lt"/>
                  <a:ea typeface="+mn-ea"/>
                </a:rPr>
                <a:t>6</a:t>
              </a:r>
              <a:endParaRPr lang="zh-CN" altLang="en-US" sz="3200" dirty="0">
                <a:latin typeface="+mn-lt"/>
                <a:ea typeface="+mn-ea"/>
              </a:endParaRPr>
            </a:p>
          </p:txBody>
        </p:sp>
        <p:sp>
          <p:nvSpPr>
            <p:cNvPr id="82" name="MH_Entry_6"/>
            <p:cNvSpPr/>
            <p:nvPr>
              <p:custDataLst>
                <p:tags r:id="rId27"/>
              </p:custDataLst>
            </p:nvPr>
          </p:nvSpPr>
          <p:spPr>
            <a:xfrm>
              <a:off x="1435658" y="8525265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刮沙板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83" name="MH_Others_6"/>
            <p:cNvCxnSpPr/>
            <p:nvPr>
              <p:custDataLst>
                <p:tags r:id="rId28"/>
              </p:custDataLst>
            </p:nvPr>
          </p:nvCxnSpPr>
          <p:spPr>
            <a:xfrm>
              <a:off x="890237" y="9293290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>
            <p:custDataLst>
              <p:tags r:id="rId29"/>
            </p:custDataLst>
          </p:nvPr>
        </p:nvGrpSpPr>
        <p:grpSpPr>
          <a:xfrm>
            <a:off x="2132714" y="3959202"/>
            <a:ext cx="3652886" cy="448386"/>
            <a:chOff x="742476" y="7276183"/>
            <a:chExt cx="4352039" cy="789904"/>
          </a:xfrm>
        </p:grpSpPr>
        <p:sp>
          <p:nvSpPr>
            <p:cNvPr id="45" name="MH_Number_5"/>
            <p:cNvSpPr txBox="1"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742476" y="7276183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3200">
                  <a:latin typeface="+mn-lt"/>
                  <a:ea typeface="+mn-ea"/>
                </a:rPr>
                <a:t>7</a:t>
              </a:r>
              <a:endParaRPr lang="en-US" sz="3200">
                <a:latin typeface="+mn-lt"/>
                <a:ea typeface="+mn-ea"/>
              </a:endParaRPr>
            </a:p>
          </p:txBody>
        </p:sp>
        <p:sp>
          <p:nvSpPr>
            <p:cNvPr id="46" name="MH_Entry_5"/>
            <p:cNvSpPr/>
            <p:nvPr>
              <p:custDataLst>
                <p:tags r:id="rId31"/>
              </p:custDataLst>
            </p:nvPr>
          </p:nvSpPr>
          <p:spPr>
            <a:xfrm>
              <a:off x="1435658" y="7298060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球沙回收器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47" name="MH_Others_5"/>
            <p:cNvCxnSpPr/>
            <p:nvPr>
              <p:custDataLst>
                <p:tags r:id="rId32"/>
              </p:custDataLst>
            </p:nvPr>
          </p:nvCxnSpPr>
          <p:spPr>
            <a:xfrm>
              <a:off x="890237" y="8066087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>
            <p:custDataLst>
              <p:tags r:id="rId33"/>
            </p:custDataLst>
          </p:nvPr>
        </p:nvGrpSpPr>
        <p:grpSpPr>
          <a:xfrm>
            <a:off x="2132181" y="4408330"/>
            <a:ext cx="7736824" cy="960933"/>
            <a:chOff x="742476" y="7276183"/>
            <a:chExt cx="9217632" cy="1692837"/>
          </a:xfrm>
        </p:grpSpPr>
        <p:sp>
          <p:nvSpPr>
            <p:cNvPr id="49" name="MH_Number_5"/>
            <p:cNvSpPr txBox="1"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742476" y="7276183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3200">
                  <a:latin typeface="+mn-lt"/>
                  <a:ea typeface="+mn-ea"/>
                </a:rPr>
                <a:t>9</a:t>
              </a:r>
              <a:endParaRPr lang="en-US" sz="3200">
                <a:latin typeface="+mn-lt"/>
                <a:ea typeface="+mn-ea"/>
              </a:endParaRPr>
            </a:p>
          </p:txBody>
        </p:sp>
        <p:sp>
          <p:nvSpPr>
            <p:cNvPr id="50" name="MH_Entry_5"/>
            <p:cNvSpPr/>
            <p:nvPr>
              <p:custDataLst>
                <p:tags r:id="rId35"/>
              </p:custDataLst>
            </p:nvPr>
          </p:nvSpPr>
          <p:spPr>
            <a:xfrm>
              <a:off x="1435658" y="7298060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记分区分界线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51" name="MH_Others_5"/>
            <p:cNvCxnSpPr/>
            <p:nvPr>
              <p:custDataLst>
                <p:tags r:id="rId36"/>
              </p:custDataLst>
            </p:nvPr>
          </p:nvCxnSpPr>
          <p:spPr>
            <a:xfrm>
              <a:off x="890237" y="8066087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MH_Number_5"/>
            <p:cNvSpPr txBox="1">
              <a:spLocks noChangeArrowheads="1"/>
            </p:cNvSpPr>
            <p:nvPr>
              <p:custDataLst>
                <p:tags r:id="rId37"/>
              </p:custDataLst>
            </p:nvPr>
          </p:nvSpPr>
          <p:spPr bwMode="auto">
            <a:xfrm>
              <a:off x="743158" y="8066279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3200">
                  <a:latin typeface="+mn-lt"/>
                  <a:ea typeface="+mn-ea"/>
                </a:rPr>
                <a:t>11</a:t>
              </a:r>
              <a:endParaRPr lang="en-US" sz="3200">
                <a:latin typeface="+mn-lt"/>
                <a:ea typeface="+mn-ea"/>
              </a:endParaRPr>
            </a:p>
          </p:txBody>
        </p:sp>
        <p:sp>
          <p:nvSpPr>
            <p:cNvPr id="53" name="MH_Entry_5"/>
            <p:cNvSpPr/>
            <p:nvPr>
              <p:custDataLst>
                <p:tags r:id="rId38"/>
              </p:custDataLst>
            </p:nvPr>
          </p:nvSpPr>
          <p:spPr>
            <a:xfrm>
              <a:off x="1436340" y="8088156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球槽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54" name="MH_Others_5"/>
            <p:cNvCxnSpPr/>
            <p:nvPr>
              <p:custDataLst>
                <p:tags r:id="rId39"/>
              </p:custDataLst>
            </p:nvPr>
          </p:nvCxnSpPr>
          <p:spPr>
            <a:xfrm>
              <a:off x="890919" y="8968048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MH_Number_5"/>
            <p:cNvSpPr txBox="1">
              <a:spLocks noChangeArrowheads="1"/>
            </p:cNvSpPr>
            <p:nvPr>
              <p:custDataLst>
                <p:tags r:id="rId40"/>
              </p:custDataLst>
            </p:nvPr>
          </p:nvSpPr>
          <p:spPr bwMode="auto">
            <a:xfrm>
              <a:off x="5607312" y="8066132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3200">
                  <a:latin typeface="+mn-lt"/>
                  <a:ea typeface="+mn-ea"/>
                </a:rPr>
                <a:t>12</a:t>
              </a:r>
              <a:endParaRPr lang="en-US" sz="3200">
                <a:latin typeface="+mn-lt"/>
                <a:ea typeface="+mn-ea"/>
              </a:endParaRPr>
            </a:p>
          </p:txBody>
        </p:sp>
        <p:sp>
          <p:nvSpPr>
            <p:cNvPr id="56" name="MH_Entry_5"/>
            <p:cNvSpPr/>
            <p:nvPr>
              <p:custDataLst>
                <p:tags r:id="rId41"/>
              </p:custDataLst>
            </p:nvPr>
          </p:nvSpPr>
          <p:spPr>
            <a:xfrm>
              <a:off x="6300494" y="8088009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分值线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57" name="MH_Others_5"/>
            <p:cNvCxnSpPr/>
            <p:nvPr>
              <p:custDataLst>
                <p:tags r:id="rId42"/>
              </p:custDataLst>
            </p:nvPr>
          </p:nvCxnSpPr>
          <p:spPr>
            <a:xfrm>
              <a:off x="5755830" y="8969020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/>
          <p:nvPr>
            <p:custDataLst>
              <p:tags r:id="rId43"/>
            </p:custDataLst>
          </p:nvPr>
        </p:nvGrpSpPr>
        <p:grpSpPr>
          <a:xfrm>
            <a:off x="6215051" y="3974702"/>
            <a:ext cx="3652886" cy="448386"/>
            <a:chOff x="742476" y="7276183"/>
            <a:chExt cx="4352039" cy="789904"/>
          </a:xfrm>
        </p:grpSpPr>
        <p:sp>
          <p:nvSpPr>
            <p:cNvPr id="59" name="MH_Number_5"/>
            <p:cNvSpPr txBox="1">
              <a:spLocks noChangeArrowheads="1"/>
            </p:cNvSpPr>
            <p:nvPr>
              <p:custDataLst>
                <p:tags r:id="rId44"/>
              </p:custDataLst>
            </p:nvPr>
          </p:nvSpPr>
          <p:spPr bwMode="auto">
            <a:xfrm>
              <a:off x="742476" y="7276183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3200">
                  <a:latin typeface="+mn-lt"/>
                  <a:ea typeface="+mn-ea"/>
                </a:rPr>
                <a:t>8</a:t>
              </a:r>
              <a:endParaRPr lang="en-US" sz="3200">
                <a:latin typeface="+mn-lt"/>
                <a:ea typeface="+mn-ea"/>
              </a:endParaRPr>
            </a:p>
          </p:txBody>
        </p:sp>
        <p:sp>
          <p:nvSpPr>
            <p:cNvPr id="60" name="MH_Entry_5"/>
            <p:cNvSpPr/>
            <p:nvPr>
              <p:custDataLst>
                <p:tags r:id="rId45"/>
              </p:custDataLst>
            </p:nvPr>
          </p:nvSpPr>
          <p:spPr>
            <a:xfrm>
              <a:off x="1435658" y="7298060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滑道区域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61" name="MH_Others_5"/>
            <p:cNvCxnSpPr/>
            <p:nvPr>
              <p:custDataLst>
                <p:tags r:id="rId46"/>
              </p:custDataLst>
            </p:nvPr>
          </p:nvCxnSpPr>
          <p:spPr>
            <a:xfrm>
              <a:off x="890237" y="8066087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>
            <p:custDataLst>
              <p:tags r:id="rId47"/>
            </p:custDataLst>
          </p:nvPr>
        </p:nvGrpSpPr>
        <p:grpSpPr>
          <a:xfrm>
            <a:off x="6215585" y="4420586"/>
            <a:ext cx="3652886" cy="448386"/>
            <a:chOff x="742476" y="7276183"/>
            <a:chExt cx="4352039" cy="789904"/>
          </a:xfrm>
        </p:grpSpPr>
        <p:sp>
          <p:nvSpPr>
            <p:cNvPr id="63" name="MH_Number_5"/>
            <p:cNvSpPr txBox="1">
              <a:spLocks noChangeArrowheads="1"/>
            </p:cNvSpPr>
            <p:nvPr>
              <p:custDataLst>
                <p:tags r:id="rId48"/>
              </p:custDataLst>
            </p:nvPr>
          </p:nvSpPr>
          <p:spPr bwMode="auto">
            <a:xfrm>
              <a:off x="742476" y="7276183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3200">
                  <a:latin typeface="+mn-lt"/>
                  <a:ea typeface="+mn-ea"/>
                </a:rPr>
                <a:t>10</a:t>
              </a:r>
              <a:endParaRPr lang="en-US" sz="3200">
                <a:latin typeface="+mn-lt"/>
                <a:ea typeface="+mn-ea"/>
              </a:endParaRPr>
            </a:p>
          </p:txBody>
        </p:sp>
        <p:sp>
          <p:nvSpPr>
            <p:cNvPr id="64" name="MH_Entry_5"/>
            <p:cNvSpPr/>
            <p:nvPr>
              <p:custDataLst>
                <p:tags r:id="rId49"/>
              </p:custDataLst>
            </p:nvPr>
          </p:nvSpPr>
          <p:spPr>
            <a:xfrm>
              <a:off x="1435658" y="7298060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记分区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68" name="MH_Others_5"/>
            <p:cNvCxnSpPr/>
            <p:nvPr>
              <p:custDataLst>
                <p:tags r:id="rId50"/>
              </p:custDataLst>
            </p:nvPr>
          </p:nvCxnSpPr>
          <p:spPr>
            <a:xfrm>
              <a:off x="890237" y="8066087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5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沙狐球服务基本知识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3.8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>
            <p:custDataLst>
              <p:tags r:id="rId2"/>
            </p:custDataLst>
          </p:nvPr>
        </p:nvGrpSpPr>
        <p:grpSpPr>
          <a:xfrm>
            <a:off x="1415723" y="4263651"/>
            <a:ext cx="5291456" cy="703660"/>
            <a:chOff x="826350" y="3169425"/>
            <a:chExt cx="4407963" cy="585343"/>
          </a:xfrm>
        </p:grpSpPr>
        <p:sp>
          <p:nvSpPr>
            <p:cNvPr id="12" name="MH_Other_1"/>
            <p:cNvSpPr/>
            <p:nvPr>
              <p:custDataLst>
                <p:tags r:id="rId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4"/>
              </p:custDataLst>
            </p:nvPr>
          </p:nvSpPr>
          <p:spPr>
            <a:xfrm>
              <a:off x="1536766" y="3196893"/>
              <a:ext cx="3697547" cy="557809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沙狐球常用术语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544320" y="444944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3.8.5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5"/>
            </p:custDataLst>
          </p:nvPr>
        </p:nvGrpSpPr>
        <p:grpSpPr>
          <a:xfrm>
            <a:off x="1415723" y="1895101"/>
            <a:ext cx="4664095" cy="703660"/>
            <a:chOff x="826350" y="3169425"/>
            <a:chExt cx="3885350" cy="585343"/>
          </a:xfrm>
        </p:grpSpPr>
        <p:sp>
          <p:nvSpPr>
            <p:cNvPr id="4" name="MH_Other_1"/>
            <p:cNvSpPr/>
            <p:nvPr>
              <p:custDataLst>
                <p:tags r:id="rId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" name="MH_SubTitle_1"/>
            <p:cNvSpPr/>
            <p:nvPr>
              <p:custDataLst>
                <p:tags r:id="rId7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沙狐球比赛和记分规则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544320" y="208089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3.8.4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28" name="组合 27"/>
          <p:cNvGrpSpPr/>
          <p:nvPr>
            <p:custDataLst>
              <p:tags r:id="rId8"/>
            </p:custDataLst>
          </p:nvPr>
        </p:nvGrpSpPr>
        <p:grpSpPr>
          <a:xfrm>
            <a:off x="2442108" y="3021847"/>
            <a:ext cx="3067050" cy="475320"/>
            <a:chOff x="1114967" y="3163435"/>
            <a:chExt cx="3439939" cy="765850"/>
          </a:xfrm>
        </p:grpSpPr>
        <p:sp>
          <p:nvSpPr>
            <p:cNvPr id="34" name="MH_Text_1"/>
            <p:cNvSpPr/>
            <p:nvPr>
              <p:custDataLst>
                <p:tags r:id="rId9"/>
              </p:custDataLst>
            </p:nvPr>
          </p:nvSpPr>
          <p:spPr>
            <a:xfrm>
              <a:off x="1114967" y="3163435"/>
              <a:ext cx="3439939" cy="765302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沙狐球的比赛规则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2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6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128455" y="302204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7" name="组合 36"/>
          <p:cNvGrpSpPr/>
          <p:nvPr>
            <p:custDataLst>
              <p:tags r:id="rId12"/>
            </p:custDataLst>
          </p:nvPr>
        </p:nvGrpSpPr>
        <p:grpSpPr>
          <a:xfrm>
            <a:off x="6536523" y="3022243"/>
            <a:ext cx="3406140" cy="526112"/>
            <a:chOff x="-1474735" y="8020632"/>
            <a:chExt cx="3315588" cy="696380"/>
          </a:xfrm>
        </p:grpSpPr>
        <p:sp>
          <p:nvSpPr>
            <p:cNvPr id="38" name="MH_Text_2"/>
            <p:cNvSpPr/>
            <p:nvPr>
              <p:custDataLst>
                <p:tags r:id="rId13"/>
              </p:custDataLst>
            </p:nvPr>
          </p:nvSpPr>
          <p:spPr>
            <a:xfrm flipH="1">
              <a:off x="-1474735" y="8020632"/>
              <a:ext cx="3315588" cy="62785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/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沙狐球运动记分方法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MH_SubTitle_2"/>
            <p:cNvSpPr/>
            <p:nvPr>
              <p:custDataLst>
                <p:tags r:id="rId14"/>
              </p:custDataLst>
            </p:nvPr>
          </p:nvSpPr>
          <p:spPr>
            <a:xfrm>
              <a:off x="-1474735" y="8020632"/>
              <a:ext cx="510753" cy="69638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</p:spTree>
    <p:custDataLst>
      <p:tags r:id="rId1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有用运动概述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游泳池服务基本知识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3.9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4443095" y="2593975"/>
            <a:ext cx="3483610" cy="48514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游泳运动的起源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5119692" y="2775893"/>
            <a:ext cx="3636213" cy="967740"/>
            <a:chOff x="-2234464" y="4062414"/>
            <a:chExt cx="3664650" cy="1528620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游泳运动在我国的发展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4225" y="482479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3.9.1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>
            <p:custDataLst>
              <p:tags r:id="rId13"/>
            </p:custDataLst>
          </p:nvPr>
        </p:nvGrpSpPr>
        <p:grpSpPr>
          <a:xfrm>
            <a:off x="1612573" y="3825501"/>
            <a:ext cx="4664095" cy="703660"/>
            <a:chOff x="826350" y="3169425"/>
            <a:chExt cx="3885350" cy="585343"/>
          </a:xfrm>
        </p:grpSpPr>
        <p:sp>
          <p:nvSpPr>
            <p:cNvPr id="12" name="MH_Other_1"/>
            <p:cNvSpPr/>
            <p:nvPr>
              <p:custDataLst>
                <p:tags r:id="rId14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15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主要游泳运用组织简介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>
            <p:custDataLst>
              <p:tags r:id="rId16"/>
            </p:custDataLst>
          </p:nvPr>
        </p:nvGrpSpPr>
        <p:grpSpPr>
          <a:xfrm>
            <a:off x="4443095" y="4748530"/>
            <a:ext cx="3483610" cy="485140"/>
            <a:chOff x="1526620" y="3163435"/>
            <a:chExt cx="3028020" cy="765850"/>
          </a:xfrm>
        </p:grpSpPr>
        <p:sp>
          <p:nvSpPr>
            <p:cNvPr id="21" name="MH_Text_1"/>
            <p:cNvSpPr/>
            <p:nvPr>
              <p:custDataLst>
                <p:tags r:id="rId17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国际业余游泳联合会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1"/>
            <p:cNvSpPr/>
            <p:nvPr>
              <p:custDataLst>
                <p:tags r:id="rId18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5" name="MH_Other_2"/>
            <p:cNvSpPr/>
            <p:nvPr>
              <p:custDataLst>
                <p:tags r:id="rId19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6" name="组合 25"/>
          <p:cNvGrpSpPr/>
          <p:nvPr>
            <p:custDataLst>
              <p:tags r:id="rId20"/>
            </p:custDataLst>
          </p:nvPr>
        </p:nvGrpSpPr>
        <p:grpSpPr>
          <a:xfrm>
            <a:off x="5119692" y="5508348"/>
            <a:ext cx="3273425" cy="485090"/>
            <a:chOff x="-2234464" y="4824797"/>
            <a:chExt cx="3299025" cy="766237"/>
          </a:xfrm>
        </p:grpSpPr>
        <p:sp>
          <p:nvSpPr>
            <p:cNvPr id="28" name="MH_Text_2"/>
            <p:cNvSpPr/>
            <p:nvPr>
              <p:custDataLst>
                <p:tags r:id="rId21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中国游泳协会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MH_SubTitle_2"/>
            <p:cNvSpPr/>
            <p:nvPr>
              <p:custDataLst>
                <p:tags r:id="rId22"/>
              </p:custDataLst>
            </p:nvPr>
          </p:nvSpPr>
          <p:spPr>
            <a:xfrm>
              <a:off x="-2224225" y="482479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741170" y="401129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3.9.2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羽毛球的主要设施与设备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游泳池服务基本知识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3.9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2809138" y="2276992"/>
            <a:ext cx="2699783" cy="47532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游泳池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2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8455" y="302204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6536523" y="2262781"/>
            <a:ext cx="2581429" cy="526112"/>
            <a:chOff x="-1474735" y="7932376"/>
            <a:chExt cx="2512802" cy="696380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1474735" y="7951710"/>
              <a:ext cx="2512802" cy="62814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/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配套设施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1474735" y="7932376"/>
              <a:ext cx="510753" cy="69638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3.9.3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>
            <p:custDataLst>
              <p:tags r:id="rId12"/>
            </p:custDataLst>
          </p:nvPr>
        </p:nvGrpSpPr>
        <p:grpSpPr>
          <a:xfrm>
            <a:off x="1612573" y="4864996"/>
            <a:ext cx="4664095" cy="703660"/>
            <a:chOff x="826350" y="3169425"/>
            <a:chExt cx="3885350" cy="585343"/>
          </a:xfrm>
        </p:grpSpPr>
        <p:sp>
          <p:nvSpPr>
            <p:cNvPr id="12" name="MH_Other_1"/>
            <p:cNvSpPr/>
            <p:nvPr>
              <p:custDataLst>
                <p:tags r:id="rId1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14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网球常用术语的中英文对照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741170" y="50507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3.9.5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15"/>
            </p:custDataLst>
          </p:nvPr>
        </p:nvGrpSpPr>
        <p:grpSpPr>
          <a:xfrm>
            <a:off x="1613208" y="3043181"/>
            <a:ext cx="4664095" cy="703660"/>
            <a:chOff x="826350" y="3169425"/>
            <a:chExt cx="3885350" cy="585343"/>
          </a:xfrm>
        </p:grpSpPr>
        <p:sp>
          <p:nvSpPr>
            <p:cNvPr id="4" name="MH_Other_1"/>
            <p:cNvSpPr/>
            <p:nvPr>
              <p:custDataLst>
                <p:tags r:id="rId1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" name="MH_SubTitle_1"/>
            <p:cNvSpPr/>
            <p:nvPr>
              <p:custDataLst>
                <p:tags r:id="rId17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常见的游泳类型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741805" y="322897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3.9.4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13" name="组合 12"/>
          <p:cNvGrpSpPr/>
          <p:nvPr>
            <p:custDataLst>
              <p:tags r:id="rId18"/>
            </p:custDataLst>
          </p:nvPr>
        </p:nvGrpSpPr>
        <p:grpSpPr>
          <a:xfrm>
            <a:off x="2810408" y="3747652"/>
            <a:ext cx="2699783" cy="475320"/>
            <a:chOff x="1526620" y="3163435"/>
            <a:chExt cx="3028020" cy="765850"/>
          </a:xfrm>
        </p:grpSpPr>
        <p:sp>
          <p:nvSpPr>
            <p:cNvPr id="14" name="MH_Text_1"/>
            <p:cNvSpPr/>
            <p:nvPr>
              <p:custDataLst>
                <p:tags r:id="rId1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自由泳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MH_SubTitle_1"/>
            <p:cNvSpPr/>
            <p:nvPr>
              <p:custDataLst>
                <p:tags r:id="rId20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2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7" name="MH_Other_2"/>
            <p:cNvSpPr/>
            <p:nvPr>
              <p:custDataLst>
                <p:tags r:id="rId21"/>
              </p:custDataLst>
            </p:nvPr>
          </p:nvSpPr>
          <p:spPr>
            <a:xfrm rot="16200000">
              <a:off x="4128455" y="302204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8" name="组合 27"/>
          <p:cNvGrpSpPr/>
          <p:nvPr>
            <p:custDataLst>
              <p:tags r:id="rId22"/>
            </p:custDataLst>
          </p:nvPr>
        </p:nvGrpSpPr>
        <p:grpSpPr>
          <a:xfrm>
            <a:off x="6537793" y="3733441"/>
            <a:ext cx="2581429" cy="526112"/>
            <a:chOff x="-1474735" y="7932376"/>
            <a:chExt cx="2512802" cy="696380"/>
          </a:xfrm>
        </p:grpSpPr>
        <p:sp>
          <p:nvSpPr>
            <p:cNvPr id="34" name="MH_Text_2"/>
            <p:cNvSpPr/>
            <p:nvPr>
              <p:custDataLst>
                <p:tags r:id="rId23"/>
              </p:custDataLst>
            </p:nvPr>
          </p:nvSpPr>
          <p:spPr>
            <a:xfrm flipH="1">
              <a:off x="-1474735" y="7951710"/>
              <a:ext cx="2512802" cy="62814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/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蛙泳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MH_SubTitle_2"/>
            <p:cNvSpPr/>
            <p:nvPr>
              <p:custDataLst>
                <p:tags r:id="rId24"/>
              </p:custDataLst>
            </p:nvPr>
          </p:nvSpPr>
          <p:spPr>
            <a:xfrm>
              <a:off x="-1474735" y="7932376"/>
              <a:ext cx="510753" cy="69638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7" name="组合 36"/>
          <p:cNvGrpSpPr/>
          <p:nvPr>
            <p:custDataLst>
              <p:tags r:id="rId25"/>
            </p:custDataLst>
          </p:nvPr>
        </p:nvGrpSpPr>
        <p:grpSpPr>
          <a:xfrm>
            <a:off x="2810430" y="4379703"/>
            <a:ext cx="2700440" cy="471529"/>
            <a:chOff x="1526651" y="4915410"/>
            <a:chExt cx="3027989" cy="765852"/>
          </a:xfrm>
        </p:grpSpPr>
        <p:sp>
          <p:nvSpPr>
            <p:cNvPr id="38" name="MH_Text_3"/>
            <p:cNvSpPr/>
            <p:nvPr>
              <p:custDataLst>
                <p:tags r:id="rId26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蝶泳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MH_SubTitle_3"/>
            <p:cNvSpPr/>
            <p:nvPr>
              <p:custDataLst>
                <p:tags r:id="rId27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2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1" name="MH_Other_4"/>
            <p:cNvSpPr/>
            <p:nvPr>
              <p:custDataLst>
                <p:tags r:id="rId28"/>
              </p:custDataLst>
            </p:nvPr>
          </p:nvSpPr>
          <p:spPr>
            <a:xfrm rot="16200000">
              <a:off x="4042046" y="478906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33" name="MH_Text_4"/>
          <p:cNvSpPr/>
          <p:nvPr>
            <p:custDataLst>
              <p:tags r:id="rId29"/>
            </p:custDataLst>
          </p:nvPr>
        </p:nvSpPr>
        <p:spPr>
          <a:xfrm flipH="1">
            <a:off x="6536690" y="4420870"/>
            <a:ext cx="2581275" cy="443865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</a:ln>
          <a:effectLst/>
        </p:spPr>
        <p:txBody>
          <a:bodyPr wrap="square" lIns="273339" rIns="216000" rtlCol="0" anchor="ctr">
            <a:normAutofit fontScale="67500" lnSpcReduction="10000"/>
          </a:bodyPr>
          <a:lstStyle/>
          <a:p>
            <a:pPr algn="r">
              <a:lnSpc>
                <a:spcPct val="110000"/>
              </a:lnSpc>
              <a:defRPr/>
            </a:pPr>
            <a:r>
              <a: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仰泳</a:t>
            </a:r>
            <a:endParaRPr lang="zh-CN" altLang="zh-CN" sz="2000" kern="0" dirty="0">
              <a:solidFill>
                <a:srgbClr val="1C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MH_SubTitle_4"/>
          <p:cNvSpPr/>
          <p:nvPr>
            <p:custDataLst>
              <p:tags r:id="rId30"/>
            </p:custDataLst>
          </p:nvPr>
        </p:nvSpPr>
        <p:spPr>
          <a:xfrm>
            <a:off x="6535420" y="4420870"/>
            <a:ext cx="493395" cy="497205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99000">
                <a:schemeClr val="accent4"/>
              </a:gs>
            </a:gsLst>
            <a:path path="shape">
              <a:fillToRect l="50000" t="50000" r="50000" b="50000"/>
            </a:path>
            <a:tileRect/>
          </a:gradFill>
          <a:ln w="6350" cap="flat" cmpd="sng" algn="ctr">
            <a:noFill/>
            <a:prstDash val="solid"/>
          </a:ln>
          <a:effectLst/>
        </p:spPr>
        <p:txBody>
          <a:bodyPr wrap="square" lIns="0" tIns="0" rIns="0" bIns="0" rtlCol="0" anchor="ctr">
            <a:normAutofit fontScale="87500" lnSpcReduction="20000"/>
          </a:bodyPr>
          <a:lstStyle/>
          <a:p>
            <a:pPr algn="ctr"/>
            <a:r>
              <a:rPr lang="en-US" altLang="zh-CN" sz="2800" kern="0" dirty="0">
                <a:solidFill>
                  <a:srgbClr val="FFFFFF"/>
                </a:solidFill>
              </a:rPr>
              <a:t>04</a:t>
            </a:r>
            <a:endParaRPr lang="zh-CN" altLang="en-US" sz="2800" kern="0" dirty="0">
              <a:solidFill>
                <a:srgbClr val="FFFFFF"/>
              </a:solidFill>
            </a:endParaRPr>
          </a:p>
        </p:txBody>
      </p:sp>
      <p:sp>
        <p:nvSpPr>
          <p:cNvPr id="42" name="MH_Other_5"/>
          <p:cNvSpPr/>
          <p:nvPr>
            <p:custDataLst>
              <p:tags r:id="rId31"/>
            </p:custDataLst>
          </p:nvPr>
        </p:nvSpPr>
        <p:spPr>
          <a:xfrm rot="16200000">
            <a:off x="6701790" y="4276090"/>
            <a:ext cx="167640" cy="456565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</p:spTree>
    <p:custDataLst>
      <p:tags r:id="rId3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健身产业概述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健身房服务基本知识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841375" y="28575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3.10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2404008" y="2638942"/>
            <a:ext cx="3105150" cy="475320"/>
            <a:chOff x="1072235" y="3163435"/>
            <a:chExt cx="3482671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072235" y="3163435"/>
              <a:ext cx="3482671" cy="765302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国外健身产业发展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2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8455" y="302204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6536690" y="2624455"/>
            <a:ext cx="3237230" cy="526415"/>
            <a:chOff x="-1474735" y="7932376"/>
            <a:chExt cx="2912086" cy="696380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1474735" y="7951697"/>
              <a:ext cx="2912086" cy="628338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/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我国健身产业的发展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1474735" y="7932376"/>
              <a:ext cx="510753" cy="69638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3.10.1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12"/>
            </p:custDataLst>
          </p:nvPr>
        </p:nvGrpSpPr>
        <p:grpSpPr>
          <a:xfrm>
            <a:off x="1613208" y="3519431"/>
            <a:ext cx="4664095" cy="703660"/>
            <a:chOff x="826350" y="3169425"/>
            <a:chExt cx="3885350" cy="585343"/>
          </a:xfrm>
        </p:grpSpPr>
        <p:sp>
          <p:nvSpPr>
            <p:cNvPr id="4" name="MH_Other_1"/>
            <p:cNvSpPr/>
            <p:nvPr>
              <p:custDataLst>
                <p:tags r:id="rId1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" name="MH_SubTitle_1"/>
            <p:cNvSpPr/>
            <p:nvPr>
              <p:custDataLst>
                <p:tags r:id="rId14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主要健身组织简介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741805" y="370522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3.10.2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13" name="组合 12"/>
          <p:cNvGrpSpPr/>
          <p:nvPr>
            <p:custDataLst>
              <p:tags r:id="rId15"/>
            </p:custDataLst>
          </p:nvPr>
        </p:nvGrpSpPr>
        <p:grpSpPr>
          <a:xfrm>
            <a:off x="2810408" y="4423927"/>
            <a:ext cx="2699783" cy="475320"/>
            <a:chOff x="1526620" y="3163435"/>
            <a:chExt cx="3028020" cy="765850"/>
          </a:xfrm>
        </p:grpSpPr>
        <p:sp>
          <p:nvSpPr>
            <p:cNvPr id="14" name="MH_Text_1"/>
            <p:cNvSpPr/>
            <p:nvPr>
              <p:custDataLst>
                <p:tags r:id="rId1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国际健美联合会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MH_SubTitle_1"/>
            <p:cNvSpPr/>
            <p:nvPr>
              <p:custDataLst>
                <p:tags r:id="rId1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2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7" name="MH_Other_2"/>
            <p:cNvSpPr/>
            <p:nvPr>
              <p:custDataLst>
                <p:tags r:id="rId18"/>
              </p:custDataLst>
            </p:nvPr>
          </p:nvSpPr>
          <p:spPr>
            <a:xfrm rot="16200000">
              <a:off x="4128455" y="302204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8" name="组合 27"/>
          <p:cNvGrpSpPr/>
          <p:nvPr>
            <p:custDataLst>
              <p:tags r:id="rId19"/>
            </p:custDataLst>
          </p:nvPr>
        </p:nvGrpSpPr>
        <p:grpSpPr>
          <a:xfrm>
            <a:off x="6537793" y="4409716"/>
            <a:ext cx="2581429" cy="526112"/>
            <a:chOff x="-1474735" y="7932376"/>
            <a:chExt cx="2512802" cy="696380"/>
          </a:xfrm>
        </p:grpSpPr>
        <p:sp>
          <p:nvSpPr>
            <p:cNvPr id="34" name="MH_Text_2"/>
            <p:cNvSpPr/>
            <p:nvPr>
              <p:custDataLst>
                <p:tags r:id="rId20"/>
              </p:custDataLst>
            </p:nvPr>
          </p:nvSpPr>
          <p:spPr>
            <a:xfrm flipH="1">
              <a:off x="-1474735" y="7951710"/>
              <a:ext cx="2512802" cy="62814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/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中国健美协会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MH_SubTitle_2"/>
            <p:cNvSpPr/>
            <p:nvPr>
              <p:custDataLst>
                <p:tags r:id="rId21"/>
              </p:custDataLst>
            </p:nvPr>
          </p:nvSpPr>
          <p:spPr>
            <a:xfrm>
              <a:off x="-1474735" y="7932376"/>
              <a:ext cx="510753" cy="69638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7" name="组合 36"/>
          <p:cNvGrpSpPr/>
          <p:nvPr>
            <p:custDataLst>
              <p:tags r:id="rId22"/>
            </p:custDataLst>
          </p:nvPr>
        </p:nvGrpSpPr>
        <p:grpSpPr>
          <a:xfrm>
            <a:off x="2810430" y="5055978"/>
            <a:ext cx="2700440" cy="471529"/>
            <a:chOff x="1526651" y="4915410"/>
            <a:chExt cx="3027989" cy="765852"/>
          </a:xfrm>
        </p:grpSpPr>
        <p:sp>
          <p:nvSpPr>
            <p:cNvPr id="38" name="MH_Text_3"/>
            <p:cNvSpPr/>
            <p:nvPr>
              <p:custDataLst>
                <p:tags r:id="rId23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蝶泳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MH_SubTitle_3"/>
            <p:cNvSpPr/>
            <p:nvPr>
              <p:custDataLst>
                <p:tags r:id="rId24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2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1" name="MH_Other_4"/>
            <p:cNvSpPr/>
            <p:nvPr>
              <p:custDataLst>
                <p:tags r:id="rId25"/>
              </p:custDataLst>
            </p:nvPr>
          </p:nvSpPr>
          <p:spPr>
            <a:xfrm rot="16200000">
              <a:off x="4042046" y="478906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</p:spTree>
    <p:custDataLst>
      <p:tags r:id="rId2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康乐活动经历的发展阶段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康乐业概况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1.1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4442803" y="2593701"/>
            <a:ext cx="3004524" cy="484844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起源发展阶段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5119057" y="2775893"/>
            <a:ext cx="3636848" cy="1107196"/>
            <a:chOff x="-2235104" y="4062414"/>
            <a:chExt cx="3665290" cy="1748902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676" y="5045912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高速发展阶段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35104" y="5045464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4" name="组合 33"/>
          <p:cNvGrpSpPr/>
          <p:nvPr>
            <p:custDataLst>
              <p:tags r:id="rId13"/>
            </p:custDataLst>
          </p:nvPr>
        </p:nvGrpSpPr>
        <p:grpSpPr>
          <a:xfrm>
            <a:off x="4443469" y="4206297"/>
            <a:ext cx="3004493" cy="484846"/>
            <a:chOff x="1526651" y="4915410"/>
            <a:chExt cx="3027989" cy="765852"/>
          </a:xfrm>
        </p:grpSpPr>
        <p:sp>
          <p:nvSpPr>
            <p:cNvPr id="35" name="MH_Text_3"/>
            <p:cNvSpPr/>
            <p:nvPr>
              <p:custDataLst>
                <p:tags r:id="rId14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专业发展阶段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MH_SubTitle_3"/>
            <p:cNvSpPr/>
            <p:nvPr>
              <p:custDataLst>
                <p:tags r:id="rId15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7" name="MH_Other_4"/>
            <p:cNvSpPr/>
            <p:nvPr>
              <p:custDataLst>
                <p:tags r:id="rId16"/>
              </p:custDataLst>
            </p:nvPr>
          </p:nvSpPr>
          <p:spPr>
            <a:xfrm rot="16200000">
              <a:off x="4042046" y="478906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9057005" y="3713480"/>
            <a:ext cx="163195" cy="5524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1.1.3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1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健身房服务基本知识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841375" y="28575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3.10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>
            <p:custDataLst>
              <p:tags r:id="rId2"/>
            </p:custDataLst>
          </p:nvPr>
        </p:nvGrpSpPr>
        <p:grpSpPr>
          <a:xfrm>
            <a:off x="1370638" y="2040516"/>
            <a:ext cx="4664095" cy="703660"/>
            <a:chOff x="826350" y="3169425"/>
            <a:chExt cx="3885350" cy="585343"/>
          </a:xfrm>
        </p:grpSpPr>
        <p:sp>
          <p:nvSpPr>
            <p:cNvPr id="12" name="MH_Other_1"/>
            <p:cNvSpPr/>
            <p:nvPr>
              <p:custDataLst>
                <p:tags r:id="rId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4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健身房的主要设施与设备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499235" y="222631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3.10.3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21" name="组合 20"/>
          <p:cNvGrpSpPr/>
          <p:nvPr>
            <p:custDataLst>
              <p:tags r:id="rId5"/>
            </p:custDataLst>
          </p:nvPr>
        </p:nvGrpSpPr>
        <p:grpSpPr>
          <a:xfrm>
            <a:off x="2569743" y="2899927"/>
            <a:ext cx="2699783" cy="475320"/>
            <a:chOff x="1526620" y="3163435"/>
            <a:chExt cx="3028020" cy="765850"/>
          </a:xfrm>
        </p:grpSpPr>
        <p:sp>
          <p:nvSpPr>
            <p:cNvPr id="23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体能测试中心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2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6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8455" y="302204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9" name="组合 28"/>
          <p:cNvGrpSpPr/>
          <p:nvPr>
            <p:custDataLst>
              <p:tags r:id="rId9"/>
            </p:custDataLst>
          </p:nvPr>
        </p:nvGrpSpPr>
        <p:grpSpPr>
          <a:xfrm>
            <a:off x="6297128" y="2885716"/>
            <a:ext cx="2581429" cy="526112"/>
            <a:chOff x="-1474735" y="7932376"/>
            <a:chExt cx="2512802" cy="696380"/>
          </a:xfrm>
        </p:grpSpPr>
        <p:sp>
          <p:nvSpPr>
            <p:cNvPr id="40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1474735" y="7951710"/>
              <a:ext cx="2512802" cy="62814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/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器械健身区域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1474735" y="7932376"/>
              <a:ext cx="510753" cy="69638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4" name="组合 43"/>
          <p:cNvGrpSpPr/>
          <p:nvPr>
            <p:custDataLst>
              <p:tags r:id="rId12"/>
            </p:custDataLst>
          </p:nvPr>
        </p:nvGrpSpPr>
        <p:grpSpPr>
          <a:xfrm>
            <a:off x="2569765" y="3531978"/>
            <a:ext cx="2700440" cy="471529"/>
            <a:chOff x="1526651" y="4915410"/>
            <a:chExt cx="3027989" cy="765852"/>
          </a:xfrm>
        </p:grpSpPr>
        <p:sp>
          <p:nvSpPr>
            <p:cNvPr id="45" name="MH_Text_3"/>
            <p:cNvSpPr/>
            <p:nvPr>
              <p:custDataLst>
                <p:tags r:id="rId13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体操健身区域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MH_SubTitle_3"/>
            <p:cNvSpPr/>
            <p:nvPr>
              <p:custDataLst>
                <p:tags r:id="rId14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2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7" name="MH_Other_4"/>
            <p:cNvSpPr/>
            <p:nvPr>
              <p:custDataLst>
                <p:tags r:id="rId15"/>
              </p:custDataLst>
            </p:nvPr>
          </p:nvSpPr>
          <p:spPr>
            <a:xfrm rot="16200000">
              <a:off x="4042046" y="478906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3" name="组合 32"/>
          <p:cNvGrpSpPr/>
          <p:nvPr>
            <p:custDataLst>
              <p:tags r:id="rId16"/>
            </p:custDataLst>
          </p:nvPr>
        </p:nvGrpSpPr>
        <p:grpSpPr>
          <a:xfrm>
            <a:off x="1370638" y="4647826"/>
            <a:ext cx="4664095" cy="703660"/>
            <a:chOff x="826350" y="3169425"/>
            <a:chExt cx="3885350" cy="585343"/>
          </a:xfrm>
        </p:grpSpPr>
        <p:sp>
          <p:nvSpPr>
            <p:cNvPr id="36" name="MH_Other_1"/>
            <p:cNvSpPr/>
            <p:nvPr>
              <p:custDataLst>
                <p:tags r:id="rId17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2" name="MH_SubTitle_1"/>
            <p:cNvSpPr/>
            <p:nvPr>
              <p:custDataLst>
                <p:tags r:id="rId18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健身常用术语的中英文对照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499235" y="483362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3.10.4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19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攀岩运动概述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室内攀岩服务基本知识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860425" y="28575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3.11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4443095" y="2593975"/>
            <a:ext cx="3483610" cy="48514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攀岩运动的起源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5119692" y="2775893"/>
            <a:ext cx="3636213" cy="967740"/>
            <a:chOff x="-2234464" y="4062414"/>
            <a:chExt cx="3664650" cy="1528620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攀岩运动在中国的发展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4225" y="482479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3.11.1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>
            <p:custDataLst>
              <p:tags r:id="rId13"/>
            </p:custDataLst>
          </p:nvPr>
        </p:nvGrpSpPr>
        <p:grpSpPr>
          <a:xfrm>
            <a:off x="1612573" y="3825501"/>
            <a:ext cx="4664095" cy="703660"/>
            <a:chOff x="826350" y="3169425"/>
            <a:chExt cx="3885350" cy="585343"/>
          </a:xfrm>
        </p:grpSpPr>
        <p:sp>
          <p:nvSpPr>
            <p:cNvPr id="12" name="MH_Other_1"/>
            <p:cNvSpPr/>
            <p:nvPr>
              <p:custDataLst>
                <p:tags r:id="rId14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15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主要攀岩组织简介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>
            <p:custDataLst>
              <p:tags r:id="rId16"/>
            </p:custDataLst>
          </p:nvPr>
        </p:nvGrpSpPr>
        <p:grpSpPr>
          <a:xfrm>
            <a:off x="4443095" y="4748530"/>
            <a:ext cx="3483610" cy="485140"/>
            <a:chOff x="1526620" y="3163435"/>
            <a:chExt cx="3028020" cy="765850"/>
          </a:xfrm>
        </p:grpSpPr>
        <p:sp>
          <p:nvSpPr>
            <p:cNvPr id="21" name="MH_Text_1"/>
            <p:cNvSpPr/>
            <p:nvPr>
              <p:custDataLst>
                <p:tags r:id="rId17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国际攀岩联合会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1"/>
            <p:cNvSpPr/>
            <p:nvPr>
              <p:custDataLst>
                <p:tags r:id="rId18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5" name="MH_Other_2"/>
            <p:cNvSpPr/>
            <p:nvPr>
              <p:custDataLst>
                <p:tags r:id="rId19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6" name="组合 25"/>
          <p:cNvGrpSpPr/>
          <p:nvPr>
            <p:custDataLst>
              <p:tags r:id="rId20"/>
            </p:custDataLst>
          </p:nvPr>
        </p:nvGrpSpPr>
        <p:grpSpPr>
          <a:xfrm>
            <a:off x="5119692" y="5508348"/>
            <a:ext cx="3273425" cy="485090"/>
            <a:chOff x="-2234464" y="4824797"/>
            <a:chExt cx="3299025" cy="766237"/>
          </a:xfrm>
        </p:grpSpPr>
        <p:sp>
          <p:nvSpPr>
            <p:cNvPr id="28" name="MH_Text_2"/>
            <p:cNvSpPr/>
            <p:nvPr>
              <p:custDataLst>
                <p:tags r:id="rId21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中国登山协会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MH_SubTitle_2"/>
            <p:cNvSpPr/>
            <p:nvPr>
              <p:custDataLst>
                <p:tags r:id="rId22"/>
              </p:custDataLst>
            </p:nvPr>
          </p:nvSpPr>
          <p:spPr>
            <a:xfrm>
              <a:off x="-2224225" y="482479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741170" y="401129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3.11.2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室内攀岩的主要设施与设备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攀岩运动服务基本知识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860425" y="47625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3.11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3.11.3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28" name="组合 27"/>
          <p:cNvGrpSpPr/>
          <p:nvPr>
            <p:custDataLst>
              <p:tags r:id="rId5"/>
            </p:custDataLst>
          </p:nvPr>
        </p:nvGrpSpPr>
        <p:grpSpPr>
          <a:xfrm>
            <a:off x="2132181" y="3498540"/>
            <a:ext cx="3652886" cy="448386"/>
            <a:chOff x="742476" y="7276183"/>
            <a:chExt cx="4352039" cy="789904"/>
          </a:xfrm>
        </p:grpSpPr>
        <p:sp>
          <p:nvSpPr>
            <p:cNvPr id="77" name="MH_Number_5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742476" y="7276183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latin typeface="+mn-lt"/>
                  <a:ea typeface="+mn-ea"/>
                </a:rPr>
                <a:t>5</a:t>
              </a:r>
              <a:endParaRPr lang="zh-CN" altLang="en-US" sz="3200">
                <a:latin typeface="+mn-lt"/>
                <a:ea typeface="+mn-ea"/>
              </a:endParaRPr>
            </a:p>
          </p:txBody>
        </p:sp>
        <p:sp>
          <p:nvSpPr>
            <p:cNvPr id="78" name="MH_Entry_5"/>
            <p:cNvSpPr/>
            <p:nvPr>
              <p:custDataLst>
                <p:tags r:id="rId7"/>
              </p:custDataLst>
            </p:nvPr>
          </p:nvSpPr>
          <p:spPr>
            <a:xfrm>
              <a:off x="1435658" y="7298060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  <a:sym typeface="+mn-ea"/>
                </a:rPr>
                <a:t>攀岩鞋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79" name="MH_Others_5"/>
            <p:cNvCxnSpPr/>
            <p:nvPr>
              <p:custDataLst>
                <p:tags r:id="rId8"/>
              </p:custDataLst>
            </p:nvPr>
          </p:nvCxnSpPr>
          <p:spPr>
            <a:xfrm>
              <a:off x="890237" y="8066087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>
            <p:custDataLst>
              <p:tags r:id="rId9"/>
            </p:custDataLst>
          </p:nvPr>
        </p:nvGrpSpPr>
        <p:grpSpPr>
          <a:xfrm>
            <a:off x="2132181" y="2579107"/>
            <a:ext cx="3652886" cy="448386"/>
            <a:chOff x="742476" y="2367341"/>
            <a:chExt cx="4352039" cy="789904"/>
          </a:xfrm>
        </p:grpSpPr>
        <p:sp>
          <p:nvSpPr>
            <p:cNvPr id="3074" name="MH_Number_1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742476" y="2367341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latin typeface="+mn-lt"/>
                  <a:ea typeface="+mn-ea"/>
                </a:rPr>
                <a:t>1</a:t>
              </a:r>
              <a:endParaRPr lang="zh-CN" altLang="en-US" sz="3200">
                <a:latin typeface="+mn-lt"/>
                <a:ea typeface="+mn-ea"/>
              </a:endParaRPr>
            </a:p>
          </p:txBody>
        </p:sp>
        <p:sp>
          <p:nvSpPr>
            <p:cNvPr id="35" name="MH_Entry_1"/>
            <p:cNvSpPr/>
            <p:nvPr>
              <p:custDataLst>
                <p:tags r:id="rId11"/>
              </p:custDataLst>
            </p:nvPr>
          </p:nvSpPr>
          <p:spPr>
            <a:xfrm>
              <a:off x="1435658" y="2389218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安全带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36" name="MH_Others_1"/>
            <p:cNvCxnSpPr/>
            <p:nvPr>
              <p:custDataLst>
                <p:tags r:id="rId12"/>
              </p:custDataLst>
            </p:nvPr>
          </p:nvCxnSpPr>
          <p:spPr>
            <a:xfrm>
              <a:off x="890237" y="3157245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>
            <p:custDataLst>
              <p:tags r:id="rId13"/>
            </p:custDataLst>
          </p:nvPr>
        </p:nvGrpSpPr>
        <p:grpSpPr>
          <a:xfrm>
            <a:off x="6215203" y="2579107"/>
            <a:ext cx="3652886" cy="448386"/>
            <a:chOff x="742476" y="3594551"/>
            <a:chExt cx="4352039" cy="789904"/>
          </a:xfrm>
        </p:grpSpPr>
        <p:sp>
          <p:nvSpPr>
            <p:cNvPr id="65" name="MH_Number_2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742476" y="3594551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latin typeface="+mn-lt"/>
                  <a:ea typeface="+mn-ea"/>
                </a:rPr>
                <a:t>2</a:t>
              </a:r>
              <a:endParaRPr lang="zh-CN" altLang="en-US" sz="3200">
                <a:latin typeface="+mn-lt"/>
                <a:ea typeface="+mn-ea"/>
              </a:endParaRPr>
            </a:p>
          </p:txBody>
        </p:sp>
        <p:sp>
          <p:nvSpPr>
            <p:cNvPr id="66" name="MH_Entry_2"/>
            <p:cNvSpPr/>
            <p:nvPr>
              <p:custDataLst>
                <p:tags r:id="rId15"/>
              </p:custDataLst>
            </p:nvPr>
          </p:nvSpPr>
          <p:spPr>
            <a:xfrm>
              <a:off x="1435658" y="3616428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下降器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67" name="MH_Others_2"/>
            <p:cNvCxnSpPr/>
            <p:nvPr>
              <p:custDataLst>
                <p:tags r:id="rId16"/>
              </p:custDataLst>
            </p:nvPr>
          </p:nvCxnSpPr>
          <p:spPr>
            <a:xfrm>
              <a:off x="890237" y="4384455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>
            <p:custDataLst>
              <p:tags r:id="rId17"/>
            </p:custDataLst>
          </p:nvPr>
        </p:nvGrpSpPr>
        <p:grpSpPr>
          <a:xfrm>
            <a:off x="2132181" y="3038004"/>
            <a:ext cx="3652886" cy="448386"/>
            <a:chOff x="742476" y="4821761"/>
            <a:chExt cx="4352039" cy="789904"/>
          </a:xfrm>
        </p:grpSpPr>
        <p:sp>
          <p:nvSpPr>
            <p:cNvPr id="69" name="MH_Number_3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742476" y="4821761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latin typeface="+mn-lt"/>
                  <a:ea typeface="+mn-ea"/>
                </a:rPr>
                <a:t>3</a:t>
              </a:r>
              <a:endParaRPr lang="zh-CN" altLang="en-US" sz="3200">
                <a:latin typeface="+mn-lt"/>
                <a:ea typeface="+mn-ea"/>
              </a:endParaRPr>
            </a:p>
          </p:txBody>
        </p:sp>
        <p:sp>
          <p:nvSpPr>
            <p:cNvPr id="70" name="MH_Entry_3"/>
            <p:cNvSpPr/>
            <p:nvPr>
              <p:custDataLst>
                <p:tags r:id="rId19"/>
              </p:custDataLst>
            </p:nvPr>
          </p:nvSpPr>
          <p:spPr>
            <a:xfrm>
              <a:off x="1435658" y="4843638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安全铁锁和绳套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71" name="MH_Others_3"/>
            <p:cNvCxnSpPr/>
            <p:nvPr>
              <p:custDataLst>
                <p:tags r:id="rId20"/>
              </p:custDataLst>
            </p:nvPr>
          </p:nvCxnSpPr>
          <p:spPr>
            <a:xfrm>
              <a:off x="890237" y="5611665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>
            <p:custDataLst>
              <p:tags r:id="rId21"/>
            </p:custDataLst>
          </p:nvPr>
        </p:nvGrpSpPr>
        <p:grpSpPr>
          <a:xfrm>
            <a:off x="6215203" y="3050260"/>
            <a:ext cx="3652886" cy="448386"/>
            <a:chOff x="742476" y="6048971"/>
            <a:chExt cx="4352039" cy="789904"/>
          </a:xfrm>
        </p:grpSpPr>
        <p:sp>
          <p:nvSpPr>
            <p:cNvPr id="73" name="MH_Number_4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742476" y="6048971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latin typeface="+mn-lt"/>
                  <a:ea typeface="+mn-ea"/>
                </a:rPr>
                <a:t>4</a:t>
              </a:r>
              <a:endParaRPr lang="zh-CN" altLang="en-US" sz="3200">
                <a:latin typeface="+mn-lt"/>
                <a:ea typeface="+mn-ea"/>
              </a:endParaRPr>
            </a:p>
          </p:txBody>
        </p:sp>
        <p:sp>
          <p:nvSpPr>
            <p:cNvPr id="74" name="MH_Entry_4"/>
            <p:cNvSpPr/>
            <p:nvPr>
              <p:custDataLst>
                <p:tags r:id="rId23"/>
              </p:custDataLst>
            </p:nvPr>
          </p:nvSpPr>
          <p:spPr>
            <a:xfrm>
              <a:off x="1435658" y="6070848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安全头盔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75" name="MH_Others_4"/>
            <p:cNvCxnSpPr/>
            <p:nvPr>
              <p:custDataLst>
                <p:tags r:id="rId24"/>
              </p:custDataLst>
            </p:nvPr>
          </p:nvCxnSpPr>
          <p:spPr>
            <a:xfrm>
              <a:off x="890237" y="6838875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>
            <p:custDataLst>
              <p:tags r:id="rId25"/>
            </p:custDataLst>
          </p:nvPr>
        </p:nvGrpSpPr>
        <p:grpSpPr>
          <a:xfrm>
            <a:off x="6215203" y="3510792"/>
            <a:ext cx="3652886" cy="448385"/>
            <a:chOff x="742476" y="8503388"/>
            <a:chExt cx="4352039" cy="789902"/>
          </a:xfrm>
        </p:grpSpPr>
        <p:sp>
          <p:nvSpPr>
            <p:cNvPr id="81" name="MH_Number_6"/>
            <p:cNvSpPr txBox="1"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742476" y="8503388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 dirty="0">
                  <a:latin typeface="+mn-lt"/>
                  <a:ea typeface="+mn-ea"/>
                </a:rPr>
                <a:t>6</a:t>
              </a:r>
              <a:endParaRPr lang="zh-CN" altLang="en-US" sz="3200" dirty="0">
                <a:latin typeface="+mn-lt"/>
                <a:ea typeface="+mn-ea"/>
              </a:endParaRPr>
            </a:p>
          </p:txBody>
        </p:sp>
        <p:sp>
          <p:nvSpPr>
            <p:cNvPr id="82" name="MH_Entry_6"/>
            <p:cNvSpPr/>
            <p:nvPr>
              <p:custDataLst>
                <p:tags r:id="rId27"/>
              </p:custDataLst>
            </p:nvPr>
          </p:nvSpPr>
          <p:spPr>
            <a:xfrm>
              <a:off x="1435658" y="8525265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镁粉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83" name="MH_Others_6"/>
            <p:cNvCxnSpPr/>
            <p:nvPr>
              <p:custDataLst>
                <p:tags r:id="rId28"/>
              </p:custDataLst>
            </p:nvPr>
          </p:nvCxnSpPr>
          <p:spPr>
            <a:xfrm>
              <a:off x="890237" y="9293290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>
            <p:custDataLst>
              <p:tags r:id="rId29"/>
            </p:custDataLst>
          </p:nvPr>
        </p:nvGrpSpPr>
        <p:grpSpPr>
          <a:xfrm>
            <a:off x="2132714" y="3959202"/>
            <a:ext cx="3652886" cy="448386"/>
            <a:chOff x="742476" y="7276183"/>
            <a:chExt cx="4352039" cy="789904"/>
          </a:xfrm>
        </p:grpSpPr>
        <p:sp>
          <p:nvSpPr>
            <p:cNvPr id="45" name="MH_Number_5"/>
            <p:cNvSpPr txBox="1"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742476" y="7276183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3200">
                  <a:latin typeface="+mn-lt"/>
                  <a:ea typeface="+mn-ea"/>
                </a:rPr>
                <a:t>7</a:t>
              </a:r>
              <a:endParaRPr lang="en-US" sz="3200">
                <a:latin typeface="+mn-lt"/>
                <a:ea typeface="+mn-ea"/>
              </a:endParaRPr>
            </a:p>
          </p:txBody>
        </p:sp>
        <p:sp>
          <p:nvSpPr>
            <p:cNvPr id="46" name="MH_Entry_5"/>
            <p:cNvSpPr/>
            <p:nvPr>
              <p:custDataLst>
                <p:tags r:id="rId31"/>
              </p:custDataLst>
            </p:nvPr>
          </p:nvSpPr>
          <p:spPr>
            <a:xfrm>
              <a:off x="1435658" y="7298060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岩石锥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47" name="MH_Others_5"/>
            <p:cNvCxnSpPr/>
            <p:nvPr>
              <p:custDataLst>
                <p:tags r:id="rId32"/>
              </p:custDataLst>
            </p:nvPr>
          </p:nvCxnSpPr>
          <p:spPr>
            <a:xfrm>
              <a:off x="890237" y="8066087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/>
          <p:nvPr>
            <p:custDataLst>
              <p:tags r:id="rId33"/>
            </p:custDataLst>
          </p:nvPr>
        </p:nvGrpSpPr>
        <p:grpSpPr>
          <a:xfrm>
            <a:off x="6215051" y="3974702"/>
            <a:ext cx="3652886" cy="448386"/>
            <a:chOff x="742476" y="7276183"/>
            <a:chExt cx="4352039" cy="789904"/>
          </a:xfrm>
        </p:grpSpPr>
        <p:sp>
          <p:nvSpPr>
            <p:cNvPr id="59" name="MH_Number_5"/>
            <p:cNvSpPr txBox="1"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742476" y="7276183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3200">
                  <a:latin typeface="+mn-lt"/>
                  <a:ea typeface="+mn-ea"/>
                </a:rPr>
                <a:t>8</a:t>
              </a:r>
              <a:endParaRPr lang="en-US" sz="3200">
                <a:latin typeface="+mn-lt"/>
                <a:ea typeface="+mn-ea"/>
              </a:endParaRPr>
            </a:p>
          </p:txBody>
        </p:sp>
        <p:sp>
          <p:nvSpPr>
            <p:cNvPr id="60" name="MH_Entry_5"/>
            <p:cNvSpPr/>
            <p:nvPr>
              <p:custDataLst>
                <p:tags r:id="rId35"/>
              </p:custDataLst>
            </p:nvPr>
          </p:nvSpPr>
          <p:spPr>
            <a:xfrm>
              <a:off x="1435658" y="7298060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岩石锤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61" name="MH_Others_5"/>
            <p:cNvCxnSpPr/>
            <p:nvPr>
              <p:custDataLst>
                <p:tags r:id="rId36"/>
              </p:custDataLst>
            </p:nvPr>
          </p:nvCxnSpPr>
          <p:spPr>
            <a:xfrm>
              <a:off x="890237" y="8066087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>
            <p:custDataLst>
              <p:tags r:id="rId37"/>
            </p:custDataLst>
          </p:nvPr>
        </p:nvGrpSpPr>
        <p:grpSpPr>
          <a:xfrm>
            <a:off x="1612573" y="4839596"/>
            <a:ext cx="5589906" cy="703660"/>
            <a:chOff x="826350" y="3169425"/>
            <a:chExt cx="4656582" cy="585343"/>
          </a:xfrm>
        </p:grpSpPr>
        <p:sp>
          <p:nvSpPr>
            <p:cNvPr id="4" name="MH_Other_1"/>
            <p:cNvSpPr/>
            <p:nvPr>
              <p:custDataLst>
                <p:tags r:id="rId38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39"/>
              </p:custDataLst>
            </p:nvPr>
          </p:nvSpPr>
          <p:spPr>
            <a:xfrm>
              <a:off x="1536766" y="3196893"/>
              <a:ext cx="3946166" cy="557809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室内攀岩常用术语的中英文对照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41170" y="50253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3.11.4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4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飞镖运动概述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飞镖服务基本知识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860425" y="28575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3.12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4443095" y="2593975"/>
            <a:ext cx="3483610" cy="48514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飞镖运动的起源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5119692" y="2775893"/>
            <a:ext cx="3636213" cy="967740"/>
            <a:chOff x="-2234464" y="4062414"/>
            <a:chExt cx="3664650" cy="1528620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飞镖运动在中国的发展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4225" y="482479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3.12.1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>
            <p:custDataLst>
              <p:tags r:id="rId13"/>
            </p:custDataLst>
          </p:nvPr>
        </p:nvGrpSpPr>
        <p:grpSpPr>
          <a:xfrm>
            <a:off x="1612573" y="3825501"/>
            <a:ext cx="4664095" cy="703660"/>
            <a:chOff x="826350" y="3169425"/>
            <a:chExt cx="3885350" cy="585343"/>
          </a:xfrm>
        </p:grpSpPr>
        <p:sp>
          <p:nvSpPr>
            <p:cNvPr id="12" name="MH_Other_1"/>
            <p:cNvSpPr/>
            <p:nvPr>
              <p:custDataLst>
                <p:tags r:id="rId14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15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主要攀岩组织简介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>
            <p:custDataLst>
              <p:tags r:id="rId16"/>
            </p:custDataLst>
          </p:nvPr>
        </p:nvGrpSpPr>
        <p:grpSpPr>
          <a:xfrm>
            <a:off x="4443095" y="4748530"/>
            <a:ext cx="3483610" cy="485140"/>
            <a:chOff x="1526620" y="3163435"/>
            <a:chExt cx="3028020" cy="765850"/>
          </a:xfrm>
        </p:grpSpPr>
        <p:sp>
          <p:nvSpPr>
            <p:cNvPr id="21" name="MH_Text_1"/>
            <p:cNvSpPr/>
            <p:nvPr>
              <p:custDataLst>
                <p:tags r:id="rId17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国际飞镖联合会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1"/>
            <p:cNvSpPr/>
            <p:nvPr>
              <p:custDataLst>
                <p:tags r:id="rId18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5" name="MH_Other_2"/>
            <p:cNvSpPr/>
            <p:nvPr>
              <p:custDataLst>
                <p:tags r:id="rId19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6" name="组合 25"/>
          <p:cNvGrpSpPr/>
          <p:nvPr>
            <p:custDataLst>
              <p:tags r:id="rId20"/>
            </p:custDataLst>
          </p:nvPr>
        </p:nvGrpSpPr>
        <p:grpSpPr>
          <a:xfrm>
            <a:off x="5119692" y="5508348"/>
            <a:ext cx="3273425" cy="485090"/>
            <a:chOff x="-2234464" y="4824797"/>
            <a:chExt cx="3299025" cy="766237"/>
          </a:xfrm>
        </p:grpSpPr>
        <p:sp>
          <p:nvSpPr>
            <p:cNvPr id="28" name="MH_Text_2"/>
            <p:cNvSpPr/>
            <p:nvPr>
              <p:custDataLst>
                <p:tags r:id="rId21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中国飞镖协会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MH_SubTitle_2"/>
            <p:cNvSpPr/>
            <p:nvPr>
              <p:custDataLst>
                <p:tags r:id="rId22"/>
              </p:custDataLst>
            </p:nvPr>
          </p:nvSpPr>
          <p:spPr>
            <a:xfrm>
              <a:off x="-2224225" y="482479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741170" y="401129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3.12.2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飞镖的主要设施与设备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飞镖服务基本知识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860425" y="28575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3.12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4443095" y="2489200"/>
            <a:ext cx="3483610" cy="48514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标靶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5119692" y="2671118"/>
            <a:ext cx="3636213" cy="967740"/>
            <a:chOff x="-2234464" y="4062414"/>
            <a:chExt cx="3664650" cy="1528620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飞镖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4225" y="482479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3.12.3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>
            <p:custDataLst>
              <p:tags r:id="rId13"/>
            </p:custDataLst>
          </p:nvPr>
        </p:nvGrpSpPr>
        <p:grpSpPr>
          <a:xfrm>
            <a:off x="1612573" y="3663576"/>
            <a:ext cx="4664095" cy="703660"/>
            <a:chOff x="826350" y="3169425"/>
            <a:chExt cx="3885350" cy="585343"/>
          </a:xfrm>
        </p:grpSpPr>
        <p:sp>
          <p:nvSpPr>
            <p:cNvPr id="12" name="MH_Other_1"/>
            <p:cNvSpPr/>
            <p:nvPr>
              <p:custDataLst>
                <p:tags r:id="rId14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15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飞镖比赛和记分规则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>
            <p:custDataLst>
              <p:tags r:id="rId16"/>
            </p:custDataLst>
          </p:nvPr>
        </p:nvGrpSpPr>
        <p:grpSpPr>
          <a:xfrm>
            <a:off x="4443095" y="4415155"/>
            <a:ext cx="3483610" cy="485140"/>
            <a:chOff x="1526620" y="3163435"/>
            <a:chExt cx="3028020" cy="765850"/>
          </a:xfrm>
        </p:grpSpPr>
        <p:sp>
          <p:nvSpPr>
            <p:cNvPr id="21" name="MH_Text_1"/>
            <p:cNvSpPr/>
            <p:nvPr>
              <p:custDataLst>
                <p:tags r:id="rId17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比赛规则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1"/>
            <p:cNvSpPr/>
            <p:nvPr>
              <p:custDataLst>
                <p:tags r:id="rId18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5" name="MH_Other_2"/>
            <p:cNvSpPr/>
            <p:nvPr>
              <p:custDataLst>
                <p:tags r:id="rId19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6" name="组合 25"/>
          <p:cNvGrpSpPr/>
          <p:nvPr>
            <p:custDataLst>
              <p:tags r:id="rId20"/>
            </p:custDataLst>
          </p:nvPr>
        </p:nvGrpSpPr>
        <p:grpSpPr>
          <a:xfrm>
            <a:off x="5119692" y="5174973"/>
            <a:ext cx="3273425" cy="485090"/>
            <a:chOff x="-2234464" y="4824797"/>
            <a:chExt cx="3299025" cy="766237"/>
          </a:xfrm>
        </p:grpSpPr>
        <p:sp>
          <p:nvSpPr>
            <p:cNvPr id="28" name="MH_Text_2"/>
            <p:cNvSpPr/>
            <p:nvPr>
              <p:custDataLst>
                <p:tags r:id="rId21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记分方法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MH_SubTitle_2"/>
            <p:cNvSpPr/>
            <p:nvPr>
              <p:custDataLst>
                <p:tags r:id="rId22"/>
              </p:custDataLst>
            </p:nvPr>
          </p:nvSpPr>
          <p:spPr>
            <a:xfrm>
              <a:off x="-2224225" y="482479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741170" y="384937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3.12.4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23"/>
            </p:custDataLst>
          </p:nvPr>
        </p:nvGrpSpPr>
        <p:grpSpPr>
          <a:xfrm>
            <a:off x="1612573" y="5660016"/>
            <a:ext cx="5589906" cy="703660"/>
            <a:chOff x="826350" y="3169425"/>
            <a:chExt cx="4656582" cy="585343"/>
          </a:xfrm>
        </p:grpSpPr>
        <p:sp>
          <p:nvSpPr>
            <p:cNvPr id="4" name="MH_Other_1"/>
            <p:cNvSpPr/>
            <p:nvPr>
              <p:custDataLst>
                <p:tags r:id="rId24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" name="MH_SubTitle_1"/>
            <p:cNvSpPr/>
            <p:nvPr>
              <p:custDataLst>
                <p:tags r:id="rId25"/>
              </p:custDataLst>
            </p:nvPr>
          </p:nvSpPr>
          <p:spPr>
            <a:xfrm>
              <a:off x="1536766" y="3196893"/>
              <a:ext cx="3946166" cy="557809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飞镖常用术语的中英文对照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741170" y="584581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3.11.4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瑜伽运动概述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瑜伽服务基本知识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860425" y="28575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3.13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4443095" y="2593975"/>
            <a:ext cx="3483610" cy="48514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瑜伽运动的起源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5119692" y="2775893"/>
            <a:ext cx="3636213" cy="967740"/>
            <a:chOff x="-2234464" y="4062414"/>
            <a:chExt cx="3664650" cy="1528620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瑜伽运动在中国的发展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4225" y="482479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3.13.1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>
            <p:custDataLst>
              <p:tags r:id="rId13"/>
            </p:custDataLst>
          </p:nvPr>
        </p:nvGrpSpPr>
        <p:grpSpPr>
          <a:xfrm>
            <a:off x="1612573" y="3825501"/>
            <a:ext cx="4664095" cy="703660"/>
            <a:chOff x="826350" y="3169425"/>
            <a:chExt cx="3885350" cy="585343"/>
          </a:xfrm>
        </p:grpSpPr>
        <p:sp>
          <p:nvSpPr>
            <p:cNvPr id="12" name="MH_Other_1"/>
            <p:cNvSpPr/>
            <p:nvPr>
              <p:custDataLst>
                <p:tags r:id="rId14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15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主要瑜伽组织简介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>
            <p:custDataLst>
              <p:tags r:id="rId16"/>
            </p:custDataLst>
          </p:nvPr>
        </p:nvGrpSpPr>
        <p:grpSpPr>
          <a:xfrm>
            <a:off x="4443095" y="4748530"/>
            <a:ext cx="3483610" cy="485140"/>
            <a:chOff x="1526620" y="3163435"/>
            <a:chExt cx="3028020" cy="765850"/>
          </a:xfrm>
        </p:grpSpPr>
        <p:sp>
          <p:nvSpPr>
            <p:cNvPr id="21" name="MH_Text_1"/>
            <p:cNvSpPr/>
            <p:nvPr>
              <p:custDataLst>
                <p:tags r:id="rId17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世界瑜伽协会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1"/>
            <p:cNvSpPr/>
            <p:nvPr>
              <p:custDataLst>
                <p:tags r:id="rId18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5" name="MH_Other_2"/>
            <p:cNvSpPr/>
            <p:nvPr>
              <p:custDataLst>
                <p:tags r:id="rId19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6" name="组合 25"/>
          <p:cNvGrpSpPr/>
          <p:nvPr>
            <p:custDataLst>
              <p:tags r:id="rId20"/>
            </p:custDataLst>
          </p:nvPr>
        </p:nvGrpSpPr>
        <p:grpSpPr>
          <a:xfrm>
            <a:off x="5119692" y="5508348"/>
            <a:ext cx="3273425" cy="485090"/>
            <a:chOff x="-2234464" y="4824797"/>
            <a:chExt cx="3299025" cy="766237"/>
          </a:xfrm>
        </p:grpSpPr>
        <p:sp>
          <p:nvSpPr>
            <p:cNvPr id="28" name="MH_Text_2"/>
            <p:cNvSpPr/>
            <p:nvPr>
              <p:custDataLst>
                <p:tags r:id="rId21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中国瑜伽行业协会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MH_SubTitle_2"/>
            <p:cNvSpPr/>
            <p:nvPr>
              <p:custDataLst>
                <p:tags r:id="rId22"/>
              </p:custDataLst>
            </p:nvPr>
          </p:nvSpPr>
          <p:spPr>
            <a:xfrm>
              <a:off x="-2224225" y="482479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741170" y="401129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3.13.2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瑜伽练习的注意事项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攀岩运动服务基本知识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860425" y="47625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3.13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3.13.3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28" name="组合 27"/>
          <p:cNvGrpSpPr/>
          <p:nvPr>
            <p:custDataLst>
              <p:tags r:id="rId5"/>
            </p:custDataLst>
          </p:nvPr>
        </p:nvGrpSpPr>
        <p:grpSpPr>
          <a:xfrm>
            <a:off x="2132181" y="3498540"/>
            <a:ext cx="3652886" cy="448386"/>
            <a:chOff x="742476" y="7276183"/>
            <a:chExt cx="4352039" cy="789904"/>
          </a:xfrm>
        </p:grpSpPr>
        <p:sp>
          <p:nvSpPr>
            <p:cNvPr id="77" name="MH_Number_5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742476" y="7276183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latin typeface="+mn-lt"/>
                  <a:ea typeface="+mn-ea"/>
                </a:rPr>
                <a:t>5</a:t>
              </a:r>
              <a:endParaRPr lang="zh-CN" altLang="en-US" sz="3200">
                <a:latin typeface="+mn-lt"/>
                <a:ea typeface="+mn-ea"/>
              </a:endParaRPr>
            </a:p>
          </p:txBody>
        </p:sp>
        <p:sp>
          <p:nvSpPr>
            <p:cNvPr id="78" name="MH_Entry_5"/>
            <p:cNvSpPr/>
            <p:nvPr>
              <p:custDataLst>
                <p:tags r:id="rId7"/>
              </p:custDataLst>
            </p:nvPr>
          </p:nvSpPr>
          <p:spPr>
            <a:xfrm>
              <a:off x="1435658" y="7298060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瑜伽饮食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79" name="MH_Others_5"/>
            <p:cNvCxnSpPr/>
            <p:nvPr>
              <p:custDataLst>
                <p:tags r:id="rId8"/>
              </p:custDataLst>
            </p:nvPr>
          </p:nvCxnSpPr>
          <p:spPr>
            <a:xfrm>
              <a:off x="890237" y="8066087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>
            <p:custDataLst>
              <p:tags r:id="rId9"/>
            </p:custDataLst>
          </p:nvPr>
        </p:nvGrpSpPr>
        <p:grpSpPr>
          <a:xfrm>
            <a:off x="2132181" y="2579107"/>
            <a:ext cx="3652886" cy="448386"/>
            <a:chOff x="742476" y="2367341"/>
            <a:chExt cx="4352039" cy="789904"/>
          </a:xfrm>
        </p:grpSpPr>
        <p:sp>
          <p:nvSpPr>
            <p:cNvPr id="3074" name="MH_Number_1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742476" y="2367341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latin typeface="+mn-lt"/>
                  <a:ea typeface="+mn-ea"/>
                </a:rPr>
                <a:t>1</a:t>
              </a:r>
              <a:endParaRPr lang="zh-CN" altLang="en-US" sz="3200">
                <a:latin typeface="+mn-lt"/>
                <a:ea typeface="+mn-ea"/>
              </a:endParaRPr>
            </a:p>
          </p:txBody>
        </p:sp>
        <p:sp>
          <p:nvSpPr>
            <p:cNvPr id="35" name="MH_Entry_1"/>
            <p:cNvSpPr/>
            <p:nvPr>
              <p:custDataLst>
                <p:tags r:id="rId11"/>
              </p:custDataLst>
            </p:nvPr>
          </p:nvSpPr>
          <p:spPr>
            <a:xfrm>
              <a:off x="1435658" y="2389218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瑜伽练习时间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36" name="MH_Others_1"/>
            <p:cNvCxnSpPr/>
            <p:nvPr>
              <p:custDataLst>
                <p:tags r:id="rId12"/>
              </p:custDataLst>
            </p:nvPr>
          </p:nvCxnSpPr>
          <p:spPr>
            <a:xfrm>
              <a:off x="890237" y="3157245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>
            <p:custDataLst>
              <p:tags r:id="rId13"/>
            </p:custDataLst>
          </p:nvPr>
        </p:nvGrpSpPr>
        <p:grpSpPr>
          <a:xfrm>
            <a:off x="6215203" y="2579107"/>
            <a:ext cx="3652886" cy="448386"/>
            <a:chOff x="742476" y="3594551"/>
            <a:chExt cx="4352039" cy="789904"/>
          </a:xfrm>
        </p:grpSpPr>
        <p:sp>
          <p:nvSpPr>
            <p:cNvPr id="65" name="MH_Number_2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742476" y="3594551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latin typeface="+mn-lt"/>
                  <a:ea typeface="+mn-ea"/>
                </a:rPr>
                <a:t>2</a:t>
              </a:r>
              <a:endParaRPr lang="zh-CN" altLang="en-US" sz="3200">
                <a:latin typeface="+mn-lt"/>
                <a:ea typeface="+mn-ea"/>
              </a:endParaRPr>
            </a:p>
          </p:txBody>
        </p:sp>
        <p:sp>
          <p:nvSpPr>
            <p:cNvPr id="66" name="MH_Entry_2"/>
            <p:cNvSpPr/>
            <p:nvPr>
              <p:custDataLst>
                <p:tags r:id="rId15"/>
              </p:custDataLst>
            </p:nvPr>
          </p:nvSpPr>
          <p:spPr>
            <a:xfrm>
              <a:off x="1435658" y="3616428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瑜伽练习环境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67" name="MH_Others_2"/>
            <p:cNvCxnSpPr/>
            <p:nvPr>
              <p:custDataLst>
                <p:tags r:id="rId16"/>
              </p:custDataLst>
            </p:nvPr>
          </p:nvCxnSpPr>
          <p:spPr>
            <a:xfrm>
              <a:off x="890237" y="4384455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>
            <p:custDataLst>
              <p:tags r:id="rId17"/>
            </p:custDataLst>
          </p:nvPr>
        </p:nvGrpSpPr>
        <p:grpSpPr>
          <a:xfrm>
            <a:off x="2132181" y="3038004"/>
            <a:ext cx="3652886" cy="448386"/>
            <a:chOff x="742476" y="4821761"/>
            <a:chExt cx="4352039" cy="789904"/>
          </a:xfrm>
        </p:grpSpPr>
        <p:sp>
          <p:nvSpPr>
            <p:cNvPr id="69" name="MH_Number_3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742476" y="4821761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latin typeface="+mn-lt"/>
                  <a:ea typeface="+mn-ea"/>
                </a:rPr>
                <a:t>3</a:t>
              </a:r>
              <a:endParaRPr lang="zh-CN" altLang="en-US" sz="3200">
                <a:latin typeface="+mn-lt"/>
                <a:ea typeface="+mn-ea"/>
              </a:endParaRPr>
            </a:p>
          </p:txBody>
        </p:sp>
        <p:sp>
          <p:nvSpPr>
            <p:cNvPr id="70" name="MH_Entry_3"/>
            <p:cNvSpPr/>
            <p:nvPr>
              <p:custDataLst>
                <p:tags r:id="rId19"/>
              </p:custDataLst>
            </p:nvPr>
          </p:nvSpPr>
          <p:spPr>
            <a:xfrm>
              <a:off x="1435658" y="4843638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瑜伽服装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71" name="MH_Others_3"/>
            <p:cNvCxnSpPr/>
            <p:nvPr>
              <p:custDataLst>
                <p:tags r:id="rId20"/>
              </p:custDataLst>
            </p:nvPr>
          </p:nvCxnSpPr>
          <p:spPr>
            <a:xfrm>
              <a:off x="890237" y="5611665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>
            <p:custDataLst>
              <p:tags r:id="rId21"/>
            </p:custDataLst>
          </p:nvPr>
        </p:nvGrpSpPr>
        <p:grpSpPr>
          <a:xfrm>
            <a:off x="6215203" y="3050260"/>
            <a:ext cx="3652886" cy="448386"/>
            <a:chOff x="742476" y="6048971"/>
            <a:chExt cx="4352039" cy="789904"/>
          </a:xfrm>
        </p:grpSpPr>
        <p:sp>
          <p:nvSpPr>
            <p:cNvPr id="73" name="MH_Number_4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742476" y="6048971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latin typeface="+mn-lt"/>
                  <a:ea typeface="+mn-ea"/>
                </a:rPr>
                <a:t>4</a:t>
              </a:r>
              <a:endParaRPr lang="zh-CN" altLang="en-US" sz="3200">
                <a:latin typeface="+mn-lt"/>
                <a:ea typeface="+mn-ea"/>
              </a:endParaRPr>
            </a:p>
          </p:txBody>
        </p:sp>
        <p:sp>
          <p:nvSpPr>
            <p:cNvPr id="74" name="MH_Entry_4"/>
            <p:cNvSpPr/>
            <p:nvPr>
              <p:custDataLst>
                <p:tags r:id="rId23"/>
              </p:custDataLst>
            </p:nvPr>
          </p:nvSpPr>
          <p:spPr>
            <a:xfrm>
              <a:off x="1435658" y="6070848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  <a:sym typeface="+mn-ea"/>
                </a:rPr>
                <a:t>瑜伽呼吸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75" name="MH_Others_4"/>
            <p:cNvCxnSpPr/>
            <p:nvPr>
              <p:custDataLst>
                <p:tags r:id="rId24"/>
              </p:custDataLst>
            </p:nvPr>
          </p:nvCxnSpPr>
          <p:spPr>
            <a:xfrm>
              <a:off x="890237" y="6838875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>
            <p:custDataLst>
              <p:tags r:id="rId25"/>
            </p:custDataLst>
          </p:nvPr>
        </p:nvGrpSpPr>
        <p:grpSpPr>
          <a:xfrm>
            <a:off x="6215203" y="3510792"/>
            <a:ext cx="3652886" cy="448385"/>
            <a:chOff x="742476" y="8503388"/>
            <a:chExt cx="4352039" cy="789902"/>
          </a:xfrm>
        </p:grpSpPr>
        <p:sp>
          <p:nvSpPr>
            <p:cNvPr id="81" name="MH_Number_6"/>
            <p:cNvSpPr txBox="1"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742476" y="8503388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 dirty="0">
                  <a:latin typeface="+mn-lt"/>
                  <a:ea typeface="+mn-ea"/>
                </a:rPr>
                <a:t>6</a:t>
              </a:r>
              <a:endParaRPr lang="zh-CN" altLang="en-US" sz="3200" dirty="0">
                <a:latin typeface="+mn-lt"/>
                <a:ea typeface="+mn-ea"/>
              </a:endParaRPr>
            </a:p>
          </p:txBody>
        </p:sp>
        <p:sp>
          <p:nvSpPr>
            <p:cNvPr id="82" name="MH_Entry_6"/>
            <p:cNvSpPr/>
            <p:nvPr>
              <p:custDataLst>
                <p:tags r:id="rId27"/>
              </p:custDataLst>
            </p:nvPr>
          </p:nvSpPr>
          <p:spPr>
            <a:xfrm>
              <a:off x="1435658" y="8525265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  <a:sym typeface="+mn-ea"/>
                </a:rPr>
                <a:t>瑜伽沐浴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83" name="MH_Others_6"/>
            <p:cNvCxnSpPr/>
            <p:nvPr>
              <p:custDataLst>
                <p:tags r:id="rId28"/>
              </p:custDataLst>
            </p:nvPr>
          </p:nvCxnSpPr>
          <p:spPr>
            <a:xfrm>
              <a:off x="890237" y="9293290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>
            <p:custDataLst>
              <p:tags r:id="rId29"/>
            </p:custDataLst>
          </p:nvPr>
        </p:nvGrpSpPr>
        <p:grpSpPr>
          <a:xfrm>
            <a:off x="2132714" y="3959202"/>
            <a:ext cx="3652886" cy="448386"/>
            <a:chOff x="742476" y="7276183"/>
            <a:chExt cx="4352039" cy="789904"/>
          </a:xfrm>
        </p:grpSpPr>
        <p:sp>
          <p:nvSpPr>
            <p:cNvPr id="45" name="MH_Number_5"/>
            <p:cNvSpPr txBox="1"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742476" y="7276183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3200">
                  <a:latin typeface="+mn-lt"/>
                  <a:ea typeface="+mn-ea"/>
                </a:rPr>
                <a:t>7</a:t>
              </a:r>
              <a:endParaRPr lang="en-US" sz="3200">
                <a:latin typeface="+mn-lt"/>
                <a:ea typeface="+mn-ea"/>
              </a:endParaRPr>
            </a:p>
          </p:txBody>
        </p:sp>
        <p:sp>
          <p:nvSpPr>
            <p:cNvPr id="46" name="MH_Entry_5"/>
            <p:cNvSpPr/>
            <p:nvPr>
              <p:custDataLst>
                <p:tags r:id="rId31"/>
              </p:custDataLst>
            </p:nvPr>
          </p:nvSpPr>
          <p:spPr>
            <a:xfrm>
              <a:off x="1435658" y="7298060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瑜伽意念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47" name="MH_Others_5"/>
            <p:cNvCxnSpPr/>
            <p:nvPr>
              <p:custDataLst>
                <p:tags r:id="rId32"/>
              </p:custDataLst>
            </p:nvPr>
          </p:nvCxnSpPr>
          <p:spPr>
            <a:xfrm>
              <a:off x="890237" y="8066087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/>
          <p:nvPr>
            <p:custDataLst>
              <p:tags r:id="rId33"/>
            </p:custDataLst>
          </p:nvPr>
        </p:nvGrpSpPr>
        <p:grpSpPr>
          <a:xfrm>
            <a:off x="6215051" y="3974702"/>
            <a:ext cx="3652886" cy="448386"/>
            <a:chOff x="742476" y="7276183"/>
            <a:chExt cx="4352039" cy="789904"/>
          </a:xfrm>
        </p:grpSpPr>
        <p:sp>
          <p:nvSpPr>
            <p:cNvPr id="59" name="MH_Number_5"/>
            <p:cNvSpPr txBox="1"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742476" y="7276183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3200">
                  <a:latin typeface="+mn-lt"/>
                  <a:ea typeface="+mn-ea"/>
                </a:rPr>
                <a:t>8</a:t>
              </a:r>
              <a:endParaRPr lang="en-US" sz="3200">
                <a:latin typeface="+mn-lt"/>
                <a:ea typeface="+mn-ea"/>
              </a:endParaRPr>
            </a:p>
          </p:txBody>
        </p:sp>
        <p:sp>
          <p:nvSpPr>
            <p:cNvPr id="60" name="MH_Entry_5"/>
            <p:cNvSpPr/>
            <p:nvPr>
              <p:custDataLst>
                <p:tags r:id="rId35"/>
              </p:custDataLst>
            </p:nvPr>
          </p:nvSpPr>
          <p:spPr>
            <a:xfrm>
              <a:off x="1435658" y="7298060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anchor="ctr">
              <a:normAutofit/>
            </a:bodyPr>
            <a:lstStyle/>
            <a:p>
              <a:r>
                <a:rPr lang="zh-CN" altLang="en-US" spc="63" dirty="0">
                  <a:solidFill>
                    <a:srgbClr val="FFFFFF"/>
                  </a:solidFill>
                </a:rPr>
                <a:t>瑜伽体位动作练习</a:t>
              </a:r>
              <a:endParaRPr lang="zh-CN" altLang="en-US" spc="63" dirty="0">
                <a:solidFill>
                  <a:srgbClr val="FFFFFF"/>
                </a:solidFill>
              </a:endParaRPr>
            </a:p>
          </p:txBody>
        </p:sp>
        <p:cxnSp>
          <p:nvCxnSpPr>
            <p:cNvPr id="61" name="MH_Others_5"/>
            <p:cNvCxnSpPr/>
            <p:nvPr>
              <p:custDataLst>
                <p:tags r:id="rId36"/>
              </p:custDataLst>
            </p:nvPr>
          </p:nvCxnSpPr>
          <p:spPr>
            <a:xfrm>
              <a:off x="890237" y="8066087"/>
              <a:ext cx="4204278" cy="0"/>
            </a:xfrm>
            <a:prstGeom prst="line">
              <a:avLst/>
            </a:prstGeom>
            <a:ln w="3175"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>
            <p:custDataLst>
              <p:tags r:id="rId37"/>
            </p:custDataLst>
          </p:nvPr>
        </p:nvGrpSpPr>
        <p:grpSpPr>
          <a:xfrm>
            <a:off x="1612573" y="4839596"/>
            <a:ext cx="5589906" cy="703660"/>
            <a:chOff x="826350" y="3169425"/>
            <a:chExt cx="4656582" cy="585343"/>
          </a:xfrm>
        </p:grpSpPr>
        <p:sp>
          <p:nvSpPr>
            <p:cNvPr id="4" name="MH_Other_1"/>
            <p:cNvSpPr/>
            <p:nvPr>
              <p:custDataLst>
                <p:tags r:id="rId38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39"/>
              </p:custDataLst>
            </p:nvPr>
          </p:nvSpPr>
          <p:spPr>
            <a:xfrm>
              <a:off x="1536766" y="3196893"/>
              <a:ext cx="3946166" cy="557809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瑜伽常用术语的中英文对照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41170" y="50253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3.13.4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4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4400" dirty="0"/>
              <a:t>休闲娱乐类服务项目基本知识</a:t>
            </a:r>
            <a:endParaRPr lang="zh-CN" altLang="en-US" sz="4400" dirty="0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8811776" y="4324639"/>
            <a:ext cx="1678787" cy="1484340"/>
          </a:xfrm>
          <a:prstGeom prst="rect">
            <a:avLst/>
          </a:prstGeom>
          <a:noFill/>
        </p:spPr>
        <p:txBody>
          <a:bodyPr wrap="none" rtlCol="0">
            <a:prstTxWarp prst="textCascadeDown">
              <a:avLst>
                <a:gd name="adj" fmla="val 59780"/>
              </a:avLst>
            </a:prstTxWarp>
          </a:bodyPr>
          <a:lstStyle/>
          <a:p>
            <a:r>
              <a:rPr lang="zh-CN" altLang="en-US" sz="8500" b="1" dirty="0">
                <a:solidFill>
                  <a:schemeClr val="accent1"/>
                </a:solidFill>
              </a:rPr>
              <a:t>第四章</a:t>
            </a:r>
            <a:endParaRPr lang="zh-CN" altLang="en-US" sz="8500" b="1" dirty="0">
              <a:solidFill>
                <a:schemeClr val="accent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en-US" sz="2400" kern="0" dirty="0" smtClean="0">
                  <a:solidFill>
                    <a:schemeClr val="tx1"/>
                  </a:solidFill>
                </a:rPr>
                <a:t>卡拉</a:t>
              </a:r>
              <a:r>
                <a:rPr lang="en-US" altLang="zh-CN" sz="2400" kern="0" dirty="0" smtClean="0">
                  <a:solidFill>
                    <a:schemeClr val="tx1"/>
                  </a:solidFill>
                </a:rPr>
                <a:t>OK</a:t>
              </a:r>
              <a:r>
                <a:rPr lang="zh-CN" altLang="da-DK" sz="2400" kern="0" dirty="0" smtClean="0">
                  <a:solidFill>
                    <a:schemeClr val="tx1"/>
                  </a:solidFill>
                </a:rPr>
                <a:t>概</a:t>
              </a:r>
              <a:r>
                <a:rPr lang="zh-CN" altLang="da-DK" sz="2400" kern="0" dirty="0">
                  <a:solidFill>
                    <a:schemeClr val="tx1"/>
                  </a:solidFill>
                </a:rPr>
                <a:t>述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 smtClean="0"/>
              <a:t>卡拉</a:t>
            </a:r>
            <a:r>
              <a:rPr lang="en-US" altLang="zh-CN" sz="3600" dirty="0" smtClean="0"/>
              <a:t>OK</a:t>
            </a:r>
            <a:r>
              <a:rPr lang="zh-CN" altLang="en-US" sz="3600" dirty="0" smtClean="0"/>
              <a:t>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4.1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4224741" y="3480394"/>
            <a:ext cx="2625755" cy="48514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85000" lnSpcReduction="2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zh-CN" sz="2000" kern="0" dirty="0" smtClean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MTV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7395210" y="3479850"/>
            <a:ext cx="2561544" cy="485140"/>
            <a:chOff x="-2234464" y="4824797"/>
            <a:chExt cx="3299025" cy="766316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en-US" altLang="zh-CN" sz="2000" kern="0" dirty="0" smtClean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KTV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3"/>
            </p:custDataLst>
          </p:nvPr>
        </p:nvSpPr>
        <p:spPr>
          <a:xfrm rot="16200000">
            <a:off x="7529195" y="4903470"/>
            <a:ext cx="163195" cy="5524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4.1.1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34" name="组合 33"/>
          <p:cNvGrpSpPr/>
          <p:nvPr>
            <p:custDataLst>
              <p:tags r:id="rId14"/>
            </p:custDataLst>
          </p:nvPr>
        </p:nvGrpSpPr>
        <p:grpSpPr>
          <a:xfrm>
            <a:off x="4219575" y="4283710"/>
            <a:ext cx="2625725" cy="485140"/>
            <a:chOff x="1526651" y="4915410"/>
            <a:chExt cx="3027989" cy="765852"/>
          </a:xfrm>
        </p:grpSpPr>
        <p:sp>
          <p:nvSpPr>
            <p:cNvPr id="35" name="MH_Text_3"/>
            <p:cNvSpPr/>
            <p:nvPr>
              <p:custDataLst>
                <p:tags r:id="rId15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zh-CN" sz="2000" kern="0" dirty="0" smtClean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DTV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MH_SubTitle_3"/>
            <p:cNvSpPr/>
            <p:nvPr>
              <p:custDataLst>
                <p:tags r:id="rId16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7" name="MH_Other_4"/>
            <p:cNvSpPr/>
            <p:nvPr>
              <p:custDataLst>
                <p:tags r:id="rId17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3" name="MH_Other_5"/>
          <p:cNvSpPr/>
          <p:nvPr>
            <p:custDataLst>
              <p:tags r:id="rId18"/>
            </p:custDataLst>
          </p:nvPr>
        </p:nvSpPr>
        <p:spPr>
          <a:xfrm rot="16200000">
            <a:off x="7538720" y="4893945"/>
            <a:ext cx="163195" cy="5524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38" name="组合 37"/>
          <p:cNvGrpSpPr/>
          <p:nvPr>
            <p:custDataLst>
              <p:tags r:id="rId19"/>
            </p:custDataLst>
          </p:nvPr>
        </p:nvGrpSpPr>
        <p:grpSpPr>
          <a:xfrm>
            <a:off x="7394313" y="4296235"/>
            <a:ext cx="2604770" cy="1298884"/>
            <a:chOff x="768257" y="5623670"/>
            <a:chExt cx="2408917" cy="2000684"/>
          </a:xfrm>
        </p:grpSpPr>
        <p:sp>
          <p:nvSpPr>
            <p:cNvPr id="39" name="MH_Text_4"/>
            <p:cNvSpPr/>
            <p:nvPr>
              <p:custDataLst>
                <p:tags r:id="rId20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en-US" altLang="zh-CN" sz="2000" kern="0" dirty="0" smtClean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PTV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MH_SubTitle_4"/>
            <p:cNvSpPr/>
            <p:nvPr>
              <p:custDataLst>
                <p:tags r:id="rId21"/>
              </p:custDataLst>
            </p:nvPr>
          </p:nvSpPr>
          <p:spPr>
            <a:xfrm>
              <a:off x="768257" y="5627080"/>
              <a:ext cx="46393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lstStyle/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" name="MH_Other_5"/>
            <p:cNvSpPr/>
            <p:nvPr>
              <p:custDataLst>
                <p:tags r:id="rId22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6" name="MH_Text_4"/>
            <p:cNvSpPr/>
            <p:nvPr>
              <p:custDataLst>
                <p:tags r:id="rId23"/>
              </p:custDataLst>
            </p:nvPr>
          </p:nvSpPr>
          <p:spPr>
            <a:xfrm flipH="1">
              <a:off x="777066" y="6858504"/>
              <a:ext cx="2400108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 smtClean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量贩式</a:t>
              </a:r>
              <a:r>
                <a:rPr lang="en-US" altLang="zh-CN" sz="2000" kern="0" dirty="0" smtClean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KTV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SubTitle_4"/>
            <p:cNvSpPr/>
            <p:nvPr>
              <p:custDataLst>
                <p:tags r:id="rId24"/>
              </p:custDataLst>
            </p:nvPr>
          </p:nvSpPr>
          <p:spPr>
            <a:xfrm>
              <a:off x="777066" y="6858504"/>
              <a:ext cx="455709" cy="765850"/>
            </a:xfrm>
            <a:prstGeom prst="ellipse">
              <a:avLst/>
            </a:prstGeom>
            <a:gradFill flip="none" rotWithShape="1">
              <a:gsLst>
                <a:gs pos="0">
                  <a:srgbClr val="FE4444"/>
                </a:gs>
                <a:gs pos="100000">
                  <a:srgbClr val="832B2B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lstStyle/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06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25"/>
            </p:custDataLst>
          </p:nvPr>
        </p:nvGrpSpPr>
        <p:grpSpPr>
          <a:xfrm>
            <a:off x="4219575" y="5078691"/>
            <a:ext cx="2625725" cy="489624"/>
            <a:chOff x="1526651" y="4908331"/>
            <a:chExt cx="3027989" cy="772931"/>
          </a:xfrm>
        </p:grpSpPr>
        <p:sp>
          <p:nvSpPr>
            <p:cNvPr id="14" name="MH_Text_3"/>
            <p:cNvSpPr/>
            <p:nvPr>
              <p:custDataLst>
                <p:tags r:id="rId26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zh-CN" sz="2000" kern="0" dirty="0" smtClean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RTV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MH_SubTitle_3"/>
            <p:cNvSpPr/>
            <p:nvPr>
              <p:custDataLst>
                <p:tags r:id="rId27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rgbClr val="14CD68"/>
                </a:gs>
                <a:gs pos="100000">
                  <a:srgbClr val="0B6E38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05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7" name="MH_Other_4"/>
            <p:cNvSpPr/>
            <p:nvPr>
              <p:custDataLst>
                <p:tags r:id="rId28"/>
              </p:custDataLst>
            </p:nvPr>
          </p:nvSpPr>
          <p:spPr>
            <a:xfrm rot="16200000">
              <a:off x="4096966" y="4758996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40" name="组合 39"/>
          <p:cNvGrpSpPr/>
          <p:nvPr>
            <p:custDataLst>
              <p:tags r:id="rId29"/>
            </p:custDataLst>
          </p:nvPr>
        </p:nvGrpSpPr>
        <p:grpSpPr>
          <a:xfrm>
            <a:off x="1654518" y="2691432"/>
            <a:ext cx="4664095" cy="703660"/>
            <a:chOff x="826350" y="3169425"/>
            <a:chExt cx="3885350" cy="585343"/>
          </a:xfrm>
        </p:grpSpPr>
        <p:sp>
          <p:nvSpPr>
            <p:cNvPr id="43" name="MH_Other_1"/>
            <p:cNvSpPr/>
            <p:nvPr>
              <p:custDataLst>
                <p:tags r:id="rId30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4" name="MH_SubTitle_1"/>
            <p:cNvSpPr/>
            <p:nvPr>
              <p:custDataLst>
                <p:tags r:id="rId31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en-US" sz="2400" kern="0" dirty="0" smtClean="0">
                  <a:solidFill>
                    <a:schemeClr val="tx1"/>
                  </a:solidFill>
                </a:rPr>
                <a:t>卡拉</a:t>
              </a:r>
              <a:r>
                <a:rPr lang="en-US" altLang="zh-CN" sz="2400" kern="0" dirty="0" smtClean="0">
                  <a:solidFill>
                    <a:schemeClr val="tx1"/>
                  </a:solidFill>
                </a:rPr>
                <a:t>OK</a:t>
              </a:r>
              <a:r>
                <a:rPr lang="zh-CN" altLang="en-US" sz="2400" kern="0" dirty="0" smtClean="0"/>
                <a:t>的类型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45" name="文本框 9"/>
          <p:cNvSpPr txBox="1"/>
          <p:nvPr/>
        </p:nvSpPr>
        <p:spPr>
          <a:xfrm>
            <a:off x="1724392" y="2860448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4.1.2</a:t>
            </a:r>
            <a:endParaRPr lang="en-US" altLang="zh-CN" b="1" dirty="0">
              <a:solidFill>
                <a:schemeClr val="tx1"/>
              </a:solidFill>
            </a:endParaRPr>
          </a:p>
        </p:txBody>
      </p:sp>
    </p:spTree>
    <p:custDataLst>
      <p:tags r:id="rId3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卡拉</a:t>
              </a:r>
              <a:r>
                <a:rPr lang="en-US" altLang="zh-CN" sz="2400" kern="0" dirty="0">
                  <a:solidFill>
                    <a:schemeClr val="tx1"/>
                  </a:solidFill>
                </a:rPr>
                <a:t>OK</a:t>
              </a:r>
              <a:r>
                <a:rPr lang="zh-CN" altLang="en-US" sz="2400" kern="0" dirty="0">
                  <a:solidFill>
                    <a:schemeClr val="tx1"/>
                  </a:solidFill>
                </a:rPr>
                <a:t>的布局和设施与设备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卡拉</a:t>
            </a:r>
            <a:r>
              <a:rPr lang="en-US" altLang="zh-CN" sz="3600" dirty="0"/>
              <a:t>OK</a:t>
            </a:r>
            <a:r>
              <a:rPr lang="zh-CN" altLang="en-US" sz="3600" dirty="0"/>
              <a:t>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860425" y="28575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4.1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4443095" y="2593975"/>
            <a:ext cx="3483610" cy="48514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6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卡拉</a:t>
              </a:r>
              <a:r>
                <a:rPr lang="en-US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OK</a:t>
              </a: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的布局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5119692" y="2775893"/>
            <a:ext cx="3636213" cy="967740"/>
            <a:chOff x="-2234464" y="4062414"/>
            <a:chExt cx="3664650" cy="1528620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6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卡拉</a:t>
              </a:r>
              <a:r>
                <a:rPr lang="en-US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OK </a:t>
              </a: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歌厅的设备配置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4225" y="482479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4.1.3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>
            <p:custDataLst>
              <p:tags r:id="rId13"/>
            </p:custDataLst>
          </p:nvPr>
        </p:nvGrpSpPr>
        <p:grpSpPr>
          <a:xfrm>
            <a:off x="1612573" y="3825501"/>
            <a:ext cx="5242560" cy="703660"/>
            <a:chOff x="826350" y="3169425"/>
            <a:chExt cx="4367231" cy="585343"/>
          </a:xfrm>
        </p:grpSpPr>
        <p:sp>
          <p:nvSpPr>
            <p:cNvPr id="12" name="MH_Other_1"/>
            <p:cNvSpPr/>
            <p:nvPr>
              <p:custDataLst>
                <p:tags r:id="rId14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15"/>
              </p:custDataLst>
            </p:nvPr>
          </p:nvSpPr>
          <p:spPr>
            <a:xfrm>
              <a:off x="1536766" y="3196893"/>
              <a:ext cx="3656815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20000"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卡拉</a:t>
              </a:r>
              <a:r>
                <a:rPr lang="en-US" altLang="zh-CN" sz="2400" kern="0" dirty="0">
                  <a:solidFill>
                    <a:schemeClr val="tx1"/>
                  </a:solidFill>
                </a:rPr>
                <a:t>OK</a:t>
              </a:r>
              <a:r>
                <a:rPr lang="zh-CN" altLang="en-US" sz="2400" kern="0" dirty="0">
                  <a:solidFill>
                    <a:schemeClr val="tx1"/>
                  </a:solidFill>
                </a:rPr>
                <a:t>常用术语的中英文对照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741170" y="401129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4.1.4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1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康乐业发展现状及存在问题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康乐业概况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1.1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4442803" y="2593701"/>
            <a:ext cx="3004524" cy="484844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康乐业发展现状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5119057" y="2775893"/>
            <a:ext cx="3636848" cy="1107196"/>
            <a:chOff x="-2235104" y="4062414"/>
            <a:chExt cx="3665290" cy="1748902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676" y="5045912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康乐业发展存在的问题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35104" y="5045464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3"/>
            </p:custDataLst>
          </p:nvPr>
        </p:nvSpPr>
        <p:spPr>
          <a:xfrm rot="16200000">
            <a:off x="9057005" y="3713480"/>
            <a:ext cx="163195" cy="5524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1.1.4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1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舞蹈的基本类型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 smtClean="0"/>
              <a:t>舞厅服务基本知识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4.2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2789397" y="2438115"/>
            <a:ext cx="2625689" cy="485106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交谊舞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5966135" y="2437571"/>
            <a:ext cx="2561479" cy="485106"/>
            <a:chOff x="-2234464" y="4824797"/>
            <a:chExt cx="3299025" cy="766316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迪斯科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4.2.1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>
            <p:custDataLst>
              <p:tags r:id="rId13"/>
            </p:custDataLst>
          </p:nvPr>
        </p:nvGrpSpPr>
        <p:grpSpPr>
          <a:xfrm>
            <a:off x="2771617" y="3905600"/>
            <a:ext cx="2625689" cy="485106"/>
            <a:chOff x="1526620" y="3163435"/>
            <a:chExt cx="3028020" cy="765850"/>
          </a:xfrm>
        </p:grpSpPr>
        <p:sp>
          <p:nvSpPr>
            <p:cNvPr id="12" name="MH_Text_1"/>
            <p:cNvSpPr/>
            <p:nvPr>
              <p:custDataLst>
                <p:tags r:id="rId14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布鲁斯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15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0" name="MH_Other_2"/>
            <p:cNvSpPr/>
            <p:nvPr>
              <p:custDataLst>
                <p:tags r:id="rId16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1" name="组合 20"/>
          <p:cNvGrpSpPr/>
          <p:nvPr>
            <p:custDataLst>
              <p:tags r:id="rId17"/>
            </p:custDataLst>
          </p:nvPr>
        </p:nvGrpSpPr>
        <p:grpSpPr>
          <a:xfrm>
            <a:off x="5948355" y="3905056"/>
            <a:ext cx="2561479" cy="485106"/>
            <a:chOff x="-2234464" y="4824797"/>
            <a:chExt cx="3299025" cy="766316"/>
          </a:xfrm>
        </p:grpSpPr>
        <p:sp>
          <p:nvSpPr>
            <p:cNvPr id="23" name="MH_Text_2"/>
            <p:cNvSpPr/>
            <p:nvPr>
              <p:custDataLst>
                <p:tags r:id="rId18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福克斯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MH_SubTitle_2"/>
            <p:cNvSpPr/>
            <p:nvPr>
              <p:custDataLst>
                <p:tags r:id="rId19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6" name="MH_Other_3"/>
            <p:cNvSpPr/>
            <p:nvPr>
              <p:custDataLst>
                <p:tags r:id="rId20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sp>
        <p:nvSpPr>
          <p:cNvPr id="28" name="MH_Other_5"/>
          <p:cNvSpPr/>
          <p:nvPr>
            <p:custDataLst>
              <p:tags r:id="rId21"/>
            </p:custDataLst>
          </p:nvPr>
        </p:nvSpPr>
        <p:spPr>
          <a:xfrm rot="16200000">
            <a:off x="6082340" y="5328565"/>
            <a:ext cx="163184" cy="552436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600"/>
          </a:p>
        </p:txBody>
      </p:sp>
      <p:grpSp>
        <p:nvGrpSpPr>
          <p:cNvPr id="29" name="组合 28"/>
          <p:cNvGrpSpPr/>
          <p:nvPr>
            <p:custDataLst>
              <p:tags r:id="rId22"/>
            </p:custDataLst>
          </p:nvPr>
        </p:nvGrpSpPr>
        <p:grpSpPr>
          <a:xfrm>
            <a:off x="2791216" y="4559635"/>
            <a:ext cx="2625659" cy="485106"/>
            <a:chOff x="1526651" y="4915410"/>
            <a:chExt cx="3027989" cy="765852"/>
          </a:xfrm>
        </p:grpSpPr>
        <p:sp>
          <p:nvSpPr>
            <p:cNvPr id="46" name="MH_Text_3"/>
            <p:cNvSpPr/>
            <p:nvPr>
              <p:custDataLst>
                <p:tags r:id="rId23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华尔兹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MH_SubTitle_3"/>
            <p:cNvSpPr/>
            <p:nvPr>
              <p:custDataLst>
                <p:tags r:id="rId24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8" name="MH_Other_4"/>
            <p:cNvSpPr/>
            <p:nvPr>
              <p:custDataLst>
                <p:tags r:id="rId25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sp>
        <p:nvSpPr>
          <p:cNvPr id="49" name="MH_Other_5"/>
          <p:cNvSpPr/>
          <p:nvPr>
            <p:custDataLst>
              <p:tags r:id="rId26"/>
            </p:custDataLst>
          </p:nvPr>
        </p:nvSpPr>
        <p:spPr>
          <a:xfrm rot="16200000">
            <a:off x="6091865" y="5319041"/>
            <a:ext cx="163184" cy="552436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600"/>
          </a:p>
        </p:txBody>
      </p:sp>
      <p:grpSp>
        <p:nvGrpSpPr>
          <p:cNvPr id="50" name="组合 49"/>
          <p:cNvGrpSpPr/>
          <p:nvPr>
            <p:custDataLst>
              <p:tags r:id="rId27"/>
            </p:custDataLst>
          </p:nvPr>
        </p:nvGrpSpPr>
        <p:grpSpPr>
          <a:xfrm>
            <a:off x="5947458" y="4544854"/>
            <a:ext cx="2613594" cy="1160367"/>
            <a:chOff x="768257" y="5623670"/>
            <a:chExt cx="2417139" cy="1787449"/>
          </a:xfrm>
        </p:grpSpPr>
        <p:sp>
          <p:nvSpPr>
            <p:cNvPr id="51" name="MH_Text_4"/>
            <p:cNvSpPr/>
            <p:nvPr>
              <p:custDataLst>
                <p:tags r:id="rId28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伦巴舞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MH_SubTitle_4"/>
            <p:cNvSpPr/>
            <p:nvPr>
              <p:custDataLst>
                <p:tags r:id="rId29"/>
              </p:custDataLst>
            </p:nvPr>
          </p:nvSpPr>
          <p:spPr>
            <a:xfrm>
              <a:off x="768257" y="5627080"/>
              <a:ext cx="46393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3" name="MH_Other_5"/>
            <p:cNvSpPr/>
            <p:nvPr>
              <p:custDataLst>
                <p:tags r:id="rId30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54" name="MH_Text_4"/>
            <p:cNvSpPr/>
            <p:nvPr>
              <p:custDataLst>
                <p:tags r:id="rId31"/>
              </p:custDataLst>
            </p:nvPr>
          </p:nvSpPr>
          <p:spPr>
            <a:xfrm flipH="1">
              <a:off x="785288" y="6645269"/>
              <a:ext cx="2400108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恰恰舞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MH_SubTitle_4"/>
            <p:cNvSpPr/>
            <p:nvPr>
              <p:custDataLst>
                <p:tags r:id="rId32"/>
              </p:custDataLst>
            </p:nvPr>
          </p:nvSpPr>
          <p:spPr>
            <a:xfrm>
              <a:off x="777066" y="6645264"/>
              <a:ext cx="455709" cy="765850"/>
            </a:xfrm>
            <a:prstGeom prst="ellipse">
              <a:avLst/>
            </a:prstGeom>
            <a:gradFill flip="none" rotWithShape="1">
              <a:gsLst>
                <a:gs pos="0">
                  <a:srgbClr val="FE4444"/>
                </a:gs>
                <a:gs pos="100000">
                  <a:srgbClr val="832B2B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06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6" name="组合 55"/>
          <p:cNvGrpSpPr/>
          <p:nvPr>
            <p:custDataLst>
              <p:tags r:id="rId33"/>
            </p:custDataLst>
          </p:nvPr>
        </p:nvGrpSpPr>
        <p:grpSpPr>
          <a:xfrm>
            <a:off x="2771531" y="5206610"/>
            <a:ext cx="2643840" cy="1174750"/>
            <a:chOff x="1526651" y="4697813"/>
            <a:chExt cx="3048956" cy="1854614"/>
          </a:xfrm>
        </p:grpSpPr>
        <p:sp>
          <p:nvSpPr>
            <p:cNvPr id="57" name="MH_Text_3"/>
            <p:cNvSpPr/>
            <p:nvPr>
              <p:custDataLst>
                <p:tags r:id="rId34"/>
              </p:custDataLst>
            </p:nvPr>
          </p:nvSpPr>
          <p:spPr>
            <a:xfrm>
              <a:off x="1526651" y="4720377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桑巴舞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MH_SubTitle_3"/>
            <p:cNvSpPr/>
            <p:nvPr>
              <p:custDataLst>
                <p:tags r:id="rId35"/>
              </p:custDataLst>
            </p:nvPr>
          </p:nvSpPr>
          <p:spPr>
            <a:xfrm>
              <a:off x="3982395" y="4704892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rgbClr val="14CD68"/>
                </a:gs>
                <a:gs pos="100000">
                  <a:srgbClr val="0B6E38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05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9" name="MH_Other_4"/>
            <p:cNvSpPr/>
            <p:nvPr>
              <p:custDataLst>
                <p:tags r:id="rId36"/>
              </p:custDataLst>
            </p:nvPr>
          </p:nvSpPr>
          <p:spPr>
            <a:xfrm rot="16200000">
              <a:off x="4096966" y="454847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64" name="MH_Text_3"/>
            <p:cNvSpPr/>
            <p:nvPr>
              <p:custDataLst>
                <p:tags r:id="rId37"/>
              </p:custDataLst>
            </p:nvPr>
          </p:nvSpPr>
          <p:spPr>
            <a:xfrm>
              <a:off x="1544226" y="5785020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7030A0"/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探戈舞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MH_SubTitle_3"/>
            <p:cNvSpPr/>
            <p:nvPr>
              <p:custDataLst>
                <p:tags r:id="rId38"/>
              </p:custDataLst>
            </p:nvPr>
          </p:nvSpPr>
          <p:spPr>
            <a:xfrm>
              <a:off x="4000702" y="578657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rgbClr val="7B32B2"/>
                </a:gs>
                <a:gs pos="100000">
                  <a:srgbClr val="401A5D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07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66" name="MH_Other_4"/>
            <p:cNvSpPr/>
            <p:nvPr>
              <p:custDataLst>
                <p:tags r:id="rId39"/>
              </p:custDataLst>
            </p:nvPr>
          </p:nvSpPr>
          <p:spPr>
            <a:xfrm rot="16200000">
              <a:off x="4167999" y="563818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60" name="组合 59"/>
          <p:cNvGrpSpPr/>
          <p:nvPr>
            <p:custDataLst>
              <p:tags r:id="rId40"/>
            </p:custDataLst>
          </p:nvPr>
        </p:nvGrpSpPr>
        <p:grpSpPr>
          <a:xfrm>
            <a:off x="1612573" y="3077471"/>
            <a:ext cx="4664095" cy="703660"/>
            <a:chOff x="826350" y="3169425"/>
            <a:chExt cx="3885350" cy="585343"/>
          </a:xfrm>
        </p:grpSpPr>
        <p:sp>
          <p:nvSpPr>
            <p:cNvPr id="61" name="MH_Other_1"/>
            <p:cNvSpPr/>
            <p:nvPr>
              <p:custDataLst>
                <p:tags r:id="rId41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2" name="MH_SubTitle_1"/>
            <p:cNvSpPr/>
            <p:nvPr>
              <p:custDataLst>
                <p:tags r:id="rId42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舞厅交谊舞的分类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1741170" y="326326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4.2.2</a:t>
            </a:r>
            <a:endParaRPr lang="en-US" altLang="zh-CN" b="1" dirty="0">
              <a:solidFill>
                <a:schemeClr val="tx1"/>
              </a:solidFill>
            </a:endParaRPr>
          </a:p>
        </p:txBody>
      </p:sp>
    </p:spTree>
    <p:custDataLst>
      <p:tags r:id="rId4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舞厅的布局和设施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 smtClean="0"/>
              <a:t>舞厅服务基本知识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4.2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2789397" y="2438115"/>
            <a:ext cx="2625689" cy="485106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音响设备区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5966135" y="2437571"/>
            <a:ext cx="2561479" cy="485106"/>
            <a:chOff x="-2234464" y="4824797"/>
            <a:chExt cx="3299025" cy="766316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歌舞区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4.2.3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60" name="组合 59"/>
          <p:cNvGrpSpPr/>
          <p:nvPr>
            <p:custDataLst>
              <p:tags r:id="rId13"/>
            </p:custDataLst>
          </p:nvPr>
        </p:nvGrpSpPr>
        <p:grpSpPr>
          <a:xfrm>
            <a:off x="1612573" y="3811531"/>
            <a:ext cx="4664095" cy="703660"/>
            <a:chOff x="826350" y="3169425"/>
            <a:chExt cx="3885350" cy="585343"/>
          </a:xfrm>
        </p:grpSpPr>
        <p:sp>
          <p:nvSpPr>
            <p:cNvPr id="61" name="MH_Other_1"/>
            <p:cNvSpPr/>
            <p:nvPr>
              <p:custDataLst>
                <p:tags r:id="rId14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2" name="MH_SubTitle_1"/>
            <p:cNvSpPr/>
            <p:nvPr>
              <p:custDataLst>
                <p:tags r:id="rId15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舞蹈常用术语的中英文对照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1741170" y="399732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4.2.4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16"/>
            </p:custDataLst>
          </p:nvPr>
        </p:nvGrpSpPr>
        <p:grpSpPr>
          <a:xfrm>
            <a:off x="2789946" y="3076910"/>
            <a:ext cx="2625659" cy="485106"/>
            <a:chOff x="1526651" y="4915410"/>
            <a:chExt cx="3027989" cy="765852"/>
          </a:xfrm>
        </p:grpSpPr>
        <p:sp>
          <p:nvSpPr>
            <p:cNvPr id="4" name="MH_Text_3"/>
            <p:cNvSpPr/>
            <p:nvPr>
              <p:custDataLst>
                <p:tags r:id="rId17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座位区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MH_SubTitle_3"/>
            <p:cNvSpPr/>
            <p:nvPr>
              <p:custDataLst>
                <p:tags r:id="rId18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1" name="MH_Other_4"/>
            <p:cNvSpPr/>
            <p:nvPr>
              <p:custDataLst>
                <p:tags r:id="rId19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3" name="组合 12"/>
          <p:cNvGrpSpPr/>
          <p:nvPr>
            <p:custDataLst>
              <p:tags r:id="rId20"/>
            </p:custDataLst>
          </p:nvPr>
        </p:nvGrpSpPr>
        <p:grpSpPr>
          <a:xfrm>
            <a:off x="5946188" y="3062129"/>
            <a:ext cx="2562160" cy="499384"/>
            <a:chOff x="768257" y="5623670"/>
            <a:chExt cx="2369571" cy="769260"/>
          </a:xfrm>
        </p:grpSpPr>
        <p:sp>
          <p:nvSpPr>
            <p:cNvPr id="14" name="MH_Text_4"/>
            <p:cNvSpPr/>
            <p:nvPr>
              <p:custDataLst>
                <p:tags r:id="rId21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吧台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MH_SubTitle_4"/>
            <p:cNvSpPr/>
            <p:nvPr>
              <p:custDataLst>
                <p:tags r:id="rId22"/>
              </p:custDataLst>
            </p:nvPr>
          </p:nvSpPr>
          <p:spPr>
            <a:xfrm>
              <a:off x="768257" y="5627080"/>
              <a:ext cx="46393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7" name="MH_Other_5"/>
            <p:cNvSpPr/>
            <p:nvPr>
              <p:custDataLst>
                <p:tags r:id="rId23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2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棋牌游戏概述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 smtClean="0"/>
              <a:t>棋牌服务基本知识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4.3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4.3.1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2771617" y="3619850"/>
            <a:ext cx="2625689" cy="485106"/>
            <a:chOff x="1526620" y="3163435"/>
            <a:chExt cx="3028020" cy="765850"/>
          </a:xfrm>
        </p:grpSpPr>
        <p:sp>
          <p:nvSpPr>
            <p:cNvPr id="1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国际象棋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0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1" name="组合 20"/>
          <p:cNvGrpSpPr/>
          <p:nvPr>
            <p:custDataLst>
              <p:tags r:id="rId9"/>
            </p:custDataLst>
          </p:nvPr>
        </p:nvGrpSpPr>
        <p:grpSpPr>
          <a:xfrm>
            <a:off x="5948355" y="3619306"/>
            <a:ext cx="2597039" cy="2476466"/>
            <a:chOff x="-2234464" y="4824797"/>
            <a:chExt cx="3344824" cy="3912043"/>
          </a:xfrm>
        </p:grpSpPr>
        <p:sp>
          <p:nvSpPr>
            <p:cNvPr id="23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中国象棋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6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3" name="MH_Text_2"/>
            <p:cNvSpPr/>
            <p:nvPr>
              <p:custDataLst>
                <p:tags r:id="rId13"/>
              </p:custDataLst>
            </p:nvPr>
          </p:nvSpPr>
          <p:spPr>
            <a:xfrm flipH="1">
              <a:off x="-2188665" y="7968439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麻将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MH_SubTitle_2"/>
            <p:cNvSpPr/>
            <p:nvPr>
              <p:custDataLst>
                <p:tags r:id="rId14"/>
              </p:custDataLst>
            </p:nvPr>
          </p:nvSpPr>
          <p:spPr>
            <a:xfrm>
              <a:off x="-2187856" y="7970524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rgbClr val="FBFB11"/>
                </a:gs>
                <a:gs pos="100000">
                  <a:srgbClr val="838309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08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6" name="MH_Other_3"/>
            <p:cNvSpPr/>
            <p:nvPr>
              <p:custDataLst>
                <p:tags r:id="rId15"/>
              </p:custDataLst>
            </p:nvPr>
          </p:nvSpPr>
          <p:spPr>
            <a:xfrm rot="16200000">
              <a:off x="-2013169" y="7831141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sp>
        <p:nvSpPr>
          <p:cNvPr id="28" name="MH_Other_5"/>
          <p:cNvSpPr/>
          <p:nvPr>
            <p:custDataLst>
              <p:tags r:id="rId16"/>
            </p:custDataLst>
          </p:nvPr>
        </p:nvSpPr>
        <p:spPr>
          <a:xfrm rot="16200000">
            <a:off x="6082340" y="5042815"/>
            <a:ext cx="163184" cy="552436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600"/>
          </a:p>
        </p:txBody>
      </p:sp>
      <p:grpSp>
        <p:nvGrpSpPr>
          <p:cNvPr id="29" name="组合 28"/>
          <p:cNvGrpSpPr/>
          <p:nvPr>
            <p:custDataLst>
              <p:tags r:id="rId17"/>
            </p:custDataLst>
          </p:nvPr>
        </p:nvGrpSpPr>
        <p:grpSpPr>
          <a:xfrm>
            <a:off x="2791216" y="4273885"/>
            <a:ext cx="2625659" cy="485106"/>
            <a:chOff x="1526651" y="4915410"/>
            <a:chExt cx="3027989" cy="765852"/>
          </a:xfrm>
        </p:grpSpPr>
        <p:sp>
          <p:nvSpPr>
            <p:cNvPr id="46" name="MH_Text_3"/>
            <p:cNvSpPr/>
            <p:nvPr>
              <p:custDataLst>
                <p:tags r:id="rId18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桥牌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MH_SubTitle_3"/>
            <p:cNvSpPr/>
            <p:nvPr>
              <p:custDataLst>
                <p:tags r:id="rId19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8" name="MH_Other_4"/>
            <p:cNvSpPr/>
            <p:nvPr>
              <p:custDataLst>
                <p:tags r:id="rId20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sp>
        <p:nvSpPr>
          <p:cNvPr id="49" name="MH_Other_5"/>
          <p:cNvSpPr/>
          <p:nvPr>
            <p:custDataLst>
              <p:tags r:id="rId21"/>
            </p:custDataLst>
          </p:nvPr>
        </p:nvSpPr>
        <p:spPr>
          <a:xfrm rot="16200000">
            <a:off x="6091865" y="5033291"/>
            <a:ext cx="163184" cy="552436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600"/>
          </a:p>
        </p:txBody>
      </p:sp>
      <p:grpSp>
        <p:nvGrpSpPr>
          <p:cNvPr id="50" name="组合 49"/>
          <p:cNvGrpSpPr/>
          <p:nvPr>
            <p:custDataLst>
              <p:tags r:id="rId22"/>
            </p:custDataLst>
          </p:nvPr>
        </p:nvGrpSpPr>
        <p:grpSpPr>
          <a:xfrm>
            <a:off x="5947458" y="4259104"/>
            <a:ext cx="2613594" cy="1160367"/>
            <a:chOff x="768257" y="5623670"/>
            <a:chExt cx="2417139" cy="1787449"/>
          </a:xfrm>
        </p:grpSpPr>
        <p:sp>
          <p:nvSpPr>
            <p:cNvPr id="51" name="MH_Text_4"/>
            <p:cNvSpPr/>
            <p:nvPr>
              <p:custDataLst>
                <p:tags r:id="rId23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围棋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MH_SubTitle_4"/>
            <p:cNvSpPr/>
            <p:nvPr>
              <p:custDataLst>
                <p:tags r:id="rId24"/>
              </p:custDataLst>
            </p:nvPr>
          </p:nvSpPr>
          <p:spPr>
            <a:xfrm>
              <a:off x="768257" y="5627080"/>
              <a:ext cx="46393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3" name="MH_Other_5"/>
            <p:cNvSpPr/>
            <p:nvPr>
              <p:custDataLst>
                <p:tags r:id="rId25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54" name="MH_Text_4"/>
            <p:cNvSpPr/>
            <p:nvPr>
              <p:custDataLst>
                <p:tags r:id="rId26"/>
              </p:custDataLst>
            </p:nvPr>
          </p:nvSpPr>
          <p:spPr>
            <a:xfrm flipH="1">
              <a:off x="785288" y="6645269"/>
              <a:ext cx="2400108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军旗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MH_SubTitle_4"/>
            <p:cNvSpPr/>
            <p:nvPr>
              <p:custDataLst>
                <p:tags r:id="rId27"/>
              </p:custDataLst>
            </p:nvPr>
          </p:nvSpPr>
          <p:spPr>
            <a:xfrm>
              <a:off x="777066" y="6645264"/>
              <a:ext cx="455709" cy="765850"/>
            </a:xfrm>
            <a:prstGeom prst="ellipse">
              <a:avLst/>
            </a:prstGeom>
            <a:gradFill flip="none" rotWithShape="1">
              <a:gsLst>
                <a:gs pos="0">
                  <a:srgbClr val="FE4444"/>
                </a:gs>
                <a:gs pos="100000">
                  <a:srgbClr val="832B2B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06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6" name="组合 55"/>
          <p:cNvGrpSpPr/>
          <p:nvPr>
            <p:custDataLst>
              <p:tags r:id="rId28"/>
            </p:custDataLst>
          </p:nvPr>
        </p:nvGrpSpPr>
        <p:grpSpPr>
          <a:xfrm>
            <a:off x="2771531" y="4920860"/>
            <a:ext cx="2643840" cy="1174750"/>
            <a:chOff x="1526651" y="4697813"/>
            <a:chExt cx="3048956" cy="1854614"/>
          </a:xfrm>
        </p:grpSpPr>
        <p:sp>
          <p:nvSpPr>
            <p:cNvPr id="57" name="MH_Text_3"/>
            <p:cNvSpPr/>
            <p:nvPr>
              <p:custDataLst>
                <p:tags r:id="rId29"/>
              </p:custDataLst>
            </p:nvPr>
          </p:nvSpPr>
          <p:spPr>
            <a:xfrm>
              <a:off x="1526651" y="4720377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跳棋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MH_SubTitle_3"/>
            <p:cNvSpPr/>
            <p:nvPr>
              <p:custDataLst>
                <p:tags r:id="rId30"/>
              </p:custDataLst>
            </p:nvPr>
          </p:nvSpPr>
          <p:spPr>
            <a:xfrm>
              <a:off x="3982395" y="4704892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rgbClr val="14CD68"/>
                </a:gs>
                <a:gs pos="100000">
                  <a:srgbClr val="0B6E38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05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9" name="MH_Other_4"/>
            <p:cNvSpPr/>
            <p:nvPr>
              <p:custDataLst>
                <p:tags r:id="rId31"/>
              </p:custDataLst>
            </p:nvPr>
          </p:nvSpPr>
          <p:spPr>
            <a:xfrm rot="16200000">
              <a:off x="4096966" y="454847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64" name="MH_Text_3"/>
            <p:cNvSpPr/>
            <p:nvPr>
              <p:custDataLst>
                <p:tags r:id="rId32"/>
              </p:custDataLst>
            </p:nvPr>
          </p:nvSpPr>
          <p:spPr>
            <a:xfrm>
              <a:off x="1544226" y="5785020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7030A0"/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扑克牌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MH_SubTitle_3"/>
            <p:cNvSpPr/>
            <p:nvPr>
              <p:custDataLst>
                <p:tags r:id="rId33"/>
              </p:custDataLst>
            </p:nvPr>
          </p:nvSpPr>
          <p:spPr>
            <a:xfrm>
              <a:off x="4000702" y="578657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rgbClr val="7B32B2"/>
                </a:gs>
                <a:gs pos="100000">
                  <a:srgbClr val="401A5D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07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66" name="MH_Other_4"/>
            <p:cNvSpPr/>
            <p:nvPr>
              <p:custDataLst>
                <p:tags r:id="rId34"/>
              </p:custDataLst>
            </p:nvPr>
          </p:nvSpPr>
          <p:spPr>
            <a:xfrm rot="16200000">
              <a:off x="4167999" y="563818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60" name="组合 59"/>
          <p:cNvGrpSpPr/>
          <p:nvPr>
            <p:custDataLst>
              <p:tags r:id="rId35"/>
            </p:custDataLst>
          </p:nvPr>
        </p:nvGrpSpPr>
        <p:grpSpPr>
          <a:xfrm>
            <a:off x="1612573" y="2791721"/>
            <a:ext cx="4664095" cy="703660"/>
            <a:chOff x="826350" y="3169425"/>
            <a:chExt cx="3885350" cy="585343"/>
          </a:xfrm>
        </p:grpSpPr>
        <p:sp>
          <p:nvSpPr>
            <p:cNvPr id="61" name="MH_Other_1"/>
            <p:cNvSpPr/>
            <p:nvPr>
              <p:custDataLst>
                <p:tags r:id="rId3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2" name="MH_SubTitle_1"/>
            <p:cNvSpPr/>
            <p:nvPr>
              <p:custDataLst>
                <p:tags r:id="rId37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棋牌项目的类型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1741170" y="297751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4.3.2</a:t>
            </a:r>
            <a:endParaRPr lang="en-US" altLang="zh-CN" b="1" dirty="0">
              <a:solidFill>
                <a:schemeClr val="tx1"/>
              </a:solidFill>
            </a:endParaRPr>
          </a:p>
        </p:txBody>
      </p:sp>
    </p:spTree>
    <p:custDataLst>
      <p:tags r:id="rId3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543358" y="2193551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棋牌室的设施与设备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 smtClean="0"/>
              <a:t>舞厅服务基本知识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4.3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71955" y="237934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4.3.3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60" name="组合 59"/>
          <p:cNvGrpSpPr/>
          <p:nvPr>
            <p:custDataLst>
              <p:tags r:id="rId5"/>
            </p:custDataLst>
          </p:nvPr>
        </p:nvGrpSpPr>
        <p:grpSpPr>
          <a:xfrm>
            <a:off x="1612573" y="3811531"/>
            <a:ext cx="4664095" cy="703660"/>
            <a:chOff x="826350" y="3169425"/>
            <a:chExt cx="3885350" cy="585343"/>
          </a:xfrm>
        </p:grpSpPr>
        <p:sp>
          <p:nvSpPr>
            <p:cNvPr id="61" name="MH_Other_1"/>
            <p:cNvSpPr/>
            <p:nvPr>
              <p:custDataLst>
                <p:tags r:id="rId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2" name="MH_SubTitle_1"/>
            <p:cNvSpPr/>
            <p:nvPr>
              <p:custDataLst>
                <p:tags r:id="rId7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棋牌常用术语的中英文对照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1741170" y="399732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4.3.4</a:t>
            </a:r>
            <a:endParaRPr lang="en-US" altLang="zh-CN" b="1" dirty="0">
              <a:solidFill>
                <a:schemeClr val="tx1"/>
              </a:solidFill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电玩游戏概述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 smtClean="0"/>
              <a:t>电玩游戏服务基本知识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4.4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4.4.1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2580640" y="3615016"/>
            <a:ext cx="3124200" cy="489624"/>
            <a:chOff x="1526620" y="3156356"/>
            <a:chExt cx="3028020" cy="772929"/>
          </a:xfrm>
        </p:grpSpPr>
        <p:sp>
          <p:nvSpPr>
            <p:cNvPr id="1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游艺台与坐椅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7"/>
              </p:custDataLst>
            </p:nvPr>
          </p:nvSpPr>
          <p:spPr>
            <a:xfrm>
              <a:off x="4038892" y="3163435"/>
              <a:ext cx="51451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0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35490" y="3007021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1" name="组合 20"/>
          <p:cNvGrpSpPr/>
          <p:nvPr>
            <p:custDataLst>
              <p:tags r:id="rId9"/>
            </p:custDataLst>
          </p:nvPr>
        </p:nvGrpSpPr>
        <p:grpSpPr>
          <a:xfrm>
            <a:off x="6107957" y="3619062"/>
            <a:ext cx="2815590" cy="485140"/>
            <a:chOff x="-2234464" y="4824797"/>
            <a:chExt cx="3452570" cy="766415"/>
          </a:xfrm>
        </p:grpSpPr>
        <p:sp>
          <p:nvSpPr>
            <p:cNvPr id="23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800"/>
              <a:ext cx="3452570" cy="765412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游戏器具与操作控制台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6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9" name="组合 28"/>
          <p:cNvGrpSpPr/>
          <p:nvPr>
            <p:custDataLst>
              <p:tags r:id="rId13"/>
            </p:custDataLst>
          </p:nvPr>
        </p:nvGrpSpPr>
        <p:grpSpPr>
          <a:xfrm>
            <a:off x="2580495" y="4262132"/>
            <a:ext cx="3123840" cy="495975"/>
            <a:chOff x="1294478" y="4897301"/>
            <a:chExt cx="3429912" cy="783057"/>
          </a:xfrm>
        </p:grpSpPr>
        <p:sp>
          <p:nvSpPr>
            <p:cNvPr id="46" name="MH_Text_3"/>
            <p:cNvSpPr/>
            <p:nvPr>
              <p:custDataLst>
                <p:tags r:id="rId14"/>
              </p:custDataLst>
            </p:nvPr>
          </p:nvSpPr>
          <p:spPr>
            <a:xfrm>
              <a:off x="1294478" y="4915410"/>
              <a:ext cx="3429610" cy="764948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/>
            <a:p>
              <a:pPr>
                <a:lnSpc>
                  <a:spcPct val="110000"/>
                </a:lnSpc>
                <a:defRPr/>
              </a:pPr>
              <a:r>
                <a:rPr lang="zh-CN" altLang="en-US" sz="14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具有高科技含量的电子游戏机</a:t>
              </a:r>
              <a:endParaRPr lang="zh-CN" altLang="en-US" sz="14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MH_SubTitle_3"/>
            <p:cNvSpPr/>
            <p:nvPr>
              <p:custDataLst>
                <p:tags r:id="rId15"/>
              </p:custDataLst>
            </p:nvPr>
          </p:nvSpPr>
          <p:spPr>
            <a:xfrm>
              <a:off x="4153213" y="4904382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8" name="MH_Other_4"/>
            <p:cNvSpPr/>
            <p:nvPr>
              <p:custDataLst>
                <p:tags r:id="rId16"/>
              </p:custDataLst>
            </p:nvPr>
          </p:nvSpPr>
          <p:spPr>
            <a:xfrm rot="16200000">
              <a:off x="4288174" y="4747966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60" name="组合 59"/>
          <p:cNvGrpSpPr/>
          <p:nvPr>
            <p:custDataLst>
              <p:tags r:id="rId17"/>
            </p:custDataLst>
          </p:nvPr>
        </p:nvGrpSpPr>
        <p:grpSpPr>
          <a:xfrm>
            <a:off x="1612573" y="2791721"/>
            <a:ext cx="4664095" cy="703660"/>
            <a:chOff x="826350" y="3169425"/>
            <a:chExt cx="3885350" cy="585343"/>
          </a:xfrm>
        </p:grpSpPr>
        <p:sp>
          <p:nvSpPr>
            <p:cNvPr id="61" name="MH_Other_1"/>
            <p:cNvSpPr/>
            <p:nvPr>
              <p:custDataLst>
                <p:tags r:id="rId18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2" name="MH_SubTitle_1"/>
            <p:cNvSpPr/>
            <p:nvPr>
              <p:custDataLst>
                <p:tags r:id="rId19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电玩游戏厅的设施与设备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1741170" y="297751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4.4.2</a:t>
            </a:r>
            <a:endParaRPr lang="en-US" altLang="zh-CN" b="1" dirty="0">
              <a:solidFill>
                <a:schemeClr val="tx1"/>
              </a:solidFill>
            </a:endParaRPr>
          </a:p>
        </p:txBody>
      </p:sp>
    </p:spTree>
    <p:custDataLst>
      <p:tags r:id="rId2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543358" y="2193551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棋牌室的设施与设备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 smtClean="0"/>
              <a:t>电玩游戏服务基本知识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4.4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71955" y="237934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4.4.3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60" name="组合 59"/>
          <p:cNvGrpSpPr/>
          <p:nvPr>
            <p:custDataLst>
              <p:tags r:id="rId5"/>
            </p:custDataLst>
          </p:nvPr>
        </p:nvGrpSpPr>
        <p:grpSpPr>
          <a:xfrm>
            <a:off x="1612573" y="3916306"/>
            <a:ext cx="5368291" cy="703660"/>
            <a:chOff x="826350" y="3169425"/>
            <a:chExt cx="4471969" cy="585343"/>
          </a:xfrm>
        </p:grpSpPr>
        <p:sp>
          <p:nvSpPr>
            <p:cNvPr id="61" name="MH_Other_1"/>
            <p:cNvSpPr/>
            <p:nvPr>
              <p:custDataLst>
                <p:tags r:id="rId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2" name="MH_SubTitle_1"/>
            <p:cNvSpPr/>
            <p:nvPr>
              <p:custDataLst>
                <p:tags r:id="rId7"/>
              </p:custDataLst>
            </p:nvPr>
          </p:nvSpPr>
          <p:spPr>
            <a:xfrm>
              <a:off x="1536766" y="3196893"/>
              <a:ext cx="3761553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电玩游戏常用术语的中英文对照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1741170" y="410210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4.4.4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>
            <p:custDataLst>
              <p:tags r:id="rId8"/>
            </p:custDataLst>
          </p:nvPr>
        </p:nvGrpSpPr>
        <p:grpSpPr>
          <a:xfrm>
            <a:off x="2580640" y="3091141"/>
            <a:ext cx="3124200" cy="489624"/>
            <a:chOff x="1526620" y="3156356"/>
            <a:chExt cx="3028020" cy="772929"/>
          </a:xfrm>
        </p:grpSpPr>
        <p:sp>
          <p:nvSpPr>
            <p:cNvPr id="1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普通电子游戏机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10"/>
              </p:custDataLst>
            </p:nvPr>
          </p:nvSpPr>
          <p:spPr>
            <a:xfrm>
              <a:off x="4038892" y="3163435"/>
              <a:ext cx="51451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0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135490" y="3007021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1" name="组合 20"/>
          <p:cNvGrpSpPr/>
          <p:nvPr>
            <p:custDataLst>
              <p:tags r:id="rId12"/>
            </p:custDataLst>
          </p:nvPr>
        </p:nvGrpSpPr>
        <p:grpSpPr>
          <a:xfrm>
            <a:off x="6107957" y="3095187"/>
            <a:ext cx="2815590" cy="485140"/>
            <a:chOff x="-2234464" y="4824797"/>
            <a:chExt cx="3452570" cy="766415"/>
          </a:xfrm>
        </p:grpSpPr>
        <p:sp>
          <p:nvSpPr>
            <p:cNvPr id="23" name="MH_Text_2"/>
            <p:cNvSpPr/>
            <p:nvPr>
              <p:custDataLst>
                <p:tags r:id="rId13"/>
              </p:custDataLst>
            </p:nvPr>
          </p:nvSpPr>
          <p:spPr>
            <a:xfrm flipH="1">
              <a:off x="-2234464" y="4825800"/>
              <a:ext cx="3452570" cy="765412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模拟电玩游戏机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MH_SubTitle_2"/>
            <p:cNvSpPr/>
            <p:nvPr>
              <p:custDataLst>
                <p:tags r:id="rId14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6" name="MH_Other_3"/>
            <p:cNvSpPr/>
            <p:nvPr>
              <p:custDataLst>
                <p:tags r:id="rId15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1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543358" y="2193551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酒吧概述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 smtClean="0"/>
              <a:t>酒吧服务基本知识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4.5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71955" y="237934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4.5.1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60" name="组合 59"/>
          <p:cNvGrpSpPr/>
          <p:nvPr>
            <p:custDataLst>
              <p:tags r:id="rId5"/>
            </p:custDataLst>
          </p:nvPr>
        </p:nvGrpSpPr>
        <p:grpSpPr>
          <a:xfrm>
            <a:off x="1612573" y="3354331"/>
            <a:ext cx="5368291" cy="703660"/>
            <a:chOff x="826350" y="3169425"/>
            <a:chExt cx="4471969" cy="585343"/>
          </a:xfrm>
        </p:grpSpPr>
        <p:sp>
          <p:nvSpPr>
            <p:cNvPr id="61" name="MH_Other_1"/>
            <p:cNvSpPr/>
            <p:nvPr>
              <p:custDataLst>
                <p:tags r:id="rId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2" name="MH_SubTitle_1"/>
            <p:cNvSpPr/>
            <p:nvPr>
              <p:custDataLst>
                <p:tags r:id="rId7"/>
              </p:custDataLst>
            </p:nvPr>
          </p:nvSpPr>
          <p:spPr>
            <a:xfrm>
              <a:off x="1536766" y="3196893"/>
              <a:ext cx="3761553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酒吧的类型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1741170" y="354012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4.5.2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>
            <a:off x="2789397" y="4181190"/>
            <a:ext cx="2625689" cy="485106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站立酒吧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12"/>
            </p:custDataLst>
          </p:nvPr>
        </p:nvGrpSpPr>
        <p:grpSpPr>
          <a:xfrm>
            <a:off x="5966135" y="4180646"/>
            <a:ext cx="2561479" cy="485106"/>
            <a:chOff x="-2234464" y="4824797"/>
            <a:chExt cx="3299025" cy="766316"/>
          </a:xfrm>
        </p:grpSpPr>
        <p:sp>
          <p:nvSpPr>
            <p:cNvPr id="31" name="MH_Text_2"/>
            <p:cNvSpPr/>
            <p:nvPr>
              <p:custDataLst>
                <p:tags r:id="rId13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鸡尾酒廊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4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5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" name="组合 2"/>
          <p:cNvGrpSpPr/>
          <p:nvPr>
            <p:custDataLst>
              <p:tags r:id="rId16"/>
            </p:custDataLst>
          </p:nvPr>
        </p:nvGrpSpPr>
        <p:grpSpPr>
          <a:xfrm>
            <a:off x="2789946" y="4819985"/>
            <a:ext cx="2625659" cy="485106"/>
            <a:chOff x="1526651" y="4915410"/>
            <a:chExt cx="3027989" cy="765852"/>
          </a:xfrm>
        </p:grpSpPr>
        <p:sp>
          <p:nvSpPr>
            <p:cNvPr id="4" name="MH_Text_3"/>
            <p:cNvSpPr/>
            <p:nvPr>
              <p:custDataLst>
                <p:tags r:id="rId17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现酿啤酒吧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MH_SubTitle_3"/>
            <p:cNvSpPr/>
            <p:nvPr>
              <p:custDataLst>
                <p:tags r:id="rId18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1" name="MH_Other_4"/>
            <p:cNvSpPr/>
            <p:nvPr>
              <p:custDataLst>
                <p:tags r:id="rId19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3" name="组合 12"/>
          <p:cNvGrpSpPr/>
          <p:nvPr>
            <p:custDataLst>
              <p:tags r:id="rId20"/>
            </p:custDataLst>
          </p:nvPr>
        </p:nvGrpSpPr>
        <p:grpSpPr>
          <a:xfrm>
            <a:off x="5946188" y="4805204"/>
            <a:ext cx="2562160" cy="499384"/>
            <a:chOff x="768257" y="5623670"/>
            <a:chExt cx="2369571" cy="769260"/>
          </a:xfrm>
        </p:grpSpPr>
        <p:sp>
          <p:nvSpPr>
            <p:cNvPr id="14" name="MH_Text_4"/>
            <p:cNvSpPr/>
            <p:nvPr>
              <p:custDataLst>
                <p:tags r:id="rId21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主题酒吧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MH_SubTitle_4"/>
            <p:cNvSpPr/>
            <p:nvPr>
              <p:custDataLst>
                <p:tags r:id="rId22"/>
              </p:custDataLst>
            </p:nvPr>
          </p:nvSpPr>
          <p:spPr>
            <a:xfrm>
              <a:off x="768257" y="5627080"/>
              <a:ext cx="46393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7" name="MH_Other_5"/>
            <p:cNvSpPr/>
            <p:nvPr>
              <p:custDataLst>
                <p:tags r:id="rId23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2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543358" y="2193551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酒吧常用饮品及小食品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 smtClean="0"/>
              <a:t>酒吧服务基本知识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4.5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71955" y="237934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4.5.3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60" name="组合 59"/>
          <p:cNvGrpSpPr/>
          <p:nvPr>
            <p:custDataLst>
              <p:tags r:id="rId5"/>
            </p:custDataLst>
          </p:nvPr>
        </p:nvGrpSpPr>
        <p:grpSpPr>
          <a:xfrm>
            <a:off x="1612573" y="3354331"/>
            <a:ext cx="5368291" cy="703660"/>
            <a:chOff x="826350" y="3169425"/>
            <a:chExt cx="4471969" cy="585343"/>
          </a:xfrm>
        </p:grpSpPr>
        <p:sp>
          <p:nvSpPr>
            <p:cNvPr id="61" name="MH_Other_1"/>
            <p:cNvSpPr/>
            <p:nvPr>
              <p:custDataLst>
                <p:tags r:id="rId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2" name="MH_SubTitle_1"/>
            <p:cNvSpPr/>
            <p:nvPr>
              <p:custDataLst>
                <p:tags r:id="rId7"/>
              </p:custDataLst>
            </p:nvPr>
          </p:nvSpPr>
          <p:spPr>
            <a:xfrm>
              <a:off x="1536766" y="3196893"/>
              <a:ext cx="3761553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酒吧用品的配置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1741170" y="354012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4.5.4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>
            <a:off x="2789555" y="4181475"/>
            <a:ext cx="3076575" cy="48514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酒吧常用器具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12"/>
            </p:custDataLst>
          </p:nvPr>
        </p:nvGrpSpPr>
        <p:grpSpPr>
          <a:xfrm>
            <a:off x="6116320" y="4180840"/>
            <a:ext cx="2773045" cy="485140"/>
            <a:chOff x="-2234464" y="4824797"/>
            <a:chExt cx="3299025" cy="766316"/>
          </a:xfrm>
        </p:grpSpPr>
        <p:sp>
          <p:nvSpPr>
            <p:cNvPr id="31" name="MH_Text_2"/>
            <p:cNvSpPr/>
            <p:nvPr>
              <p:custDataLst>
                <p:tags r:id="rId13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酒吧常用酒水装饰物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4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5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" name="组合 2"/>
          <p:cNvGrpSpPr/>
          <p:nvPr>
            <p:custDataLst>
              <p:tags r:id="rId16"/>
            </p:custDataLst>
          </p:nvPr>
        </p:nvGrpSpPr>
        <p:grpSpPr>
          <a:xfrm>
            <a:off x="2790190" y="5003165"/>
            <a:ext cx="3077845" cy="485775"/>
            <a:chOff x="1526651" y="4915410"/>
            <a:chExt cx="3028065" cy="766908"/>
          </a:xfrm>
        </p:grpSpPr>
        <p:sp>
          <p:nvSpPr>
            <p:cNvPr id="4" name="MH_Text_3"/>
            <p:cNvSpPr/>
            <p:nvPr>
              <p:custDataLst>
                <p:tags r:id="rId17"/>
              </p:custDataLst>
            </p:nvPr>
          </p:nvSpPr>
          <p:spPr>
            <a:xfrm>
              <a:off x="1526651" y="4915410"/>
              <a:ext cx="3028065" cy="766908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6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酒吧调制混合酒水的常用配料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MH_SubTitle_3"/>
            <p:cNvSpPr/>
            <p:nvPr>
              <p:custDataLst>
                <p:tags r:id="rId18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1" name="MH_Other_4"/>
            <p:cNvSpPr/>
            <p:nvPr>
              <p:custDataLst>
                <p:tags r:id="rId19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5" name="组合 4"/>
          <p:cNvGrpSpPr/>
          <p:nvPr>
            <p:custDataLst>
              <p:tags r:id="rId20"/>
            </p:custDataLst>
          </p:nvPr>
        </p:nvGrpSpPr>
        <p:grpSpPr>
          <a:xfrm>
            <a:off x="2790190" y="2901950"/>
            <a:ext cx="3054985" cy="485140"/>
            <a:chOff x="1526620" y="3163435"/>
            <a:chExt cx="3028020" cy="765850"/>
          </a:xfrm>
        </p:grpSpPr>
        <p:sp>
          <p:nvSpPr>
            <p:cNvPr id="12" name="MH_Text_1"/>
            <p:cNvSpPr/>
            <p:nvPr>
              <p:custDataLst>
                <p:tags r:id="rId21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酒吧常用饮品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22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0" name="MH_Other_2"/>
            <p:cNvSpPr/>
            <p:nvPr>
              <p:custDataLst>
                <p:tags r:id="rId23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1" name="组合 20"/>
          <p:cNvGrpSpPr/>
          <p:nvPr>
            <p:custDataLst>
              <p:tags r:id="rId24"/>
            </p:custDataLst>
          </p:nvPr>
        </p:nvGrpSpPr>
        <p:grpSpPr>
          <a:xfrm>
            <a:off x="6116955" y="2901315"/>
            <a:ext cx="2773045" cy="485140"/>
            <a:chOff x="-2234464" y="4824797"/>
            <a:chExt cx="3299025" cy="766316"/>
          </a:xfrm>
        </p:grpSpPr>
        <p:sp>
          <p:nvSpPr>
            <p:cNvPr id="23" name="MH_Text_2"/>
            <p:cNvSpPr/>
            <p:nvPr>
              <p:custDataLst>
                <p:tags r:id="rId25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酒吧常用小食品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MH_SubTitle_2"/>
            <p:cNvSpPr/>
            <p:nvPr>
              <p:custDataLst>
                <p:tags r:id="rId26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6" name="MH_Other_3"/>
            <p:cNvSpPr/>
            <p:nvPr>
              <p:custDataLst>
                <p:tags r:id="rId27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8" name="组合 27"/>
          <p:cNvGrpSpPr/>
          <p:nvPr>
            <p:custDataLst>
              <p:tags r:id="rId28"/>
            </p:custDataLst>
          </p:nvPr>
        </p:nvGrpSpPr>
        <p:grpSpPr>
          <a:xfrm>
            <a:off x="1617653" y="5489201"/>
            <a:ext cx="5368291" cy="703660"/>
            <a:chOff x="826350" y="3169425"/>
            <a:chExt cx="4471969" cy="585343"/>
          </a:xfrm>
        </p:grpSpPr>
        <p:sp>
          <p:nvSpPr>
            <p:cNvPr id="29" name="MH_Other_1"/>
            <p:cNvSpPr/>
            <p:nvPr>
              <p:custDataLst>
                <p:tags r:id="rId29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4" name="MH_SubTitle_1"/>
            <p:cNvSpPr/>
            <p:nvPr>
              <p:custDataLst>
                <p:tags r:id="rId30"/>
              </p:custDataLst>
            </p:nvPr>
          </p:nvSpPr>
          <p:spPr>
            <a:xfrm>
              <a:off x="1536766" y="3196893"/>
              <a:ext cx="3761553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酒吧常用术语的中英文对照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746250" y="567499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4.5.5</a:t>
            </a:r>
            <a:endParaRPr lang="en-US" altLang="zh-CN" b="1" dirty="0">
              <a:solidFill>
                <a:schemeClr val="tx1"/>
              </a:solidFill>
            </a:endParaRPr>
          </a:p>
        </p:txBody>
      </p:sp>
    </p:spTree>
    <p:custDataLst>
      <p:tags r:id="rId3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4400" dirty="0"/>
              <a:t>保健养生类服务项目概述</a:t>
            </a:r>
            <a:endParaRPr lang="zh-CN" altLang="en-US" sz="4400" dirty="0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8811776" y="4324639"/>
            <a:ext cx="1678787" cy="1484340"/>
          </a:xfrm>
          <a:prstGeom prst="rect">
            <a:avLst/>
          </a:prstGeom>
          <a:noFill/>
        </p:spPr>
        <p:txBody>
          <a:bodyPr wrap="none" rtlCol="0">
            <a:prstTxWarp prst="textCascadeDown">
              <a:avLst>
                <a:gd name="adj" fmla="val 59780"/>
              </a:avLst>
            </a:prstTxWarp>
          </a:bodyPr>
          <a:lstStyle/>
          <a:p>
            <a:r>
              <a:rPr lang="zh-CN" altLang="en-US" sz="8500" b="1" dirty="0">
                <a:solidFill>
                  <a:schemeClr val="accent1"/>
                </a:solidFill>
              </a:rPr>
              <a:t>第五章</a:t>
            </a:r>
            <a:endParaRPr lang="zh-CN" altLang="en-US" sz="8500" b="1" dirty="0">
              <a:solidFill>
                <a:schemeClr val="accent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543358" y="2193551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en-US" altLang="zh-CN" sz="2400" kern="0" dirty="0">
                  <a:solidFill>
                    <a:schemeClr val="tx1"/>
                  </a:solidFill>
                </a:rPr>
                <a:t>SPA</a:t>
              </a:r>
              <a:r>
                <a:rPr lang="zh-CN" altLang="en-US" sz="2400" kern="0" dirty="0">
                  <a:solidFill>
                    <a:schemeClr val="tx1"/>
                  </a:solidFill>
                </a:rPr>
                <a:t>水疗概述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 smtClean="0"/>
              <a:t>SPA</a:t>
            </a:r>
            <a:r>
              <a:rPr lang="zh-CN" altLang="en-US" sz="3600" dirty="0" smtClean="0"/>
              <a:t>水疗</a:t>
            </a:r>
            <a:r>
              <a:rPr lang="zh-CN" altLang="en-US" sz="3600" dirty="0" smtClean="0"/>
              <a:t>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5.1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71955" y="237934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5.1.1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60" name="组合 59"/>
          <p:cNvGrpSpPr/>
          <p:nvPr>
            <p:custDataLst>
              <p:tags r:id="rId5"/>
            </p:custDataLst>
          </p:nvPr>
        </p:nvGrpSpPr>
        <p:grpSpPr>
          <a:xfrm>
            <a:off x="1612573" y="3354331"/>
            <a:ext cx="5368291" cy="703660"/>
            <a:chOff x="826350" y="3169425"/>
            <a:chExt cx="4471969" cy="585343"/>
          </a:xfrm>
        </p:grpSpPr>
        <p:sp>
          <p:nvSpPr>
            <p:cNvPr id="61" name="MH_Other_1"/>
            <p:cNvSpPr/>
            <p:nvPr>
              <p:custDataLst>
                <p:tags r:id="rId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2" name="MH_SubTitle_1"/>
            <p:cNvSpPr/>
            <p:nvPr>
              <p:custDataLst>
                <p:tags r:id="rId7"/>
              </p:custDataLst>
            </p:nvPr>
          </p:nvSpPr>
          <p:spPr>
            <a:xfrm>
              <a:off x="1536766" y="3196893"/>
              <a:ext cx="3761553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en-US" altLang="zh-CN" sz="2400" kern="0" dirty="0">
                  <a:solidFill>
                    <a:schemeClr val="tx1"/>
                  </a:solidFill>
                </a:rPr>
                <a:t>SPA</a:t>
              </a:r>
              <a:r>
                <a:rPr lang="zh-CN" altLang="en-US" sz="2400" kern="0" dirty="0">
                  <a:solidFill>
                    <a:schemeClr val="tx1"/>
                  </a:solidFill>
                </a:rPr>
                <a:t>的种类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1741170" y="354012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5.1.2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13" name="组合 12"/>
          <p:cNvGrpSpPr/>
          <p:nvPr>
            <p:custDataLst>
              <p:tags r:id="rId8"/>
            </p:custDataLst>
          </p:nvPr>
        </p:nvGrpSpPr>
        <p:grpSpPr>
          <a:xfrm>
            <a:off x="2771617" y="4038950"/>
            <a:ext cx="2625689" cy="485106"/>
            <a:chOff x="1526620" y="3163435"/>
            <a:chExt cx="3028020" cy="765850"/>
          </a:xfrm>
        </p:grpSpPr>
        <p:sp>
          <p:nvSpPr>
            <p:cNvPr id="14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饭店机度假村型</a:t>
              </a:r>
              <a:r>
                <a:rPr lang="en-US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SPA</a:t>
              </a:r>
              <a:endParaRPr lang="en-US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7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8" name="组合 27"/>
          <p:cNvGrpSpPr/>
          <p:nvPr>
            <p:custDataLst>
              <p:tags r:id="rId12"/>
            </p:custDataLst>
          </p:nvPr>
        </p:nvGrpSpPr>
        <p:grpSpPr>
          <a:xfrm>
            <a:off x="5948355" y="4038406"/>
            <a:ext cx="2561479" cy="2161156"/>
            <a:chOff x="-2234464" y="4824797"/>
            <a:chExt cx="3299025" cy="3413952"/>
          </a:xfrm>
        </p:grpSpPr>
        <p:sp>
          <p:nvSpPr>
            <p:cNvPr id="29" name="MH_Text_2"/>
            <p:cNvSpPr/>
            <p:nvPr>
              <p:custDataLst>
                <p:tags r:id="rId13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美容型</a:t>
              </a:r>
              <a:r>
                <a:rPr lang="en-US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SPA</a:t>
              </a:r>
              <a:endParaRPr lang="en-US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MH_SubTitle_2"/>
            <p:cNvSpPr/>
            <p:nvPr>
              <p:custDataLst>
                <p:tags r:id="rId14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5" name="MH_Other_3"/>
            <p:cNvSpPr/>
            <p:nvPr>
              <p:custDataLst>
                <p:tags r:id="rId15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38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-2013169" y="7831141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sp>
        <p:nvSpPr>
          <p:cNvPr id="39" name="MH_Other_5"/>
          <p:cNvSpPr/>
          <p:nvPr>
            <p:custDataLst>
              <p:tags r:id="rId17"/>
            </p:custDataLst>
          </p:nvPr>
        </p:nvSpPr>
        <p:spPr>
          <a:xfrm rot="16200000">
            <a:off x="6082340" y="5461915"/>
            <a:ext cx="163184" cy="552436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600"/>
          </a:p>
        </p:txBody>
      </p:sp>
      <p:grpSp>
        <p:nvGrpSpPr>
          <p:cNvPr id="40" name="组合 39"/>
          <p:cNvGrpSpPr/>
          <p:nvPr>
            <p:custDataLst>
              <p:tags r:id="rId18"/>
            </p:custDataLst>
          </p:nvPr>
        </p:nvGrpSpPr>
        <p:grpSpPr>
          <a:xfrm>
            <a:off x="2791216" y="4692985"/>
            <a:ext cx="2625659" cy="485106"/>
            <a:chOff x="1526651" y="4915410"/>
            <a:chExt cx="3027989" cy="765852"/>
          </a:xfrm>
        </p:grpSpPr>
        <p:sp>
          <p:nvSpPr>
            <p:cNvPr id="46" name="MH_Text_3"/>
            <p:cNvSpPr/>
            <p:nvPr>
              <p:custDataLst>
                <p:tags r:id="rId19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俱乐部型</a:t>
              </a:r>
              <a:r>
                <a:rPr lang="en-US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SPA</a:t>
              </a:r>
              <a:endParaRPr lang="en-US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MH_SubTitle_3"/>
            <p:cNvSpPr/>
            <p:nvPr>
              <p:custDataLst>
                <p:tags r:id="rId20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8" name="MH_Other_4"/>
            <p:cNvSpPr/>
            <p:nvPr>
              <p:custDataLst>
                <p:tags r:id="rId21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sp>
        <p:nvSpPr>
          <p:cNvPr id="49" name="MH_Other_5"/>
          <p:cNvSpPr/>
          <p:nvPr>
            <p:custDataLst>
              <p:tags r:id="rId22"/>
            </p:custDataLst>
          </p:nvPr>
        </p:nvSpPr>
        <p:spPr>
          <a:xfrm rot="16200000">
            <a:off x="6091865" y="5452391"/>
            <a:ext cx="163184" cy="552436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600"/>
          </a:p>
        </p:txBody>
      </p:sp>
      <p:grpSp>
        <p:nvGrpSpPr>
          <p:cNvPr id="50" name="组合 49"/>
          <p:cNvGrpSpPr/>
          <p:nvPr>
            <p:custDataLst>
              <p:tags r:id="rId23"/>
            </p:custDataLst>
          </p:nvPr>
        </p:nvGrpSpPr>
        <p:grpSpPr>
          <a:xfrm>
            <a:off x="5947458" y="4678204"/>
            <a:ext cx="2562160" cy="499384"/>
            <a:chOff x="768257" y="5623670"/>
            <a:chExt cx="2369571" cy="769260"/>
          </a:xfrm>
        </p:grpSpPr>
        <p:sp>
          <p:nvSpPr>
            <p:cNvPr id="51" name="MH_Text_4"/>
            <p:cNvSpPr/>
            <p:nvPr>
              <p:custDataLst>
                <p:tags r:id="rId24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都会型</a:t>
              </a:r>
              <a:r>
                <a:rPr lang="en-US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SPA</a:t>
              </a:r>
              <a:endParaRPr lang="en-US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MH_SubTitle_4"/>
            <p:cNvSpPr/>
            <p:nvPr>
              <p:custDataLst>
                <p:tags r:id="rId25"/>
              </p:custDataLst>
            </p:nvPr>
          </p:nvSpPr>
          <p:spPr>
            <a:xfrm>
              <a:off x="768257" y="5627080"/>
              <a:ext cx="46393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3" name="MH_Other_5"/>
            <p:cNvSpPr/>
            <p:nvPr>
              <p:custDataLst>
                <p:tags r:id="rId26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56" name="组合 55"/>
          <p:cNvGrpSpPr/>
          <p:nvPr>
            <p:custDataLst>
              <p:tags r:id="rId27"/>
            </p:custDataLst>
          </p:nvPr>
        </p:nvGrpSpPr>
        <p:grpSpPr>
          <a:xfrm>
            <a:off x="2771531" y="5339960"/>
            <a:ext cx="2625659" cy="499115"/>
            <a:chOff x="1526651" y="4697813"/>
            <a:chExt cx="3027989" cy="787968"/>
          </a:xfrm>
        </p:grpSpPr>
        <p:sp>
          <p:nvSpPr>
            <p:cNvPr id="57" name="MH_Text_3"/>
            <p:cNvSpPr/>
            <p:nvPr>
              <p:custDataLst>
                <p:tags r:id="rId28"/>
              </p:custDataLst>
            </p:nvPr>
          </p:nvSpPr>
          <p:spPr>
            <a:xfrm>
              <a:off x="1526651" y="4720377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温泉型</a:t>
              </a:r>
              <a:r>
                <a:rPr lang="en-US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SPA</a:t>
              </a:r>
              <a:endParaRPr lang="en-US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MH_SubTitle_3"/>
            <p:cNvSpPr/>
            <p:nvPr>
              <p:custDataLst>
                <p:tags r:id="rId29"/>
              </p:custDataLst>
            </p:nvPr>
          </p:nvSpPr>
          <p:spPr>
            <a:xfrm>
              <a:off x="3982395" y="4704892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rgbClr val="14CD68"/>
                </a:gs>
                <a:gs pos="100000">
                  <a:srgbClr val="0B6E38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05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9" name="MH_Other_4"/>
            <p:cNvSpPr/>
            <p:nvPr>
              <p:custDataLst>
                <p:tags r:id="rId30"/>
              </p:custDataLst>
            </p:nvPr>
          </p:nvSpPr>
          <p:spPr>
            <a:xfrm rot="16200000">
              <a:off x="4096966" y="454847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3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康乐业的发展趋势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康乐业概况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1.1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4443095" y="2593975"/>
            <a:ext cx="3487420" cy="48514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康乐消费支出所占比重逐步加大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5119057" y="2775893"/>
            <a:ext cx="3636848" cy="1107440"/>
            <a:chOff x="-2235104" y="4062414"/>
            <a:chExt cx="3665290" cy="1749287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5046388"/>
              <a:ext cx="329966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康乐服务与管理水平继续提升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35104" y="5045464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4" name="组合 33"/>
          <p:cNvGrpSpPr/>
          <p:nvPr>
            <p:custDataLst>
              <p:tags r:id="rId13"/>
            </p:custDataLst>
          </p:nvPr>
        </p:nvGrpSpPr>
        <p:grpSpPr>
          <a:xfrm>
            <a:off x="4443730" y="4206240"/>
            <a:ext cx="3485515" cy="485140"/>
            <a:chOff x="1526651" y="4915410"/>
            <a:chExt cx="3027989" cy="765852"/>
          </a:xfrm>
        </p:grpSpPr>
        <p:sp>
          <p:nvSpPr>
            <p:cNvPr id="35" name="MH_Text_3"/>
            <p:cNvSpPr/>
            <p:nvPr>
              <p:custDataLst>
                <p:tags r:id="rId14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康乐项目科技化含量不断提高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MH_SubTitle_3"/>
            <p:cNvSpPr/>
            <p:nvPr>
              <p:custDataLst>
                <p:tags r:id="rId15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7" name="MH_Other_4"/>
            <p:cNvSpPr/>
            <p:nvPr>
              <p:custDataLst>
                <p:tags r:id="rId16"/>
              </p:custDataLst>
            </p:nvPr>
          </p:nvSpPr>
          <p:spPr>
            <a:xfrm rot="16200000">
              <a:off x="4042046" y="478906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9057005" y="3713480"/>
            <a:ext cx="163195" cy="552450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1.1.5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38" name="组合 37"/>
          <p:cNvGrpSpPr/>
          <p:nvPr>
            <p:custDataLst>
              <p:tags r:id="rId18"/>
            </p:custDataLst>
          </p:nvPr>
        </p:nvGrpSpPr>
        <p:grpSpPr>
          <a:xfrm>
            <a:off x="5119370" y="4963795"/>
            <a:ext cx="3275330" cy="497205"/>
            <a:chOff x="768257" y="5791400"/>
            <a:chExt cx="3029057" cy="765850"/>
          </a:xfrm>
        </p:grpSpPr>
        <p:sp>
          <p:nvSpPr>
            <p:cNvPr id="39" name="MH_Text_4"/>
            <p:cNvSpPr/>
            <p:nvPr>
              <p:custDataLst>
                <p:tags r:id="rId19"/>
              </p:custDataLst>
            </p:nvPr>
          </p:nvSpPr>
          <p:spPr>
            <a:xfrm flipH="1">
              <a:off x="769325" y="5791846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康乐业发展主题趋向多元化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MH_SubTitle_4"/>
            <p:cNvSpPr/>
            <p:nvPr>
              <p:custDataLst>
                <p:tags r:id="rId20"/>
              </p:custDataLst>
            </p:nvPr>
          </p:nvSpPr>
          <p:spPr>
            <a:xfrm>
              <a:off x="768257" y="579140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10000"/>
            </a:bodyPr>
            <a:lstStyle/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" name="MH_Other_5"/>
            <p:cNvSpPr/>
            <p:nvPr>
              <p:custDataLst>
                <p:tags r:id="rId21"/>
              </p:custDataLst>
            </p:nvPr>
          </p:nvSpPr>
          <p:spPr>
            <a:xfrm rot="16200000">
              <a:off x="1022578" y="566505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</p:spTree>
    <p:custDataLst>
      <p:tags r:id="rId2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543358" y="2193551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en-US" altLang="zh-CN" sz="2400" kern="0" dirty="0">
                  <a:solidFill>
                    <a:schemeClr val="tx1"/>
                  </a:solidFill>
                </a:rPr>
                <a:t>SPA</a:t>
              </a:r>
              <a:r>
                <a:rPr lang="zh-CN" altLang="en-US" sz="2400" kern="0" dirty="0">
                  <a:solidFill>
                    <a:schemeClr val="tx1"/>
                  </a:solidFill>
                </a:rPr>
                <a:t>水疗的作用和功效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 smtClean="0"/>
              <a:t>SPA</a:t>
            </a:r>
            <a:r>
              <a:rPr lang="zh-CN" altLang="en-US" sz="3600" dirty="0" smtClean="0"/>
              <a:t>水疗</a:t>
            </a:r>
            <a:r>
              <a:rPr lang="zh-CN" altLang="en-US" sz="3600" dirty="0" smtClean="0"/>
              <a:t>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5.1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71955" y="237934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5.1.3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60" name="组合 59"/>
          <p:cNvGrpSpPr/>
          <p:nvPr>
            <p:custDataLst>
              <p:tags r:id="rId5"/>
            </p:custDataLst>
          </p:nvPr>
        </p:nvGrpSpPr>
        <p:grpSpPr>
          <a:xfrm>
            <a:off x="1612573" y="4249681"/>
            <a:ext cx="5368291" cy="703660"/>
            <a:chOff x="826350" y="3169425"/>
            <a:chExt cx="4471969" cy="585343"/>
          </a:xfrm>
        </p:grpSpPr>
        <p:sp>
          <p:nvSpPr>
            <p:cNvPr id="61" name="MH_Other_1"/>
            <p:cNvSpPr/>
            <p:nvPr>
              <p:custDataLst>
                <p:tags r:id="rId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2" name="MH_SubTitle_1"/>
            <p:cNvSpPr/>
            <p:nvPr>
              <p:custDataLst>
                <p:tags r:id="rId7"/>
              </p:custDataLst>
            </p:nvPr>
          </p:nvSpPr>
          <p:spPr>
            <a:xfrm>
              <a:off x="1536766" y="3196893"/>
              <a:ext cx="3761553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en-US" altLang="zh-CN" sz="2400" kern="0" dirty="0">
                  <a:solidFill>
                    <a:schemeClr val="tx1"/>
                  </a:solidFill>
                </a:rPr>
                <a:t>SPA</a:t>
              </a:r>
              <a:r>
                <a:rPr lang="zh-CN" altLang="en-US" sz="2400" kern="0" dirty="0">
                  <a:solidFill>
                    <a:schemeClr val="tx1"/>
                  </a:solidFill>
                </a:rPr>
                <a:t>水疗的必备条件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1741170" y="443547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5.1.4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>
            <a:off x="2789555" y="5057775"/>
            <a:ext cx="2626360" cy="485140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水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12"/>
            </p:custDataLst>
          </p:nvPr>
        </p:nvGrpSpPr>
        <p:grpSpPr>
          <a:xfrm>
            <a:off x="5993765" y="5057140"/>
            <a:ext cx="2515235" cy="485140"/>
            <a:chOff x="-2234464" y="4824797"/>
            <a:chExt cx="2846514" cy="766316"/>
          </a:xfrm>
        </p:grpSpPr>
        <p:sp>
          <p:nvSpPr>
            <p:cNvPr id="31" name="MH_Text_2"/>
            <p:cNvSpPr/>
            <p:nvPr>
              <p:custDataLst>
                <p:tags r:id="rId13"/>
              </p:custDataLst>
            </p:nvPr>
          </p:nvSpPr>
          <p:spPr>
            <a:xfrm flipH="1">
              <a:off x="-2234464" y="4825800"/>
              <a:ext cx="2846514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减压护理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4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5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" name="组合 2"/>
          <p:cNvGrpSpPr/>
          <p:nvPr>
            <p:custDataLst>
              <p:tags r:id="rId16"/>
            </p:custDataLst>
          </p:nvPr>
        </p:nvGrpSpPr>
        <p:grpSpPr>
          <a:xfrm>
            <a:off x="2790190" y="5736590"/>
            <a:ext cx="2625725" cy="485775"/>
            <a:chOff x="1526651" y="4915410"/>
            <a:chExt cx="3028065" cy="766908"/>
          </a:xfrm>
        </p:grpSpPr>
        <p:sp>
          <p:nvSpPr>
            <p:cNvPr id="4" name="MH_Text_3"/>
            <p:cNvSpPr/>
            <p:nvPr>
              <p:custDataLst>
                <p:tags r:id="rId17"/>
              </p:custDataLst>
            </p:nvPr>
          </p:nvSpPr>
          <p:spPr>
            <a:xfrm>
              <a:off x="1526651" y="4915410"/>
              <a:ext cx="3028065" cy="766908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en-US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五</a:t>
              </a: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</a:t>
              </a:r>
              <a:r>
                <a:rPr lang="en-US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情境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MH_SubTitle_3"/>
            <p:cNvSpPr/>
            <p:nvPr>
              <p:custDataLst>
                <p:tags r:id="rId18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1" name="MH_Other_4"/>
            <p:cNvSpPr/>
            <p:nvPr>
              <p:custDataLst>
                <p:tags r:id="rId19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3" name="组合 12"/>
          <p:cNvGrpSpPr/>
          <p:nvPr>
            <p:custDataLst>
              <p:tags r:id="rId20"/>
            </p:custDataLst>
          </p:nvPr>
        </p:nvGrpSpPr>
        <p:grpSpPr>
          <a:xfrm>
            <a:off x="2789397" y="2854675"/>
            <a:ext cx="2625689" cy="485106"/>
            <a:chOff x="1526620" y="3163435"/>
            <a:chExt cx="3028020" cy="765850"/>
          </a:xfrm>
        </p:grpSpPr>
        <p:sp>
          <p:nvSpPr>
            <p:cNvPr id="14" name="MH_Text_1"/>
            <p:cNvSpPr/>
            <p:nvPr>
              <p:custDataLst>
                <p:tags r:id="rId21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美容美体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MH_SubTitle_1"/>
            <p:cNvSpPr/>
            <p:nvPr>
              <p:custDataLst>
                <p:tags r:id="rId22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7" name="MH_Other_2"/>
            <p:cNvSpPr/>
            <p:nvPr>
              <p:custDataLst>
                <p:tags r:id="rId23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6" name="组合 35"/>
          <p:cNvGrpSpPr/>
          <p:nvPr>
            <p:custDataLst>
              <p:tags r:id="rId24"/>
            </p:custDataLst>
          </p:nvPr>
        </p:nvGrpSpPr>
        <p:grpSpPr>
          <a:xfrm>
            <a:off x="5966135" y="2854131"/>
            <a:ext cx="2542540" cy="485140"/>
            <a:chOff x="-2234464" y="4824797"/>
            <a:chExt cx="3274633" cy="766370"/>
          </a:xfrm>
        </p:grpSpPr>
        <p:sp>
          <p:nvSpPr>
            <p:cNvPr id="37" name="MH_Text_2"/>
            <p:cNvSpPr/>
            <p:nvPr>
              <p:custDataLst>
                <p:tags r:id="rId25"/>
              </p:custDataLst>
            </p:nvPr>
          </p:nvSpPr>
          <p:spPr>
            <a:xfrm flipH="1">
              <a:off x="-2234464" y="4825800"/>
              <a:ext cx="3274633" cy="76536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舒缓压力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MH_SubTitle_2"/>
            <p:cNvSpPr/>
            <p:nvPr>
              <p:custDataLst>
                <p:tags r:id="rId26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9" name="MH_Other_3"/>
            <p:cNvSpPr/>
            <p:nvPr>
              <p:custDataLst>
                <p:tags r:id="rId27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40" name="组合 39"/>
          <p:cNvGrpSpPr/>
          <p:nvPr>
            <p:custDataLst>
              <p:tags r:id="rId28"/>
            </p:custDataLst>
          </p:nvPr>
        </p:nvGrpSpPr>
        <p:grpSpPr>
          <a:xfrm>
            <a:off x="2789946" y="3493470"/>
            <a:ext cx="2625659" cy="485106"/>
            <a:chOff x="1526651" y="4915410"/>
            <a:chExt cx="3027989" cy="765852"/>
          </a:xfrm>
        </p:grpSpPr>
        <p:sp>
          <p:nvSpPr>
            <p:cNvPr id="41" name="MH_Text_3"/>
            <p:cNvSpPr/>
            <p:nvPr>
              <p:custDataLst>
                <p:tags r:id="rId29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新陈代谢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MH_SubTitle_3"/>
            <p:cNvSpPr/>
            <p:nvPr>
              <p:custDataLst>
                <p:tags r:id="rId30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3" name="MH_Other_4"/>
            <p:cNvSpPr/>
            <p:nvPr>
              <p:custDataLst>
                <p:tags r:id="rId31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44" name="组合 43"/>
          <p:cNvGrpSpPr/>
          <p:nvPr>
            <p:custDataLst>
              <p:tags r:id="rId32"/>
            </p:custDataLst>
          </p:nvPr>
        </p:nvGrpSpPr>
        <p:grpSpPr>
          <a:xfrm>
            <a:off x="5946188" y="3478689"/>
            <a:ext cx="2562160" cy="499384"/>
            <a:chOff x="768257" y="5623670"/>
            <a:chExt cx="2369571" cy="769260"/>
          </a:xfrm>
        </p:grpSpPr>
        <p:sp>
          <p:nvSpPr>
            <p:cNvPr id="45" name="MH_Text_4"/>
            <p:cNvSpPr/>
            <p:nvPr>
              <p:custDataLst>
                <p:tags r:id="rId33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减肥瘦身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MH_SubTitle_4"/>
            <p:cNvSpPr/>
            <p:nvPr>
              <p:custDataLst>
                <p:tags r:id="rId34"/>
              </p:custDataLst>
            </p:nvPr>
          </p:nvSpPr>
          <p:spPr>
            <a:xfrm>
              <a:off x="768257" y="5627080"/>
              <a:ext cx="46393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7" name="MH_Other_5"/>
            <p:cNvSpPr/>
            <p:nvPr>
              <p:custDataLst>
                <p:tags r:id="rId35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3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 smtClean="0"/>
              <a:t>SPA</a:t>
            </a:r>
            <a:r>
              <a:rPr lang="zh-CN" altLang="en-US" sz="3600" dirty="0" smtClean="0"/>
              <a:t>水疗服务基本知识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5.1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grpSp>
        <p:nvGrpSpPr>
          <p:cNvPr id="60" name="组合 59"/>
          <p:cNvGrpSpPr/>
          <p:nvPr>
            <p:custDataLst>
              <p:tags r:id="rId2"/>
            </p:custDataLst>
          </p:nvPr>
        </p:nvGrpSpPr>
        <p:grpSpPr>
          <a:xfrm>
            <a:off x="1612573" y="3354331"/>
            <a:ext cx="5368291" cy="703660"/>
            <a:chOff x="826350" y="3169425"/>
            <a:chExt cx="4471969" cy="585343"/>
          </a:xfrm>
        </p:grpSpPr>
        <p:sp>
          <p:nvSpPr>
            <p:cNvPr id="61" name="MH_Other_1"/>
            <p:cNvSpPr/>
            <p:nvPr>
              <p:custDataLst>
                <p:tags r:id="rId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2" name="MH_SubTitle_1"/>
            <p:cNvSpPr/>
            <p:nvPr>
              <p:custDataLst>
                <p:tags r:id="rId4"/>
              </p:custDataLst>
            </p:nvPr>
          </p:nvSpPr>
          <p:spPr>
            <a:xfrm>
              <a:off x="1536766" y="3196893"/>
              <a:ext cx="3761553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en-US" altLang="zh-CN" sz="2400" kern="0" dirty="0">
                  <a:solidFill>
                    <a:schemeClr val="tx1"/>
                  </a:solidFill>
                </a:rPr>
                <a:t>SPA</a:t>
              </a:r>
              <a:r>
                <a:rPr lang="zh-CN" altLang="en-US" sz="2400" kern="0" dirty="0">
                  <a:solidFill>
                    <a:schemeClr val="tx1"/>
                  </a:solidFill>
                </a:rPr>
                <a:t>的种类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1741170" y="354012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5.1.2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13" name="组合 12"/>
          <p:cNvGrpSpPr/>
          <p:nvPr>
            <p:custDataLst>
              <p:tags r:id="rId5"/>
            </p:custDataLst>
          </p:nvPr>
        </p:nvGrpSpPr>
        <p:grpSpPr>
          <a:xfrm>
            <a:off x="2771617" y="4038950"/>
            <a:ext cx="2625689" cy="485106"/>
            <a:chOff x="1526620" y="3163435"/>
            <a:chExt cx="3028020" cy="765850"/>
          </a:xfrm>
        </p:grpSpPr>
        <p:sp>
          <p:nvSpPr>
            <p:cNvPr id="14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饭店机度假村型</a:t>
              </a:r>
              <a:r>
                <a:rPr lang="en-US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SPA</a:t>
              </a:r>
              <a:endParaRPr lang="en-US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8" name="组合 27"/>
          <p:cNvGrpSpPr/>
          <p:nvPr>
            <p:custDataLst>
              <p:tags r:id="rId9"/>
            </p:custDataLst>
          </p:nvPr>
        </p:nvGrpSpPr>
        <p:grpSpPr>
          <a:xfrm>
            <a:off x="5948355" y="4038406"/>
            <a:ext cx="2561479" cy="2161156"/>
            <a:chOff x="-2234464" y="4824797"/>
            <a:chExt cx="3299025" cy="3413952"/>
          </a:xfrm>
        </p:grpSpPr>
        <p:sp>
          <p:nvSpPr>
            <p:cNvPr id="29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美容型</a:t>
              </a:r>
              <a:r>
                <a:rPr lang="en-US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SPA</a:t>
              </a:r>
              <a:endParaRPr lang="en-US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5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38" name="MH_Other_3"/>
            <p:cNvSpPr/>
            <p:nvPr>
              <p:custDataLst>
                <p:tags r:id="rId13"/>
              </p:custDataLst>
            </p:nvPr>
          </p:nvSpPr>
          <p:spPr>
            <a:xfrm rot="16200000">
              <a:off x="-2013169" y="7831141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sp>
        <p:nvSpPr>
          <p:cNvPr id="39" name="MH_Other_5"/>
          <p:cNvSpPr/>
          <p:nvPr>
            <p:custDataLst>
              <p:tags r:id="rId14"/>
            </p:custDataLst>
          </p:nvPr>
        </p:nvSpPr>
        <p:spPr>
          <a:xfrm rot="16200000">
            <a:off x="6082340" y="5461915"/>
            <a:ext cx="163184" cy="552436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600"/>
          </a:p>
        </p:txBody>
      </p:sp>
      <p:grpSp>
        <p:nvGrpSpPr>
          <p:cNvPr id="40" name="组合 39"/>
          <p:cNvGrpSpPr/>
          <p:nvPr>
            <p:custDataLst>
              <p:tags r:id="rId15"/>
            </p:custDataLst>
          </p:nvPr>
        </p:nvGrpSpPr>
        <p:grpSpPr>
          <a:xfrm>
            <a:off x="2791216" y="4692985"/>
            <a:ext cx="2625659" cy="485106"/>
            <a:chOff x="1526651" y="4915410"/>
            <a:chExt cx="3027989" cy="765852"/>
          </a:xfrm>
        </p:grpSpPr>
        <p:sp>
          <p:nvSpPr>
            <p:cNvPr id="46" name="MH_Text_3"/>
            <p:cNvSpPr/>
            <p:nvPr>
              <p:custDataLst>
                <p:tags r:id="rId16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俱乐部型</a:t>
              </a:r>
              <a:r>
                <a:rPr lang="en-US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SPA</a:t>
              </a:r>
              <a:endParaRPr lang="en-US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MH_SubTitle_3"/>
            <p:cNvSpPr/>
            <p:nvPr>
              <p:custDataLst>
                <p:tags r:id="rId17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8" name="MH_Other_4"/>
            <p:cNvSpPr/>
            <p:nvPr>
              <p:custDataLst>
                <p:tags r:id="rId18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sp>
        <p:nvSpPr>
          <p:cNvPr id="49" name="MH_Other_5"/>
          <p:cNvSpPr/>
          <p:nvPr>
            <p:custDataLst>
              <p:tags r:id="rId19"/>
            </p:custDataLst>
          </p:nvPr>
        </p:nvSpPr>
        <p:spPr>
          <a:xfrm rot="16200000">
            <a:off x="6091865" y="5452391"/>
            <a:ext cx="163184" cy="552436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600"/>
          </a:p>
        </p:txBody>
      </p:sp>
      <p:grpSp>
        <p:nvGrpSpPr>
          <p:cNvPr id="50" name="组合 49"/>
          <p:cNvGrpSpPr/>
          <p:nvPr>
            <p:custDataLst>
              <p:tags r:id="rId20"/>
            </p:custDataLst>
          </p:nvPr>
        </p:nvGrpSpPr>
        <p:grpSpPr>
          <a:xfrm>
            <a:off x="5947458" y="4678204"/>
            <a:ext cx="2562160" cy="499384"/>
            <a:chOff x="768257" y="5623670"/>
            <a:chExt cx="2369571" cy="769260"/>
          </a:xfrm>
        </p:grpSpPr>
        <p:sp>
          <p:nvSpPr>
            <p:cNvPr id="51" name="MH_Text_4"/>
            <p:cNvSpPr/>
            <p:nvPr>
              <p:custDataLst>
                <p:tags r:id="rId21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都会型</a:t>
              </a:r>
              <a:r>
                <a:rPr lang="en-US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SPA</a:t>
              </a:r>
              <a:endParaRPr lang="en-US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MH_SubTitle_4"/>
            <p:cNvSpPr/>
            <p:nvPr>
              <p:custDataLst>
                <p:tags r:id="rId22"/>
              </p:custDataLst>
            </p:nvPr>
          </p:nvSpPr>
          <p:spPr>
            <a:xfrm>
              <a:off x="768257" y="5627080"/>
              <a:ext cx="46393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3" name="MH_Other_5"/>
            <p:cNvSpPr/>
            <p:nvPr>
              <p:custDataLst>
                <p:tags r:id="rId23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56" name="组合 55"/>
          <p:cNvGrpSpPr/>
          <p:nvPr>
            <p:custDataLst>
              <p:tags r:id="rId24"/>
            </p:custDataLst>
          </p:nvPr>
        </p:nvGrpSpPr>
        <p:grpSpPr>
          <a:xfrm>
            <a:off x="2771531" y="5339960"/>
            <a:ext cx="2625659" cy="499115"/>
            <a:chOff x="1526651" y="4697813"/>
            <a:chExt cx="3027989" cy="787968"/>
          </a:xfrm>
        </p:grpSpPr>
        <p:sp>
          <p:nvSpPr>
            <p:cNvPr id="57" name="MH_Text_3"/>
            <p:cNvSpPr/>
            <p:nvPr>
              <p:custDataLst>
                <p:tags r:id="rId25"/>
              </p:custDataLst>
            </p:nvPr>
          </p:nvSpPr>
          <p:spPr>
            <a:xfrm>
              <a:off x="1526651" y="4720377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温泉型</a:t>
              </a:r>
              <a:r>
                <a:rPr lang="en-US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SPA</a:t>
              </a:r>
              <a:endParaRPr lang="en-US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MH_SubTitle_3"/>
            <p:cNvSpPr/>
            <p:nvPr>
              <p:custDataLst>
                <p:tags r:id="rId26"/>
              </p:custDataLst>
            </p:nvPr>
          </p:nvSpPr>
          <p:spPr>
            <a:xfrm>
              <a:off x="3982395" y="4704892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rgbClr val="14CD68"/>
                </a:gs>
                <a:gs pos="100000">
                  <a:srgbClr val="0B6E38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05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9" name="MH_Other_4"/>
            <p:cNvSpPr/>
            <p:nvPr>
              <p:custDataLst>
                <p:tags r:id="rId27"/>
              </p:custDataLst>
            </p:nvPr>
          </p:nvSpPr>
          <p:spPr>
            <a:xfrm rot="16200000">
              <a:off x="4096966" y="454847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2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543358" y="2193551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en-US" altLang="zh-CN" sz="2400" kern="0" dirty="0">
                  <a:solidFill>
                    <a:schemeClr val="tx1"/>
                  </a:solidFill>
                </a:rPr>
                <a:t>SPA</a:t>
              </a:r>
              <a:r>
                <a:rPr lang="zh-CN" altLang="en-US" sz="2400" kern="0" dirty="0">
                  <a:solidFill>
                    <a:schemeClr val="tx1"/>
                  </a:solidFill>
                </a:rPr>
                <a:t>温泉水疗项目类别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 smtClean="0"/>
              <a:t>SPA</a:t>
            </a:r>
            <a:r>
              <a:rPr lang="zh-CN" altLang="en-US" sz="3600" dirty="0" smtClean="0"/>
              <a:t>水疗服务基本知识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5.1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71955" y="237934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5.1.5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60" name="组合 59"/>
          <p:cNvGrpSpPr/>
          <p:nvPr>
            <p:custDataLst>
              <p:tags r:id="rId5"/>
            </p:custDataLst>
          </p:nvPr>
        </p:nvGrpSpPr>
        <p:grpSpPr>
          <a:xfrm>
            <a:off x="1612573" y="4564006"/>
            <a:ext cx="5368291" cy="703660"/>
            <a:chOff x="826350" y="3169425"/>
            <a:chExt cx="4471969" cy="585343"/>
          </a:xfrm>
        </p:grpSpPr>
        <p:sp>
          <p:nvSpPr>
            <p:cNvPr id="61" name="MH_Other_1"/>
            <p:cNvSpPr/>
            <p:nvPr>
              <p:custDataLst>
                <p:tags r:id="rId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2" name="MH_SubTitle_1"/>
            <p:cNvSpPr/>
            <p:nvPr>
              <p:custDataLst>
                <p:tags r:id="rId7"/>
              </p:custDataLst>
            </p:nvPr>
          </p:nvSpPr>
          <p:spPr>
            <a:xfrm>
              <a:off x="1536766" y="3196893"/>
              <a:ext cx="3761553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en-US" altLang="zh-CN" sz="2400" kern="0" dirty="0">
                  <a:solidFill>
                    <a:schemeClr val="tx1"/>
                  </a:solidFill>
                </a:rPr>
                <a:t>SPA</a:t>
              </a:r>
              <a:r>
                <a:rPr lang="zh-CN" altLang="en-US" sz="2400" kern="0" dirty="0">
                  <a:solidFill>
                    <a:schemeClr val="tx1"/>
                  </a:solidFill>
                </a:rPr>
                <a:t>水疗常用术语的中英文对照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1741170" y="474980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5.1.6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13" name="组合 12"/>
          <p:cNvGrpSpPr/>
          <p:nvPr>
            <p:custDataLst>
              <p:tags r:id="rId8"/>
            </p:custDataLst>
          </p:nvPr>
        </p:nvGrpSpPr>
        <p:grpSpPr>
          <a:xfrm>
            <a:off x="2639537" y="3083275"/>
            <a:ext cx="2625689" cy="485106"/>
            <a:chOff x="1526620" y="3163435"/>
            <a:chExt cx="3028020" cy="765850"/>
          </a:xfrm>
        </p:grpSpPr>
        <p:sp>
          <p:nvSpPr>
            <p:cNvPr id="14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中药沐浴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7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8" name="组合 27"/>
          <p:cNvGrpSpPr/>
          <p:nvPr>
            <p:custDataLst>
              <p:tags r:id="rId12"/>
            </p:custDataLst>
          </p:nvPr>
        </p:nvGrpSpPr>
        <p:grpSpPr>
          <a:xfrm>
            <a:off x="5816275" y="3082731"/>
            <a:ext cx="2561479" cy="485106"/>
            <a:chOff x="-2234464" y="4824797"/>
            <a:chExt cx="3299025" cy="766316"/>
          </a:xfrm>
        </p:grpSpPr>
        <p:sp>
          <p:nvSpPr>
            <p:cNvPr id="29" name="MH_Text_2"/>
            <p:cNvSpPr/>
            <p:nvPr>
              <p:custDataLst>
                <p:tags r:id="rId13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鲜花沐浴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MH_SubTitle_2"/>
            <p:cNvSpPr/>
            <p:nvPr>
              <p:custDataLst>
                <p:tags r:id="rId14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5" name="MH_Other_3"/>
            <p:cNvSpPr/>
            <p:nvPr>
              <p:custDataLst>
                <p:tags r:id="rId15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40" name="组合 39"/>
          <p:cNvGrpSpPr/>
          <p:nvPr>
            <p:custDataLst>
              <p:tags r:id="rId16"/>
            </p:custDataLst>
          </p:nvPr>
        </p:nvGrpSpPr>
        <p:grpSpPr>
          <a:xfrm>
            <a:off x="2659136" y="3737310"/>
            <a:ext cx="2625659" cy="485106"/>
            <a:chOff x="1526651" y="4915410"/>
            <a:chExt cx="3027989" cy="765852"/>
          </a:xfrm>
        </p:grpSpPr>
        <p:sp>
          <p:nvSpPr>
            <p:cNvPr id="46" name="MH_Text_3"/>
            <p:cNvSpPr/>
            <p:nvPr>
              <p:custDataLst>
                <p:tags r:id="rId17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香汤沐浴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MH_SubTitle_3"/>
            <p:cNvSpPr/>
            <p:nvPr>
              <p:custDataLst>
                <p:tags r:id="rId18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8" name="MH_Other_4"/>
            <p:cNvSpPr/>
            <p:nvPr>
              <p:custDataLst>
                <p:tags r:id="rId19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2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543358" y="2193551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桑拿浴概述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 smtClean="0"/>
              <a:t>桑拿浴服务基本知识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5.2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71955" y="237934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5.2.1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60" name="组合 59"/>
          <p:cNvGrpSpPr/>
          <p:nvPr>
            <p:custDataLst>
              <p:tags r:id="rId5"/>
            </p:custDataLst>
          </p:nvPr>
        </p:nvGrpSpPr>
        <p:grpSpPr>
          <a:xfrm>
            <a:off x="1612573" y="3659131"/>
            <a:ext cx="5368291" cy="703660"/>
            <a:chOff x="826350" y="3169425"/>
            <a:chExt cx="4471969" cy="585343"/>
          </a:xfrm>
        </p:grpSpPr>
        <p:sp>
          <p:nvSpPr>
            <p:cNvPr id="61" name="MH_Other_1"/>
            <p:cNvSpPr/>
            <p:nvPr>
              <p:custDataLst>
                <p:tags r:id="rId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2" name="MH_SubTitle_1"/>
            <p:cNvSpPr/>
            <p:nvPr>
              <p:custDataLst>
                <p:tags r:id="rId7"/>
              </p:custDataLst>
            </p:nvPr>
          </p:nvSpPr>
          <p:spPr>
            <a:xfrm>
              <a:off x="1536766" y="3196893"/>
              <a:ext cx="3761553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桑拿浴的功效与益处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1741170" y="384492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5.2.2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13" name="组合 12"/>
          <p:cNvGrpSpPr/>
          <p:nvPr>
            <p:custDataLst>
              <p:tags r:id="rId8"/>
            </p:custDataLst>
          </p:nvPr>
        </p:nvGrpSpPr>
        <p:grpSpPr>
          <a:xfrm>
            <a:off x="2045335" y="4837430"/>
            <a:ext cx="3345815" cy="485140"/>
            <a:chOff x="973352" y="3163435"/>
            <a:chExt cx="3581288" cy="765850"/>
          </a:xfrm>
        </p:grpSpPr>
        <p:sp>
          <p:nvSpPr>
            <p:cNvPr id="14" name="MH_Text_1"/>
            <p:cNvSpPr/>
            <p:nvPr>
              <p:custDataLst>
                <p:tags r:id="rId9"/>
              </p:custDataLst>
            </p:nvPr>
          </p:nvSpPr>
          <p:spPr>
            <a:xfrm>
              <a:off x="973352" y="3163435"/>
              <a:ext cx="3581288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桑拿浴具有良好的保健作用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7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8" name="组合 27"/>
          <p:cNvGrpSpPr/>
          <p:nvPr>
            <p:custDataLst>
              <p:tags r:id="rId12"/>
            </p:custDataLst>
          </p:nvPr>
        </p:nvGrpSpPr>
        <p:grpSpPr>
          <a:xfrm>
            <a:off x="5594025" y="4836601"/>
            <a:ext cx="3671570" cy="485140"/>
            <a:chOff x="-2420932" y="4824797"/>
            <a:chExt cx="4728753" cy="766370"/>
          </a:xfrm>
        </p:grpSpPr>
        <p:sp>
          <p:nvSpPr>
            <p:cNvPr id="29" name="MH_Text_2"/>
            <p:cNvSpPr/>
            <p:nvPr>
              <p:custDataLst>
                <p:tags r:id="rId13"/>
              </p:custDataLst>
            </p:nvPr>
          </p:nvSpPr>
          <p:spPr>
            <a:xfrm flipH="1">
              <a:off x="-2420932" y="4825800"/>
              <a:ext cx="4728753" cy="76536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桑拿浴针对相关疾病具有治疗作用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MH_SubTitle_2"/>
            <p:cNvSpPr/>
            <p:nvPr>
              <p:custDataLst>
                <p:tags r:id="rId14"/>
              </p:custDataLst>
            </p:nvPr>
          </p:nvSpPr>
          <p:spPr>
            <a:xfrm>
              <a:off x="-2420129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5" name="MH_Other_3"/>
            <p:cNvSpPr/>
            <p:nvPr>
              <p:custDataLst>
                <p:tags r:id="rId15"/>
              </p:custDataLst>
            </p:nvPr>
          </p:nvSpPr>
          <p:spPr>
            <a:xfrm rot="16200000">
              <a:off x="-2245442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1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543358" y="2193551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桑拿浴的分类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 smtClean="0"/>
              <a:t>桑拿浴服务基本知识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5.2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71955" y="237934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5.2.3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60" name="组合 59"/>
          <p:cNvGrpSpPr/>
          <p:nvPr>
            <p:custDataLst>
              <p:tags r:id="rId5"/>
            </p:custDataLst>
          </p:nvPr>
        </p:nvGrpSpPr>
        <p:grpSpPr>
          <a:xfrm>
            <a:off x="1612573" y="3659131"/>
            <a:ext cx="5368291" cy="703660"/>
            <a:chOff x="826350" y="3169425"/>
            <a:chExt cx="4471969" cy="585343"/>
          </a:xfrm>
        </p:grpSpPr>
        <p:sp>
          <p:nvSpPr>
            <p:cNvPr id="61" name="MH_Other_1"/>
            <p:cNvSpPr/>
            <p:nvPr>
              <p:custDataLst>
                <p:tags r:id="rId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2" name="MH_SubTitle_1"/>
            <p:cNvSpPr/>
            <p:nvPr>
              <p:custDataLst>
                <p:tags r:id="rId7"/>
              </p:custDataLst>
            </p:nvPr>
          </p:nvSpPr>
          <p:spPr>
            <a:xfrm>
              <a:off x="1536766" y="3196893"/>
              <a:ext cx="3761553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桑拿浴的衍生项目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1741170" y="384492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5.2.4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8"/>
            </p:custDataLst>
          </p:nvPr>
        </p:nvGrpSpPr>
        <p:grpSpPr>
          <a:xfrm>
            <a:off x="2639537" y="3026125"/>
            <a:ext cx="2625689" cy="485106"/>
            <a:chOff x="1526620" y="3163435"/>
            <a:chExt cx="3028020" cy="765850"/>
          </a:xfrm>
        </p:grpSpPr>
        <p:sp>
          <p:nvSpPr>
            <p:cNvPr id="4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干桑拿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6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1" name="组合 10"/>
          <p:cNvGrpSpPr/>
          <p:nvPr>
            <p:custDataLst>
              <p:tags r:id="rId12"/>
            </p:custDataLst>
          </p:nvPr>
        </p:nvGrpSpPr>
        <p:grpSpPr>
          <a:xfrm>
            <a:off x="5816275" y="3025581"/>
            <a:ext cx="2561479" cy="485106"/>
            <a:chOff x="-2234464" y="4824797"/>
            <a:chExt cx="3299025" cy="766316"/>
          </a:xfrm>
        </p:grpSpPr>
        <p:sp>
          <p:nvSpPr>
            <p:cNvPr id="12" name="MH_Text_2"/>
            <p:cNvSpPr/>
            <p:nvPr>
              <p:custDataLst>
                <p:tags r:id="rId13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湿桑拿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2"/>
            <p:cNvSpPr/>
            <p:nvPr>
              <p:custDataLst>
                <p:tags r:id="rId14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9" name="MH_Other_3"/>
            <p:cNvSpPr/>
            <p:nvPr>
              <p:custDataLst>
                <p:tags r:id="rId15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0" name="组合 19"/>
          <p:cNvGrpSpPr/>
          <p:nvPr>
            <p:custDataLst>
              <p:tags r:id="rId16"/>
            </p:custDataLst>
          </p:nvPr>
        </p:nvGrpSpPr>
        <p:grpSpPr>
          <a:xfrm>
            <a:off x="2667477" y="4654900"/>
            <a:ext cx="2625689" cy="485106"/>
            <a:chOff x="1526620" y="3163435"/>
            <a:chExt cx="3028020" cy="765850"/>
          </a:xfrm>
        </p:grpSpPr>
        <p:sp>
          <p:nvSpPr>
            <p:cNvPr id="21" name="MH_Text_1"/>
            <p:cNvSpPr/>
            <p:nvPr>
              <p:custDataLst>
                <p:tags r:id="rId17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冲浪浴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MH_SubTitle_1"/>
            <p:cNvSpPr/>
            <p:nvPr>
              <p:custDataLst>
                <p:tags r:id="rId18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3" name="MH_Other_2"/>
            <p:cNvSpPr/>
            <p:nvPr>
              <p:custDataLst>
                <p:tags r:id="rId19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6" name="组合 35"/>
          <p:cNvGrpSpPr/>
          <p:nvPr>
            <p:custDataLst>
              <p:tags r:id="rId20"/>
            </p:custDataLst>
          </p:nvPr>
        </p:nvGrpSpPr>
        <p:grpSpPr>
          <a:xfrm>
            <a:off x="5844215" y="4654356"/>
            <a:ext cx="2542540" cy="485140"/>
            <a:chOff x="-2234464" y="4824797"/>
            <a:chExt cx="3274633" cy="766370"/>
          </a:xfrm>
        </p:grpSpPr>
        <p:sp>
          <p:nvSpPr>
            <p:cNvPr id="37" name="MH_Text_2"/>
            <p:cNvSpPr/>
            <p:nvPr>
              <p:custDataLst>
                <p:tags r:id="rId21"/>
              </p:custDataLst>
            </p:nvPr>
          </p:nvSpPr>
          <p:spPr>
            <a:xfrm flipH="1">
              <a:off x="-2234464" y="4825800"/>
              <a:ext cx="3274633" cy="76536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蒸汽喷淋花洒浴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MH_SubTitle_2"/>
            <p:cNvSpPr/>
            <p:nvPr>
              <p:custDataLst>
                <p:tags r:id="rId22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9" name="MH_Other_3"/>
            <p:cNvSpPr/>
            <p:nvPr>
              <p:custDataLst>
                <p:tags r:id="rId23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40" name="组合 39"/>
          <p:cNvGrpSpPr/>
          <p:nvPr>
            <p:custDataLst>
              <p:tags r:id="rId24"/>
            </p:custDataLst>
          </p:nvPr>
        </p:nvGrpSpPr>
        <p:grpSpPr>
          <a:xfrm>
            <a:off x="2668026" y="5293695"/>
            <a:ext cx="2625659" cy="485106"/>
            <a:chOff x="1526651" y="4915410"/>
            <a:chExt cx="3027989" cy="765852"/>
          </a:xfrm>
        </p:grpSpPr>
        <p:sp>
          <p:nvSpPr>
            <p:cNvPr id="41" name="MH_Text_3"/>
            <p:cNvSpPr/>
            <p:nvPr>
              <p:custDataLst>
                <p:tags r:id="rId25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光波浴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MH_SubTitle_3"/>
            <p:cNvSpPr/>
            <p:nvPr>
              <p:custDataLst>
                <p:tags r:id="rId26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3" name="MH_Other_4"/>
            <p:cNvSpPr/>
            <p:nvPr>
              <p:custDataLst>
                <p:tags r:id="rId27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44" name="组合 43"/>
          <p:cNvGrpSpPr/>
          <p:nvPr>
            <p:custDataLst>
              <p:tags r:id="rId28"/>
            </p:custDataLst>
          </p:nvPr>
        </p:nvGrpSpPr>
        <p:grpSpPr>
          <a:xfrm>
            <a:off x="5824268" y="5278914"/>
            <a:ext cx="2562160" cy="499384"/>
            <a:chOff x="768257" y="5623670"/>
            <a:chExt cx="2369571" cy="769260"/>
          </a:xfrm>
        </p:grpSpPr>
        <p:sp>
          <p:nvSpPr>
            <p:cNvPr id="45" name="MH_Text_4"/>
            <p:cNvSpPr/>
            <p:nvPr>
              <p:custDataLst>
                <p:tags r:id="rId29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再生浴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MH_SubTitle_4"/>
            <p:cNvSpPr/>
            <p:nvPr>
              <p:custDataLst>
                <p:tags r:id="rId30"/>
              </p:custDataLst>
            </p:nvPr>
          </p:nvSpPr>
          <p:spPr>
            <a:xfrm>
              <a:off x="768257" y="5627080"/>
              <a:ext cx="46393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7" name="MH_Other_5"/>
            <p:cNvSpPr/>
            <p:nvPr>
              <p:custDataLst>
                <p:tags r:id="rId31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3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543358" y="2193551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桑拿浴的设施与设备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 smtClean="0"/>
              <a:t>桑拿浴服务基本知识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5.2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71955" y="237934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5.2.5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60" name="组合 59"/>
          <p:cNvGrpSpPr/>
          <p:nvPr>
            <p:custDataLst>
              <p:tags r:id="rId5"/>
            </p:custDataLst>
          </p:nvPr>
        </p:nvGrpSpPr>
        <p:grpSpPr>
          <a:xfrm>
            <a:off x="1617653" y="5426971"/>
            <a:ext cx="5368291" cy="703660"/>
            <a:chOff x="826350" y="3169425"/>
            <a:chExt cx="4471969" cy="585343"/>
          </a:xfrm>
        </p:grpSpPr>
        <p:sp>
          <p:nvSpPr>
            <p:cNvPr id="61" name="MH_Other_1"/>
            <p:cNvSpPr/>
            <p:nvPr>
              <p:custDataLst>
                <p:tags r:id="rId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2" name="MH_SubTitle_1"/>
            <p:cNvSpPr/>
            <p:nvPr>
              <p:custDataLst>
                <p:tags r:id="rId7"/>
              </p:custDataLst>
            </p:nvPr>
          </p:nvSpPr>
          <p:spPr>
            <a:xfrm>
              <a:off x="1536766" y="3196893"/>
              <a:ext cx="3761553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桑拿浴常用术语的中英文对照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1746250" y="561276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5.2.7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8"/>
            </p:custDataLst>
          </p:nvPr>
        </p:nvGrpSpPr>
        <p:grpSpPr>
          <a:xfrm>
            <a:off x="2639537" y="3026125"/>
            <a:ext cx="2625689" cy="485106"/>
            <a:chOff x="1526620" y="3163435"/>
            <a:chExt cx="3028020" cy="765850"/>
          </a:xfrm>
        </p:grpSpPr>
        <p:sp>
          <p:nvSpPr>
            <p:cNvPr id="4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桑拿房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6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1" name="组合 10"/>
          <p:cNvGrpSpPr/>
          <p:nvPr>
            <p:custDataLst>
              <p:tags r:id="rId12"/>
            </p:custDataLst>
          </p:nvPr>
        </p:nvGrpSpPr>
        <p:grpSpPr>
          <a:xfrm>
            <a:off x="5816275" y="3025581"/>
            <a:ext cx="2561479" cy="485106"/>
            <a:chOff x="-2234464" y="4824797"/>
            <a:chExt cx="3299025" cy="766316"/>
          </a:xfrm>
        </p:grpSpPr>
        <p:sp>
          <p:nvSpPr>
            <p:cNvPr id="12" name="MH_Text_2"/>
            <p:cNvSpPr/>
            <p:nvPr>
              <p:custDataLst>
                <p:tags r:id="rId13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专用音响设备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2"/>
            <p:cNvSpPr/>
            <p:nvPr>
              <p:custDataLst>
                <p:tags r:id="rId14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9" name="MH_Other_3"/>
            <p:cNvSpPr/>
            <p:nvPr>
              <p:custDataLst>
                <p:tags r:id="rId15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3" name="组合 12"/>
          <p:cNvGrpSpPr/>
          <p:nvPr>
            <p:custDataLst>
              <p:tags r:id="rId16"/>
            </p:custDataLst>
          </p:nvPr>
        </p:nvGrpSpPr>
        <p:grpSpPr>
          <a:xfrm>
            <a:off x="2649611" y="3701750"/>
            <a:ext cx="2625659" cy="485106"/>
            <a:chOff x="1526651" y="4915410"/>
            <a:chExt cx="3027989" cy="765852"/>
          </a:xfrm>
        </p:grpSpPr>
        <p:sp>
          <p:nvSpPr>
            <p:cNvPr id="14" name="MH_Text_3"/>
            <p:cNvSpPr/>
            <p:nvPr>
              <p:custDataLst>
                <p:tags r:id="rId17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桑拿石与桑拿炉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MH_SubTitle_3"/>
            <p:cNvSpPr/>
            <p:nvPr>
              <p:custDataLst>
                <p:tags r:id="rId18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7" name="MH_Other_4"/>
            <p:cNvSpPr/>
            <p:nvPr>
              <p:custDataLst>
                <p:tags r:id="rId19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4" name="组合 23"/>
          <p:cNvGrpSpPr/>
          <p:nvPr>
            <p:custDataLst>
              <p:tags r:id="rId20"/>
            </p:custDataLst>
          </p:nvPr>
        </p:nvGrpSpPr>
        <p:grpSpPr>
          <a:xfrm>
            <a:off x="5805853" y="3686969"/>
            <a:ext cx="2562160" cy="499384"/>
            <a:chOff x="768257" y="5623670"/>
            <a:chExt cx="2369571" cy="769260"/>
          </a:xfrm>
        </p:grpSpPr>
        <p:sp>
          <p:nvSpPr>
            <p:cNvPr id="25" name="MH_Text_4"/>
            <p:cNvSpPr/>
            <p:nvPr>
              <p:custDataLst>
                <p:tags r:id="rId21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桑拿木桶和木勺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MH_SubTitle_4"/>
            <p:cNvSpPr/>
            <p:nvPr>
              <p:custDataLst>
                <p:tags r:id="rId22"/>
              </p:custDataLst>
            </p:nvPr>
          </p:nvSpPr>
          <p:spPr>
            <a:xfrm>
              <a:off x="768257" y="5627080"/>
              <a:ext cx="46393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5"/>
            <p:cNvSpPr/>
            <p:nvPr>
              <p:custDataLst>
                <p:tags r:id="rId23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8" name="组合 27"/>
          <p:cNvGrpSpPr/>
          <p:nvPr>
            <p:custDataLst>
              <p:tags r:id="rId24"/>
            </p:custDataLst>
          </p:nvPr>
        </p:nvGrpSpPr>
        <p:grpSpPr>
          <a:xfrm>
            <a:off x="1618288" y="4461771"/>
            <a:ext cx="5368291" cy="703660"/>
            <a:chOff x="826350" y="3169425"/>
            <a:chExt cx="4471969" cy="585343"/>
          </a:xfrm>
        </p:grpSpPr>
        <p:sp>
          <p:nvSpPr>
            <p:cNvPr id="29" name="MH_Other_1"/>
            <p:cNvSpPr/>
            <p:nvPr>
              <p:custDataLst>
                <p:tags r:id="rId2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0" name="MH_SubTitle_1"/>
            <p:cNvSpPr/>
            <p:nvPr>
              <p:custDataLst>
                <p:tags r:id="rId26"/>
              </p:custDataLst>
            </p:nvPr>
          </p:nvSpPr>
          <p:spPr>
            <a:xfrm>
              <a:off x="1536766" y="3196893"/>
              <a:ext cx="3761553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桑拿洗浴时的注意事项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746885" y="464756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5.2.6</a:t>
            </a:r>
            <a:endParaRPr lang="en-US" altLang="zh-CN" b="1" dirty="0">
              <a:solidFill>
                <a:schemeClr val="tx1"/>
              </a:solidFill>
            </a:endParaRPr>
          </a:p>
        </p:txBody>
      </p:sp>
    </p:spTree>
    <p:custDataLst>
      <p:tags r:id="rId2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543358" y="2193551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保健按摩知识概述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 smtClean="0"/>
              <a:t>保健按摩服务基本知识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5.3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71955" y="237934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5.3.1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5"/>
            </p:custDataLst>
          </p:nvPr>
        </p:nvGrpSpPr>
        <p:grpSpPr>
          <a:xfrm>
            <a:off x="2639537" y="4064350"/>
            <a:ext cx="2625689" cy="485106"/>
            <a:chOff x="1526620" y="3163435"/>
            <a:chExt cx="3028020" cy="765850"/>
          </a:xfrm>
        </p:grpSpPr>
        <p:sp>
          <p:nvSpPr>
            <p:cNvPr id="4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提高机体免疫力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6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1" name="组合 10"/>
          <p:cNvGrpSpPr/>
          <p:nvPr>
            <p:custDataLst>
              <p:tags r:id="rId9"/>
            </p:custDataLst>
          </p:nvPr>
        </p:nvGrpSpPr>
        <p:grpSpPr>
          <a:xfrm>
            <a:off x="5816275" y="4063806"/>
            <a:ext cx="2561479" cy="485106"/>
            <a:chOff x="-2234464" y="4824797"/>
            <a:chExt cx="3299025" cy="766316"/>
          </a:xfrm>
        </p:grpSpPr>
        <p:sp>
          <p:nvSpPr>
            <p:cNvPr id="12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加强肌肉的弹性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9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3" name="组合 12"/>
          <p:cNvGrpSpPr/>
          <p:nvPr>
            <p:custDataLst>
              <p:tags r:id="rId13"/>
            </p:custDataLst>
          </p:nvPr>
        </p:nvGrpSpPr>
        <p:grpSpPr>
          <a:xfrm>
            <a:off x="2649611" y="4739975"/>
            <a:ext cx="2625659" cy="485106"/>
            <a:chOff x="1526651" y="4915410"/>
            <a:chExt cx="3027989" cy="765852"/>
          </a:xfrm>
        </p:grpSpPr>
        <p:sp>
          <p:nvSpPr>
            <p:cNvPr id="14" name="MH_Text_3"/>
            <p:cNvSpPr/>
            <p:nvPr>
              <p:custDataLst>
                <p:tags r:id="rId14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振奋精神，消除疲劳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MH_SubTitle_3"/>
            <p:cNvSpPr/>
            <p:nvPr>
              <p:custDataLst>
                <p:tags r:id="rId15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7" name="MH_Other_4"/>
            <p:cNvSpPr/>
            <p:nvPr>
              <p:custDataLst>
                <p:tags r:id="rId16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4" name="组合 23"/>
          <p:cNvGrpSpPr/>
          <p:nvPr>
            <p:custDataLst>
              <p:tags r:id="rId17"/>
            </p:custDataLst>
          </p:nvPr>
        </p:nvGrpSpPr>
        <p:grpSpPr>
          <a:xfrm>
            <a:off x="5805853" y="4725194"/>
            <a:ext cx="2562160" cy="499384"/>
            <a:chOff x="768257" y="5623670"/>
            <a:chExt cx="2369571" cy="769260"/>
          </a:xfrm>
        </p:grpSpPr>
        <p:sp>
          <p:nvSpPr>
            <p:cNvPr id="25" name="MH_Text_4"/>
            <p:cNvSpPr/>
            <p:nvPr>
              <p:custDataLst>
                <p:tags r:id="rId18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塑造健美形体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MH_SubTitle_4"/>
            <p:cNvSpPr/>
            <p:nvPr>
              <p:custDataLst>
                <p:tags r:id="rId19"/>
              </p:custDataLst>
            </p:nvPr>
          </p:nvSpPr>
          <p:spPr>
            <a:xfrm>
              <a:off x="768257" y="5627080"/>
              <a:ext cx="46393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5"/>
            <p:cNvSpPr/>
            <p:nvPr>
              <p:custDataLst>
                <p:tags r:id="rId20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8" name="组合 27"/>
          <p:cNvGrpSpPr/>
          <p:nvPr>
            <p:custDataLst>
              <p:tags r:id="rId21"/>
            </p:custDataLst>
          </p:nvPr>
        </p:nvGrpSpPr>
        <p:grpSpPr>
          <a:xfrm>
            <a:off x="1543358" y="3184151"/>
            <a:ext cx="5368291" cy="703660"/>
            <a:chOff x="826350" y="3169425"/>
            <a:chExt cx="4471969" cy="585343"/>
          </a:xfrm>
        </p:grpSpPr>
        <p:sp>
          <p:nvSpPr>
            <p:cNvPr id="29" name="MH_Other_1"/>
            <p:cNvSpPr/>
            <p:nvPr>
              <p:custDataLst>
                <p:tags r:id="rId2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0" name="MH_SubTitle_1"/>
            <p:cNvSpPr/>
            <p:nvPr>
              <p:custDataLst>
                <p:tags r:id="rId23"/>
              </p:custDataLst>
            </p:nvPr>
          </p:nvSpPr>
          <p:spPr>
            <a:xfrm>
              <a:off x="1536766" y="3196893"/>
              <a:ext cx="3761553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保健按摩的作用和功效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671955" y="336994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5.3.2</a:t>
            </a:r>
            <a:endParaRPr lang="en-US" altLang="zh-CN" b="1" dirty="0">
              <a:solidFill>
                <a:schemeClr val="tx1"/>
              </a:solidFill>
            </a:endParaRPr>
          </a:p>
        </p:txBody>
      </p:sp>
    </p:spTree>
    <p:custDataLst>
      <p:tags r:id="rId2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543358" y="2193551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保健按摩的分类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 smtClean="0"/>
              <a:t>保健按摩服务基本知识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5.3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71955" y="237934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5.3.3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20" name="组合 19"/>
          <p:cNvGrpSpPr/>
          <p:nvPr>
            <p:custDataLst>
              <p:tags r:id="rId5"/>
            </p:custDataLst>
          </p:nvPr>
        </p:nvGrpSpPr>
        <p:grpSpPr>
          <a:xfrm>
            <a:off x="2771617" y="3191225"/>
            <a:ext cx="2625689" cy="485106"/>
            <a:chOff x="1526620" y="3163435"/>
            <a:chExt cx="3028020" cy="765850"/>
          </a:xfrm>
        </p:grpSpPr>
        <p:sp>
          <p:nvSpPr>
            <p:cNvPr id="21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泰式按摩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3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2" name="组合 31"/>
          <p:cNvGrpSpPr/>
          <p:nvPr>
            <p:custDataLst>
              <p:tags r:id="rId9"/>
            </p:custDataLst>
          </p:nvPr>
        </p:nvGrpSpPr>
        <p:grpSpPr>
          <a:xfrm>
            <a:off x="5948355" y="3190681"/>
            <a:ext cx="2597039" cy="2476466"/>
            <a:chOff x="-2234464" y="4824797"/>
            <a:chExt cx="3344824" cy="3912043"/>
          </a:xfrm>
        </p:grpSpPr>
        <p:sp>
          <p:nvSpPr>
            <p:cNvPr id="33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日式按摩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5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36" name="MH_Text_2"/>
            <p:cNvSpPr/>
            <p:nvPr>
              <p:custDataLst>
                <p:tags r:id="rId13"/>
              </p:custDataLst>
            </p:nvPr>
          </p:nvSpPr>
          <p:spPr>
            <a:xfrm flipH="1">
              <a:off x="-2188665" y="7968439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淋巴引流按摩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MH_SubTitle_2"/>
            <p:cNvSpPr/>
            <p:nvPr>
              <p:custDataLst>
                <p:tags r:id="rId14"/>
              </p:custDataLst>
            </p:nvPr>
          </p:nvSpPr>
          <p:spPr>
            <a:xfrm>
              <a:off x="-2187856" y="7970524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rgbClr val="FBFB11"/>
                </a:gs>
                <a:gs pos="100000">
                  <a:srgbClr val="838309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08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8" name="MH_Other_3"/>
            <p:cNvSpPr/>
            <p:nvPr>
              <p:custDataLst>
                <p:tags r:id="rId15"/>
              </p:custDataLst>
            </p:nvPr>
          </p:nvSpPr>
          <p:spPr>
            <a:xfrm rot="16200000">
              <a:off x="-2013169" y="7831141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sp>
        <p:nvSpPr>
          <p:cNvPr id="39" name="MH_Other_5"/>
          <p:cNvSpPr/>
          <p:nvPr>
            <p:custDataLst>
              <p:tags r:id="rId16"/>
            </p:custDataLst>
          </p:nvPr>
        </p:nvSpPr>
        <p:spPr>
          <a:xfrm rot="16200000">
            <a:off x="6082340" y="4614190"/>
            <a:ext cx="163184" cy="552436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600"/>
          </a:p>
        </p:txBody>
      </p:sp>
      <p:grpSp>
        <p:nvGrpSpPr>
          <p:cNvPr id="40" name="组合 39"/>
          <p:cNvGrpSpPr/>
          <p:nvPr>
            <p:custDataLst>
              <p:tags r:id="rId17"/>
            </p:custDataLst>
          </p:nvPr>
        </p:nvGrpSpPr>
        <p:grpSpPr>
          <a:xfrm>
            <a:off x="2791216" y="3845260"/>
            <a:ext cx="2625659" cy="485106"/>
            <a:chOff x="1526651" y="4915410"/>
            <a:chExt cx="3027989" cy="765852"/>
          </a:xfrm>
        </p:grpSpPr>
        <p:sp>
          <p:nvSpPr>
            <p:cNvPr id="46" name="MH_Text_3"/>
            <p:cNvSpPr/>
            <p:nvPr>
              <p:custDataLst>
                <p:tags r:id="rId18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欧式按摩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MH_SubTitle_3"/>
            <p:cNvSpPr/>
            <p:nvPr>
              <p:custDataLst>
                <p:tags r:id="rId19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8" name="MH_Other_4"/>
            <p:cNvSpPr/>
            <p:nvPr>
              <p:custDataLst>
                <p:tags r:id="rId20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sp>
        <p:nvSpPr>
          <p:cNvPr id="49" name="MH_Other_5"/>
          <p:cNvSpPr/>
          <p:nvPr>
            <p:custDataLst>
              <p:tags r:id="rId21"/>
            </p:custDataLst>
          </p:nvPr>
        </p:nvSpPr>
        <p:spPr>
          <a:xfrm rot="16200000">
            <a:off x="6091865" y="4604666"/>
            <a:ext cx="163184" cy="552436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600"/>
          </a:p>
        </p:txBody>
      </p:sp>
      <p:grpSp>
        <p:nvGrpSpPr>
          <p:cNvPr id="50" name="组合 49"/>
          <p:cNvGrpSpPr/>
          <p:nvPr>
            <p:custDataLst>
              <p:tags r:id="rId22"/>
            </p:custDataLst>
          </p:nvPr>
        </p:nvGrpSpPr>
        <p:grpSpPr>
          <a:xfrm>
            <a:off x="5947458" y="3830479"/>
            <a:ext cx="2613594" cy="1160367"/>
            <a:chOff x="768257" y="5623670"/>
            <a:chExt cx="2417139" cy="1787449"/>
          </a:xfrm>
        </p:grpSpPr>
        <p:sp>
          <p:nvSpPr>
            <p:cNvPr id="51" name="MH_Text_4"/>
            <p:cNvSpPr/>
            <p:nvPr>
              <p:custDataLst>
                <p:tags r:id="rId23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中式按摩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MH_SubTitle_4"/>
            <p:cNvSpPr/>
            <p:nvPr>
              <p:custDataLst>
                <p:tags r:id="rId24"/>
              </p:custDataLst>
            </p:nvPr>
          </p:nvSpPr>
          <p:spPr>
            <a:xfrm>
              <a:off x="768257" y="5627080"/>
              <a:ext cx="46393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3" name="MH_Other_5"/>
            <p:cNvSpPr/>
            <p:nvPr>
              <p:custDataLst>
                <p:tags r:id="rId25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54" name="MH_Text_4"/>
            <p:cNvSpPr/>
            <p:nvPr>
              <p:custDataLst>
                <p:tags r:id="rId26"/>
              </p:custDataLst>
            </p:nvPr>
          </p:nvSpPr>
          <p:spPr>
            <a:xfrm flipH="1">
              <a:off x="785288" y="6645269"/>
              <a:ext cx="2400108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港式按摩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MH_SubTitle_4"/>
            <p:cNvSpPr/>
            <p:nvPr>
              <p:custDataLst>
                <p:tags r:id="rId27"/>
              </p:custDataLst>
            </p:nvPr>
          </p:nvSpPr>
          <p:spPr>
            <a:xfrm>
              <a:off x="777066" y="6645264"/>
              <a:ext cx="455709" cy="765850"/>
            </a:xfrm>
            <a:prstGeom prst="ellipse">
              <a:avLst/>
            </a:prstGeom>
            <a:gradFill flip="none" rotWithShape="1">
              <a:gsLst>
                <a:gs pos="0">
                  <a:srgbClr val="FE4444"/>
                </a:gs>
                <a:gs pos="100000">
                  <a:srgbClr val="832B2B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06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6" name="组合 55"/>
          <p:cNvGrpSpPr/>
          <p:nvPr>
            <p:custDataLst>
              <p:tags r:id="rId28"/>
            </p:custDataLst>
          </p:nvPr>
        </p:nvGrpSpPr>
        <p:grpSpPr>
          <a:xfrm>
            <a:off x="2771531" y="4492235"/>
            <a:ext cx="2643840" cy="1174750"/>
            <a:chOff x="1526651" y="4697813"/>
            <a:chExt cx="3048956" cy="1854614"/>
          </a:xfrm>
        </p:grpSpPr>
        <p:sp>
          <p:nvSpPr>
            <p:cNvPr id="57" name="MH_Text_3"/>
            <p:cNvSpPr/>
            <p:nvPr>
              <p:custDataLst>
                <p:tags r:id="rId29"/>
              </p:custDataLst>
            </p:nvPr>
          </p:nvSpPr>
          <p:spPr>
            <a:xfrm>
              <a:off x="1526651" y="4720377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韩式按摩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MH_SubTitle_3"/>
            <p:cNvSpPr/>
            <p:nvPr>
              <p:custDataLst>
                <p:tags r:id="rId30"/>
              </p:custDataLst>
            </p:nvPr>
          </p:nvSpPr>
          <p:spPr>
            <a:xfrm>
              <a:off x="3982395" y="4704892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rgbClr val="14CD68"/>
                </a:gs>
                <a:gs pos="100000">
                  <a:srgbClr val="0B6E38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05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9" name="MH_Other_4"/>
            <p:cNvSpPr/>
            <p:nvPr>
              <p:custDataLst>
                <p:tags r:id="rId31"/>
              </p:custDataLst>
            </p:nvPr>
          </p:nvSpPr>
          <p:spPr>
            <a:xfrm rot="16200000">
              <a:off x="4096966" y="454847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64" name="MH_Text_3"/>
            <p:cNvSpPr/>
            <p:nvPr>
              <p:custDataLst>
                <p:tags r:id="rId32"/>
              </p:custDataLst>
            </p:nvPr>
          </p:nvSpPr>
          <p:spPr>
            <a:xfrm>
              <a:off x="1544226" y="5785020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7030A0"/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足底按摩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MH_SubTitle_3"/>
            <p:cNvSpPr/>
            <p:nvPr>
              <p:custDataLst>
                <p:tags r:id="rId33"/>
              </p:custDataLst>
            </p:nvPr>
          </p:nvSpPr>
          <p:spPr>
            <a:xfrm>
              <a:off x="4000702" y="578657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rgbClr val="7B32B2"/>
                </a:gs>
                <a:gs pos="100000">
                  <a:srgbClr val="401A5D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07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66" name="MH_Other_4"/>
            <p:cNvSpPr/>
            <p:nvPr>
              <p:custDataLst>
                <p:tags r:id="rId34"/>
              </p:custDataLst>
            </p:nvPr>
          </p:nvSpPr>
          <p:spPr>
            <a:xfrm rot="16200000">
              <a:off x="4167999" y="563818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3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543358" y="264122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保健按摩的基本手法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 smtClean="0"/>
              <a:t>保健按摩服务基本知识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5.3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71955" y="282702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5.3.5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20" name="组合 19"/>
          <p:cNvGrpSpPr/>
          <p:nvPr>
            <p:custDataLst>
              <p:tags r:id="rId5"/>
            </p:custDataLst>
          </p:nvPr>
        </p:nvGrpSpPr>
        <p:grpSpPr>
          <a:xfrm>
            <a:off x="2771617" y="3543650"/>
            <a:ext cx="2625689" cy="485106"/>
            <a:chOff x="1526620" y="3163435"/>
            <a:chExt cx="3028020" cy="765850"/>
          </a:xfrm>
        </p:grpSpPr>
        <p:sp>
          <p:nvSpPr>
            <p:cNvPr id="21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推摩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3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2" name="组合 31"/>
          <p:cNvGrpSpPr/>
          <p:nvPr>
            <p:custDataLst>
              <p:tags r:id="rId9"/>
            </p:custDataLst>
          </p:nvPr>
        </p:nvGrpSpPr>
        <p:grpSpPr>
          <a:xfrm>
            <a:off x="5948355" y="3543106"/>
            <a:ext cx="2561479" cy="1479166"/>
            <a:chOff x="-2234464" y="4824797"/>
            <a:chExt cx="3299025" cy="2336621"/>
          </a:xfrm>
        </p:grpSpPr>
        <p:sp>
          <p:nvSpPr>
            <p:cNvPr id="33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揉摩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5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38" name="MH_Other_3"/>
            <p:cNvSpPr/>
            <p:nvPr>
              <p:custDataLst>
                <p:tags r:id="rId13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40" name="组合 39"/>
          <p:cNvGrpSpPr/>
          <p:nvPr>
            <p:custDataLst>
              <p:tags r:id="rId14"/>
            </p:custDataLst>
          </p:nvPr>
        </p:nvGrpSpPr>
        <p:grpSpPr>
          <a:xfrm>
            <a:off x="2791216" y="4197685"/>
            <a:ext cx="2625659" cy="485106"/>
            <a:chOff x="1526651" y="4915410"/>
            <a:chExt cx="3027989" cy="765852"/>
          </a:xfrm>
        </p:grpSpPr>
        <p:sp>
          <p:nvSpPr>
            <p:cNvPr id="46" name="MH_Text_3"/>
            <p:cNvSpPr/>
            <p:nvPr>
              <p:custDataLst>
                <p:tags r:id="rId15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揉捏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MH_SubTitle_3"/>
            <p:cNvSpPr/>
            <p:nvPr>
              <p:custDataLst>
                <p:tags r:id="rId16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8" name="MH_Other_4"/>
            <p:cNvSpPr/>
            <p:nvPr>
              <p:custDataLst>
                <p:tags r:id="rId17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50" name="组合 49"/>
          <p:cNvGrpSpPr/>
          <p:nvPr>
            <p:custDataLst>
              <p:tags r:id="rId18"/>
            </p:custDataLst>
          </p:nvPr>
        </p:nvGrpSpPr>
        <p:grpSpPr>
          <a:xfrm>
            <a:off x="5947458" y="4182904"/>
            <a:ext cx="2613594" cy="1160367"/>
            <a:chOff x="768257" y="5623670"/>
            <a:chExt cx="2417139" cy="1787449"/>
          </a:xfrm>
        </p:grpSpPr>
        <p:sp>
          <p:nvSpPr>
            <p:cNvPr id="51" name="MH_Text_4"/>
            <p:cNvSpPr/>
            <p:nvPr>
              <p:custDataLst>
                <p:tags r:id="rId19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按压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MH_SubTitle_4"/>
            <p:cNvSpPr/>
            <p:nvPr>
              <p:custDataLst>
                <p:tags r:id="rId20"/>
              </p:custDataLst>
            </p:nvPr>
          </p:nvSpPr>
          <p:spPr>
            <a:xfrm>
              <a:off x="768257" y="5627080"/>
              <a:ext cx="46393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3" name="MH_Other_5"/>
            <p:cNvSpPr/>
            <p:nvPr>
              <p:custDataLst>
                <p:tags r:id="rId21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54" name="MH_Text_4"/>
            <p:cNvSpPr/>
            <p:nvPr>
              <p:custDataLst>
                <p:tags r:id="rId22"/>
              </p:custDataLst>
            </p:nvPr>
          </p:nvSpPr>
          <p:spPr>
            <a:xfrm flipH="1">
              <a:off x="785288" y="6645269"/>
              <a:ext cx="2400108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抖动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MH_SubTitle_4"/>
            <p:cNvSpPr/>
            <p:nvPr>
              <p:custDataLst>
                <p:tags r:id="rId23"/>
              </p:custDataLst>
            </p:nvPr>
          </p:nvSpPr>
          <p:spPr>
            <a:xfrm>
              <a:off x="777066" y="6645264"/>
              <a:ext cx="455709" cy="765850"/>
            </a:xfrm>
            <a:prstGeom prst="ellipse">
              <a:avLst/>
            </a:prstGeom>
            <a:gradFill flip="none" rotWithShape="1">
              <a:gsLst>
                <a:gs pos="0">
                  <a:srgbClr val="FE4444"/>
                </a:gs>
                <a:gs pos="100000">
                  <a:srgbClr val="832B2B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06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6" name="组合 55"/>
          <p:cNvGrpSpPr/>
          <p:nvPr>
            <p:custDataLst>
              <p:tags r:id="rId24"/>
            </p:custDataLst>
          </p:nvPr>
        </p:nvGrpSpPr>
        <p:grpSpPr>
          <a:xfrm>
            <a:off x="2771531" y="4844660"/>
            <a:ext cx="2643840" cy="1174750"/>
            <a:chOff x="1526651" y="4697813"/>
            <a:chExt cx="3048956" cy="1854614"/>
          </a:xfrm>
        </p:grpSpPr>
        <p:sp>
          <p:nvSpPr>
            <p:cNvPr id="57" name="MH_Text_3"/>
            <p:cNvSpPr/>
            <p:nvPr>
              <p:custDataLst>
                <p:tags r:id="rId25"/>
              </p:custDataLst>
            </p:nvPr>
          </p:nvSpPr>
          <p:spPr>
            <a:xfrm>
              <a:off x="1526651" y="4720377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叩击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MH_SubTitle_3"/>
            <p:cNvSpPr/>
            <p:nvPr>
              <p:custDataLst>
                <p:tags r:id="rId26"/>
              </p:custDataLst>
            </p:nvPr>
          </p:nvSpPr>
          <p:spPr>
            <a:xfrm>
              <a:off x="3982395" y="4704892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rgbClr val="14CD68"/>
                </a:gs>
                <a:gs pos="100000">
                  <a:srgbClr val="0B6E38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05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9" name="MH_Other_4"/>
            <p:cNvSpPr/>
            <p:nvPr>
              <p:custDataLst>
                <p:tags r:id="rId27"/>
              </p:custDataLst>
            </p:nvPr>
          </p:nvSpPr>
          <p:spPr>
            <a:xfrm rot="16200000">
              <a:off x="4096966" y="454847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64" name="MH_Text_3"/>
            <p:cNvSpPr/>
            <p:nvPr>
              <p:custDataLst>
                <p:tags r:id="rId28"/>
              </p:custDataLst>
            </p:nvPr>
          </p:nvSpPr>
          <p:spPr>
            <a:xfrm>
              <a:off x="1544226" y="5785020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7030A0"/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运拉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MH_SubTitle_3"/>
            <p:cNvSpPr/>
            <p:nvPr>
              <p:custDataLst>
                <p:tags r:id="rId29"/>
              </p:custDataLst>
            </p:nvPr>
          </p:nvSpPr>
          <p:spPr>
            <a:xfrm>
              <a:off x="4000702" y="5786577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rgbClr val="7B32B2"/>
                </a:gs>
                <a:gs pos="100000">
                  <a:srgbClr val="401A5D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07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66" name="MH_Other_4"/>
            <p:cNvSpPr/>
            <p:nvPr>
              <p:custDataLst>
                <p:tags r:id="rId30"/>
              </p:custDataLst>
            </p:nvPr>
          </p:nvSpPr>
          <p:spPr>
            <a:xfrm rot="16200000">
              <a:off x="4167999" y="563818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" name="组合 2"/>
          <p:cNvGrpSpPr/>
          <p:nvPr>
            <p:custDataLst>
              <p:tags r:id="rId31"/>
            </p:custDataLst>
          </p:nvPr>
        </p:nvGrpSpPr>
        <p:grpSpPr>
          <a:xfrm>
            <a:off x="1524943" y="1766196"/>
            <a:ext cx="4664095" cy="703660"/>
            <a:chOff x="826350" y="3169425"/>
            <a:chExt cx="3885350" cy="585343"/>
          </a:xfrm>
        </p:grpSpPr>
        <p:sp>
          <p:nvSpPr>
            <p:cNvPr id="4" name="MH_Other_1"/>
            <p:cNvSpPr/>
            <p:nvPr>
              <p:custDataLst>
                <p:tags r:id="rId3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3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保健按摩的设备与设施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5.3.4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11" name="组合 10"/>
          <p:cNvGrpSpPr/>
          <p:nvPr>
            <p:custDataLst>
              <p:tags r:id="rId34"/>
            </p:custDataLst>
          </p:nvPr>
        </p:nvGrpSpPr>
        <p:grpSpPr>
          <a:xfrm>
            <a:off x="1543993" y="6004186"/>
            <a:ext cx="5976620" cy="703660"/>
            <a:chOff x="826350" y="3169425"/>
            <a:chExt cx="4978728" cy="585343"/>
          </a:xfrm>
        </p:grpSpPr>
        <p:sp>
          <p:nvSpPr>
            <p:cNvPr id="12" name="MH_Other_1"/>
            <p:cNvSpPr/>
            <p:nvPr>
              <p:custDataLst>
                <p:tags r:id="rId3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3" name="MH_SubTitle_1"/>
            <p:cNvSpPr/>
            <p:nvPr>
              <p:custDataLst>
                <p:tags r:id="rId36"/>
              </p:custDataLst>
            </p:nvPr>
          </p:nvSpPr>
          <p:spPr>
            <a:xfrm>
              <a:off x="1536766" y="3196893"/>
              <a:ext cx="4268312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保健按摩常用术语的中英文对照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672590" y="618998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5.3.6</a:t>
            </a:r>
            <a:endParaRPr lang="en-US" altLang="zh-CN" b="1" dirty="0">
              <a:solidFill>
                <a:schemeClr val="tx1"/>
              </a:solidFill>
            </a:endParaRPr>
          </a:p>
        </p:txBody>
      </p:sp>
    </p:spTree>
    <p:custDataLst>
      <p:tags r:id="rId3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543358" y="264122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美容美发服务项目分类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 smtClean="0"/>
              <a:t>美容美发服务基本知识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5.4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71955" y="282702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5.4.2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20" name="组合 19"/>
          <p:cNvGrpSpPr/>
          <p:nvPr>
            <p:custDataLst>
              <p:tags r:id="rId5"/>
            </p:custDataLst>
          </p:nvPr>
        </p:nvGrpSpPr>
        <p:grpSpPr>
          <a:xfrm>
            <a:off x="2771617" y="3543650"/>
            <a:ext cx="2625689" cy="485106"/>
            <a:chOff x="1526620" y="3163435"/>
            <a:chExt cx="3028020" cy="765850"/>
          </a:xfrm>
        </p:grpSpPr>
        <p:sp>
          <p:nvSpPr>
            <p:cNvPr id="21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美容类项目分类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3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2" name="组合 31"/>
          <p:cNvGrpSpPr/>
          <p:nvPr>
            <p:custDataLst>
              <p:tags r:id="rId9"/>
            </p:custDataLst>
          </p:nvPr>
        </p:nvGrpSpPr>
        <p:grpSpPr>
          <a:xfrm>
            <a:off x="5948355" y="3543106"/>
            <a:ext cx="2561479" cy="1479166"/>
            <a:chOff x="-2234464" y="4824797"/>
            <a:chExt cx="3299025" cy="2336621"/>
          </a:xfrm>
        </p:grpSpPr>
        <p:sp>
          <p:nvSpPr>
            <p:cNvPr id="33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美发类项目分类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5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38" name="MH_Other_3"/>
            <p:cNvSpPr/>
            <p:nvPr>
              <p:custDataLst>
                <p:tags r:id="rId13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" name="组合 2"/>
          <p:cNvGrpSpPr/>
          <p:nvPr>
            <p:custDataLst>
              <p:tags r:id="rId14"/>
            </p:custDataLst>
          </p:nvPr>
        </p:nvGrpSpPr>
        <p:grpSpPr>
          <a:xfrm>
            <a:off x="1524943" y="1766196"/>
            <a:ext cx="4664095" cy="703660"/>
            <a:chOff x="826350" y="3169425"/>
            <a:chExt cx="3885350" cy="585343"/>
          </a:xfrm>
        </p:grpSpPr>
        <p:sp>
          <p:nvSpPr>
            <p:cNvPr id="4" name="MH_Other_1"/>
            <p:cNvSpPr/>
            <p:nvPr>
              <p:custDataLst>
                <p:tags r:id="rId15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16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美容美发概述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5.4.1</a:t>
            </a:r>
            <a:endParaRPr lang="en-US" altLang="zh-CN" b="1" dirty="0">
              <a:solidFill>
                <a:schemeClr val="tx1"/>
              </a:solidFill>
            </a:endParaRPr>
          </a:p>
        </p:txBody>
      </p:sp>
    </p:spTree>
    <p:custDataLst>
      <p:tags r:id="rId1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612573" y="157569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认识饭店康乐部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饭店康乐部概述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1.2</a:t>
            </a:r>
            <a:endParaRPr lang="en-US" altLang="zh-CN" b="1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6035040" y="3326765"/>
            <a:ext cx="3757930" cy="484505"/>
            <a:chOff x="1526620" y="3163435"/>
            <a:chExt cx="3028020" cy="765850"/>
          </a:xfrm>
        </p:grpSpPr>
        <p:sp>
          <p:nvSpPr>
            <p:cNvPr id="22" name="MH_Text_1"/>
            <p:cNvSpPr/>
            <p:nvPr>
              <p:custDataLst>
                <p:tags r:id="rId6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康乐部有利于为饭店吸引客源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1"/>
            <p:cNvSpPr/>
            <p:nvPr>
              <p:custDataLst>
                <p:tags r:id="rId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8"/>
              </p:custDataLst>
            </p:nvPr>
          </p:nvSpPr>
          <p:spPr>
            <a:xfrm rot="16200000">
              <a:off x="4042046" y="3037093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6711373" y="3509061"/>
            <a:ext cx="3636741" cy="1107118"/>
            <a:chOff x="-2235104" y="4062414"/>
            <a:chExt cx="3665290" cy="1748900"/>
          </a:xfrm>
        </p:grpSpPr>
        <p:sp>
          <p:nvSpPr>
            <p:cNvPr id="31" name="MH_Text_2"/>
            <p:cNvSpPr/>
            <p:nvPr>
              <p:custDataLst>
                <p:tags r:id="rId10"/>
              </p:custDataLst>
            </p:nvPr>
          </p:nvSpPr>
          <p:spPr>
            <a:xfrm flipH="1">
              <a:off x="-2234464" y="5045454"/>
              <a:ext cx="3664553" cy="76536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7500" lnSpcReduction="100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康乐项目有利于提升饭店经营特色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2"/>
            <p:cNvSpPr/>
            <p:nvPr>
              <p:custDataLst>
                <p:tags r:id="rId11"/>
              </p:custDataLst>
            </p:nvPr>
          </p:nvSpPr>
          <p:spPr>
            <a:xfrm>
              <a:off x="-2235104" y="5045464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12"/>
              </p:custDataLst>
            </p:nvPr>
          </p:nvSpPr>
          <p:spPr>
            <a:xfrm rot="16200000">
              <a:off x="1022578" y="3913079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4" name="组合 33"/>
          <p:cNvGrpSpPr/>
          <p:nvPr>
            <p:custDataLst>
              <p:tags r:id="rId13"/>
            </p:custDataLst>
          </p:nvPr>
        </p:nvGrpSpPr>
        <p:grpSpPr>
          <a:xfrm>
            <a:off x="6035675" y="4939665"/>
            <a:ext cx="3759200" cy="484505"/>
            <a:chOff x="1526651" y="4915410"/>
            <a:chExt cx="3027989" cy="765852"/>
          </a:xfrm>
        </p:grpSpPr>
        <p:sp>
          <p:nvSpPr>
            <p:cNvPr id="35" name="MH_Text_3"/>
            <p:cNvSpPr/>
            <p:nvPr>
              <p:custDataLst>
                <p:tags r:id="rId14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7500" lnSpcReduction="100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康乐部是饭店营业收入的重要来源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MH_SubTitle_3"/>
            <p:cNvSpPr/>
            <p:nvPr>
              <p:custDataLst>
                <p:tags r:id="rId15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7500" lnSpcReduction="20000"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7" name="MH_Other_4"/>
            <p:cNvSpPr/>
            <p:nvPr>
              <p:custDataLst>
                <p:tags r:id="rId16"/>
              </p:custDataLst>
            </p:nvPr>
          </p:nvSpPr>
          <p:spPr>
            <a:xfrm rot="16200000">
              <a:off x="4042046" y="478906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42" name="MH_Other_5"/>
          <p:cNvSpPr/>
          <p:nvPr>
            <p:custDataLst>
              <p:tags r:id="rId17"/>
            </p:custDataLst>
          </p:nvPr>
        </p:nvSpPr>
        <p:spPr>
          <a:xfrm rot="16200000">
            <a:off x="10649208" y="4446571"/>
            <a:ext cx="163184" cy="552434"/>
          </a:xfrm>
          <a:custGeom>
            <a:avLst/>
            <a:gdLst>
              <a:gd name="connsiteX0" fmla="*/ 0 w 683569"/>
              <a:gd name="connsiteY0" fmla="*/ 341785 h 683569"/>
              <a:gd name="connsiteX1" fmla="*/ 341785 w 683569"/>
              <a:gd name="connsiteY1" fmla="*/ 0 h 683569"/>
              <a:gd name="connsiteX2" fmla="*/ 683570 w 683569"/>
              <a:gd name="connsiteY2" fmla="*/ 341785 h 683569"/>
              <a:gd name="connsiteX3" fmla="*/ 341785 w 683569"/>
              <a:gd name="connsiteY3" fmla="*/ 683570 h 683569"/>
              <a:gd name="connsiteX4" fmla="*/ 0 w 683569"/>
              <a:gd name="connsiteY4" fmla="*/ 341785 h 683569"/>
              <a:gd name="connsiteX0-1" fmla="*/ 62426 w 355471"/>
              <a:gd name="connsiteY0-2" fmla="*/ 344166 h 683570"/>
              <a:gd name="connsiteX1-3" fmla="*/ 13686 w 355471"/>
              <a:gd name="connsiteY1-4" fmla="*/ 0 h 683570"/>
              <a:gd name="connsiteX2-5" fmla="*/ 355471 w 355471"/>
              <a:gd name="connsiteY2-6" fmla="*/ 341785 h 683570"/>
              <a:gd name="connsiteX3-7" fmla="*/ 13686 w 355471"/>
              <a:gd name="connsiteY3-8" fmla="*/ 683570 h 683570"/>
              <a:gd name="connsiteX4-9" fmla="*/ 62426 w 355471"/>
              <a:gd name="connsiteY4-10" fmla="*/ 344166 h 683570"/>
              <a:gd name="connsiteX0-11" fmla="*/ 62426 w 355471"/>
              <a:gd name="connsiteY0-12" fmla="*/ 344166 h 683570"/>
              <a:gd name="connsiteX1-13" fmla="*/ 13686 w 355471"/>
              <a:gd name="connsiteY1-14" fmla="*/ 0 h 683570"/>
              <a:gd name="connsiteX2-15" fmla="*/ 355471 w 355471"/>
              <a:gd name="connsiteY2-16" fmla="*/ 341788 h 683570"/>
              <a:gd name="connsiteX3-17" fmla="*/ 13686 w 355471"/>
              <a:gd name="connsiteY3-18" fmla="*/ 683570 h 683570"/>
              <a:gd name="connsiteX4-19" fmla="*/ 62426 w 355471"/>
              <a:gd name="connsiteY4-20" fmla="*/ 344166 h 683570"/>
              <a:gd name="connsiteX0-21" fmla="*/ 62426 w 355497"/>
              <a:gd name="connsiteY0-22" fmla="*/ 344166 h 683570"/>
              <a:gd name="connsiteX1-23" fmla="*/ 13686 w 355497"/>
              <a:gd name="connsiteY1-24" fmla="*/ 0 h 683570"/>
              <a:gd name="connsiteX2-25" fmla="*/ 355471 w 355497"/>
              <a:gd name="connsiteY2-26" fmla="*/ 341788 h 683570"/>
              <a:gd name="connsiteX3-27" fmla="*/ 13686 w 355497"/>
              <a:gd name="connsiteY3-28" fmla="*/ 683570 h 683570"/>
              <a:gd name="connsiteX4-29" fmla="*/ 62426 w 355497"/>
              <a:gd name="connsiteY4-30" fmla="*/ 344166 h 683570"/>
              <a:gd name="connsiteX0-31" fmla="*/ 62426 w 356185"/>
              <a:gd name="connsiteY0-32" fmla="*/ 344167 h 683571"/>
              <a:gd name="connsiteX1-33" fmla="*/ 13686 w 356185"/>
              <a:gd name="connsiteY1-34" fmla="*/ 1 h 683571"/>
              <a:gd name="connsiteX2-35" fmla="*/ 355471 w 356185"/>
              <a:gd name="connsiteY2-36" fmla="*/ 341789 h 683571"/>
              <a:gd name="connsiteX3-37" fmla="*/ 13686 w 356185"/>
              <a:gd name="connsiteY3-38" fmla="*/ 683571 h 683571"/>
              <a:gd name="connsiteX4-39" fmla="*/ 62426 w 356185"/>
              <a:gd name="connsiteY4-40" fmla="*/ 344167 h 683571"/>
              <a:gd name="connsiteX0-41" fmla="*/ 65000 w 360090"/>
              <a:gd name="connsiteY0-42" fmla="*/ 306067 h 645471"/>
              <a:gd name="connsiteX1-43" fmla="*/ 154373 w 360090"/>
              <a:gd name="connsiteY1-44" fmla="*/ 1 h 645471"/>
              <a:gd name="connsiteX2-45" fmla="*/ 358045 w 360090"/>
              <a:gd name="connsiteY2-46" fmla="*/ 303689 h 645471"/>
              <a:gd name="connsiteX3-47" fmla="*/ 16260 w 360090"/>
              <a:gd name="connsiteY3-48" fmla="*/ 645471 h 645471"/>
              <a:gd name="connsiteX4-49" fmla="*/ 65000 w 360090"/>
              <a:gd name="connsiteY4-50" fmla="*/ 306067 h 645471"/>
              <a:gd name="connsiteX0-51" fmla="*/ 95 w 293169"/>
              <a:gd name="connsiteY0-52" fmla="*/ 306067 h 585943"/>
              <a:gd name="connsiteX1-53" fmla="*/ 89468 w 293169"/>
              <a:gd name="connsiteY1-54" fmla="*/ 1 h 585943"/>
              <a:gd name="connsiteX2-55" fmla="*/ 293140 w 293169"/>
              <a:gd name="connsiteY2-56" fmla="*/ 303689 h 585943"/>
              <a:gd name="connsiteX3-57" fmla="*/ 103755 w 293169"/>
              <a:gd name="connsiteY3-58" fmla="*/ 585943 h 585943"/>
              <a:gd name="connsiteX4-59" fmla="*/ 95 w 293169"/>
              <a:gd name="connsiteY4-60" fmla="*/ 306067 h 585943"/>
              <a:gd name="connsiteX0-61" fmla="*/ 3 w 293048"/>
              <a:gd name="connsiteY0-62" fmla="*/ 306067 h 585943"/>
              <a:gd name="connsiteX1-63" fmla="*/ 89376 w 293048"/>
              <a:gd name="connsiteY1-64" fmla="*/ 1 h 585943"/>
              <a:gd name="connsiteX2-65" fmla="*/ 293048 w 293048"/>
              <a:gd name="connsiteY2-66" fmla="*/ 303689 h 585943"/>
              <a:gd name="connsiteX3-67" fmla="*/ 91757 w 293048"/>
              <a:gd name="connsiteY3-68" fmla="*/ 585943 h 585943"/>
              <a:gd name="connsiteX4-69" fmla="*/ 3 w 293048"/>
              <a:gd name="connsiteY4-70" fmla="*/ 306067 h 585943"/>
              <a:gd name="connsiteX0-71" fmla="*/ 39769 w 211370"/>
              <a:gd name="connsiteY0-72" fmla="*/ 298927 h 585946"/>
              <a:gd name="connsiteX1-73" fmla="*/ 7698 w 211370"/>
              <a:gd name="connsiteY1-74" fmla="*/ 2 h 585946"/>
              <a:gd name="connsiteX2-75" fmla="*/ 211370 w 211370"/>
              <a:gd name="connsiteY2-76" fmla="*/ 303690 h 585946"/>
              <a:gd name="connsiteX3-77" fmla="*/ 10079 w 211370"/>
              <a:gd name="connsiteY3-78" fmla="*/ 585944 h 585946"/>
              <a:gd name="connsiteX4-79" fmla="*/ 39769 w 211370"/>
              <a:gd name="connsiteY4-80" fmla="*/ 298927 h 585946"/>
              <a:gd name="connsiteX0-81" fmla="*/ 39769 w 211370"/>
              <a:gd name="connsiteY0-82" fmla="*/ 298927 h 585949"/>
              <a:gd name="connsiteX1-83" fmla="*/ 7698 w 211370"/>
              <a:gd name="connsiteY1-84" fmla="*/ 2 h 585949"/>
              <a:gd name="connsiteX2-85" fmla="*/ 211370 w 211370"/>
              <a:gd name="connsiteY2-86" fmla="*/ 303690 h 585949"/>
              <a:gd name="connsiteX3-87" fmla="*/ 10079 w 211370"/>
              <a:gd name="connsiteY3-88" fmla="*/ 585944 h 585949"/>
              <a:gd name="connsiteX4-89" fmla="*/ 39769 w 211370"/>
              <a:gd name="connsiteY4-90" fmla="*/ 298927 h 585949"/>
              <a:gd name="connsiteX0-91" fmla="*/ 39769 w 211535"/>
              <a:gd name="connsiteY0-92" fmla="*/ 298927 h 585949"/>
              <a:gd name="connsiteX1-93" fmla="*/ 7698 w 211535"/>
              <a:gd name="connsiteY1-94" fmla="*/ 2 h 585949"/>
              <a:gd name="connsiteX2-95" fmla="*/ 211370 w 211535"/>
              <a:gd name="connsiteY2-96" fmla="*/ 303690 h 585949"/>
              <a:gd name="connsiteX3-97" fmla="*/ 10079 w 211535"/>
              <a:gd name="connsiteY3-98" fmla="*/ 585944 h 585949"/>
              <a:gd name="connsiteX4-99" fmla="*/ 39769 w 211535"/>
              <a:gd name="connsiteY4-100" fmla="*/ 298927 h 585949"/>
              <a:gd name="connsiteX0-101" fmla="*/ 54250 w 226016"/>
              <a:gd name="connsiteY0-102" fmla="*/ 299466 h 586488"/>
              <a:gd name="connsiteX1-103" fmla="*/ 22179 w 226016"/>
              <a:gd name="connsiteY1-104" fmla="*/ 541 h 586488"/>
              <a:gd name="connsiteX2-105" fmla="*/ 225851 w 226016"/>
              <a:gd name="connsiteY2-106" fmla="*/ 304229 h 586488"/>
              <a:gd name="connsiteX3-107" fmla="*/ 24560 w 226016"/>
              <a:gd name="connsiteY3-108" fmla="*/ 586483 h 586488"/>
              <a:gd name="connsiteX4-109" fmla="*/ 54250 w 226016"/>
              <a:gd name="connsiteY4-110" fmla="*/ 299466 h 586488"/>
              <a:gd name="connsiteX0-111" fmla="*/ 54250 w 226063"/>
              <a:gd name="connsiteY0-112" fmla="*/ 299466 h 586543"/>
              <a:gd name="connsiteX1-113" fmla="*/ 22179 w 226063"/>
              <a:gd name="connsiteY1-114" fmla="*/ 541 h 586543"/>
              <a:gd name="connsiteX2-115" fmla="*/ 225851 w 226063"/>
              <a:gd name="connsiteY2-116" fmla="*/ 304229 h 586543"/>
              <a:gd name="connsiteX3-117" fmla="*/ 24560 w 226063"/>
              <a:gd name="connsiteY3-118" fmla="*/ 586483 h 586543"/>
              <a:gd name="connsiteX4-119" fmla="*/ 54250 w 226063"/>
              <a:gd name="connsiteY4-120" fmla="*/ 299466 h 586543"/>
              <a:gd name="connsiteX0-121" fmla="*/ 58295 w 230108"/>
              <a:gd name="connsiteY0-122" fmla="*/ 298952 h 586029"/>
              <a:gd name="connsiteX1-123" fmla="*/ 26224 w 230108"/>
              <a:gd name="connsiteY1-124" fmla="*/ 27 h 586029"/>
              <a:gd name="connsiteX2-125" fmla="*/ 229896 w 230108"/>
              <a:gd name="connsiteY2-126" fmla="*/ 303715 h 586029"/>
              <a:gd name="connsiteX3-127" fmla="*/ 28605 w 230108"/>
              <a:gd name="connsiteY3-128" fmla="*/ 585969 h 586029"/>
              <a:gd name="connsiteX4-129" fmla="*/ 58295 w 230108"/>
              <a:gd name="connsiteY4-130" fmla="*/ 298952 h 586029"/>
              <a:gd name="connsiteX0-131" fmla="*/ 58295 w 230101"/>
              <a:gd name="connsiteY0-132" fmla="*/ 298952 h 585974"/>
              <a:gd name="connsiteX1-133" fmla="*/ 26224 w 230101"/>
              <a:gd name="connsiteY1-134" fmla="*/ 27 h 585974"/>
              <a:gd name="connsiteX2-135" fmla="*/ 229896 w 230101"/>
              <a:gd name="connsiteY2-136" fmla="*/ 303715 h 585974"/>
              <a:gd name="connsiteX3-137" fmla="*/ 28605 w 230101"/>
              <a:gd name="connsiteY3-138" fmla="*/ 585969 h 585974"/>
              <a:gd name="connsiteX4-139" fmla="*/ 58295 w 230101"/>
              <a:gd name="connsiteY4-140" fmla="*/ 298952 h 585974"/>
              <a:gd name="connsiteX0-141" fmla="*/ 58295 w 229922"/>
              <a:gd name="connsiteY0-142" fmla="*/ 298943 h 585965"/>
              <a:gd name="connsiteX1-143" fmla="*/ 26224 w 229922"/>
              <a:gd name="connsiteY1-144" fmla="*/ 18 h 585965"/>
              <a:gd name="connsiteX2-145" fmla="*/ 229896 w 229922"/>
              <a:gd name="connsiteY2-146" fmla="*/ 303706 h 585965"/>
              <a:gd name="connsiteX3-147" fmla="*/ 28605 w 229922"/>
              <a:gd name="connsiteY3-148" fmla="*/ 585960 h 585965"/>
              <a:gd name="connsiteX4-149" fmla="*/ 58295 w 229922"/>
              <a:gd name="connsiteY4-150" fmla="*/ 298943 h 585965"/>
              <a:gd name="connsiteX0-151" fmla="*/ 58295 w 229930"/>
              <a:gd name="connsiteY0-152" fmla="*/ 298943 h 585964"/>
              <a:gd name="connsiteX1-153" fmla="*/ 26224 w 229930"/>
              <a:gd name="connsiteY1-154" fmla="*/ 18 h 585964"/>
              <a:gd name="connsiteX2-155" fmla="*/ 229896 w 229930"/>
              <a:gd name="connsiteY2-156" fmla="*/ 303706 h 585964"/>
              <a:gd name="connsiteX3-157" fmla="*/ 28605 w 229930"/>
              <a:gd name="connsiteY3-158" fmla="*/ 585960 h 585964"/>
              <a:gd name="connsiteX4-159" fmla="*/ 58295 w 229930"/>
              <a:gd name="connsiteY4-160" fmla="*/ 298943 h 585964"/>
              <a:gd name="connsiteX0-161" fmla="*/ 58295 w 230172"/>
              <a:gd name="connsiteY0-162" fmla="*/ 298940 h 585961"/>
              <a:gd name="connsiteX1-163" fmla="*/ 26224 w 230172"/>
              <a:gd name="connsiteY1-164" fmla="*/ 15 h 585961"/>
              <a:gd name="connsiteX2-165" fmla="*/ 229896 w 230172"/>
              <a:gd name="connsiteY2-166" fmla="*/ 303703 h 585961"/>
              <a:gd name="connsiteX3-167" fmla="*/ 28605 w 230172"/>
              <a:gd name="connsiteY3-168" fmla="*/ 585957 h 585961"/>
              <a:gd name="connsiteX4-169" fmla="*/ 58295 w 230172"/>
              <a:gd name="connsiteY4-170" fmla="*/ 298940 h 585961"/>
              <a:gd name="connsiteX0-171" fmla="*/ 58295 w 229896"/>
              <a:gd name="connsiteY0-172" fmla="*/ 298940 h 585961"/>
              <a:gd name="connsiteX1-173" fmla="*/ 26224 w 229896"/>
              <a:gd name="connsiteY1-174" fmla="*/ 15 h 585961"/>
              <a:gd name="connsiteX2-175" fmla="*/ 229896 w 229896"/>
              <a:gd name="connsiteY2-176" fmla="*/ 303703 h 585961"/>
              <a:gd name="connsiteX3-177" fmla="*/ 28605 w 229896"/>
              <a:gd name="connsiteY3-178" fmla="*/ 585957 h 585961"/>
              <a:gd name="connsiteX4-179" fmla="*/ 58295 w 229896"/>
              <a:gd name="connsiteY4-180" fmla="*/ 298940 h 585961"/>
              <a:gd name="connsiteX0-181" fmla="*/ 57944 w 229545"/>
              <a:gd name="connsiteY0-182" fmla="*/ 298940 h 585961"/>
              <a:gd name="connsiteX1-183" fmla="*/ 25873 w 229545"/>
              <a:gd name="connsiteY1-184" fmla="*/ 15 h 585961"/>
              <a:gd name="connsiteX2-185" fmla="*/ 229545 w 229545"/>
              <a:gd name="connsiteY2-186" fmla="*/ 303703 h 585961"/>
              <a:gd name="connsiteX3-187" fmla="*/ 28254 w 229545"/>
              <a:gd name="connsiteY3-188" fmla="*/ 585957 h 585961"/>
              <a:gd name="connsiteX4-189" fmla="*/ 57944 w 229545"/>
              <a:gd name="connsiteY4-190" fmla="*/ 298940 h 585961"/>
              <a:gd name="connsiteX0-191" fmla="*/ 18784 w 216579"/>
              <a:gd name="connsiteY0-192" fmla="*/ 291798 h 585987"/>
              <a:gd name="connsiteX1-193" fmla="*/ 12907 w 216579"/>
              <a:gd name="connsiteY1-194" fmla="*/ 17 h 585987"/>
              <a:gd name="connsiteX2-195" fmla="*/ 216579 w 216579"/>
              <a:gd name="connsiteY2-196" fmla="*/ 303705 h 585987"/>
              <a:gd name="connsiteX3-197" fmla="*/ 15288 w 216579"/>
              <a:gd name="connsiteY3-198" fmla="*/ 585959 h 585987"/>
              <a:gd name="connsiteX4-199" fmla="*/ 18784 w 216579"/>
              <a:gd name="connsiteY4-200" fmla="*/ 291798 h 585987"/>
              <a:gd name="connsiteX0-201" fmla="*/ 12234 w 219554"/>
              <a:gd name="connsiteY0-202" fmla="*/ 289426 h 586008"/>
              <a:gd name="connsiteX1-203" fmla="*/ 15882 w 219554"/>
              <a:gd name="connsiteY1-204" fmla="*/ 26 h 586008"/>
              <a:gd name="connsiteX2-205" fmla="*/ 219554 w 219554"/>
              <a:gd name="connsiteY2-206" fmla="*/ 303714 h 586008"/>
              <a:gd name="connsiteX3-207" fmla="*/ 18263 w 219554"/>
              <a:gd name="connsiteY3-208" fmla="*/ 585968 h 586008"/>
              <a:gd name="connsiteX4-209" fmla="*/ 12234 w 219554"/>
              <a:gd name="connsiteY4-210" fmla="*/ 289426 h 586008"/>
              <a:gd name="connsiteX0-211" fmla="*/ 17080 w 217256"/>
              <a:gd name="connsiteY0-212" fmla="*/ 289426 h 586008"/>
              <a:gd name="connsiteX1-213" fmla="*/ 13584 w 217256"/>
              <a:gd name="connsiteY1-214" fmla="*/ 26 h 586008"/>
              <a:gd name="connsiteX2-215" fmla="*/ 217256 w 217256"/>
              <a:gd name="connsiteY2-216" fmla="*/ 303714 h 586008"/>
              <a:gd name="connsiteX3-217" fmla="*/ 15965 w 217256"/>
              <a:gd name="connsiteY3-218" fmla="*/ 585968 h 586008"/>
              <a:gd name="connsiteX4-219" fmla="*/ 17080 w 217256"/>
              <a:gd name="connsiteY4-220" fmla="*/ 289426 h 586008"/>
              <a:gd name="connsiteX0-221" fmla="*/ 26566 w 226742"/>
              <a:gd name="connsiteY0-222" fmla="*/ 289426 h 586008"/>
              <a:gd name="connsiteX1-223" fmla="*/ 23070 w 226742"/>
              <a:gd name="connsiteY1-224" fmla="*/ 26 h 586008"/>
              <a:gd name="connsiteX2-225" fmla="*/ 226742 w 226742"/>
              <a:gd name="connsiteY2-226" fmla="*/ 303714 h 586008"/>
              <a:gd name="connsiteX3-227" fmla="*/ 25451 w 226742"/>
              <a:gd name="connsiteY3-228" fmla="*/ 585968 h 586008"/>
              <a:gd name="connsiteX4-229" fmla="*/ 26566 w 226742"/>
              <a:gd name="connsiteY4-230" fmla="*/ 289426 h 586008"/>
              <a:gd name="connsiteX0-231" fmla="*/ 26566 w 226742"/>
              <a:gd name="connsiteY0-232" fmla="*/ 289426 h 586008"/>
              <a:gd name="connsiteX1-233" fmla="*/ 23070 w 226742"/>
              <a:gd name="connsiteY1-234" fmla="*/ 26 h 586008"/>
              <a:gd name="connsiteX2-235" fmla="*/ 226742 w 226742"/>
              <a:gd name="connsiteY2-236" fmla="*/ 303714 h 586008"/>
              <a:gd name="connsiteX3-237" fmla="*/ 25451 w 226742"/>
              <a:gd name="connsiteY3-238" fmla="*/ 585968 h 586008"/>
              <a:gd name="connsiteX4-239" fmla="*/ 26566 w 226742"/>
              <a:gd name="connsiteY4-240" fmla="*/ 289426 h 586008"/>
              <a:gd name="connsiteX0-241" fmla="*/ 102 w 271715"/>
              <a:gd name="connsiteY0-242" fmla="*/ 287054 h 586031"/>
              <a:gd name="connsiteX1-243" fmla="*/ 68043 w 271715"/>
              <a:gd name="connsiteY1-244" fmla="*/ 35 h 586031"/>
              <a:gd name="connsiteX2-245" fmla="*/ 271715 w 271715"/>
              <a:gd name="connsiteY2-246" fmla="*/ 303723 h 586031"/>
              <a:gd name="connsiteX3-247" fmla="*/ 70424 w 271715"/>
              <a:gd name="connsiteY3-248" fmla="*/ 585977 h 586031"/>
              <a:gd name="connsiteX4-249" fmla="*/ 102 w 271715"/>
              <a:gd name="connsiteY4-250" fmla="*/ 287054 h 586031"/>
              <a:gd name="connsiteX0-251" fmla="*/ 102 w 271715"/>
              <a:gd name="connsiteY0-252" fmla="*/ 287054 h 586031"/>
              <a:gd name="connsiteX1-253" fmla="*/ 68043 w 271715"/>
              <a:gd name="connsiteY1-254" fmla="*/ 35 h 586031"/>
              <a:gd name="connsiteX2-255" fmla="*/ 271715 w 271715"/>
              <a:gd name="connsiteY2-256" fmla="*/ 303723 h 586031"/>
              <a:gd name="connsiteX3-257" fmla="*/ 70424 w 271715"/>
              <a:gd name="connsiteY3-258" fmla="*/ 585977 h 586031"/>
              <a:gd name="connsiteX4-259" fmla="*/ 102 w 271715"/>
              <a:gd name="connsiteY4-260" fmla="*/ 287054 h 586031"/>
              <a:gd name="connsiteX0-261" fmla="*/ 133 w 271746"/>
              <a:gd name="connsiteY0-262" fmla="*/ 287054 h 585994"/>
              <a:gd name="connsiteX1-263" fmla="*/ 68074 w 271746"/>
              <a:gd name="connsiteY1-264" fmla="*/ 35 h 585994"/>
              <a:gd name="connsiteX2-265" fmla="*/ 271746 w 271746"/>
              <a:gd name="connsiteY2-266" fmla="*/ 303723 h 585994"/>
              <a:gd name="connsiteX3-267" fmla="*/ 70455 w 271746"/>
              <a:gd name="connsiteY3-268" fmla="*/ 585977 h 585994"/>
              <a:gd name="connsiteX4-269" fmla="*/ 133 w 271746"/>
              <a:gd name="connsiteY4-270" fmla="*/ 287054 h 585994"/>
            </a:gdLst>
            <a:ahLst/>
            <a:cxnLst>
              <a:cxn ang="0">
                <a:pos x="connsiteX0-261" y="connsiteY0-262"/>
              </a:cxn>
              <a:cxn ang="0">
                <a:pos x="connsiteX1-263" y="connsiteY1-264"/>
              </a:cxn>
              <a:cxn ang="0">
                <a:pos x="connsiteX2-265" y="connsiteY2-266"/>
              </a:cxn>
              <a:cxn ang="0">
                <a:pos x="connsiteX3-267" y="connsiteY3-268"/>
              </a:cxn>
              <a:cxn ang="0">
                <a:pos x="connsiteX4-269" y="connsiteY4-270"/>
              </a:cxn>
            </a:cxnLst>
            <a:rect l="l" t="t" r="r" b="b"/>
            <a:pathLst>
              <a:path w="271746" h="585994">
                <a:moveTo>
                  <a:pt x="133" y="287054"/>
                </a:moveTo>
                <a:cubicBezTo>
                  <a:pt x="2117" y="156057"/>
                  <a:pt x="10899" y="-2743"/>
                  <a:pt x="68074" y="35"/>
                </a:cubicBezTo>
                <a:cubicBezTo>
                  <a:pt x="125249" y="2813"/>
                  <a:pt x="271846" y="127496"/>
                  <a:pt x="271746" y="303723"/>
                </a:cubicBezTo>
                <a:cubicBezTo>
                  <a:pt x="271643" y="484729"/>
                  <a:pt x="122868" y="583993"/>
                  <a:pt x="70455" y="585977"/>
                </a:cubicBezTo>
                <a:cubicBezTo>
                  <a:pt x="18042" y="587961"/>
                  <a:pt x="-1851" y="418051"/>
                  <a:pt x="133" y="287054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1741170" y="17614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1.2.1</a:t>
            </a:r>
            <a:endParaRPr lang="en-US" altLang="zh-CN" b="1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18"/>
            </p:custDataLst>
          </p:nvPr>
        </p:nvGrpSpPr>
        <p:grpSpPr>
          <a:xfrm>
            <a:off x="1612573" y="3217171"/>
            <a:ext cx="4664095" cy="703660"/>
            <a:chOff x="826350" y="3169425"/>
            <a:chExt cx="3885350" cy="585343"/>
          </a:xfrm>
        </p:grpSpPr>
        <p:sp>
          <p:nvSpPr>
            <p:cNvPr id="4" name="MH_Other_1"/>
            <p:cNvSpPr/>
            <p:nvPr>
              <p:custDataLst>
                <p:tags r:id="rId19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20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da-DK" sz="2400" kern="0" dirty="0">
                  <a:solidFill>
                    <a:schemeClr val="tx1"/>
                  </a:solidFill>
                </a:rPr>
                <a:t>饭店康乐部的作用</a:t>
              </a:r>
              <a:endParaRPr lang="zh-CN" altLang="da-DK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41170" y="340296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</a:rPr>
              <a:t>1.2.2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2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524943" y="425285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美容美发的设备及用品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 smtClean="0"/>
              <a:t>美容美发服务基本知识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5.4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53540" y="443865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5.4.4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5"/>
            </p:custDataLst>
          </p:nvPr>
        </p:nvGrpSpPr>
        <p:grpSpPr>
          <a:xfrm>
            <a:off x="1524943" y="1766196"/>
            <a:ext cx="4664095" cy="703660"/>
            <a:chOff x="826350" y="3169425"/>
            <a:chExt cx="3885350" cy="585343"/>
          </a:xfrm>
        </p:grpSpPr>
        <p:sp>
          <p:nvSpPr>
            <p:cNvPr id="4" name="MH_Other_1"/>
            <p:cNvSpPr/>
            <p:nvPr>
              <p:custDataLst>
                <p:tags r:id="rId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7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美容美发室的分区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5.4.3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11" name="组合 10"/>
          <p:cNvGrpSpPr/>
          <p:nvPr>
            <p:custDataLst>
              <p:tags r:id="rId8"/>
            </p:custDataLst>
          </p:nvPr>
        </p:nvGrpSpPr>
        <p:grpSpPr>
          <a:xfrm>
            <a:off x="2377282" y="2797525"/>
            <a:ext cx="2625689" cy="485106"/>
            <a:chOff x="1526620" y="3163435"/>
            <a:chExt cx="3028020" cy="765850"/>
          </a:xfrm>
        </p:grpSpPr>
        <p:sp>
          <p:nvSpPr>
            <p:cNvPr id="1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客人接待区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4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5" name="组合 14"/>
          <p:cNvGrpSpPr/>
          <p:nvPr>
            <p:custDataLst>
              <p:tags r:id="rId12"/>
            </p:custDataLst>
          </p:nvPr>
        </p:nvGrpSpPr>
        <p:grpSpPr>
          <a:xfrm>
            <a:off x="5554020" y="2796981"/>
            <a:ext cx="2561479" cy="485106"/>
            <a:chOff x="-2234464" y="4824797"/>
            <a:chExt cx="3299025" cy="766316"/>
          </a:xfrm>
        </p:grpSpPr>
        <p:sp>
          <p:nvSpPr>
            <p:cNvPr id="17" name="MH_Text_2"/>
            <p:cNvSpPr/>
            <p:nvPr>
              <p:custDataLst>
                <p:tags r:id="rId13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美容区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2"/>
            <p:cNvSpPr/>
            <p:nvPr>
              <p:custDataLst>
                <p:tags r:id="rId14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9" name="MH_Other_3"/>
            <p:cNvSpPr/>
            <p:nvPr>
              <p:custDataLst>
                <p:tags r:id="rId15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4" name="组合 23"/>
          <p:cNvGrpSpPr/>
          <p:nvPr>
            <p:custDataLst>
              <p:tags r:id="rId16"/>
            </p:custDataLst>
          </p:nvPr>
        </p:nvGrpSpPr>
        <p:grpSpPr>
          <a:xfrm>
            <a:off x="2387356" y="3473150"/>
            <a:ext cx="2625659" cy="485106"/>
            <a:chOff x="1526651" y="4915410"/>
            <a:chExt cx="3027989" cy="765852"/>
          </a:xfrm>
        </p:grpSpPr>
        <p:sp>
          <p:nvSpPr>
            <p:cNvPr id="25" name="MH_Text_3"/>
            <p:cNvSpPr/>
            <p:nvPr>
              <p:custDataLst>
                <p:tags r:id="rId17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美发区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MH_SubTitle_3"/>
            <p:cNvSpPr/>
            <p:nvPr>
              <p:custDataLst>
                <p:tags r:id="rId18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4"/>
            <p:cNvSpPr/>
            <p:nvPr>
              <p:custDataLst>
                <p:tags r:id="rId19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6" name="组合 35"/>
          <p:cNvGrpSpPr/>
          <p:nvPr>
            <p:custDataLst>
              <p:tags r:id="rId20"/>
            </p:custDataLst>
          </p:nvPr>
        </p:nvGrpSpPr>
        <p:grpSpPr>
          <a:xfrm>
            <a:off x="2387442" y="5386420"/>
            <a:ext cx="2625689" cy="485106"/>
            <a:chOff x="1526620" y="3163435"/>
            <a:chExt cx="3028020" cy="765850"/>
          </a:xfrm>
        </p:grpSpPr>
        <p:sp>
          <p:nvSpPr>
            <p:cNvPr id="37" name="MH_Text_1"/>
            <p:cNvSpPr/>
            <p:nvPr>
              <p:custDataLst>
                <p:tags r:id="rId21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美容设备及用品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MH_SubTitle_1"/>
            <p:cNvSpPr/>
            <p:nvPr>
              <p:custDataLst>
                <p:tags r:id="rId22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0" name="MH_Other_2"/>
            <p:cNvSpPr/>
            <p:nvPr>
              <p:custDataLst>
                <p:tags r:id="rId23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41" name="组合 40"/>
          <p:cNvGrpSpPr/>
          <p:nvPr>
            <p:custDataLst>
              <p:tags r:id="rId24"/>
            </p:custDataLst>
          </p:nvPr>
        </p:nvGrpSpPr>
        <p:grpSpPr>
          <a:xfrm>
            <a:off x="5564180" y="5385876"/>
            <a:ext cx="2561479" cy="485106"/>
            <a:chOff x="-2234464" y="4824797"/>
            <a:chExt cx="3299025" cy="766316"/>
          </a:xfrm>
        </p:grpSpPr>
        <p:sp>
          <p:nvSpPr>
            <p:cNvPr id="42" name="MH_Text_2"/>
            <p:cNvSpPr/>
            <p:nvPr>
              <p:custDataLst>
                <p:tags r:id="rId25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美发设备及用品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MH_SubTitle_2"/>
            <p:cNvSpPr/>
            <p:nvPr>
              <p:custDataLst>
                <p:tags r:id="rId26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4" name="MH_Other_3"/>
            <p:cNvSpPr/>
            <p:nvPr>
              <p:custDataLst>
                <p:tags r:id="rId27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2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524943" y="396710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美容美发的设备及用品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 smtClean="0"/>
              <a:t>美容美发服务基本知识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5.4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53540" y="415290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5.4.4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5"/>
            </p:custDataLst>
          </p:nvPr>
        </p:nvGrpSpPr>
        <p:grpSpPr>
          <a:xfrm>
            <a:off x="1524943" y="1766196"/>
            <a:ext cx="4664095" cy="703660"/>
            <a:chOff x="826350" y="3169425"/>
            <a:chExt cx="3885350" cy="585343"/>
          </a:xfrm>
        </p:grpSpPr>
        <p:sp>
          <p:nvSpPr>
            <p:cNvPr id="4" name="MH_Other_1"/>
            <p:cNvSpPr/>
            <p:nvPr>
              <p:custDataLst>
                <p:tags r:id="rId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7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美容美发室的分区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5.4.5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11" name="组合 10"/>
          <p:cNvGrpSpPr/>
          <p:nvPr>
            <p:custDataLst>
              <p:tags r:id="rId8"/>
            </p:custDataLst>
          </p:nvPr>
        </p:nvGrpSpPr>
        <p:grpSpPr>
          <a:xfrm>
            <a:off x="2377282" y="2635600"/>
            <a:ext cx="2625689" cy="485106"/>
            <a:chOff x="1526620" y="3163435"/>
            <a:chExt cx="3028020" cy="765850"/>
          </a:xfrm>
        </p:grpSpPr>
        <p:sp>
          <p:nvSpPr>
            <p:cNvPr id="12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客人接待区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4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5" name="组合 14"/>
          <p:cNvGrpSpPr/>
          <p:nvPr>
            <p:custDataLst>
              <p:tags r:id="rId12"/>
            </p:custDataLst>
          </p:nvPr>
        </p:nvGrpSpPr>
        <p:grpSpPr>
          <a:xfrm>
            <a:off x="5554020" y="2635056"/>
            <a:ext cx="2561479" cy="485106"/>
            <a:chOff x="-2234464" y="4824797"/>
            <a:chExt cx="3299025" cy="766316"/>
          </a:xfrm>
        </p:grpSpPr>
        <p:sp>
          <p:nvSpPr>
            <p:cNvPr id="17" name="MH_Text_2"/>
            <p:cNvSpPr/>
            <p:nvPr>
              <p:custDataLst>
                <p:tags r:id="rId13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美容区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2"/>
            <p:cNvSpPr/>
            <p:nvPr>
              <p:custDataLst>
                <p:tags r:id="rId14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9" name="MH_Other_3"/>
            <p:cNvSpPr/>
            <p:nvPr>
              <p:custDataLst>
                <p:tags r:id="rId15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4" name="组合 23"/>
          <p:cNvGrpSpPr/>
          <p:nvPr>
            <p:custDataLst>
              <p:tags r:id="rId16"/>
            </p:custDataLst>
          </p:nvPr>
        </p:nvGrpSpPr>
        <p:grpSpPr>
          <a:xfrm>
            <a:off x="2387356" y="3263600"/>
            <a:ext cx="2625659" cy="485106"/>
            <a:chOff x="1526651" y="4915410"/>
            <a:chExt cx="3027989" cy="765852"/>
          </a:xfrm>
        </p:grpSpPr>
        <p:sp>
          <p:nvSpPr>
            <p:cNvPr id="25" name="MH_Text_3"/>
            <p:cNvSpPr/>
            <p:nvPr>
              <p:custDataLst>
                <p:tags r:id="rId17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美发区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MH_SubTitle_3"/>
            <p:cNvSpPr/>
            <p:nvPr>
              <p:custDataLst>
                <p:tags r:id="rId18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7" name="MH_Other_4"/>
            <p:cNvSpPr/>
            <p:nvPr>
              <p:custDataLst>
                <p:tags r:id="rId19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6" name="组合 35"/>
          <p:cNvGrpSpPr/>
          <p:nvPr>
            <p:custDataLst>
              <p:tags r:id="rId20"/>
            </p:custDataLst>
          </p:nvPr>
        </p:nvGrpSpPr>
        <p:grpSpPr>
          <a:xfrm>
            <a:off x="2387442" y="4986370"/>
            <a:ext cx="2625689" cy="485106"/>
            <a:chOff x="1526620" y="3163435"/>
            <a:chExt cx="3028020" cy="765850"/>
          </a:xfrm>
        </p:grpSpPr>
        <p:sp>
          <p:nvSpPr>
            <p:cNvPr id="37" name="MH_Text_1"/>
            <p:cNvSpPr/>
            <p:nvPr>
              <p:custDataLst>
                <p:tags r:id="rId21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美容设备及用品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MH_SubTitle_1"/>
            <p:cNvSpPr/>
            <p:nvPr>
              <p:custDataLst>
                <p:tags r:id="rId22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0" name="MH_Other_2"/>
            <p:cNvSpPr/>
            <p:nvPr>
              <p:custDataLst>
                <p:tags r:id="rId23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41" name="组合 40"/>
          <p:cNvGrpSpPr/>
          <p:nvPr>
            <p:custDataLst>
              <p:tags r:id="rId24"/>
            </p:custDataLst>
          </p:nvPr>
        </p:nvGrpSpPr>
        <p:grpSpPr>
          <a:xfrm>
            <a:off x="5564180" y="4985826"/>
            <a:ext cx="2561479" cy="485106"/>
            <a:chOff x="-2234464" y="4824797"/>
            <a:chExt cx="3299025" cy="766316"/>
          </a:xfrm>
        </p:grpSpPr>
        <p:sp>
          <p:nvSpPr>
            <p:cNvPr id="42" name="MH_Text_2"/>
            <p:cNvSpPr/>
            <p:nvPr>
              <p:custDataLst>
                <p:tags r:id="rId25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美发设备及用品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MH_SubTitle_2"/>
            <p:cNvSpPr/>
            <p:nvPr>
              <p:custDataLst>
                <p:tags r:id="rId26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4" name="MH_Other_3"/>
            <p:cNvSpPr/>
            <p:nvPr>
              <p:custDataLst>
                <p:tags r:id="rId27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0" name="组合 19"/>
          <p:cNvGrpSpPr/>
          <p:nvPr>
            <p:custDataLst>
              <p:tags r:id="rId28"/>
            </p:custDataLst>
          </p:nvPr>
        </p:nvGrpSpPr>
        <p:grpSpPr>
          <a:xfrm>
            <a:off x="1525578" y="5608581"/>
            <a:ext cx="6468745" cy="703660"/>
            <a:chOff x="826350" y="3169425"/>
            <a:chExt cx="5388685" cy="585343"/>
          </a:xfrm>
        </p:grpSpPr>
        <p:sp>
          <p:nvSpPr>
            <p:cNvPr id="21" name="MH_Other_1"/>
            <p:cNvSpPr/>
            <p:nvPr>
              <p:custDataLst>
                <p:tags r:id="rId29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2" name="MH_SubTitle_1"/>
            <p:cNvSpPr/>
            <p:nvPr>
              <p:custDataLst>
                <p:tags r:id="rId30"/>
              </p:custDataLst>
            </p:nvPr>
          </p:nvSpPr>
          <p:spPr>
            <a:xfrm>
              <a:off x="1536766" y="3196893"/>
              <a:ext cx="4678269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美容美发常用术语的中英文对照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654175" y="579437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5.4.4</a:t>
            </a:r>
            <a:endParaRPr lang="en-US" altLang="zh-CN" b="1" dirty="0">
              <a:solidFill>
                <a:schemeClr val="tx1"/>
              </a:solidFill>
            </a:endParaRPr>
          </a:p>
        </p:txBody>
      </p:sp>
    </p:spTree>
    <p:custDataLst>
      <p:tags r:id="rId3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524943" y="2605031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氧吧的作用和功效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 smtClean="0"/>
              <a:t>氧吧服务基本知识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5.5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53540" y="279082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5.5.2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5"/>
            </p:custDataLst>
          </p:nvPr>
        </p:nvGrpSpPr>
        <p:grpSpPr>
          <a:xfrm>
            <a:off x="1524943" y="1766196"/>
            <a:ext cx="4664095" cy="703660"/>
            <a:chOff x="826350" y="3169425"/>
            <a:chExt cx="3885350" cy="585343"/>
          </a:xfrm>
        </p:grpSpPr>
        <p:sp>
          <p:nvSpPr>
            <p:cNvPr id="4" name="MH_Other_1"/>
            <p:cNvSpPr/>
            <p:nvPr>
              <p:custDataLst>
                <p:tags r:id="rId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7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氧吧概述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5.5.1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20" name="组合 19"/>
          <p:cNvGrpSpPr/>
          <p:nvPr>
            <p:custDataLst>
              <p:tags r:id="rId8"/>
            </p:custDataLst>
          </p:nvPr>
        </p:nvGrpSpPr>
        <p:grpSpPr>
          <a:xfrm>
            <a:off x="1525578" y="5179956"/>
            <a:ext cx="6468745" cy="703660"/>
            <a:chOff x="826350" y="3169425"/>
            <a:chExt cx="5388685" cy="585343"/>
          </a:xfrm>
        </p:grpSpPr>
        <p:sp>
          <p:nvSpPr>
            <p:cNvPr id="21" name="MH_Other_1"/>
            <p:cNvSpPr/>
            <p:nvPr>
              <p:custDataLst>
                <p:tags r:id="rId9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2" name="MH_SubTitle_1"/>
            <p:cNvSpPr/>
            <p:nvPr>
              <p:custDataLst>
                <p:tags r:id="rId10"/>
              </p:custDataLst>
            </p:nvPr>
          </p:nvSpPr>
          <p:spPr>
            <a:xfrm>
              <a:off x="1536766" y="3196893"/>
              <a:ext cx="4678269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氧吧吸氧的注意事项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654175" y="536575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5.5.3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28" name="组合 27"/>
          <p:cNvGrpSpPr/>
          <p:nvPr>
            <p:custDataLst>
              <p:tags r:id="rId11"/>
            </p:custDataLst>
          </p:nvPr>
        </p:nvGrpSpPr>
        <p:grpSpPr>
          <a:xfrm>
            <a:off x="2762092" y="3362675"/>
            <a:ext cx="2625689" cy="485106"/>
            <a:chOff x="1526620" y="3163435"/>
            <a:chExt cx="3028020" cy="765850"/>
          </a:xfrm>
        </p:grpSpPr>
        <p:sp>
          <p:nvSpPr>
            <p:cNvPr id="29" name="MH_Text_1"/>
            <p:cNvSpPr/>
            <p:nvPr>
              <p:custDataLst>
                <p:tags r:id="rId12"/>
              </p:custDataLst>
            </p:nvPr>
          </p:nvSpPr>
          <p:spPr>
            <a:xfrm>
              <a:off x="1526620" y="3163881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有效缓解疲劳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MH_SubTitle_1"/>
            <p:cNvSpPr/>
            <p:nvPr>
              <p:custDataLst>
                <p:tags r:id="rId13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1" name="MH_Other_2"/>
            <p:cNvSpPr/>
            <p:nvPr>
              <p:custDataLst>
                <p:tags r:id="rId14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2" name="组合 31"/>
          <p:cNvGrpSpPr/>
          <p:nvPr>
            <p:custDataLst>
              <p:tags r:id="rId15"/>
            </p:custDataLst>
          </p:nvPr>
        </p:nvGrpSpPr>
        <p:grpSpPr>
          <a:xfrm>
            <a:off x="5938830" y="3362131"/>
            <a:ext cx="2561479" cy="1479166"/>
            <a:chOff x="-2234464" y="4824797"/>
            <a:chExt cx="3299025" cy="2336621"/>
          </a:xfrm>
        </p:grpSpPr>
        <p:sp>
          <p:nvSpPr>
            <p:cNvPr id="33" name="MH_Text_2"/>
            <p:cNvSpPr/>
            <p:nvPr>
              <p:custDataLst>
                <p:tags r:id="rId16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改善呼吸系统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MH_SubTitle_2"/>
            <p:cNvSpPr/>
            <p:nvPr>
              <p:custDataLst>
                <p:tags r:id="rId17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5" name="MH_Other_3"/>
            <p:cNvSpPr/>
            <p:nvPr>
              <p:custDataLst>
                <p:tags r:id="rId18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38" name="MH_Other_3"/>
            <p:cNvSpPr/>
            <p:nvPr>
              <p:custDataLst>
                <p:tags r:id="rId19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45" name="组合 44"/>
          <p:cNvGrpSpPr/>
          <p:nvPr>
            <p:custDataLst>
              <p:tags r:id="rId20"/>
            </p:custDataLst>
          </p:nvPr>
        </p:nvGrpSpPr>
        <p:grpSpPr>
          <a:xfrm>
            <a:off x="2781691" y="4016710"/>
            <a:ext cx="2625659" cy="485106"/>
            <a:chOff x="1526651" y="4915410"/>
            <a:chExt cx="3027989" cy="765852"/>
          </a:xfrm>
        </p:grpSpPr>
        <p:sp>
          <p:nvSpPr>
            <p:cNvPr id="46" name="MH_Text_3"/>
            <p:cNvSpPr/>
            <p:nvPr>
              <p:custDataLst>
                <p:tags r:id="rId21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加强心血管系统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MH_SubTitle_3"/>
            <p:cNvSpPr/>
            <p:nvPr>
              <p:custDataLst>
                <p:tags r:id="rId22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8" name="MH_Other_4"/>
            <p:cNvSpPr/>
            <p:nvPr>
              <p:custDataLst>
                <p:tags r:id="rId23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50" name="组合 49"/>
          <p:cNvGrpSpPr/>
          <p:nvPr>
            <p:custDataLst>
              <p:tags r:id="rId24"/>
            </p:custDataLst>
          </p:nvPr>
        </p:nvGrpSpPr>
        <p:grpSpPr>
          <a:xfrm>
            <a:off x="5937933" y="4001929"/>
            <a:ext cx="2562160" cy="499384"/>
            <a:chOff x="768257" y="5623670"/>
            <a:chExt cx="2369571" cy="769260"/>
          </a:xfrm>
        </p:grpSpPr>
        <p:sp>
          <p:nvSpPr>
            <p:cNvPr id="51" name="MH_Text_4"/>
            <p:cNvSpPr/>
            <p:nvPr>
              <p:custDataLst>
                <p:tags r:id="rId25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维护神经系统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MH_SubTitle_4"/>
            <p:cNvSpPr/>
            <p:nvPr>
              <p:custDataLst>
                <p:tags r:id="rId26"/>
              </p:custDataLst>
            </p:nvPr>
          </p:nvSpPr>
          <p:spPr>
            <a:xfrm>
              <a:off x="768257" y="5627080"/>
              <a:ext cx="46393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3" name="MH_Other_5"/>
            <p:cNvSpPr/>
            <p:nvPr>
              <p:custDataLst>
                <p:tags r:id="rId27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56" name="组合 55"/>
          <p:cNvGrpSpPr/>
          <p:nvPr>
            <p:custDataLst>
              <p:tags r:id="rId28"/>
            </p:custDataLst>
          </p:nvPr>
        </p:nvGrpSpPr>
        <p:grpSpPr>
          <a:xfrm>
            <a:off x="2762006" y="4663685"/>
            <a:ext cx="2625659" cy="499115"/>
            <a:chOff x="1526651" y="4697813"/>
            <a:chExt cx="3027989" cy="787968"/>
          </a:xfrm>
        </p:grpSpPr>
        <p:sp>
          <p:nvSpPr>
            <p:cNvPr id="57" name="MH_Text_3"/>
            <p:cNvSpPr/>
            <p:nvPr>
              <p:custDataLst>
                <p:tags r:id="rId29"/>
              </p:custDataLst>
            </p:nvPr>
          </p:nvSpPr>
          <p:spPr>
            <a:xfrm>
              <a:off x="1526651" y="4720377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加速新陈代谢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MH_SubTitle_3"/>
            <p:cNvSpPr/>
            <p:nvPr>
              <p:custDataLst>
                <p:tags r:id="rId30"/>
              </p:custDataLst>
            </p:nvPr>
          </p:nvSpPr>
          <p:spPr>
            <a:xfrm>
              <a:off x="3982395" y="4704892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rgbClr val="14CD68"/>
                </a:gs>
                <a:gs pos="100000">
                  <a:srgbClr val="0B6E38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05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9" name="MH_Other_4"/>
            <p:cNvSpPr/>
            <p:nvPr>
              <p:custDataLst>
                <p:tags r:id="rId31"/>
              </p:custDataLst>
            </p:nvPr>
          </p:nvSpPr>
          <p:spPr>
            <a:xfrm rot="16200000">
              <a:off x="4096966" y="454847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1" name="组合 10"/>
          <p:cNvGrpSpPr/>
          <p:nvPr>
            <p:custDataLst>
              <p:tags r:id="rId32"/>
            </p:custDataLst>
          </p:nvPr>
        </p:nvGrpSpPr>
        <p:grpSpPr>
          <a:xfrm>
            <a:off x="1525578" y="6028951"/>
            <a:ext cx="6468745" cy="703660"/>
            <a:chOff x="826350" y="3169425"/>
            <a:chExt cx="5388685" cy="585343"/>
          </a:xfrm>
        </p:grpSpPr>
        <p:sp>
          <p:nvSpPr>
            <p:cNvPr id="12" name="MH_Other_1"/>
            <p:cNvSpPr/>
            <p:nvPr>
              <p:custDataLst>
                <p:tags r:id="rId33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3" name="MH_SubTitle_1"/>
            <p:cNvSpPr/>
            <p:nvPr>
              <p:custDataLst>
                <p:tags r:id="rId34"/>
              </p:custDataLst>
            </p:nvPr>
          </p:nvSpPr>
          <p:spPr>
            <a:xfrm>
              <a:off x="1536766" y="3196893"/>
              <a:ext cx="4678269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氧吧常用术语的中英文对照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654175" y="621474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5.5.3</a:t>
            </a:r>
            <a:endParaRPr lang="en-US" altLang="zh-CN" b="1" dirty="0">
              <a:solidFill>
                <a:schemeClr val="tx1"/>
              </a:solidFill>
            </a:endParaRPr>
          </a:p>
        </p:txBody>
      </p:sp>
    </p:spTree>
    <p:custDataLst>
      <p:tags r:id="rId3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4400" dirty="0"/>
              <a:t>饭店康乐项目服务流程及标准</a:t>
            </a:r>
            <a:endParaRPr lang="zh-CN" altLang="en-US" sz="4400" dirty="0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8811776" y="4324639"/>
            <a:ext cx="1678787" cy="1484340"/>
          </a:xfrm>
          <a:prstGeom prst="rect">
            <a:avLst/>
          </a:prstGeom>
          <a:noFill/>
        </p:spPr>
        <p:txBody>
          <a:bodyPr wrap="none" rtlCol="0">
            <a:prstTxWarp prst="textCascadeDown">
              <a:avLst>
                <a:gd name="adj" fmla="val 59780"/>
              </a:avLst>
            </a:prstTxWarp>
          </a:bodyPr>
          <a:lstStyle/>
          <a:p>
            <a:r>
              <a:rPr lang="zh-CN" altLang="en-US" sz="8500" b="1" dirty="0">
                <a:solidFill>
                  <a:schemeClr val="accent1"/>
                </a:solidFill>
              </a:rPr>
              <a:t>第六章</a:t>
            </a:r>
            <a:endParaRPr lang="zh-CN" altLang="en-US" sz="8500" b="1" dirty="0">
              <a:solidFill>
                <a:schemeClr val="accent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524943" y="299555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康乐服务质量的内容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康乐服务质量管理概述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6.1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53540" y="318135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6.1.2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5"/>
            </p:custDataLst>
          </p:nvPr>
        </p:nvGrpSpPr>
        <p:grpSpPr>
          <a:xfrm>
            <a:off x="1524943" y="1766196"/>
            <a:ext cx="4664095" cy="703660"/>
            <a:chOff x="826350" y="3169425"/>
            <a:chExt cx="3885350" cy="585343"/>
          </a:xfrm>
        </p:grpSpPr>
        <p:sp>
          <p:nvSpPr>
            <p:cNvPr id="4" name="MH_Other_1"/>
            <p:cNvSpPr/>
            <p:nvPr>
              <p:custDataLst>
                <p:tags r:id="rId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7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康乐服务质量的含义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6.1.1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28" name="组合 27"/>
          <p:cNvGrpSpPr/>
          <p:nvPr>
            <p:custDataLst>
              <p:tags r:id="rId8"/>
            </p:custDataLst>
          </p:nvPr>
        </p:nvGrpSpPr>
        <p:grpSpPr>
          <a:xfrm>
            <a:off x="2762092" y="3924298"/>
            <a:ext cx="2625689" cy="485458"/>
            <a:chOff x="1526620" y="3162879"/>
            <a:chExt cx="3028020" cy="766406"/>
          </a:xfrm>
        </p:grpSpPr>
        <p:sp>
          <p:nvSpPr>
            <p:cNvPr id="29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2879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设施与设备质量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1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2" name="组合 31"/>
          <p:cNvGrpSpPr/>
          <p:nvPr>
            <p:custDataLst>
              <p:tags r:id="rId12"/>
            </p:custDataLst>
          </p:nvPr>
        </p:nvGrpSpPr>
        <p:grpSpPr>
          <a:xfrm>
            <a:off x="5938830" y="3924106"/>
            <a:ext cx="2561479" cy="1479166"/>
            <a:chOff x="-2234464" y="4824797"/>
            <a:chExt cx="3299025" cy="2336621"/>
          </a:xfrm>
        </p:grpSpPr>
        <p:sp>
          <p:nvSpPr>
            <p:cNvPr id="33" name="MH_Text_2"/>
            <p:cNvSpPr/>
            <p:nvPr>
              <p:custDataLst>
                <p:tags r:id="rId13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服务人员劳务质量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MH_SubTitle_2"/>
            <p:cNvSpPr/>
            <p:nvPr>
              <p:custDataLst>
                <p:tags r:id="rId14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5" name="MH_Other_3"/>
            <p:cNvSpPr/>
            <p:nvPr>
              <p:custDataLst>
                <p:tags r:id="rId15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38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45" name="组合 44"/>
          <p:cNvGrpSpPr/>
          <p:nvPr>
            <p:custDataLst>
              <p:tags r:id="rId17"/>
            </p:custDataLst>
          </p:nvPr>
        </p:nvGrpSpPr>
        <p:grpSpPr>
          <a:xfrm>
            <a:off x="2781691" y="4578685"/>
            <a:ext cx="2625659" cy="485106"/>
            <a:chOff x="1526651" y="4915410"/>
            <a:chExt cx="3027989" cy="765852"/>
          </a:xfrm>
        </p:grpSpPr>
        <p:sp>
          <p:nvSpPr>
            <p:cNvPr id="46" name="MH_Text_3"/>
            <p:cNvSpPr/>
            <p:nvPr>
              <p:custDataLst>
                <p:tags r:id="rId18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项目设置质量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MH_SubTitle_3"/>
            <p:cNvSpPr/>
            <p:nvPr>
              <p:custDataLst>
                <p:tags r:id="rId19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8" name="MH_Other_4"/>
            <p:cNvSpPr/>
            <p:nvPr>
              <p:custDataLst>
                <p:tags r:id="rId20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50" name="组合 49"/>
          <p:cNvGrpSpPr/>
          <p:nvPr>
            <p:custDataLst>
              <p:tags r:id="rId21"/>
            </p:custDataLst>
          </p:nvPr>
        </p:nvGrpSpPr>
        <p:grpSpPr>
          <a:xfrm>
            <a:off x="5937933" y="4563904"/>
            <a:ext cx="2562160" cy="499384"/>
            <a:chOff x="768257" y="5623670"/>
            <a:chExt cx="2369571" cy="769260"/>
          </a:xfrm>
        </p:grpSpPr>
        <p:sp>
          <p:nvSpPr>
            <p:cNvPr id="51" name="MH_Text_4"/>
            <p:cNvSpPr/>
            <p:nvPr>
              <p:custDataLst>
                <p:tags r:id="rId22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整体环境质量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MH_SubTitle_4"/>
            <p:cNvSpPr/>
            <p:nvPr>
              <p:custDataLst>
                <p:tags r:id="rId23"/>
              </p:custDataLst>
            </p:nvPr>
          </p:nvSpPr>
          <p:spPr>
            <a:xfrm>
              <a:off x="768257" y="5627080"/>
              <a:ext cx="46393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3" name="MH_Other_5"/>
            <p:cNvSpPr/>
            <p:nvPr>
              <p:custDataLst>
                <p:tags r:id="rId24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2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524943" y="4657986"/>
            <a:ext cx="4664095" cy="703660"/>
            <a:chOff x="826350" y="3169425"/>
            <a:chExt cx="3885350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康乐服务质量管理方法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康乐服务质量管理概述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6.1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53540" y="484378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6.1.4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5"/>
            </p:custDataLst>
          </p:nvPr>
        </p:nvGrpSpPr>
        <p:grpSpPr>
          <a:xfrm>
            <a:off x="1524943" y="1766196"/>
            <a:ext cx="4664095" cy="703660"/>
            <a:chOff x="826350" y="3169425"/>
            <a:chExt cx="3885350" cy="585343"/>
          </a:xfrm>
        </p:grpSpPr>
        <p:sp>
          <p:nvSpPr>
            <p:cNvPr id="4" name="MH_Other_1"/>
            <p:cNvSpPr/>
            <p:nvPr>
              <p:custDataLst>
                <p:tags r:id="rId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7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康乐服务质量的特点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6.1.3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28" name="组合 27"/>
          <p:cNvGrpSpPr/>
          <p:nvPr>
            <p:custDataLst>
              <p:tags r:id="rId8"/>
            </p:custDataLst>
          </p:nvPr>
        </p:nvGrpSpPr>
        <p:grpSpPr>
          <a:xfrm>
            <a:off x="2376979" y="2727079"/>
            <a:ext cx="3603717" cy="485775"/>
            <a:chOff x="1526620" y="3162879"/>
            <a:chExt cx="3028020" cy="766983"/>
          </a:xfrm>
        </p:grpSpPr>
        <p:sp>
          <p:nvSpPr>
            <p:cNvPr id="29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2879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康乐服务质量构成具有综合性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MH_SubTitle_1"/>
            <p:cNvSpPr/>
            <p:nvPr>
              <p:custDataLst>
                <p:tags r:id="rId10"/>
              </p:custDataLst>
            </p:nvPr>
          </p:nvSpPr>
          <p:spPr>
            <a:xfrm>
              <a:off x="4039679" y="3163882"/>
              <a:ext cx="514350" cy="76598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1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2" name="组合 31"/>
          <p:cNvGrpSpPr/>
          <p:nvPr>
            <p:custDataLst>
              <p:tags r:id="rId12"/>
            </p:custDataLst>
          </p:nvPr>
        </p:nvGrpSpPr>
        <p:grpSpPr>
          <a:xfrm>
            <a:off x="6737002" y="2726887"/>
            <a:ext cx="3515590" cy="1479020"/>
            <a:chOff x="-2234464" y="4824797"/>
            <a:chExt cx="3299025" cy="2336621"/>
          </a:xfrm>
        </p:grpSpPr>
        <p:sp>
          <p:nvSpPr>
            <p:cNvPr id="33" name="MH_Text_2"/>
            <p:cNvSpPr/>
            <p:nvPr>
              <p:custDataLst>
                <p:tags r:id="rId13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康乐服务质量具有不可贮存性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MH_SubTitle_2"/>
            <p:cNvSpPr/>
            <p:nvPr>
              <p:custDataLst>
                <p:tags r:id="rId14"/>
              </p:custDataLst>
            </p:nvPr>
          </p:nvSpPr>
          <p:spPr>
            <a:xfrm>
              <a:off x="-2223738" y="4824797"/>
              <a:ext cx="552384" cy="76644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5" name="MH_Other_3"/>
            <p:cNvSpPr/>
            <p:nvPr>
              <p:custDataLst>
                <p:tags r:id="rId15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38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45" name="组合 44"/>
          <p:cNvGrpSpPr/>
          <p:nvPr>
            <p:custDataLst>
              <p:tags r:id="rId17"/>
            </p:custDataLst>
          </p:nvPr>
        </p:nvGrpSpPr>
        <p:grpSpPr>
          <a:xfrm>
            <a:off x="2403878" y="3381401"/>
            <a:ext cx="3603676" cy="485140"/>
            <a:chOff x="1526651" y="4915410"/>
            <a:chExt cx="3027989" cy="765981"/>
          </a:xfrm>
        </p:grpSpPr>
        <p:sp>
          <p:nvSpPr>
            <p:cNvPr id="46" name="MH_Text_3"/>
            <p:cNvSpPr/>
            <p:nvPr>
              <p:custDataLst>
                <p:tags r:id="rId18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康乐服务质量内容具有关联性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MH_SubTitle_3"/>
            <p:cNvSpPr/>
            <p:nvPr>
              <p:custDataLst>
                <p:tags r:id="rId19"/>
              </p:custDataLst>
            </p:nvPr>
          </p:nvSpPr>
          <p:spPr>
            <a:xfrm>
              <a:off x="4016770" y="4915410"/>
              <a:ext cx="537294" cy="76598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8" name="MH_Other_4"/>
            <p:cNvSpPr/>
            <p:nvPr>
              <p:custDataLst>
                <p:tags r:id="rId20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50" name="组合 49"/>
          <p:cNvGrpSpPr/>
          <p:nvPr>
            <p:custDataLst>
              <p:tags r:id="rId21"/>
            </p:custDataLst>
          </p:nvPr>
        </p:nvGrpSpPr>
        <p:grpSpPr>
          <a:xfrm>
            <a:off x="6735771" y="3366621"/>
            <a:ext cx="3516525" cy="499335"/>
            <a:chOff x="768257" y="5623670"/>
            <a:chExt cx="2369571" cy="769260"/>
          </a:xfrm>
        </p:grpSpPr>
        <p:sp>
          <p:nvSpPr>
            <p:cNvPr id="51" name="MH_Text_4"/>
            <p:cNvSpPr/>
            <p:nvPr>
              <p:custDataLst>
                <p:tags r:id="rId22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康乐服务质量考评具有一致性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MH_SubTitle_4"/>
            <p:cNvSpPr/>
            <p:nvPr>
              <p:custDataLst>
                <p:tags r:id="rId23"/>
              </p:custDataLst>
            </p:nvPr>
          </p:nvSpPr>
          <p:spPr>
            <a:xfrm>
              <a:off x="768257" y="5626605"/>
              <a:ext cx="405210" cy="765979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3" name="MH_Other_5"/>
            <p:cNvSpPr/>
            <p:nvPr>
              <p:custDataLst>
                <p:tags r:id="rId24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56" name="组合 55"/>
          <p:cNvGrpSpPr/>
          <p:nvPr>
            <p:custDataLst>
              <p:tags r:id="rId25"/>
            </p:custDataLst>
          </p:nvPr>
        </p:nvGrpSpPr>
        <p:grpSpPr>
          <a:xfrm>
            <a:off x="2404110" y="4042410"/>
            <a:ext cx="3604260" cy="499110"/>
            <a:chOff x="1526651" y="4697813"/>
            <a:chExt cx="3027989" cy="787968"/>
          </a:xfrm>
        </p:grpSpPr>
        <p:sp>
          <p:nvSpPr>
            <p:cNvPr id="57" name="MH_Text_3"/>
            <p:cNvSpPr/>
            <p:nvPr>
              <p:custDataLst>
                <p:tags r:id="rId26"/>
              </p:custDataLst>
            </p:nvPr>
          </p:nvSpPr>
          <p:spPr>
            <a:xfrm>
              <a:off x="1526651" y="4720377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康乐服务质量评价具有主观性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MH_SubTitle_3"/>
            <p:cNvSpPr/>
            <p:nvPr>
              <p:custDataLst>
                <p:tags r:id="rId27"/>
              </p:custDataLst>
            </p:nvPr>
          </p:nvSpPr>
          <p:spPr>
            <a:xfrm>
              <a:off x="4016900" y="4704831"/>
              <a:ext cx="536673" cy="765913"/>
            </a:xfrm>
            <a:prstGeom prst="ellipse">
              <a:avLst/>
            </a:prstGeom>
            <a:gradFill flip="none" rotWithShape="1">
              <a:gsLst>
                <a:gs pos="0">
                  <a:srgbClr val="14CD68"/>
                </a:gs>
                <a:gs pos="100000">
                  <a:srgbClr val="0B6E38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05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59" name="MH_Other_4"/>
            <p:cNvSpPr/>
            <p:nvPr>
              <p:custDataLst>
                <p:tags r:id="rId28"/>
              </p:custDataLst>
            </p:nvPr>
          </p:nvSpPr>
          <p:spPr>
            <a:xfrm rot="16200000">
              <a:off x="4096966" y="454847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1" name="组合 10"/>
          <p:cNvGrpSpPr/>
          <p:nvPr>
            <p:custDataLst>
              <p:tags r:id="rId29"/>
            </p:custDataLst>
          </p:nvPr>
        </p:nvGrpSpPr>
        <p:grpSpPr>
          <a:xfrm>
            <a:off x="2803367" y="5276848"/>
            <a:ext cx="2625689" cy="485458"/>
            <a:chOff x="1526620" y="3162879"/>
            <a:chExt cx="3028020" cy="766406"/>
          </a:xfrm>
        </p:grpSpPr>
        <p:sp>
          <p:nvSpPr>
            <p:cNvPr id="12" name="MH_Text_1"/>
            <p:cNvSpPr/>
            <p:nvPr>
              <p:custDataLst>
                <p:tags r:id="rId30"/>
              </p:custDataLst>
            </p:nvPr>
          </p:nvSpPr>
          <p:spPr>
            <a:xfrm>
              <a:off x="1526620" y="3162879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全面质量管理法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SubTitle_1"/>
            <p:cNvSpPr/>
            <p:nvPr>
              <p:custDataLst>
                <p:tags r:id="rId31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4" name="MH_Other_2"/>
            <p:cNvSpPr/>
            <p:nvPr>
              <p:custDataLst>
                <p:tags r:id="rId32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5" name="组合 14"/>
          <p:cNvGrpSpPr/>
          <p:nvPr>
            <p:custDataLst>
              <p:tags r:id="rId33"/>
            </p:custDataLst>
          </p:nvPr>
        </p:nvGrpSpPr>
        <p:grpSpPr>
          <a:xfrm>
            <a:off x="5980105" y="5276656"/>
            <a:ext cx="2561479" cy="1479166"/>
            <a:chOff x="-2234464" y="4824797"/>
            <a:chExt cx="3299025" cy="2336621"/>
          </a:xfrm>
        </p:grpSpPr>
        <p:sp>
          <p:nvSpPr>
            <p:cNvPr id="17" name="MH_Text_2"/>
            <p:cNvSpPr/>
            <p:nvPr>
              <p:custDataLst>
                <p:tags r:id="rId34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en-US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PDCA</a:t>
              </a: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循环管理法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2"/>
            <p:cNvSpPr/>
            <p:nvPr>
              <p:custDataLst>
                <p:tags r:id="rId35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9" name="MH_Other_3"/>
            <p:cNvSpPr/>
            <p:nvPr>
              <p:custDataLst>
                <p:tags r:id="rId36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20" name="MH_Other_3"/>
            <p:cNvSpPr/>
            <p:nvPr>
              <p:custDataLst>
                <p:tags r:id="rId37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1" name="组合 20"/>
          <p:cNvGrpSpPr/>
          <p:nvPr>
            <p:custDataLst>
              <p:tags r:id="rId38"/>
            </p:custDataLst>
          </p:nvPr>
        </p:nvGrpSpPr>
        <p:grpSpPr>
          <a:xfrm>
            <a:off x="2822966" y="5931235"/>
            <a:ext cx="2625659" cy="485106"/>
            <a:chOff x="1526651" y="4915410"/>
            <a:chExt cx="3027989" cy="765852"/>
          </a:xfrm>
        </p:grpSpPr>
        <p:sp>
          <p:nvSpPr>
            <p:cNvPr id="22" name="MH_Text_3"/>
            <p:cNvSpPr/>
            <p:nvPr>
              <p:custDataLst>
                <p:tags r:id="rId39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零缺陷管理法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3"/>
            <p:cNvSpPr/>
            <p:nvPr>
              <p:custDataLst>
                <p:tags r:id="rId40"/>
              </p:custDataLst>
            </p:nvPr>
          </p:nvSpPr>
          <p:spPr>
            <a:xfrm>
              <a:off x="3982395" y="4915410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4" name="MH_Other_4"/>
            <p:cNvSpPr/>
            <p:nvPr>
              <p:custDataLst>
                <p:tags r:id="rId41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5" name="组合 24"/>
          <p:cNvGrpSpPr/>
          <p:nvPr>
            <p:custDataLst>
              <p:tags r:id="rId42"/>
            </p:custDataLst>
          </p:nvPr>
        </p:nvGrpSpPr>
        <p:grpSpPr>
          <a:xfrm>
            <a:off x="5979208" y="5916454"/>
            <a:ext cx="2562160" cy="499384"/>
            <a:chOff x="768257" y="5623670"/>
            <a:chExt cx="2369571" cy="769260"/>
          </a:xfrm>
        </p:grpSpPr>
        <p:sp>
          <p:nvSpPr>
            <p:cNvPr id="26" name="MH_Text_4"/>
            <p:cNvSpPr/>
            <p:nvPr>
              <p:custDataLst>
                <p:tags r:id="rId43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优质服务竞赛评比法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MH_SubTitle_4"/>
            <p:cNvSpPr/>
            <p:nvPr>
              <p:custDataLst>
                <p:tags r:id="rId44"/>
              </p:custDataLst>
            </p:nvPr>
          </p:nvSpPr>
          <p:spPr>
            <a:xfrm>
              <a:off x="768257" y="5627080"/>
              <a:ext cx="463931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6" name="MH_Other_5"/>
            <p:cNvSpPr/>
            <p:nvPr>
              <p:custDataLst>
                <p:tags r:id="rId45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4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524943" y="4000761"/>
            <a:ext cx="5445761" cy="703660"/>
            <a:chOff x="826350" y="3169425"/>
            <a:chExt cx="4536504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66" y="3196893"/>
              <a:ext cx="382608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康乐部处理投诉的程序和方法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康乐服务质量管理概述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6.1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53540" y="4186555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6.1.6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5"/>
            </p:custDataLst>
          </p:nvPr>
        </p:nvGrpSpPr>
        <p:grpSpPr>
          <a:xfrm>
            <a:off x="1524943" y="1766196"/>
            <a:ext cx="4664095" cy="703660"/>
            <a:chOff x="826350" y="3169425"/>
            <a:chExt cx="3885350" cy="585343"/>
          </a:xfrm>
        </p:grpSpPr>
        <p:sp>
          <p:nvSpPr>
            <p:cNvPr id="4" name="MH_Other_1"/>
            <p:cNvSpPr/>
            <p:nvPr>
              <p:custDataLst>
                <p:tags r:id="rId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7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康乐部遭遇投诉的因素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6.1.5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28" name="组合 27"/>
          <p:cNvGrpSpPr/>
          <p:nvPr>
            <p:custDataLst>
              <p:tags r:id="rId8"/>
            </p:custDataLst>
          </p:nvPr>
        </p:nvGrpSpPr>
        <p:grpSpPr>
          <a:xfrm>
            <a:off x="2376979" y="2727079"/>
            <a:ext cx="3603717" cy="485775"/>
            <a:chOff x="1526620" y="3162879"/>
            <a:chExt cx="3028020" cy="766983"/>
          </a:xfrm>
        </p:grpSpPr>
        <p:sp>
          <p:nvSpPr>
            <p:cNvPr id="29" name="MH_Text_1"/>
            <p:cNvSpPr/>
            <p:nvPr>
              <p:custDataLst>
                <p:tags r:id="rId9"/>
              </p:custDataLst>
            </p:nvPr>
          </p:nvSpPr>
          <p:spPr>
            <a:xfrm>
              <a:off x="1526620" y="3162879"/>
              <a:ext cx="3028020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康乐部的自身因素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MH_SubTitle_1"/>
            <p:cNvSpPr/>
            <p:nvPr>
              <p:custDataLst>
                <p:tags r:id="rId10"/>
              </p:custDataLst>
            </p:nvPr>
          </p:nvSpPr>
          <p:spPr>
            <a:xfrm>
              <a:off x="4039679" y="3163882"/>
              <a:ext cx="514350" cy="76598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1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32" name="组合 31"/>
          <p:cNvGrpSpPr/>
          <p:nvPr>
            <p:custDataLst>
              <p:tags r:id="rId12"/>
            </p:custDataLst>
          </p:nvPr>
        </p:nvGrpSpPr>
        <p:grpSpPr>
          <a:xfrm>
            <a:off x="6737002" y="2726887"/>
            <a:ext cx="3515590" cy="485140"/>
            <a:chOff x="-2234464" y="4824797"/>
            <a:chExt cx="3299025" cy="766446"/>
          </a:xfrm>
        </p:grpSpPr>
        <p:sp>
          <p:nvSpPr>
            <p:cNvPr id="33" name="MH_Text_2"/>
            <p:cNvSpPr/>
            <p:nvPr>
              <p:custDataLst>
                <p:tags r:id="rId13"/>
              </p:custDataLst>
            </p:nvPr>
          </p:nvSpPr>
          <p:spPr>
            <a:xfrm flipH="1">
              <a:off x="-2234464" y="4825721"/>
              <a:ext cx="3299025" cy="76531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客人自身的因素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MH_SubTitle_2"/>
            <p:cNvSpPr/>
            <p:nvPr>
              <p:custDataLst>
                <p:tags r:id="rId14"/>
              </p:custDataLst>
            </p:nvPr>
          </p:nvSpPr>
          <p:spPr>
            <a:xfrm>
              <a:off x="-2223738" y="4824797"/>
              <a:ext cx="552384" cy="76644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5" name="MH_Other_3"/>
            <p:cNvSpPr/>
            <p:nvPr>
              <p:custDataLst>
                <p:tags r:id="rId15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45" name="组合 44"/>
          <p:cNvGrpSpPr/>
          <p:nvPr>
            <p:custDataLst>
              <p:tags r:id="rId16"/>
            </p:custDataLst>
          </p:nvPr>
        </p:nvGrpSpPr>
        <p:grpSpPr>
          <a:xfrm>
            <a:off x="2376805" y="3381375"/>
            <a:ext cx="3630930" cy="485140"/>
            <a:chOff x="1526651" y="4915410"/>
            <a:chExt cx="3027989" cy="765981"/>
          </a:xfrm>
        </p:grpSpPr>
        <p:sp>
          <p:nvSpPr>
            <p:cNvPr id="46" name="MH_Text_3"/>
            <p:cNvSpPr/>
            <p:nvPr>
              <p:custDataLst>
                <p:tags r:id="rId17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环境因素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MH_SubTitle_3"/>
            <p:cNvSpPr/>
            <p:nvPr>
              <p:custDataLst>
                <p:tags r:id="rId18"/>
              </p:custDataLst>
            </p:nvPr>
          </p:nvSpPr>
          <p:spPr>
            <a:xfrm>
              <a:off x="4016770" y="4915410"/>
              <a:ext cx="537294" cy="76598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48" name="MH_Other_4"/>
            <p:cNvSpPr/>
            <p:nvPr>
              <p:custDataLst>
                <p:tags r:id="rId19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69" name="组合 68"/>
          <p:cNvGrpSpPr/>
          <p:nvPr>
            <p:custDataLst>
              <p:tags r:id="rId20"/>
            </p:custDataLst>
          </p:nvPr>
        </p:nvGrpSpPr>
        <p:grpSpPr>
          <a:xfrm>
            <a:off x="2377440" y="4772660"/>
            <a:ext cx="3811270" cy="495935"/>
            <a:chOff x="1215651" y="3163435"/>
            <a:chExt cx="3338989" cy="765850"/>
          </a:xfrm>
        </p:grpSpPr>
        <p:sp>
          <p:nvSpPr>
            <p:cNvPr id="70" name="MH_Text_1"/>
            <p:cNvSpPr/>
            <p:nvPr>
              <p:custDataLst>
                <p:tags r:id="rId21"/>
              </p:custDataLst>
            </p:nvPr>
          </p:nvSpPr>
          <p:spPr>
            <a:xfrm>
              <a:off x="1215651" y="3163435"/>
              <a:ext cx="3338989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从心理上做好接待投诉客人的准备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MH_SubTitle_1"/>
            <p:cNvSpPr/>
            <p:nvPr>
              <p:custDataLst>
                <p:tags r:id="rId22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72" name="MH_Other_2"/>
            <p:cNvSpPr/>
            <p:nvPr>
              <p:custDataLst>
                <p:tags r:id="rId23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73" name="组合 72"/>
          <p:cNvGrpSpPr/>
          <p:nvPr>
            <p:custDataLst>
              <p:tags r:id="rId24"/>
            </p:custDataLst>
          </p:nvPr>
        </p:nvGrpSpPr>
        <p:grpSpPr>
          <a:xfrm>
            <a:off x="6282055" y="4772025"/>
            <a:ext cx="3969385" cy="1511300"/>
            <a:chOff x="-2234464" y="4824797"/>
            <a:chExt cx="4223265" cy="2336621"/>
          </a:xfrm>
        </p:grpSpPr>
        <p:sp>
          <p:nvSpPr>
            <p:cNvPr id="74" name="MH_Text_2"/>
            <p:cNvSpPr/>
            <p:nvPr>
              <p:custDataLst>
                <p:tags r:id="rId25"/>
              </p:custDataLst>
            </p:nvPr>
          </p:nvSpPr>
          <p:spPr>
            <a:xfrm flipH="1">
              <a:off x="-2234464" y="4825779"/>
              <a:ext cx="4223265" cy="76578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尽量使客人心态平和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MH_SubTitle_2"/>
            <p:cNvSpPr/>
            <p:nvPr>
              <p:custDataLst>
                <p:tags r:id="rId26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76" name="MH_Other_3"/>
            <p:cNvSpPr/>
            <p:nvPr>
              <p:custDataLst>
                <p:tags r:id="rId27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77" name="MH_Other_3"/>
            <p:cNvSpPr/>
            <p:nvPr>
              <p:custDataLst>
                <p:tags r:id="rId28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78" name="组合 77"/>
          <p:cNvGrpSpPr/>
          <p:nvPr>
            <p:custDataLst>
              <p:tags r:id="rId29"/>
            </p:custDataLst>
          </p:nvPr>
        </p:nvGrpSpPr>
        <p:grpSpPr>
          <a:xfrm>
            <a:off x="2376805" y="5426710"/>
            <a:ext cx="3788410" cy="495935"/>
            <a:chOff x="1526651" y="4915410"/>
            <a:chExt cx="3027989" cy="765852"/>
          </a:xfrm>
        </p:grpSpPr>
        <p:sp>
          <p:nvSpPr>
            <p:cNvPr id="79" name="MH_Text_3"/>
            <p:cNvSpPr/>
            <p:nvPr>
              <p:custDataLst>
                <p:tags r:id="rId30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仔细倾听客人投诉，认真做好记录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MH_SubTitle_3"/>
            <p:cNvSpPr/>
            <p:nvPr>
              <p:custDataLst>
                <p:tags r:id="rId31"/>
              </p:custDataLst>
            </p:nvPr>
          </p:nvSpPr>
          <p:spPr>
            <a:xfrm>
              <a:off x="4051159" y="4915410"/>
              <a:ext cx="502465" cy="76585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81" name="MH_Other_4"/>
            <p:cNvSpPr/>
            <p:nvPr>
              <p:custDataLst>
                <p:tags r:id="rId32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82" name="组合 81"/>
          <p:cNvGrpSpPr/>
          <p:nvPr>
            <p:custDataLst>
              <p:tags r:id="rId33"/>
            </p:custDataLst>
          </p:nvPr>
        </p:nvGrpSpPr>
        <p:grpSpPr>
          <a:xfrm>
            <a:off x="6280150" y="5411470"/>
            <a:ext cx="3971290" cy="1185545"/>
            <a:chOff x="768257" y="5623670"/>
            <a:chExt cx="2417139" cy="1787449"/>
          </a:xfrm>
        </p:grpSpPr>
        <p:sp>
          <p:nvSpPr>
            <p:cNvPr id="83" name="MH_Text_4"/>
            <p:cNvSpPr/>
            <p:nvPr>
              <p:custDataLst>
                <p:tags r:id="rId34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对客人的投诉表示同情和理解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MH_SubTitle_4"/>
            <p:cNvSpPr/>
            <p:nvPr>
              <p:custDataLst>
                <p:tags r:id="rId35"/>
              </p:custDataLst>
            </p:nvPr>
          </p:nvSpPr>
          <p:spPr>
            <a:xfrm>
              <a:off x="768257" y="5627500"/>
              <a:ext cx="369876" cy="76591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85" name="MH_Other_5"/>
            <p:cNvSpPr/>
            <p:nvPr>
              <p:custDataLst>
                <p:tags r:id="rId36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86" name="MH_Text_4"/>
            <p:cNvSpPr/>
            <p:nvPr>
              <p:custDataLst>
                <p:tags r:id="rId37"/>
              </p:custDataLst>
            </p:nvPr>
          </p:nvSpPr>
          <p:spPr>
            <a:xfrm flipH="1">
              <a:off x="785288" y="6645269"/>
              <a:ext cx="2400108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问题应在最短时间内解决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MH_SubTitle_4"/>
            <p:cNvSpPr/>
            <p:nvPr>
              <p:custDataLst>
                <p:tags r:id="rId38"/>
              </p:custDataLst>
            </p:nvPr>
          </p:nvSpPr>
          <p:spPr>
            <a:xfrm>
              <a:off x="777146" y="6645206"/>
              <a:ext cx="360986" cy="765913"/>
            </a:xfrm>
            <a:prstGeom prst="ellipse">
              <a:avLst/>
            </a:prstGeom>
            <a:gradFill flip="none" rotWithShape="1">
              <a:gsLst>
                <a:gs pos="0">
                  <a:srgbClr val="FE4444"/>
                </a:gs>
                <a:gs pos="100000">
                  <a:srgbClr val="832B2B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06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88" name="组合 87"/>
          <p:cNvGrpSpPr/>
          <p:nvPr>
            <p:custDataLst>
              <p:tags r:id="rId39"/>
            </p:custDataLst>
          </p:nvPr>
        </p:nvGrpSpPr>
        <p:grpSpPr>
          <a:xfrm>
            <a:off x="2377440" y="6073140"/>
            <a:ext cx="3786505" cy="509905"/>
            <a:chOff x="1526651" y="4697813"/>
            <a:chExt cx="3027989" cy="787968"/>
          </a:xfrm>
        </p:grpSpPr>
        <p:sp>
          <p:nvSpPr>
            <p:cNvPr id="89" name="MH_Text_3"/>
            <p:cNvSpPr/>
            <p:nvPr>
              <p:custDataLst>
                <p:tags r:id="rId40"/>
              </p:custDataLst>
            </p:nvPr>
          </p:nvSpPr>
          <p:spPr>
            <a:xfrm>
              <a:off x="1526651" y="4720377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对客人反映的问题立即着手处理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MH_SubTitle_3"/>
            <p:cNvSpPr/>
            <p:nvPr>
              <p:custDataLst>
                <p:tags r:id="rId41"/>
              </p:custDataLst>
            </p:nvPr>
          </p:nvSpPr>
          <p:spPr>
            <a:xfrm>
              <a:off x="4051922" y="4704682"/>
              <a:ext cx="501703" cy="765399"/>
            </a:xfrm>
            <a:prstGeom prst="ellipse">
              <a:avLst/>
            </a:prstGeom>
            <a:gradFill flip="none" rotWithShape="1">
              <a:gsLst>
                <a:gs pos="0">
                  <a:srgbClr val="14CD68"/>
                </a:gs>
                <a:gs pos="100000">
                  <a:srgbClr val="0B6E38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05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91" name="MH_Other_4"/>
            <p:cNvSpPr/>
            <p:nvPr>
              <p:custDataLst>
                <p:tags r:id="rId42"/>
              </p:custDataLst>
            </p:nvPr>
          </p:nvSpPr>
          <p:spPr>
            <a:xfrm rot="16200000">
              <a:off x="4096966" y="454847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4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451918" y="4392556"/>
            <a:ext cx="5445761" cy="703660"/>
            <a:chOff x="826350" y="3169425"/>
            <a:chExt cx="4536504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66" y="3196893"/>
              <a:ext cx="382608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台球服务流程及标准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康体运动服务流程及标准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6.2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80515" y="457835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6.2.2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5"/>
            </p:custDataLst>
          </p:nvPr>
        </p:nvGrpSpPr>
        <p:grpSpPr>
          <a:xfrm>
            <a:off x="1524943" y="1766196"/>
            <a:ext cx="4664095" cy="703660"/>
            <a:chOff x="826350" y="3169425"/>
            <a:chExt cx="3885350" cy="585343"/>
          </a:xfrm>
        </p:grpSpPr>
        <p:sp>
          <p:nvSpPr>
            <p:cNvPr id="4" name="MH_Other_1"/>
            <p:cNvSpPr/>
            <p:nvPr>
              <p:custDataLst>
                <p:tags r:id="rId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7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保龄球服务流程及标准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6.2.1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69" name="组合 68"/>
          <p:cNvGrpSpPr/>
          <p:nvPr>
            <p:custDataLst>
              <p:tags r:id="rId8"/>
            </p:custDataLst>
          </p:nvPr>
        </p:nvGrpSpPr>
        <p:grpSpPr>
          <a:xfrm>
            <a:off x="2386965" y="2470150"/>
            <a:ext cx="2578735" cy="495935"/>
            <a:chOff x="1215651" y="3163435"/>
            <a:chExt cx="3338989" cy="765850"/>
          </a:xfrm>
        </p:grpSpPr>
        <p:sp>
          <p:nvSpPr>
            <p:cNvPr id="70" name="MH_Text_1"/>
            <p:cNvSpPr/>
            <p:nvPr>
              <p:custDataLst>
                <p:tags r:id="rId9"/>
              </p:custDataLst>
            </p:nvPr>
          </p:nvSpPr>
          <p:spPr>
            <a:xfrm>
              <a:off x="1215651" y="3163435"/>
              <a:ext cx="3338989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服务前准备工作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72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73" name="组合 72"/>
          <p:cNvGrpSpPr/>
          <p:nvPr>
            <p:custDataLst>
              <p:tags r:id="rId12"/>
            </p:custDataLst>
          </p:nvPr>
        </p:nvGrpSpPr>
        <p:grpSpPr>
          <a:xfrm>
            <a:off x="5335905" y="2470150"/>
            <a:ext cx="2911475" cy="1511300"/>
            <a:chOff x="-2234464" y="4824797"/>
            <a:chExt cx="4223265" cy="2336621"/>
          </a:xfrm>
        </p:grpSpPr>
        <p:sp>
          <p:nvSpPr>
            <p:cNvPr id="74" name="MH_Text_2"/>
            <p:cNvSpPr/>
            <p:nvPr>
              <p:custDataLst>
                <p:tags r:id="rId13"/>
              </p:custDataLst>
            </p:nvPr>
          </p:nvSpPr>
          <p:spPr>
            <a:xfrm flipH="1">
              <a:off x="-2234464" y="4825779"/>
              <a:ext cx="4223265" cy="76578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迎接服务工作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MH_SubTitle_2"/>
            <p:cNvSpPr/>
            <p:nvPr>
              <p:custDataLst>
                <p:tags r:id="rId14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76" name="MH_Other_3"/>
            <p:cNvSpPr/>
            <p:nvPr>
              <p:custDataLst>
                <p:tags r:id="rId15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77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78" name="组合 77"/>
          <p:cNvGrpSpPr/>
          <p:nvPr>
            <p:custDataLst>
              <p:tags r:id="rId17"/>
            </p:custDataLst>
          </p:nvPr>
        </p:nvGrpSpPr>
        <p:grpSpPr>
          <a:xfrm>
            <a:off x="2386330" y="3124200"/>
            <a:ext cx="2563495" cy="495935"/>
            <a:chOff x="1526651" y="4915410"/>
            <a:chExt cx="3027989" cy="765852"/>
          </a:xfrm>
        </p:grpSpPr>
        <p:sp>
          <p:nvSpPr>
            <p:cNvPr id="79" name="MH_Text_3"/>
            <p:cNvSpPr/>
            <p:nvPr>
              <p:custDataLst>
                <p:tags r:id="rId18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换鞋与更衣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MH_SubTitle_3"/>
            <p:cNvSpPr/>
            <p:nvPr>
              <p:custDataLst>
                <p:tags r:id="rId19"/>
              </p:custDataLst>
            </p:nvPr>
          </p:nvSpPr>
          <p:spPr>
            <a:xfrm>
              <a:off x="4051159" y="4915410"/>
              <a:ext cx="502465" cy="76585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6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81" name="MH_Other_4"/>
            <p:cNvSpPr/>
            <p:nvPr>
              <p:custDataLst>
                <p:tags r:id="rId20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82" name="组合 81"/>
          <p:cNvGrpSpPr/>
          <p:nvPr>
            <p:custDataLst>
              <p:tags r:id="rId21"/>
            </p:custDataLst>
          </p:nvPr>
        </p:nvGrpSpPr>
        <p:grpSpPr>
          <a:xfrm>
            <a:off x="5334000" y="3109595"/>
            <a:ext cx="2913380" cy="510540"/>
            <a:chOff x="768257" y="5623670"/>
            <a:chExt cx="2369571" cy="769743"/>
          </a:xfrm>
        </p:grpSpPr>
        <p:sp>
          <p:nvSpPr>
            <p:cNvPr id="83" name="MH_Text_4"/>
            <p:cNvSpPr/>
            <p:nvPr>
              <p:custDataLst>
                <p:tags r:id="rId22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教练服务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MH_SubTitle_4"/>
            <p:cNvSpPr/>
            <p:nvPr>
              <p:custDataLst>
                <p:tags r:id="rId23"/>
              </p:custDataLst>
            </p:nvPr>
          </p:nvSpPr>
          <p:spPr>
            <a:xfrm>
              <a:off x="768257" y="5627500"/>
              <a:ext cx="369876" cy="76591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85" name="MH_Other_5"/>
            <p:cNvSpPr/>
            <p:nvPr>
              <p:custDataLst>
                <p:tags r:id="rId24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88" name="组合 87"/>
          <p:cNvGrpSpPr/>
          <p:nvPr>
            <p:custDataLst>
              <p:tags r:id="rId25"/>
            </p:custDataLst>
          </p:nvPr>
        </p:nvGrpSpPr>
        <p:grpSpPr>
          <a:xfrm>
            <a:off x="2386965" y="3770630"/>
            <a:ext cx="2562225" cy="509905"/>
            <a:chOff x="1526651" y="4697813"/>
            <a:chExt cx="3027989" cy="787968"/>
          </a:xfrm>
        </p:grpSpPr>
        <p:sp>
          <p:nvSpPr>
            <p:cNvPr id="89" name="MH_Text_3"/>
            <p:cNvSpPr/>
            <p:nvPr>
              <p:custDataLst>
                <p:tags r:id="rId26"/>
              </p:custDataLst>
            </p:nvPr>
          </p:nvSpPr>
          <p:spPr>
            <a:xfrm>
              <a:off x="1526651" y="4720377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结账及送客服务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MH_SubTitle_3"/>
            <p:cNvSpPr/>
            <p:nvPr>
              <p:custDataLst>
                <p:tags r:id="rId27"/>
              </p:custDataLst>
            </p:nvPr>
          </p:nvSpPr>
          <p:spPr>
            <a:xfrm>
              <a:off x="4051922" y="4704682"/>
              <a:ext cx="501703" cy="765399"/>
            </a:xfrm>
            <a:prstGeom prst="ellipse">
              <a:avLst/>
            </a:prstGeom>
            <a:gradFill flip="none" rotWithShape="1">
              <a:gsLst>
                <a:gs pos="0">
                  <a:srgbClr val="14CD68"/>
                </a:gs>
                <a:gs pos="100000">
                  <a:srgbClr val="0B6E38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6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05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91" name="MH_Other_4"/>
            <p:cNvSpPr/>
            <p:nvPr>
              <p:custDataLst>
                <p:tags r:id="rId28"/>
              </p:custDataLst>
            </p:nvPr>
          </p:nvSpPr>
          <p:spPr>
            <a:xfrm rot="16200000">
              <a:off x="4096966" y="4548478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1" name="组合 10"/>
          <p:cNvGrpSpPr/>
          <p:nvPr>
            <p:custDataLst>
              <p:tags r:id="rId29"/>
            </p:custDataLst>
          </p:nvPr>
        </p:nvGrpSpPr>
        <p:grpSpPr>
          <a:xfrm>
            <a:off x="2386965" y="5095875"/>
            <a:ext cx="2578735" cy="495935"/>
            <a:chOff x="1215651" y="3163435"/>
            <a:chExt cx="3338989" cy="765850"/>
          </a:xfrm>
        </p:grpSpPr>
        <p:sp>
          <p:nvSpPr>
            <p:cNvPr id="12" name="MH_Text_1"/>
            <p:cNvSpPr/>
            <p:nvPr>
              <p:custDataLst>
                <p:tags r:id="rId30"/>
              </p:custDataLst>
            </p:nvPr>
          </p:nvSpPr>
          <p:spPr>
            <a:xfrm>
              <a:off x="1215651" y="3163435"/>
              <a:ext cx="3338989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服务前准备工作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SubTitle_1"/>
            <p:cNvSpPr/>
            <p:nvPr>
              <p:custDataLst>
                <p:tags r:id="rId31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4" name="MH_Other_2"/>
            <p:cNvSpPr/>
            <p:nvPr>
              <p:custDataLst>
                <p:tags r:id="rId32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5" name="组合 14"/>
          <p:cNvGrpSpPr/>
          <p:nvPr>
            <p:custDataLst>
              <p:tags r:id="rId33"/>
            </p:custDataLst>
          </p:nvPr>
        </p:nvGrpSpPr>
        <p:grpSpPr>
          <a:xfrm>
            <a:off x="5335905" y="5095875"/>
            <a:ext cx="2911475" cy="1511300"/>
            <a:chOff x="-2234464" y="4824797"/>
            <a:chExt cx="4223265" cy="2336621"/>
          </a:xfrm>
        </p:grpSpPr>
        <p:sp>
          <p:nvSpPr>
            <p:cNvPr id="17" name="MH_Text_2"/>
            <p:cNvSpPr/>
            <p:nvPr>
              <p:custDataLst>
                <p:tags r:id="rId34"/>
              </p:custDataLst>
            </p:nvPr>
          </p:nvSpPr>
          <p:spPr>
            <a:xfrm flipH="1">
              <a:off x="-2234464" y="4825779"/>
              <a:ext cx="4223265" cy="76578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迎接服务工作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2"/>
            <p:cNvSpPr/>
            <p:nvPr>
              <p:custDataLst>
                <p:tags r:id="rId35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9" name="MH_Other_3"/>
            <p:cNvSpPr/>
            <p:nvPr>
              <p:custDataLst>
                <p:tags r:id="rId36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20" name="MH_Other_3"/>
            <p:cNvSpPr/>
            <p:nvPr>
              <p:custDataLst>
                <p:tags r:id="rId37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1" name="组合 20"/>
          <p:cNvGrpSpPr/>
          <p:nvPr>
            <p:custDataLst>
              <p:tags r:id="rId38"/>
            </p:custDataLst>
          </p:nvPr>
        </p:nvGrpSpPr>
        <p:grpSpPr>
          <a:xfrm>
            <a:off x="2386330" y="5749925"/>
            <a:ext cx="2563495" cy="495935"/>
            <a:chOff x="1526651" y="4915410"/>
            <a:chExt cx="3027989" cy="765852"/>
          </a:xfrm>
        </p:grpSpPr>
        <p:sp>
          <p:nvSpPr>
            <p:cNvPr id="22" name="MH_Text_3"/>
            <p:cNvSpPr/>
            <p:nvPr>
              <p:custDataLst>
                <p:tags r:id="rId39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台球服务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3"/>
            <p:cNvSpPr/>
            <p:nvPr>
              <p:custDataLst>
                <p:tags r:id="rId40"/>
              </p:custDataLst>
            </p:nvPr>
          </p:nvSpPr>
          <p:spPr>
            <a:xfrm>
              <a:off x="4051159" y="4915410"/>
              <a:ext cx="502465" cy="76585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6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4" name="MH_Other_4"/>
            <p:cNvSpPr/>
            <p:nvPr>
              <p:custDataLst>
                <p:tags r:id="rId41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5" name="组合 24"/>
          <p:cNvGrpSpPr/>
          <p:nvPr>
            <p:custDataLst>
              <p:tags r:id="rId42"/>
            </p:custDataLst>
          </p:nvPr>
        </p:nvGrpSpPr>
        <p:grpSpPr>
          <a:xfrm>
            <a:off x="5334000" y="5735320"/>
            <a:ext cx="2913380" cy="510540"/>
            <a:chOff x="768257" y="5623670"/>
            <a:chExt cx="2369571" cy="769743"/>
          </a:xfrm>
        </p:grpSpPr>
        <p:sp>
          <p:nvSpPr>
            <p:cNvPr id="26" name="MH_Text_4"/>
            <p:cNvSpPr/>
            <p:nvPr>
              <p:custDataLst>
                <p:tags r:id="rId43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结账及送客服务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MH_SubTitle_4"/>
            <p:cNvSpPr/>
            <p:nvPr>
              <p:custDataLst>
                <p:tags r:id="rId44"/>
              </p:custDataLst>
            </p:nvPr>
          </p:nvSpPr>
          <p:spPr>
            <a:xfrm>
              <a:off x="768257" y="5627500"/>
              <a:ext cx="369876" cy="76591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6" name="MH_Other_5"/>
            <p:cNvSpPr/>
            <p:nvPr>
              <p:custDataLst>
                <p:tags r:id="rId45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4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451918" y="4106806"/>
            <a:ext cx="5445761" cy="703660"/>
            <a:chOff x="826350" y="3169425"/>
            <a:chExt cx="4536504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66" y="3196893"/>
              <a:ext cx="382608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壁球服务流程及标准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康体运动服务流程及标准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6.2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80515" y="429260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6.2.4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5"/>
            </p:custDataLst>
          </p:nvPr>
        </p:nvGrpSpPr>
        <p:grpSpPr>
          <a:xfrm>
            <a:off x="1524943" y="1766196"/>
            <a:ext cx="4664095" cy="703660"/>
            <a:chOff x="826350" y="3169425"/>
            <a:chExt cx="3885350" cy="585343"/>
          </a:xfrm>
        </p:grpSpPr>
        <p:sp>
          <p:nvSpPr>
            <p:cNvPr id="4" name="MH_Other_1"/>
            <p:cNvSpPr/>
            <p:nvPr>
              <p:custDataLst>
                <p:tags r:id="rId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7"/>
              </p:custDataLst>
            </p:nvPr>
          </p:nvSpPr>
          <p:spPr>
            <a:xfrm>
              <a:off x="1536700" y="3196940"/>
              <a:ext cx="3175000" cy="557828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网球服务流程及标准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6.2.3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69" name="组合 68"/>
          <p:cNvGrpSpPr/>
          <p:nvPr>
            <p:custDataLst>
              <p:tags r:id="rId8"/>
            </p:custDataLst>
          </p:nvPr>
        </p:nvGrpSpPr>
        <p:grpSpPr>
          <a:xfrm>
            <a:off x="2386965" y="2603500"/>
            <a:ext cx="2578735" cy="495935"/>
            <a:chOff x="1215651" y="3163435"/>
            <a:chExt cx="3338989" cy="765850"/>
          </a:xfrm>
        </p:grpSpPr>
        <p:sp>
          <p:nvSpPr>
            <p:cNvPr id="70" name="MH_Text_1"/>
            <p:cNvSpPr/>
            <p:nvPr>
              <p:custDataLst>
                <p:tags r:id="rId9"/>
              </p:custDataLst>
            </p:nvPr>
          </p:nvSpPr>
          <p:spPr>
            <a:xfrm>
              <a:off x="1215651" y="3163435"/>
              <a:ext cx="3338989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服务前准备工作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72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73" name="组合 72"/>
          <p:cNvGrpSpPr/>
          <p:nvPr>
            <p:custDataLst>
              <p:tags r:id="rId12"/>
            </p:custDataLst>
          </p:nvPr>
        </p:nvGrpSpPr>
        <p:grpSpPr>
          <a:xfrm>
            <a:off x="5335905" y="2603500"/>
            <a:ext cx="2911475" cy="1511300"/>
            <a:chOff x="-2234464" y="4824797"/>
            <a:chExt cx="4223265" cy="2336621"/>
          </a:xfrm>
        </p:grpSpPr>
        <p:sp>
          <p:nvSpPr>
            <p:cNvPr id="74" name="MH_Text_2"/>
            <p:cNvSpPr/>
            <p:nvPr>
              <p:custDataLst>
                <p:tags r:id="rId13"/>
              </p:custDataLst>
            </p:nvPr>
          </p:nvSpPr>
          <p:spPr>
            <a:xfrm flipH="1">
              <a:off x="-2234464" y="4825779"/>
              <a:ext cx="4223265" cy="76578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迎接服务工作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MH_SubTitle_2"/>
            <p:cNvSpPr/>
            <p:nvPr>
              <p:custDataLst>
                <p:tags r:id="rId14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76" name="MH_Other_3"/>
            <p:cNvSpPr/>
            <p:nvPr>
              <p:custDataLst>
                <p:tags r:id="rId15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77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78" name="组合 77"/>
          <p:cNvGrpSpPr/>
          <p:nvPr>
            <p:custDataLst>
              <p:tags r:id="rId17"/>
            </p:custDataLst>
          </p:nvPr>
        </p:nvGrpSpPr>
        <p:grpSpPr>
          <a:xfrm>
            <a:off x="2386330" y="3257550"/>
            <a:ext cx="2563495" cy="495935"/>
            <a:chOff x="1526651" y="4915410"/>
            <a:chExt cx="3027989" cy="765852"/>
          </a:xfrm>
        </p:grpSpPr>
        <p:sp>
          <p:nvSpPr>
            <p:cNvPr id="79" name="MH_Text_3"/>
            <p:cNvSpPr/>
            <p:nvPr>
              <p:custDataLst>
                <p:tags r:id="rId18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网球服务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MH_SubTitle_3"/>
            <p:cNvSpPr/>
            <p:nvPr>
              <p:custDataLst>
                <p:tags r:id="rId19"/>
              </p:custDataLst>
            </p:nvPr>
          </p:nvSpPr>
          <p:spPr>
            <a:xfrm>
              <a:off x="4051159" y="4915410"/>
              <a:ext cx="502465" cy="76585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6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81" name="MH_Other_4"/>
            <p:cNvSpPr/>
            <p:nvPr>
              <p:custDataLst>
                <p:tags r:id="rId20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82" name="组合 81"/>
          <p:cNvGrpSpPr/>
          <p:nvPr>
            <p:custDataLst>
              <p:tags r:id="rId21"/>
            </p:custDataLst>
          </p:nvPr>
        </p:nvGrpSpPr>
        <p:grpSpPr>
          <a:xfrm>
            <a:off x="5334000" y="3242945"/>
            <a:ext cx="2913380" cy="510540"/>
            <a:chOff x="768257" y="5623670"/>
            <a:chExt cx="2369571" cy="769743"/>
          </a:xfrm>
        </p:grpSpPr>
        <p:sp>
          <p:nvSpPr>
            <p:cNvPr id="83" name="MH_Text_4"/>
            <p:cNvSpPr/>
            <p:nvPr>
              <p:custDataLst>
                <p:tags r:id="rId22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结账及送客服务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MH_SubTitle_4"/>
            <p:cNvSpPr/>
            <p:nvPr>
              <p:custDataLst>
                <p:tags r:id="rId23"/>
              </p:custDataLst>
            </p:nvPr>
          </p:nvSpPr>
          <p:spPr>
            <a:xfrm>
              <a:off x="768257" y="5627500"/>
              <a:ext cx="369876" cy="76591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85" name="MH_Other_5"/>
            <p:cNvSpPr/>
            <p:nvPr>
              <p:custDataLst>
                <p:tags r:id="rId24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1" name="组合 10"/>
          <p:cNvGrpSpPr/>
          <p:nvPr>
            <p:custDataLst>
              <p:tags r:id="rId25"/>
            </p:custDataLst>
          </p:nvPr>
        </p:nvGrpSpPr>
        <p:grpSpPr>
          <a:xfrm>
            <a:off x="2386965" y="4810125"/>
            <a:ext cx="2578735" cy="495935"/>
            <a:chOff x="1215651" y="3163435"/>
            <a:chExt cx="3338989" cy="765850"/>
          </a:xfrm>
        </p:grpSpPr>
        <p:sp>
          <p:nvSpPr>
            <p:cNvPr id="12" name="MH_Text_1"/>
            <p:cNvSpPr/>
            <p:nvPr>
              <p:custDataLst>
                <p:tags r:id="rId26"/>
              </p:custDataLst>
            </p:nvPr>
          </p:nvSpPr>
          <p:spPr>
            <a:xfrm>
              <a:off x="1215651" y="3163435"/>
              <a:ext cx="3338989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服务前准备工作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SubTitle_1"/>
            <p:cNvSpPr/>
            <p:nvPr>
              <p:custDataLst>
                <p:tags r:id="rId2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4" name="MH_Other_2"/>
            <p:cNvSpPr/>
            <p:nvPr>
              <p:custDataLst>
                <p:tags r:id="rId28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5" name="组合 14"/>
          <p:cNvGrpSpPr/>
          <p:nvPr>
            <p:custDataLst>
              <p:tags r:id="rId29"/>
            </p:custDataLst>
          </p:nvPr>
        </p:nvGrpSpPr>
        <p:grpSpPr>
          <a:xfrm>
            <a:off x="5335905" y="4810125"/>
            <a:ext cx="2911475" cy="1511300"/>
            <a:chOff x="-2234464" y="4824797"/>
            <a:chExt cx="4223265" cy="2336621"/>
          </a:xfrm>
        </p:grpSpPr>
        <p:sp>
          <p:nvSpPr>
            <p:cNvPr id="17" name="MH_Text_2"/>
            <p:cNvSpPr/>
            <p:nvPr>
              <p:custDataLst>
                <p:tags r:id="rId30"/>
              </p:custDataLst>
            </p:nvPr>
          </p:nvSpPr>
          <p:spPr>
            <a:xfrm flipH="1">
              <a:off x="-2234464" y="4825779"/>
              <a:ext cx="4223265" cy="76578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迎接服务工作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2"/>
            <p:cNvSpPr/>
            <p:nvPr>
              <p:custDataLst>
                <p:tags r:id="rId31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9" name="MH_Other_3"/>
            <p:cNvSpPr/>
            <p:nvPr>
              <p:custDataLst>
                <p:tags r:id="rId32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20" name="MH_Other_3"/>
            <p:cNvSpPr/>
            <p:nvPr>
              <p:custDataLst>
                <p:tags r:id="rId33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1" name="组合 20"/>
          <p:cNvGrpSpPr/>
          <p:nvPr>
            <p:custDataLst>
              <p:tags r:id="rId34"/>
            </p:custDataLst>
          </p:nvPr>
        </p:nvGrpSpPr>
        <p:grpSpPr>
          <a:xfrm>
            <a:off x="2386330" y="5464175"/>
            <a:ext cx="2563495" cy="495935"/>
            <a:chOff x="1526651" y="4915410"/>
            <a:chExt cx="3027989" cy="765852"/>
          </a:xfrm>
        </p:grpSpPr>
        <p:sp>
          <p:nvSpPr>
            <p:cNvPr id="22" name="MH_Text_3"/>
            <p:cNvSpPr/>
            <p:nvPr>
              <p:custDataLst>
                <p:tags r:id="rId35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壁球服务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3"/>
            <p:cNvSpPr/>
            <p:nvPr>
              <p:custDataLst>
                <p:tags r:id="rId36"/>
              </p:custDataLst>
            </p:nvPr>
          </p:nvSpPr>
          <p:spPr>
            <a:xfrm>
              <a:off x="4051159" y="4915410"/>
              <a:ext cx="502465" cy="76585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6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4" name="MH_Other_4"/>
            <p:cNvSpPr/>
            <p:nvPr>
              <p:custDataLst>
                <p:tags r:id="rId37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5" name="组合 24"/>
          <p:cNvGrpSpPr/>
          <p:nvPr>
            <p:custDataLst>
              <p:tags r:id="rId38"/>
            </p:custDataLst>
          </p:nvPr>
        </p:nvGrpSpPr>
        <p:grpSpPr>
          <a:xfrm>
            <a:off x="5334000" y="5449570"/>
            <a:ext cx="2913380" cy="510540"/>
            <a:chOff x="768257" y="5623670"/>
            <a:chExt cx="2369571" cy="769743"/>
          </a:xfrm>
        </p:grpSpPr>
        <p:sp>
          <p:nvSpPr>
            <p:cNvPr id="26" name="MH_Text_4"/>
            <p:cNvSpPr/>
            <p:nvPr>
              <p:custDataLst>
                <p:tags r:id="rId39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结账及送客服务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MH_SubTitle_4"/>
            <p:cNvSpPr/>
            <p:nvPr>
              <p:custDataLst>
                <p:tags r:id="rId40"/>
              </p:custDataLst>
            </p:nvPr>
          </p:nvSpPr>
          <p:spPr>
            <a:xfrm>
              <a:off x="768257" y="5627500"/>
              <a:ext cx="369876" cy="76591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6" name="MH_Other_5"/>
            <p:cNvSpPr/>
            <p:nvPr>
              <p:custDataLst>
                <p:tags r:id="rId41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4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451918" y="4106806"/>
            <a:ext cx="5445761" cy="703660"/>
            <a:chOff x="826350" y="3169425"/>
            <a:chExt cx="4536504" cy="58534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lstStyle/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3"/>
              </p:custDataLst>
            </p:nvPr>
          </p:nvSpPr>
          <p:spPr>
            <a:xfrm>
              <a:off x="1536766" y="3196893"/>
              <a:ext cx="382608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lstStyle/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沙狐球服务流程及标准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8800" y="871200"/>
            <a:ext cx="10515600" cy="864000"/>
          </a:xfrm>
          <a:prstGeom prst="rect">
            <a:avLst/>
          </a:prstGeom>
        </p:spPr>
        <p:txBody>
          <a:bodyPr vert="horz" lIns="67101" tIns="33550" rIns="67101" bIns="33550" rtlCol="0" anchor="ctr" anchorCtr="0">
            <a:normAutofit/>
          </a:bodyPr>
          <a:lstStyle>
            <a:lvl1pPr defTabSz="295275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solidFill>
                  <a:srgbClr val="00BE9C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康体运动服务流程及标准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908050" y="95250"/>
            <a:ext cx="63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6.2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80515" y="429260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6.2.4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5"/>
            </p:custDataLst>
          </p:nvPr>
        </p:nvGrpSpPr>
        <p:grpSpPr>
          <a:xfrm>
            <a:off x="1524943" y="1766196"/>
            <a:ext cx="5619751" cy="703660"/>
            <a:chOff x="826350" y="3169425"/>
            <a:chExt cx="4681444" cy="585343"/>
          </a:xfrm>
        </p:grpSpPr>
        <p:sp>
          <p:nvSpPr>
            <p:cNvPr id="4" name="MH_Other_1"/>
            <p:cNvSpPr/>
            <p:nvPr>
              <p:custDataLst>
                <p:tags r:id="rId6"/>
              </p:custDataLst>
            </p:nvPr>
          </p:nvSpPr>
          <p:spPr>
            <a:xfrm>
              <a:off x="826350" y="3169425"/>
              <a:ext cx="418868" cy="585343"/>
            </a:xfrm>
            <a:custGeom>
              <a:avLst/>
              <a:gdLst>
                <a:gd name="connsiteX0" fmla="*/ 1102816 w 1383856"/>
                <a:gd name="connsiteY0" fmla="*/ 0 h 1933849"/>
                <a:gd name="connsiteX1" fmla="*/ 1383856 w 1383856"/>
                <a:gd name="connsiteY1" fmla="*/ 372951 h 1933849"/>
                <a:gd name="connsiteX2" fmla="*/ 1331288 w 1383856"/>
                <a:gd name="connsiteY2" fmla="*/ 372951 h 1933849"/>
                <a:gd name="connsiteX3" fmla="*/ 1094554 w 1383856"/>
                <a:gd name="connsiteY3" fmla="*/ 58794 h 1933849"/>
                <a:gd name="connsiteX4" fmla="*/ 58794 w 1383856"/>
                <a:gd name="connsiteY4" fmla="*/ 839295 h 1933849"/>
                <a:gd name="connsiteX5" fmla="*/ 839295 w 1383856"/>
                <a:gd name="connsiteY5" fmla="*/ 1875055 h 1933849"/>
                <a:gd name="connsiteX6" fmla="*/ 1256196 w 1383856"/>
                <a:gd name="connsiteY6" fmla="*/ 1560897 h 1933849"/>
                <a:gd name="connsiteX7" fmla="*/ 1325955 w 1383856"/>
                <a:gd name="connsiteY7" fmla="*/ 1560897 h 1933849"/>
                <a:gd name="connsiteX8" fmla="*/ 831032 w 1383856"/>
                <a:gd name="connsiteY8" fmla="*/ 1933849 h 1933849"/>
                <a:gd name="connsiteX9" fmla="*/ 0 w 1383856"/>
                <a:gd name="connsiteY9" fmla="*/ 831032 h 19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3856" h="1933849">
                  <a:moveTo>
                    <a:pt x="1102816" y="0"/>
                  </a:moveTo>
                  <a:lnTo>
                    <a:pt x="1383856" y="372951"/>
                  </a:lnTo>
                  <a:lnTo>
                    <a:pt x="1331288" y="372951"/>
                  </a:lnTo>
                  <a:lnTo>
                    <a:pt x="1094554" y="58794"/>
                  </a:lnTo>
                  <a:lnTo>
                    <a:pt x="58794" y="839295"/>
                  </a:lnTo>
                  <a:lnTo>
                    <a:pt x="839295" y="1875055"/>
                  </a:lnTo>
                  <a:lnTo>
                    <a:pt x="1256196" y="1560897"/>
                  </a:lnTo>
                  <a:lnTo>
                    <a:pt x="1325955" y="1560897"/>
                  </a:lnTo>
                  <a:lnTo>
                    <a:pt x="831032" y="1933849"/>
                  </a:lnTo>
                  <a:lnTo>
                    <a:pt x="0" y="83103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lIns="237758" tIns="0" rIns="0" bIns="0" anchor="ctr">
              <a:normAutofit/>
            </a:bodyPr>
            <a:p>
              <a:pPr algn="r">
                <a:defRPr/>
              </a:pPr>
              <a:endParaRPr lang="zh-CN" altLang="en-US" sz="32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7"/>
              </p:custDataLst>
            </p:nvPr>
          </p:nvSpPr>
          <p:spPr>
            <a:xfrm>
              <a:off x="1536766" y="3196893"/>
              <a:ext cx="3971028" cy="557809"/>
            </a:xfrm>
            <a:prstGeom prst="rect">
              <a:avLst/>
            </a:prstGeom>
          </p:spPr>
          <p:txBody>
            <a:bodyPr lIns="0" tIns="0" rIns="0" bIns="0" anchor="ctr">
              <a:normAutofit lnSpcReduction="10000"/>
            </a:bodyPr>
            <a:p>
              <a:pPr algn="just">
                <a:defRPr/>
              </a:pPr>
              <a:r>
                <a:rPr lang="zh-CN" altLang="en-US" sz="2400" kern="0" dirty="0">
                  <a:solidFill>
                    <a:schemeClr val="tx1"/>
                  </a:solidFill>
                </a:rPr>
                <a:t>羽毛球（乒乓球）服务流程及标准</a:t>
              </a:r>
              <a:endParaRPr lang="zh-CN" altLang="en-US" sz="2400" kern="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53540" y="1951990"/>
            <a:ext cx="8985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dirty="0" smtClean="0">
                <a:solidFill>
                  <a:schemeClr val="tx1"/>
                </a:solidFill>
              </a:rPr>
              <a:t>6.2.5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grpSp>
        <p:nvGrpSpPr>
          <p:cNvPr id="69" name="组合 68"/>
          <p:cNvGrpSpPr/>
          <p:nvPr>
            <p:custDataLst>
              <p:tags r:id="rId8"/>
            </p:custDataLst>
          </p:nvPr>
        </p:nvGrpSpPr>
        <p:grpSpPr>
          <a:xfrm>
            <a:off x="2386965" y="2603500"/>
            <a:ext cx="2734945" cy="495935"/>
            <a:chOff x="1215651" y="3163435"/>
            <a:chExt cx="3338989" cy="765850"/>
          </a:xfrm>
        </p:grpSpPr>
        <p:sp>
          <p:nvSpPr>
            <p:cNvPr id="70" name="MH_Text_1"/>
            <p:cNvSpPr/>
            <p:nvPr>
              <p:custDataLst>
                <p:tags r:id="rId9"/>
              </p:custDataLst>
            </p:nvPr>
          </p:nvSpPr>
          <p:spPr>
            <a:xfrm>
              <a:off x="1215651" y="3163435"/>
              <a:ext cx="3338989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服务前准备工作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72" name="MH_Other_2"/>
            <p:cNvSpPr/>
            <p:nvPr>
              <p:custDataLst>
                <p:tags r:id="rId11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73" name="组合 72"/>
          <p:cNvGrpSpPr/>
          <p:nvPr>
            <p:custDataLst>
              <p:tags r:id="rId12"/>
            </p:custDataLst>
          </p:nvPr>
        </p:nvGrpSpPr>
        <p:grpSpPr>
          <a:xfrm>
            <a:off x="5335905" y="2603500"/>
            <a:ext cx="2911475" cy="1511300"/>
            <a:chOff x="-2234464" y="4824797"/>
            <a:chExt cx="4223265" cy="2336621"/>
          </a:xfrm>
        </p:grpSpPr>
        <p:sp>
          <p:nvSpPr>
            <p:cNvPr id="74" name="MH_Text_2"/>
            <p:cNvSpPr/>
            <p:nvPr>
              <p:custDataLst>
                <p:tags r:id="rId13"/>
              </p:custDataLst>
            </p:nvPr>
          </p:nvSpPr>
          <p:spPr>
            <a:xfrm flipH="1">
              <a:off x="-2234464" y="4825779"/>
              <a:ext cx="4223265" cy="76578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迎接服务工作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MH_SubTitle_2"/>
            <p:cNvSpPr/>
            <p:nvPr>
              <p:custDataLst>
                <p:tags r:id="rId14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76" name="MH_Other_3"/>
            <p:cNvSpPr/>
            <p:nvPr>
              <p:custDataLst>
                <p:tags r:id="rId15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77" name="MH_Other_3"/>
            <p:cNvSpPr/>
            <p:nvPr>
              <p:custDataLst>
                <p:tags r:id="rId16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78" name="组合 77"/>
          <p:cNvGrpSpPr/>
          <p:nvPr>
            <p:custDataLst>
              <p:tags r:id="rId17"/>
            </p:custDataLst>
          </p:nvPr>
        </p:nvGrpSpPr>
        <p:grpSpPr>
          <a:xfrm>
            <a:off x="2386330" y="3257550"/>
            <a:ext cx="2736215" cy="495935"/>
            <a:chOff x="1526651" y="4915410"/>
            <a:chExt cx="3027989" cy="765852"/>
          </a:xfrm>
        </p:grpSpPr>
        <p:sp>
          <p:nvSpPr>
            <p:cNvPr id="79" name="MH_Text_3"/>
            <p:cNvSpPr/>
            <p:nvPr>
              <p:custDataLst>
                <p:tags r:id="rId18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羽毛球（乒乓球）</a:t>
              </a: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MH_SubTitle_3"/>
            <p:cNvSpPr/>
            <p:nvPr>
              <p:custDataLst>
                <p:tags r:id="rId19"/>
              </p:custDataLst>
            </p:nvPr>
          </p:nvSpPr>
          <p:spPr>
            <a:xfrm>
              <a:off x="4051159" y="4915410"/>
              <a:ext cx="502465" cy="76585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81" name="MH_Other_4"/>
            <p:cNvSpPr/>
            <p:nvPr>
              <p:custDataLst>
                <p:tags r:id="rId20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82" name="组合 81"/>
          <p:cNvGrpSpPr/>
          <p:nvPr>
            <p:custDataLst>
              <p:tags r:id="rId21"/>
            </p:custDataLst>
          </p:nvPr>
        </p:nvGrpSpPr>
        <p:grpSpPr>
          <a:xfrm>
            <a:off x="5334000" y="3242945"/>
            <a:ext cx="2913380" cy="510540"/>
            <a:chOff x="768257" y="5623670"/>
            <a:chExt cx="2369571" cy="769743"/>
          </a:xfrm>
        </p:grpSpPr>
        <p:sp>
          <p:nvSpPr>
            <p:cNvPr id="83" name="MH_Text_4"/>
            <p:cNvSpPr/>
            <p:nvPr>
              <p:custDataLst>
                <p:tags r:id="rId22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结账及送客服务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MH_SubTitle_4"/>
            <p:cNvSpPr/>
            <p:nvPr>
              <p:custDataLst>
                <p:tags r:id="rId23"/>
              </p:custDataLst>
            </p:nvPr>
          </p:nvSpPr>
          <p:spPr>
            <a:xfrm>
              <a:off x="768257" y="5627500"/>
              <a:ext cx="369876" cy="76591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85" name="MH_Other_5"/>
            <p:cNvSpPr/>
            <p:nvPr>
              <p:custDataLst>
                <p:tags r:id="rId24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1" name="组合 10"/>
          <p:cNvGrpSpPr/>
          <p:nvPr>
            <p:custDataLst>
              <p:tags r:id="rId25"/>
            </p:custDataLst>
          </p:nvPr>
        </p:nvGrpSpPr>
        <p:grpSpPr>
          <a:xfrm>
            <a:off x="2386965" y="4810125"/>
            <a:ext cx="2578735" cy="495935"/>
            <a:chOff x="1215651" y="3163435"/>
            <a:chExt cx="3338989" cy="765850"/>
          </a:xfrm>
        </p:grpSpPr>
        <p:sp>
          <p:nvSpPr>
            <p:cNvPr id="12" name="MH_Text_1"/>
            <p:cNvSpPr/>
            <p:nvPr>
              <p:custDataLst>
                <p:tags r:id="rId26"/>
              </p:custDataLst>
            </p:nvPr>
          </p:nvSpPr>
          <p:spPr>
            <a:xfrm>
              <a:off x="1215651" y="3163435"/>
              <a:ext cx="3338989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服务前准备工作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SubTitle_1"/>
            <p:cNvSpPr/>
            <p:nvPr>
              <p:custDataLst>
                <p:tags r:id="rId27"/>
              </p:custDataLst>
            </p:nvPr>
          </p:nvSpPr>
          <p:spPr>
            <a:xfrm>
              <a:off x="3982395" y="3163435"/>
              <a:ext cx="571177" cy="76585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80000" lnSpcReduction="100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4" name="MH_Other_2"/>
            <p:cNvSpPr/>
            <p:nvPr>
              <p:custDataLst>
                <p:tags r:id="rId28"/>
              </p:custDataLst>
            </p:nvPr>
          </p:nvSpPr>
          <p:spPr>
            <a:xfrm rot="16200000">
              <a:off x="4126258" y="3022057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15" name="组合 14"/>
          <p:cNvGrpSpPr/>
          <p:nvPr>
            <p:custDataLst>
              <p:tags r:id="rId29"/>
            </p:custDataLst>
          </p:nvPr>
        </p:nvGrpSpPr>
        <p:grpSpPr>
          <a:xfrm>
            <a:off x="5335905" y="4810125"/>
            <a:ext cx="2911475" cy="1511300"/>
            <a:chOff x="-2234464" y="4824797"/>
            <a:chExt cx="4223265" cy="2336621"/>
          </a:xfrm>
        </p:grpSpPr>
        <p:sp>
          <p:nvSpPr>
            <p:cNvPr id="17" name="MH_Text_2"/>
            <p:cNvSpPr/>
            <p:nvPr>
              <p:custDataLst>
                <p:tags r:id="rId30"/>
              </p:custDataLst>
            </p:nvPr>
          </p:nvSpPr>
          <p:spPr>
            <a:xfrm flipH="1">
              <a:off x="-2234464" y="4825779"/>
              <a:ext cx="4223265" cy="76578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2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迎接服务工作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2"/>
            <p:cNvSpPr/>
            <p:nvPr>
              <p:custDataLst>
                <p:tags r:id="rId31"/>
              </p:custDataLst>
            </p:nvPr>
          </p:nvSpPr>
          <p:spPr>
            <a:xfrm>
              <a:off x="-2223841" y="4824797"/>
              <a:ext cx="633810" cy="76631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99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2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19" name="MH_Other_3"/>
            <p:cNvSpPr/>
            <p:nvPr>
              <p:custDataLst>
                <p:tags r:id="rId32"/>
              </p:custDataLst>
            </p:nvPr>
          </p:nvSpPr>
          <p:spPr>
            <a:xfrm rot="16200000">
              <a:off x="-2049154" y="4685414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  <p:sp>
          <p:nvSpPr>
            <p:cNvPr id="20" name="MH_Other_3"/>
            <p:cNvSpPr/>
            <p:nvPr>
              <p:custDataLst>
                <p:tags r:id="rId33"/>
              </p:custDataLst>
            </p:nvPr>
          </p:nvSpPr>
          <p:spPr>
            <a:xfrm rot="16200000">
              <a:off x="-2049154" y="6753810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1" name="组合 20"/>
          <p:cNvGrpSpPr/>
          <p:nvPr>
            <p:custDataLst>
              <p:tags r:id="rId34"/>
            </p:custDataLst>
          </p:nvPr>
        </p:nvGrpSpPr>
        <p:grpSpPr>
          <a:xfrm>
            <a:off x="2386330" y="5464175"/>
            <a:ext cx="2563495" cy="495935"/>
            <a:chOff x="1526651" y="4915410"/>
            <a:chExt cx="3027989" cy="765852"/>
          </a:xfrm>
        </p:grpSpPr>
        <p:sp>
          <p:nvSpPr>
            <p:cNvPr id="22" name="MH_Text_3"/>
            <p:cNvSpPr/>
            <p:nvPr>
              <p:custDataLst>
                <p:tags r:id="rId35"/>
              </p:custDataLst>
            </p:nvPr>
          </p:nvSpPr>
          <p:spPr>
            <a:xfrm>
              <a:off x="1526651" y="4915858"/>
              <a:ext cx="3027989" cy="7654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16000" rIns="273339" rtlCol="0" anchor="ctr">
              <a:normAutofit fontScale="75000" lnSpcReduction="20000"/>
            </a:bodyPr>
            <a:p>
              <a:pPr>
                <a:lnSpc>
                  <a:spcPct val="110000"/>
                </a:lnSpc>
                <a:defRPr/>
              </a:pPr>
              <a:r>
                <a:rPr lang="zh-CN" altLang="en-US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沙狐球服务</a:t>
              </a:r>
              <a:endParaRPr lang="zh-CN" altLang="en-US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3"/>
            <p:cNvSpPr/>
            <p:nvPr>
              <p:custDataLst>
                <p:tags r:id="rId36"/>
              </p:custDataLst>
            </p:nvPr>
          </p:nvSpPr>
          <p:spPr>
            <a:xfrm>
              <a:off x="4051159" y="4915410"/>
              <a:ext cx="502465" cy="76585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99000">
                  <a:schemeClr val="accent3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67500"/>
            </a:bodyPr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24" name="MH_Other_4"/>
            <p:cNvSpPr/>
            <p:nvPr>
              <p:custDataLst>
                <p:tags r:id="rId37"/>
              </p:custDataLst>
            </p:nvPr>
          </p:nvSpPr>
          <p:spPr>
            <a:xfrm rot="16200000">
              <a:off x="4085982" y="4774032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  <p:grpSp>
        <p:nvGrpSpPr>
          <p:cNvPr id="25" name="组合 24"/>
          <p:cNvGrpSpPr/>
          <p:nvPr>
            <p:custDataLst>
              <p:tags r:id="rId38"/>
            </p:custDataLst>
          </p:nvPr>
        </p:nvGrpSpPr>
        <p:grpSpPr>
          <a:xfrm>
            <a:off x="5334000" y="5449570"/>
            <a:ext cx="2913380" cy="510540"/>
            <a:chOff x="768257" y="5623670"/>
            <a:chExt cx="2369571" cy="769743"/>
          </a:xfrm>
        </p:grpSpPr>
        <p:sp>
          <p:nvSpPr>
            <p:cNvPr id="26" name="MH_Text_4"/>
            <p:cNvSpPr/>
            <p:nvPr>
              <p:custDataLst>
                <p:tags r:id="rId39"/>
              </p:custDataLst>
            </p:nvPr>
          </p:nvSpPr>
          <p:spPr>
            <a:xfrm flipH="1">
              <a:off x="769432" y="5627080"/>
              <a:ext cx="2368396" cy="7658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wrap="square" lIns="273339" rIns="216000" rtlCol="0" anchor="ctr">
              <a:normAutofit fontScale="75000" lnSpcReduction="10000"/>
            </a:bodyPr>
            <a:p>
              <a:pPr algn="r">
                <a:lnSpc>
                  <a:spcPct val="110000"/>
                </a:lnSpc>
                <a:defRPr/>
              </a:pPr>
              <a:r>
                <a:rPr lang="zh-CN" altLang="zh-CN" sz="2000" kern="0" dirty="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结账及送客服务</a:t>
              </a:r>
              <a:endParaRPr lang="zh-CN" altLang="zh-CN" sz="2000" kern="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MH_SubTitle_4"/>
            <p:cNvSpPr/>
            <p:nvPr>
              <p:custDataLst>
                <p:tags r:id="rId40"/>
              </p:custDataLst>
            </p:nvPr>
          </p:nvSpPr>
          <p:spPr>
            <a:xfrm>
              <a:off x="768257" y="5627500"/>
              <a:ext cx="369876" cy="76591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99000">
                  <a:schemeClr val="accent4"/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 fontScale="77500"/>
            </a:bodyPr>
            <a:p>
              <a:pPr algn="ctr"/>
              <a:r>
                <a:rPr lang="en-US" altLang="zh-CN" sz="2800" kern="0" dirty="0">
                  <a:solidFill>
                    <a:srgbClr val="FFFFFF"/>
                  </a:solidFill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</a:endParaRPr>
            </a:p>
          </p:txBody>
        </p:sp>
        <p:sp>
          <p:nvSpPr>
            <p:cNvPr id="36" name="MH_Other_5"/>
            <p:cNvSpPr/>
            <p:nvPr>
              <p:custDataLst>
                <p:tags r:id="rId41"/>
              </p:custDataLst>
            </p:nvPr>
          </p:nvSpPr>
          <p:spPr>
            <a:xfrm rot="16200000">
              <a:off x="925679" y="5474335"/>
              <a:ext cx="258273" cy="55694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-1" fmla="*/ 62426 w 355471"/>
                <a:gd name="connsiteY0-2" fmla="*/ 344166 h 683570"/>
                <a:gd name="connsiteX1-3" fmla="*/ 13686 w 355471"/>
                <a:gd name="connsiteY1-4" fmla="*/ 0 h 683570"/>
                <a:gd name="connsiteX2-5" fmla="*/ 355471 w 355471"/>
                <a:gd name="connsiteY2-6" fmla="*/ 341785 h 683570"/>
                <a:gd name="connsiteX3-7" fmla="*/ 13686 w 355471"/>
                <a:gd name="connsiteY3-8" fmla="*/ 683570 h 683570"/>
                <a:gd name="connsiteX4-9" fmla="*/ 62426 w 355471"/>
                <a:gd name="connsiteY4-10" fmla="*/ 344166 h 683570"/>
                <a:gd name="connsiteX0-11" fmla="*/ 62426 w 355471"/>
                <a:gd name="connsiteY0-12" fmla="*/ 344166 h 683570"/>
                <a:gd name="connsiteX1-13" fmla="*/ 13686 w 355471"/>
                <a:gd name="connsiteY1-14" fmla="*/ 0 h 683570"/>
                <a:gd name="connsiteX2-15" fmla="*/ 355471 w 355471"/>
                <a:gd name="connsiteY2-16" fmla="*/ 341788 h 683570"/>
                <a:gd name="connsiteX3-17" fmla="*/ 13686 w 355471"/>
                <a:gd name="connsiteY3-18" fmla="*/ 683570 h 683570"/>
                <a:gd name="connsiteX4-19" fmla="*/ 62426 w 355471"/>
                <a:gd name="connsiteY4-20" fmla="*/ 344166 h 683570"/>
                <a:gd name="connsiteX0-21" fmla="*/ 62426 w 355497"/>
                <a:gd name="connsiteY0-22" fmla="*/ 344166 h 683570"/>
                <a:gd name="connsiteX1-23" fmla="*/ 13686 w 355497"/>
                <a:gd name="connsiteY1-24" fmla="*/ 0 h 683570"/>
                <a:gd name="connsiteX2-25" fmla="*/ 355471 w 355497"/>
                <a:gd name="connsiteY2-26" fmla="*/ 341788 h 683570"/>
                <a:gd name="connsiteX3-27" fmla="*/ 13686 w 355497"/>
                <a:gd name="connsiteY3-28" fmla="*/ 683570 h 683570"/>
                <a:gd name="connsiteX4-29" fmla="*/ 62426 w 355497"/>
                <a:gd name="connsiteY4-30" fmla="*/ 344166 h 683570"/>
                <a:gd name="connsiteX0-31" fmla="*/ 62426 w 356185"/>
                <a:gd name="connsiteY0-32" fmla="*/ 344167 h 683571"/>
                <a:gd name="connsiteX1-33" fmla="*/ 13686 w 356185"/>
                <a:gd name="connsiteY1-34" fmla="*/ 1 h 683571"/>
                <a:gd name="connsiteX2-35" fmla="*/ 355471 w 356185"/>
                <a:gd name="connsiteY2-36" fmla="*/ 341789 h 683571"/>
                <a:gd name="connsiteX3-37" fmla="*/ 13686 w 356185"/>
                <a:gd name="connsiteY3-38" fmla="*/ 683571 h 683571"/>
                <a:gd name="connsiteX4-39" fmla="*/ 62426 w 356185"/>
                <a:gd name="connsiteY4-40" fmla="*/ 344167 h 683571"/>
                <a:gd name="connsiteX0-41" fmla="*/ 65000 w 360090"/>
                <a:gd name="connsiteY0-42" fmla="*/ 306067 h 645471"/>
                <a:gd name="connsiteX1-43" fmla="*/ 154373 w 360090"/>
                <a:gd name="connsiteY1-44" fmla="*/ 1 h 645471"/>
                <a:gd name="connsiteX2-45" fmla="*/ 358045 w 360090"/>
                <a:gd name="connsiteY2-46" fmla="*/ 303689 h 645471"/>
                <a:gd name="connsiteX3-47" fmla="*/ 16260 w 360090"/>
                <a:gd name="connsiteY3-48" fmla="*/ 645471 h 645471"/>
                <a:gd name="connsiteX4-49" fmla="*/ 65000 w 360090"/>
                <a:gd name="connsiteY4-50" fmla="*/ 306067 h 645471"/>
                <a:gd name="connsiteX0-51" fmla="*/ 95 w 293169"/>
                <a:gd name="connsiteY0-52" fmla="*/ 306067 h 585943"/>
                <a:gd name="connsiteX1-53" fmla="*/ 89468 w 293169"/>
                <a:gd name="connsiteY1-54" fmla="*/ 1 h 585943"/>
                <a:gd name="connsiteX2-55" fmla="*/ 293140 w 293169"/>
                <a:gd name="connsiteY2-56" fmla="*/ 303689 h 585943"/>
                <a:gd name="connsiteX3-57" fmla="*/ 103755 w 293169"/>
                <a:gd name="connsiteY3-58" fmla="*/ 585943 h 585943"/>
                <a:gd name="connsiteX4-59" fmla="*/ 95 w 293169"/>
                <a:gd name="connsiteY4-60" fmla="*/ 306067 h 585943"/>
                <a:gd name="connsiteX0-61" fmla="*/ 3 w 293048"/>
                <a:gd name="connsiteY0-62" fmla="*/ 306067 h 585943"/>
                <a:gd name="connsiteX1-63" fmla="*/ 89376 w 293048"/>
                <a:gd name="connsiteY1-64" fmla="*/ 1 h 585943"/>
                <a:gd name="connsiteX2-65" fmla="*/ 293048 w 293048"/>
                <a:gd name="connsiteY2-66" fmla="*/ 303689 h 585943"/>
                <a:gd name="connsiteX3-67" fmla="*/ 91757 w 293048"/>
                <a:gd name="connsiteY3-68" fmla="*/ 585943 h 585943"/>
                <a:gd name="connsiteX4-69" fmla="*/ 3 w 293048"/>
                <a:gd name="connsiteY4-70" fmla="*/ 306067 h 585943"/>
                <a:gd name="connsiteX0-71" fmla="*/ 39769 w 211370"/>
                <a:gd name="connsiteY0-72" fmla="*/ 298927 h 585946"/>
                <a:gd name="connsiteX1-73" fmla="*/ 7698 w 211370"/>
                <a:gd name="connsiteY1-74" fmla="*/ 2 h 585946"/>
                <a:gd name="connsiteX2-75" fmla="*/ 211370 w 211370"/>
                <a:gd name="connsiteY2-76" fmla="*/ 303690 h 585946"/>
                <a:gd name="connsiteX3-77" fmla="*/ 10079 w 211370"/>
                <a:gd name="connsiteY3-78" fmla="*/ 585944 h 585946"/>
                <a:gd name="connsiteX4-79" fmla="*/ 39769 w 211370"/>
                <a:gd name="connsiteY4-80" fmla="*/ 298927 h 585946"/>
                <a:gd name="connsiteX0-81" fmla="*/ 39769 w 211370"/>
                <a:gd name="connsiteY0-82" fmla="*/ 298927 h 585949"/>
                <a:gd name="connsiteX1-83" fmla="*/ 7698 w 211370"/>
                <a:gd name="connsiteY1-84" fmla="*/ 2 h 585949"/>
                <a:gd name="connsiteX2-85" fmla="*/ 211370 w 211370"/>
                <a:gd name="connsiteY2-86" fmla="*/ 303690 h 585949"/>
                <a:gd name="connsiteX3-87" fmla="*/ 10079 w 211370"/>
                <a:gd name="connsiteY3-88" fmla="*/ 585944 h 585949"/>
                <a:gd name="connsiteX4-89" fmla="*/ 39769 w 211370"/>
                <a:gd name="connsiteY4-90" fmla="*/ 298927 h 585949"/>
                <a:gd name="connsiteX0-91" fmla="*/ 39769 w 211535"/>
                <a:gd name="connsiteY0-92" fmla="*/ 298927 h 585949"/>
                <a:gd name="connsiteX1-93" fmla="*/ 7698 w 211535"/>
                <a:gd name="connsiteY1-94" fmla="*/ 2 h 585949"/>
                <a:gd name="connsiteX2-95" fmla="*/ 211370 w 211535"/>
                <a:gd name="connsiteY2-96" fmla="*/ 303690 h 585949"/>
                <a:gd name="connsiteX3-97" fmla="*/ 10079 w 211535"/>
                <a:gd name="connsiteY3-98" fmla="*/ 585944 h 585949"/>
                <a:gd name="connsiteX4-99" fmla="*/ 39769 w 211535"/>
                <a:gd name="connsiteY4-100" fmla="*/ 298927 h 585949"/>
                <a:gd name="connsiteX0-101" fmla="*/ 54250 w 226016"/>
                <a:gd name="connsiteY0-102" fmla="*/ 299466 h 586488"/>
                <a:gd name="connsiteX1-103" fmla="*/ 22179 w 226016"/>
                <a:gd name="connsiteY1-104" fmla="*/ 541 h 586488"/>
                <a:gd name="connsiteX2-105" fmla="*/ 225851 w 226016"/>
                <a:gd name="connsiteY2-106" fmla="*/ 304229 h 586488"/>
                <a:gd name="connsiteX3-107" fmla="*/ 24560 w 226016"/>
                <a:gd name="connsiteY3-108" fmla="*/ 586483 h 586488"/>
                <a:gd name="connsiteX4-109" fmla="*/ 54250 w 226016"/>
                <a:gd name="connsiteY4-110" fmla="*/ 299466 h 586488"/>
                <a:gd name="connsiteX0-111" fmla="*/ 54250 w 226063"/>
                <a:gd name="connsiteY0-112" fmla="*/ 299466 h 586543"/>
                <a:gd name="connsiteX1-113" fmla="*/ 22179 w 226063"/>
                <a:gd name="connsiteY1-114" fmla="*/ 541 h 586543"/>
                <a:gd name="connsiteX2-115" fmla="*/ 225851 w 226063"/>
                <a:gd name="connsiteY2-116" fmla="*/ 304229 h 586543"/>
                <a:gd name="connsiteX3-117" fmla="*/ 24560 w 226063"/>
                <a:gd name="connsiteY3-118" fmla="*/ 586483 h 586543"/>
                <a:gd name="connsiteX4-119" fmla="*/ 54250 w 226063"/>
                <a:gd name="connsiteY4-120" fmla="*/ 299466 h 586543"/>
                <a:gd name="connsiteX0-121" fmla="*/ 58295 w 230108"/>
                <a:gd name="connsiteY0-122" fmla="*/ 298952 h 586029"/>
                <a:gd name="connsiteX1-123" fmla="*/ 26224 w 230108"/>
                <a:gd name="connsiteY1-124" fmla="*/ 27 h 586029"/>
                <a:gd name="connsiteX2-125" fmla="*/ 229896 w 230108"/>
                <a:gd name="connsiteY2-126" fmla="*/ 303715 h 586029"/>
                <a:gd name="connsiteX3-127" fmla="*/ 28605 w 230108"/>
                <a:gd name="connsiteY3-128" fmla="*/ 585969 h 586029"/>
                <a:gd name="connsiteX4-129" fmla="*/ 58295 w 230108"/>
                <a:gd name="connsiteY4-130" fmla="*/ 298952 h 586029"/>
                <a:gd name="connsiteX0-131" fmla="*/ 58295 w 230101"/>
                <a:gd name="connsiteY0-132" fmla="*/ 298952 h 585974"/>
                <a:gd name="connsiteX1-133" fmla="*/ 26224 w 230101"/>
                <a:gd name="connsiteY1-134" fmla="*/ 27 h 585974"/>
                <a:gd name="connsiteX2-135" fmla="*/ 229896 w 230101"/>
                <a:gd name="connsiteY2-136" fmla="*/ 303715 h 585974"/>
                <a:gd name="connsiteX3-137" fmla="*/ 28605 w 230101"/>
                <a:gd name="connsiteY3-138" fmla="*/ 585969 h 585974"/>
                <a:gd name="connsiteX4-139" fmla="*/ 58295 w 230101"/>
                <a:gd name="connsiteY4-140" fmla="*/ 298952 h 585974"/>
                <a:gd name="connsiteX0-141" fmla="*/ 58295 w 229922"/>
                <a:gd name="connsiteY0-142" fmla="*/ 298943 h 585965"/>
                <a:gd name="connsiteX1-143" fmla="*/ 26224 w 229922"/>
                <a:gd name="connsiteY1-144" fmla="*/ 18 h 585965"/>
                <a:gd name="connsiteX2-145" fmla="*/ 229896 w 229922"/>
                <a:gd name="connsiteY2-146" fmla="*/ 303706 h 585965"/>
                <a:gd name="connsiteX3-147" fmla="*/ 28605 w 229922"/>
                <a:gd name="connsiteY3-148" fmla="*/ 585960 h 585965"/>
                <a:gd name="connsiteX4-149" fmla="*/ 58295 w 229922"/>
                <a:gd name="connsiteY4-150" fmla="*/ 298943 h 585965"/>
                <a:gd name="connsiteX0-151" fmla="*/ 58295 w 229930"/>
                <a:gd name="connsiteY0-152" fmla="*/ 298943 h 585964"/>
                <a:gd name="connsiteX1-153" fmla="*/ 26224 w 229930"/>
                <a:gd name="connsiteY1-154" fmla="*/ 18 h 585964"/>
                <a:gd name="connsiteX2-155" fmla="*/ 229896 w 229930"/>
                <a:gd name="connsiteY2-156" fmla="*/ 303706 h 585964"/>
                <a:gd name="connsiteX3-157" fmla="*/ 28605 w 229930"/>
                <a:gd name="connsiteY3-158" fmla="*/ 585960 h 585964"/>
                <a:gd name="connsiteX4-159" fmla="*/ 58295 w 229930"/>
                <a:gd name="connsiteY4-160" fmla="*/ 298943 h 585964"/>
                <a:gd name="connsiteX0-161" fmla="*/ 58295 w 230172"/>
                <a:gd name="connsiteY0-162" fmla="*/ 298940 h 585961"/>
                <a:gd name="connsiteX1-163" fmla="*/ 26224 w 230172"/>
                <a:gd name="connsiteY1-164" fmla="*/ 15 h 585961"/>
                <a:gd name="connsiteX2-165" fmla="*/ 229896 w 230172"/>
                <a:gd name="connsiteY2-166" fmla="*/ 303703 h 585961"/>
                <a:gd name="connsiteX3-167" fmla="*/ 28605 w 230172"/>
                <a:gd name="connsiteY3-168" fmla="*/ 585957 h 585961"/>
                <a:gd name="connsiteX4-169" fmla="*/ 58295 w 230172"/>
                <a:gd name="connsiteY4-170" fmla="*/ 298940 h 585961"/>
                <a:gd name="connsiteX0-171" fmla="*/ 58295 w 229896"/>
                <a:gd name="connsiteY0-172" fmla="*/ 298940 h 585961"/>
                <a:gd name="connsiteX1-173" fmla="*/ 26224 w 229896"/>
                <a:gd name="connsiteY1-174" fmla="*/ 15 h 585961"/>
                <a:gd name="connsiteX2-175" fmla="*/ 229896 w 229896"/>
                <a:gd name="connsiteY2-176" fmla="*/ 303703 h 585961"/>
                <a:gd name="connsiteX3-177" fmla="*/ 28605 w 229896"/>
                <a:gd name="connsiteY3-178" fmla="*/ 585957 h 585961"/>
                <a:gd name="connsiteX4-179" fmla="*/ 58295 w 229896"/>
                <a:gd name="connsiteY4-180" fmla="*/ 298940 h 585961"/>
                <a:gd name="connsiteX0-181" fmla="*/ 57944 w 229545"/>
                <a:gd name="connsiteY0-182" fmla="*/ 298940 h 585961"/>
                <a:gd name="connsiteX1-183" fmla="*/ 25873 w 229545"/>
                <a:gd name="connsiteY1-184" fmla="*/ 15 h 585961"/>
                <a:gd name="connsiteX2-185" fmla="*/ 229545 w 229545"/>
                <a:gd name="connsiteY2-186" fmla="*/ 303703 h 585961"/>
                <a:gd name="connsiteX3-187" fmla="*/ 28254 w 229545"/>
                <a:gd name="connsiteY3-188" fmla="*/ 585957 h 585961"/>
                <a:gd name="connsiteX4-189" fmla="*/ 57944 w 229545"/>
                <a:gd name="connsiteY4-190" fmla="*/ 298940 h 585961"/>
                <a:gd name="connsiteX0-191" fmla="*/ 18784 w 216579"/>
                <a:gd name="connsiteY0-192" fmla="*/ 291798 h 585987"/>
                <a:gd name="connsiteX1-193" fmla="*/ 12907 w 216579"/>
                <a:gd name="connsiteY1-194" fmla="*/ 17 h 585987"/>
                <a:gd name="connsiteX2-195" fmla="*/ 216579 w 216579"/>
                <a:gd name="connsiteY2-196" fmla="*/ 303705 h 585987"/>
                <a:gd name="connsiteX3-197" fmla="*/ 15288 w 216579"/>
                <a:gd name="connsiteY3-198" fmla="*/ 585959 h 585987"/>
                <a:gd name="connsiteX4-199" fmla="*/ 18784 w 216579"/>
                <a:gd name="connsiteY4-200" fmla="*/ 291798 h 585987"/>
                <a:gd name="connsiteX0-201" fmla="*/ 12234 w 219554"/>
                <a:gd name="connsiteY0-202" fmla="*/ 289426 h 586008"/>
                <a:gd name="connsiteX1-203" fmla="*/ 15882 w 219554"/>
                <a:gd name="connsiteY1-204" fmla="*/ 26 h 586008"/>
                <a:gd name="connsiteX2-205" fmla="*/ 219554 w 219554"/>
                <a:gd name="connsiteY2-206" fmla="*/ 303714 h 586008"/>
                <a:gd name="connsiteX3-207" fmla="*/ 18263 w 219554"/>
                <a:gd name="connsiteY3-208" fmla="*/ 585968 h 586008"/>
                <a:gd name="connsiteX4-209" fmla="*/ 12234 w 219554"/>
                <a:gd name="connsiteY4-210" fmla="*/ 289426 h 586008"/>
                <a:gd name="connsiteX0-211" fmla="*/ 17080 w 217256"/>
                <a:gd name="connsiteY0-212" fmla="*/ 289426 h 586008"/>
                <a:gd name="connsiteX1-213" fmla="*/ 13584 w 217256"/>
                <a:gd name="connsiteY1-214" fmla="*/ 26 h 586008"/>
                <a:gd name="connsiteX2-215" fmla="*/ 217256 w 217256"/>
                <a:gd name="connsiteY2-216" fmla="*/ 303714 h 586008"/>
                <a:gd name="connsiteX3-217" fmla="*/ 15965 w 217256"/>
                <a:gd name="connsiteY3-218" fmla="*/ 585968 h 586008"/>
                <a:gd name="connsiteX4-219" fmla="*/ 17080 w 217256"/>
                <a:gd name="connsiteY4-220" fmla="*/ 289426 h 586008"/>
                <a:gd name="connsiteX0-221" fmla="*/ 26566 w 226742"/>
                <a:gd name="connsiteY0-222" fmla="*/ 289426 h 586008"/>
                <a:gd name="connsiteX1-223" fmla="*/ 23070 w 226742"/>
                <a:gd name="connsiteY1-224" fmla="*/ 26 h 586008"/>
                <a:gd name="connsiteX2-225" fmla="*/ 226742 w 226742"/>
                <a:gd name="connsiteY2-226" fmla="*/ 303714 h 586008"/>
                <a:gd name="connsiteX3-227" fmla="*/ 25451 w 226742"/>
                <a:gd name="connsiteY3-228" fmla="*/ 585968 h 586008"/>
                <a:gd name="connsiteX4-229" fmla="*/ 26566 w 226742"/>
                <a:gd name="connsiteY4-230" fmla="*/ 289426 h 586008"/>
                <a:gd name="connsiteX0-231" fmla="*/ 26566 w 226742"/>
                <a:gd name="connsiteY0-232" fmla="*/ 289426 h 586008"/>
                <a:gd name="connsiteX1-233" fmla="*/ 23070 w 226742"/>
                <a:gd name="connsiteY1-234" fmla="*/ 26 h 586008"/>
                <a:gd name="connsiteX2-235" fmla="*/ 226742 w 226742"/>
                <a:gd name="connsiteY2-236" fmla="*/ 303714 h 586008"/>
                <a:gd name="connsiteX3-237" fmla="*/ 25451 w 226742"/>
                <a:gd name="connsiteY3-238" fmla="*/ 585968 h 586008"/>
                <a:gd name="connsiteX4-239" fmla="*/ 26566 w 226742"/>
                <a:gd name="connsiteY4-240" fmla="*/ 289426 h 586008"/>
                <a:gd name="connsiteX0-241" fmla="*/ 102 w 271715"/>
                <a:gd name="connsiteY0-242" fmla="*/ 287054 h 586031"/>
                <a:gd name="connsiteX1-243" fmla="*/ 68043 w 271715"/>
                <a:gd name="connsiteY1-244" fmla="*/ 35 h 586031"/>
                <a:gd name="connsiteX2-245" fmla="*/ 271715 w 271715"/>
                <a:gd name="connsiteY2-246" fmla="*/ 303723 h 586031"/>
                <a:gd name="connsiteX3-247" fmla="*/ 70424 w 271715"/>
                <a:gd name="connsiteY3-248" fmla="*/ 585977 h 586031"/>
                <a:gd name="connsiteX4-249" fmla="*/ 102 w 271715"/>
                <a:gd name="connsiteY4-250" fmla="*/ 287054 h 586031"/>
                <a:gd name="connsiteX0-251" fmla="*/ 102 w 271715"/>
                <a:gd name="connsiteY0-252" fmla="*/ 287054 h 586031"/>
                <a:gd name="connsiteX1-253" fmla="*/ 68043 w 271715"/>
                <a:gd name="connsiteY1-254" fmla="*/ 35 h 586031"/>
                <a:gd name="connsiteX2-255" fmla="*/ 271715 w 271715"/>
                <a:gd name="connsiteY2-256" fmla="*/ 303723 h 586031"/>
                <a:gd name="connsiteX3-257" fmla="*/ 70424 w 271715"/>
                <a:gd name="connsiteY3-258" fmla="*/ 585977 h 586031"/>
                <a:gd name="connsiteX4-259" fmla="*/ 102 w 271715"/>
                <a:gd name="connsiteY4-260" fmla="*/ 287054 h 586031"/>
                <a:gd name="connsiteX0-261" fmla="*/ 133 w 271746"/>
                <a:gd name="connsiteY0-262" fmla="*/ 287054 h 585994"/>
                <a:gd name="connsiteX1-263" fmla="*/ 68074 w 271746"/>
                <a:gd name="connsiteY1-264" fmla="*/ 35 h 585994"/>
                <a:gd name="connsiteX2-265" fmla="*/ 271746 w 271746"/>
                <a:gd name="connsiteY2-266" fmla="*/ 303723 h 585994"/>
                <a:gd name="connsiteX3-267" fmla="*/ 70455 w 271746"/>
                <a:gd name="connsiteY3-268" fmla="*/ 585977 h 585994"/>
                <a:gd name="connsiteX4-269" fmla="*/ 133 w 271746"/>
                <a:gd name="connsiteY4-270" fmla="*/ 287054 h 58599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endParaRPr lang="zh-CN" altLang="en-US" sz="1600"/>
            </a:p>
          </p:txBody>
        </p:sp>
      </p:grpSp>
    </p:spTree>
    <p:custDataLst>
      <p:tags r:id="rId4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50923145622"/>
  <p:tag name="MH_LIBRARY" val="GRAPHIC"/>
  <p:tag name="MH_ORDER" val="Freeform 9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5"/>
  <p:tag name="KSO_WM_UNIT_TYPE" val="l_h_f"/>
  <p:tag name="KSO_WM_UNIT_INDEX" val="1_5_1"/>
  <p:tag name="KSO_WM_UNIT_ID" val="custom160564_11*l_h_f*1_5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0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00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00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00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00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0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00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00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00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008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00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0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0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0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0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01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0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0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0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01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0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0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0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02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0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0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02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0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0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0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02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0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0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0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030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03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0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0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0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03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0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0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0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03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0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0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0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04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0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0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0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04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10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04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10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0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05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0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0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0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05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0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0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05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05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0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0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061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06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0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0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0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06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0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0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0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07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07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07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07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07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07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07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07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07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07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0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0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0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08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08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08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084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08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08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08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08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08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0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09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09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0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09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09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09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09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09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09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09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0"/>
  <p:tag name="KSO_WM_UNIT_ID" val="custom160564_11*l_i*1_10"/>
  <p:tag name="KSO_WM_UNIT_CLEAR" val="1"/>
  <p:tag name="KSO_WM_UNIT_LAYERLEVEL" val="1_1"/>
  <p:tag name="KSO_WM_DIAGRAM_GROUP_CODE" val="l1-1"/>
</p:tagLst>
</file>

<file path=ppt/tags/tag1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10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10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10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10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1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10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10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10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10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109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1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1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1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1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11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1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1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1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1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1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1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1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1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1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1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1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12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1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1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1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12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1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1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132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13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1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1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1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13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1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1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1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14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1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1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1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14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1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1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1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14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1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1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1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11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15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1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1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15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1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15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159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1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16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1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16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1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1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1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16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1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16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1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17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17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17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17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17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17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17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17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17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17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1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18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182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18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18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18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18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18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18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18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19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19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1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19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19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19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19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19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19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11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7"/>
  <p:tag name="KSO_WM_TEMPLATE_CATEGORY" val="custom"/>
  <p:tag name="KSO_WM_TEMPLATE_INDEX" val="160564"/>
  <p:tag name="KSO_WM_UNIT_INDEX" val="7"/>
</p:tagLst>
</file>

<file path=ppt/tags/tag1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20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120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20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20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2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20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20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20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20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20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21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2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2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21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2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2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21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2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2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2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219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22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2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2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2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22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2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2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2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22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2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2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2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23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2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2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23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2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2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2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23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2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2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242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24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2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2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2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24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2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24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2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25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2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2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2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25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2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2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25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25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1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2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2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126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26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2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2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26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2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2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26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27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27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27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273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27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27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27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27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27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2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2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28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28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28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28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28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28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28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28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28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29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29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2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29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29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29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296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29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29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2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1"/>
  <p:tag name="KSO_WM_UNIT_TYPE" val="l_i"/>
  <p:tag name="KSO_WM_UNIT_INDEX" val="1_1"/>
  <p:tag name="KSO_WM_UNIT_ID" val="custom160564_11*l_i*1_1"/>
  <p:tag name="KSO_WM_UNIT_CLEAR" val="1"/>
  <p:tag name="KSO_WM_UNIT_LAYERLEVEL" val="1_1"/>
  <p:tag name="KSO_WM_DIAGRAM_GROUP_CODE" val="l1-1"/>
</p:tagLst>
</file>

<file path=ppt/tags/tag13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30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0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0"/>
  <p:tag name="KSO_WM_TEMPLATE_CATEGORY" val="custom"/>
  <p:tag name="KSO_WM_TEMPLATE_INDEX" val="160564"/>
  <p:tag name="KSO_WM_UNIT_INDEX" val="0"/>
</p:tagLst>
</file>

<file path=ppt/tags/tag130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5"/>
  <p:tag name="KSO_WM_UNIT_TYPE" val="l_i"/>
  <p:tag name="KSO_WM_UNIT_INDEX" val="1_9"/>
  <p:tag name="KSO_WM_UNIT_ID" val="custom160564_11*l_i*1_9"/>
  <p:tag name="KSO_WM_UNIT_CLEAR" val="1"/>
  <p:tag name="KSO_WM_UNIT_LAYERLEVEL" val="1_1"/>
  <p:tag name="KSO_WM_DIAGRAM_GROUP_CODE" val="l1-1"/>
</p:tagLst>
</file>

<file path=ppt/tags/tag130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5"/>
  <p:tag name="KSO_WM_UNIT_TYPE" val="l_h_f"/>
  <p:tag name="KSO_WM_UNIT_INDEX" val="1_5_1"/>
  <p:tag name="KSO_WM_UNIT_ID" val="custom160564_11*l_h_f*1_5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3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0"/>
  <p:tag name="KSO_WM_UNIT_ID" val="custom160564_11*l_i*1_10"/>
  <p:tag name="KSO_WM_UNIT_CLEAR" val="1"/>
  <p:tag name="KSO_WM_UNIT_LAYERLEVEL" val="1_1"/>
  <p:tag name="KSO_WM_DIAGRAM_GROUP_CODE" val="l1-1"/>
</p:tagLst>
</file>

<file path=ppt/tags/tag130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7"/>
  <p:tag name="KSO_WM_TEMPLATE_CATEGORY" val="custom"/>
  <p:tag name="KSO_WM_TEMPLATE_INDEX" val="160564"/>
  <p:tag name="KSO_WM_UNIT_INDEX" val="7"/>
</p:tagLst>
</file>

<file path=ppt/tags/tag130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1"/>
  <p:tag name="KSO_WM_UNIT_TYPE" val="l_i"/>
  <p:tag name="KSO_WM_UNIT_INDEX" val="1_1"/>
  <p:tag name="KSO_WM_UNIT_ID" val="custom160564_11*l_i*1_1"/>
  <p:tag name="KSO_WM_UNIT_CLEAR" val="1"/>
  <p:tag name="KSO_WM_UNIT_LAYERLEVEL" val="1_1"/>
  <p:tag name="KSO_WM_DIAGRAM_GROUP_CODE" val="l1-1"/>
</p:tagLst>
</file>

<file path=ppt/tags/tag130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1"/>
  <p:tag name="KSO_WM_UNIT_TYPE" val="l_h_f"/>
  <p:tag name="KSO_WM_UNIT_INDEX" val="1_1_1"/>
  <p:tag name="KSO_WM_UNIT_ID" val="custom160564_11*l_h_f*1_1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30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2"/>
  <p:tag name="KSO_WM_UNIT_ID" val="custom160564_11*l_i*1_2"/>
  <p:tag name="KSO_WM_UNIT_CLEAR" val="1"/>
  <p:tag name="KSO_WM_UNIT_LAYERLEVEL" val="1_1"/>
  <p:tag name="KSO_WM_DIAGRAM_GROUP_CODE" val="l1-1"/>
</p:tagLst>
</file>

<file path=ppt/tags/tag130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14"/>
  <p:tag name="KSO_WM_TEMPLATE_CATEGORY" val="custom"/>
  <p:tag name="KSO_WM_TEMPLATE_INDEX" val="160564"/>
  <p:tag name="KSO_WM_UNIT_INDEX" val="14"/>
</p:tagLst>
</file>

<file path=ppt/tags/tag1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3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2"/>
  <p:tag name="KSO_WM_UNIT_TYPE" val="l_i"/>
  <p:tag name="KSO_WM_UNIT_INDEX" val="1_3"/>
  <p:tag name="KSO_WM_UNIT_ID" val="custom160564_11*l_i*1_3"/>
  <p:tag name="KSO_WM_UNIT_CLEAR" val="1"/>
  <p:tag name="KSO_WM_UNIT_LAYERLEVEL" val="1_1"/>
  <p:tag name="KSO_WM_DIAGRAM_GROUP_CODE" val="l1-1"/>
</p:tagLst>
</file>

<file path=ppt/tags/tag13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2"/>
  <p:tag name="KSO_WM_UNIT_TYPE" val="l_h_f"/>
  <p:tag name="KSO_WM_UNIT_INDEX" val="1_2_1"/>
  <p:tag name="KSO_WM_UNIT_ID" val="custom160564_11*l_h_f*1_2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3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4"/>
  <p:tag name="KSO_WM_UNIT_ID" val="custom160564_11*l_i*1_4"/>
  <p:tag name="KSO_WM_UNIT_CLEAR" val="1"/>
  <p:tag name="KSO_WM_UNIT_LAYERLEVEL" val="1_1"/>
  <p:tag name="KSO_WM_DIAGRAM_GROUP_CODE" val="l1-1"/>
</p:tagLst>
</file>

<file path=ppt/tags/tag131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21"/>
  <p:tag name="KSO_WM_TEMPLATE_CATEGORY" val="custom"/>
  <p:tag name="KSO_WM_TEMPLATE_INDEX" val="160564"/>
  <p:tag name="KSO_WM_UNIT_INDEX" val="21"/>
</p:tagLst>
</file>

<file path=ppt/tags/tag13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3"/>
  <p:tag name="KSO_WM_UNIT_TYPE" val="l_i"/>
  <p:tag name="KSO_WM_UNIT_INDEX" val="1_5"/>
  <p:tag name="KSO_WM_UNIT_ID" val="custom160564_11*l_i*1_5"/>
  <p:tag name="KSO_WM_UNIT_CLEAR" val="1"/>
  <p:tag name="KSO_WM_UNIT_LAYERLEVEL" val="1_1"/>
  <p:tag name="KSO_WM_DIAGRAM_GROUP_CODE" val="l1-1"/>
</p:tagLst>
</file>

<file path=ppt/tags/tag13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3"/>
  <p:tag name="KSO_WM_UNIT_TYPE" val="l_h_f"/>
  <p:tag name="KSO_WM_UNIT_INDEX" val="1_3_1"/>
  <p:tag name="KSO_WM_UNIT_ID" val="custom160564_11*l_h_f*1_3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3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6"/>
  <p:tag name="KSO_WM_UNIT_ID" val="custom160564_11*l_i*1_6"/>
  <p:tag name="KSO_WM_UNIT_CLEAR" val="1"/>
  <p:tag name="KSO_WM_UNIT_LAYERLEVEL" val="1_1"/>
  <p:tag name="KSO_WM_DIAGRAM_GROUP_CODE" val="l1-1"/>
</p:tagLst>
</file>

<file path=ppt/tags/tag131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28"/>
  <p:tag name="KSO_WM_TEMPLATE_CATEGORY" val="custom"/>
  <p:tag name="KSO_WM_TEMPLATE_INDEX" val="160564"/>
  <p:tag name="KSO_WM_UNIT_INDEX" val="28"/>
</p:tagLst>
</file>

<file path=ppt/tags/tag13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4"/>
  <p:tag name="KSO_WM_UNIT_TYPE" val="l_i"/>
  <p:tag name="KSO_WM_UNIT_INDEX" val="1_7"/>
  <p:tag name="KSO_WM_UNIT_ID" val="custom160564_11*l_i*1_7"/>
  <p:tag name="KSO_WM_UNIT_CLEAR" val="1"/>
  <p:tag name="KSO_WM_UNIT_LAYERLEVEL" val="1_1"/>
  <p:tag name="KSO_WM_DIAGRAM_GROUP_CODE" val="l1-1"/>
</p:tagLst>
</file>

<file path=ppt/tags/tag13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4"/>
  <p:tag name="KSO_WM_UNIT_TYPE" val="l_h_f"/>
  <p:tag name="KSO_WM_UNIT_INDEX" val="1_4_1"/>
  <p:tag name="KSO_WM_UNIT_ID" val="custom160564_11*l_h_f*1_4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3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8"/>
  <p:tag name="KSO_WM_UNIT_ID" val="custom160564_11*l_i*1_8"/>
  <p:tag name="KSO_WM_UNIT_CLEAR" val="1"/>
  <p:tag name="KSO_WM_UNIT_LAYERLEVEL" val="1_1"/>
  <p:tag name="KSO_WM_DIAGRAM_GROUP_CODE" val="l1-1"/>
</p:tagLst>
</file>

<file path=ppt/tags/tag13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35"/>
  <p:tag name="KSO_WM_TEMPLATE_CATEGORY" val="custom"/>
  <p:tag name="KSO_WM_TEMPLATE_INDEX" val="160564"/>
  <p:tag name="KSO_WM_UNIT_INDEX" val="35"/>
</p:tagLst>
</file>

<file path=ppt/tags/tag13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6"/>
  <p:tag name="KSO_WM_UNIT_TYPE" val="l_i"/>
  <p:tag name="KSO_WM_UNIT_INDEX" val="1_11"/>
  <p:tag name="KSO_WM_UNIT_ID" val="custom160564_11*l_i*1_11"/>
  <p:tag name="KSO_WM_UNIT_CLEAR" val="1"/>
  <p:tag name="KSO_WM_UNIT_LAYERLEVEL" val="1_1"/>
  <p:tag name="KSO_WM_DIAGRAM_GROUP_CODE" val="l1-1"/>
</p:tagLst>
</file>

<file path=ppt/tags/tag13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6"/>
  <p:tag name="KSO_WM_UNIT_TYPE" val="l_h_f"/>
  <p:tag name="KSO_WM_UNIT_INDEX" val="1_6_1"/>
  <p:tag name="KSO_WM_UNIT_ID" val="custom160564_11*l_h_f*1_6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3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2"/>
  <p:tag name="KSO_WM_UNIT_ID" val="custom160564_11*l_i*1_12"/>
  <p:tag name="KSO_WM_UNIT_CLEAR" val="1"/>
  <p:tag name="KSO_WM_UNIT_LAYERLEVEL" val="1_1"/>
  <p:tag name="KSO_WM_DIAGRAM_GROUP_CODE" val="l1-1"/>
</p:tagLst>
</file>

<file path=ppt/tags/tag132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0"/>
  <p:tag name="KSO_WM_TEMPLATE_CATEGORY" val="custom"/>
  <p:tag name="KSO_WM_TEMPLATE_INDEX" val="160564"/>
  <p:tag name="KSO_WM_UNIT_INDEX" val="0"/>
</p:tagLst>
</file>

<file path=ppt/tags/tag13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5"/>
  <p:tag name="KSO_WM_UNIT_TYPE" val="l_i"/>
  <p:tag name="KSO_WM_UNIT_INDEX" val="1_9"/>
  <p:tag name="KSO_WM_UNIT_ID" val="custom160564_11*l_i*1_9"/>
  <p:tag name="KSO_WM_UNIT_CLEAR" val="1"/>
  <p:tag name="KSO_WM_UNIT_LAYERLEVEL" val="1_1"/>
  <p:tag name="KSO_WM_DIAGRAM_GROUP_CODE" val="l1-1"/>
</p:tagLst>
</file>

<file path=ppt/tags/tag13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5"/>
  <p:tag name="KSO_WM_UNIT_TYPE" val="l_h_f"/>
  <p:tag name="KSO_WM_UNIT_INDEX" val="1_5_1"/>
  <p:tag name="KSO_WM_UNIT_ID" val="custom160564_11*l_h_f*1_5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3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0"/>
  <p:tag name="KSO_WM_UNIT_ID" val="custom160564_11*l_i*1_10"/>
  <p:tag name="KSO_WM_UNIT_CLEAR" val="1"/>
  <p:tag name="KSO_WM_UNIT_LAYERLEVEL" val="1_1"/>
  <p:tag name="KSO_WM_DIAGRAM_GROUP_CODE" val="l1-1"/>
</p:tagLst>
</file>

<file path=ppt/tags/tag132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0"/>
  <p:tag name="KSO_WM_TEMPLATE_CATEGORY" val="custom"/>
  <p:tag name="KSO_WM_TEMPLATE_INDEX" val="160564"/>
  <p:tag name="KSO_WM_UNIT_INDEX" val="0"/>
</p:tagLst>
</file>

<file path=ppt/tags/tag1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3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5"/>
  <p:tag name="KSO_WM_UNIT_TYPE" val="l_i"/>
  <p:tag name="KSO_WM_UNIT_INDEX" val="1_9"/>
  <p:tag name="KSO_WM_UNIT_ID" val="custom160564_11*l_i*1_9"/>
  <p:tag name="KSO_WM_UNIT_CLEAR" val="1"/>
  <p:tag name="KSO_WM_UNIT_LAYERLEVEL" val="1_1"/>
  <p:tag name="KSO_WM_DIAGRAM_GROUP_CODE" val="l1-1"/>
</p:tagLst>
</file>

<file path=ppt/tags/tag13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5"/>
  <p:tag name="KSO_WM_UNIT_TYPE" val="l_h_f"/>
  <p:tag name="KSO_WM_UNIT_INDEX" val="1_5_1"/>
  <p:tag name="KSO_WM_UNIT_ID" val="custom160564_11*l_h_f*1_5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3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0"/>
  <p:tag name="KSO_WM_UNIT_ID" val="custom160564_11*l_i*1_10"/>
  <p:tag name="KSO_WM_UNIT_CLEAR" val="1"/>
  <p:tag name="KSO_WM_UNIT_LAYERLEVEL" val="1_1"/>
  <p:tag name="KSO_WM_DIAGRAM_GROUP_CODE" val="l1-1"/>
</p:tagLst>
</file>

<file path=ppt/tags/tag13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5"/>
  <p:tag name="KSO_WM_UNIT_TYPE" val="l_i"/>
  <p:tag name="KSO_WM_UNIT_INDEX" val="1_9"/>
  <p:tag name="KSO_WM_UNIT_ID" val="custom160564_11*l_i*1_9"/>
  <p:tag name="KSO_WM_UNIT_CLEAR" val="1"/>
  <p:tag name="KSO_WM_UNIT_LAYERLEVEL" val="1_1"/>
  <p:tag name="KSO_WM_DIAGRAM_GROUP_CODE" val="l1-1"/>
</p:tagLst>
</file>

<file path=ppt/tags/tag13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5"/>
  <p:tag name="KSO_WM_UNIT_TYPE" val="l_h_f"/>
  <p:tag name="KSO_WM_UNIT_INDEX" val="1_5_1"/>
  <p:tag name="KSO_WM_UNIT_ID" val="custom160564_11*l_h_f*1_5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3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0"/>
  <p:tag name="KSO_WM_UNIT_ID" val="custom160564_11*l_i*1_10"/>
  <p:tag name="KSO_WM_UNIT_CLEAR" val="1"/>
  <p:tag name="KSO_WM_UNIT_LAYERLEVEL" val="1_1"/>
  <p:tag name="KSO_WM_DIAGRAM_GROUP_CODE" val="l1-1"/>
</p:tagLst>
</file>

<file path=ppt/tags/tag13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5"/>
  <p:tag name="KSO_WM_UNIT_TYPE" val="l_i"/>
  <p:tag name="KSO_WM_UNIT_INDEX" val="1_9"/>
  <p:tag name="KSO_WM_UNIT_ID" val="custom160564_11*l_i*1_9"/>
  <p:tag name="KSO_WM_UNIT_CLEAR" val="1"/>
  <p:tag name="KSO_WM_UNIT_LAYERLEVEL" val="1_1"/>
  <p:tag name="KSO_WM_DIAGRAM_GROUP_CODE" val="l1-1"/>
</p:tagLst>
</file>

<file path=ppt/tags/tag13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5"/>
  <p:tag name="KSO_WM_UNIT_TYPE" val="l_h_f"/>
  <p:tag name="KSO_WM_UNIT_INDEX" val="1_5_1"/>
  <p:tag name="KSO_WM_UNIT_ID" val="custom160564_11*l_h_f*1_5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3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0"/>
  <p:tag name="KSO_WM_UNIT_ID" val="custom160564_11*l_i*1_10"/>
  <p:tag name="KSO_WM_UNIT_CLEAR" val="1"/>
  <p:tag name="KSO_WM_UNIT_LAYERLEVEL" val="1_1"/>
  <p:tag name="KSO_WM_DIAGRAM_GROUP_CODE" val="l1-1"/>
</p:tagLst>
</file>

<file path=ppt/tags/tag133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0"/>
  <p:tag name="KSO_WM_TEMPLATE_CATEGORY" val="custom"/>
  <p:tag name="KSO_WM_TEMPLATE_INDEX" val="160564"/>
  <p:tag name="KSO_WM_UNIT_INDEX" val="0"/>
</p:tagLst>
</file>

<file path=ppt/tags/tag13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3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5"/>
  <p:tag name="KSO_WM_UNIT_TYPE" val="l_i"/>
  <p:tag name="KSO_WM_UNIT_INDEX" val="1_9"/>
  <p:tag name="KSO_WM_UNIT_ID" val="custom160564_11*l_i*1_9"/>
  <p:tag name="KSO_WM_UNIT_CLEAR" val="1"/>
  <p:tag name="KSO_WM_UNIT_LAYERLEVEL" val="1_1"/>
  <p:tag name="KSO_WM_DIAGRAM_GROUP_CODE" val="l1-1"/>
</p:tagLst>
</file>

<file path=ppt/tags/tag13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5"/>
  <p:tag name="KSO_WM_UNIT_TYPE" val="l_h_f"/>
  <p:tag name="KSO_WM_UNIT_INDEX" val="1_5_1"/>
  <p:tag name="KSO_WM_UNIT_ID" val="custom160564_11*l_h_f*1_5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3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0"/>
  <p:tag name="KSO_WM_UNIT_ID" val="custom160564_11*l_i*1_10"/>
  <p:tag name="KSO_WM_UNIT_CLEAR" val="1"/>
  <p:tag name="KSO_WM_UNIT_LAYERLEVEL" val="1_1"/>
  <p:tag name="KSO_WM_DIAGRAM_GROUP_CODE" val="l1-1"/>
</p:tagLst>
</file>

<file path=ppt/tags/tag134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0"/>
  <p:tag name="KSO_WM_TEMPLATE_CATEGORY" val="custom"/>
  <p:tag name="KSO_WM_TEMPLATE_INDEX" val="160564"/>
  <p:tag name="KSO_WM_UNIT_INDEX" val="0"/>
</p:tagLst>
</file>

<file path=ppt/tags/tag13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5"/>
  <p:tag name="KSO_WM_UNIT_TYPE" val="l_i"/>
  <p:tag name="KSO_WM_UNIT_INDEX" val="1_9"/>
  <p:tag name="KSO_WM_UNIT_ID" val="custom160564_11*l_i*1_9"/>
  <p:tag name="KSO_WM_UNIT_CLEAR" val="1"/>
  <p:tag name="KSO_WM_UNIT_LAYERLEVEL" val="1_1"/>
  <p:tag name="KSO_WM_DIAGRAM_GROUP_CODE" val="l1-1"/>
</p:tagLst>
</file>

<file path=ppt/tags/tag13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5"/>
  <p:tag name="KSO_WM_UNIT_TYPE" val="l_h_f"/>
  <p:tag name="KSO_WM_UNIT_INDEX" val="1_5_1"/>
  <p:tag name="KSO_WM_UNIT_ID" val="custom160564_11*l_h_f*1_5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3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0"/>
  <p:tag name="KSO_WM_UNIT_ID" val="custom160564_11*l_i*1_10"/>
  <p:tag name="KSO_WM_UNIT_CLEAR" val="1"/>
  <p:tag name="KSO_WM_UNIT_LAYERLEVEL" val="1_1"/>
  <p:tag name="KSO_WM_DIAGRAM_GROUP_CODE" val="l1-1"/>
</p:tagLst>
</file>

<file path=ppt/tags/tag1347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3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4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3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3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35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3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3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35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3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3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35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35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3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3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362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36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3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3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36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6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3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3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37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37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37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37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37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37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37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37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37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3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3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38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38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38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38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385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38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38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38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38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139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39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3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39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39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39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39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39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39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3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1"/>
  <p:tag name="KSO_WM_UNIT_TYPE" val="l_h_f"/>
  <p:tag name="KSO_WM_UNIT_INDEX" val="1_1_1"/>
  <p:tag name="KSO_WM_UNIT_ID" val="custom160564_11*l_h_f*1_1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40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40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40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40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4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40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40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40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40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40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14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4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4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4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4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4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14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417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4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4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4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4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4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4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4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4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4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4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42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43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4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4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43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4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4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4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43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4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4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43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4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4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4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4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443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4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4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4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4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44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44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4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4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45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4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4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45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4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4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45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45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4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4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462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46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4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4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46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6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4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4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7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47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47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47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47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47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47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47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47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4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4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4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48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48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48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48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485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48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48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48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48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49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0"/>
  <p:tag name="KSO_WM_TEMPLATE_CATEGORY" val="custom"/>
  <p:tag name="KSO_WM_TEMPLATE_INDEX" val="160564"/>
  <p:tag name="KSO_WM_UNIT_INDEX" val="0"/>
</p:tagLst>
</file>

<file path=ppt/tags/tag149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5"/>
  <p:tag name="KSO_WM_UNIT_TYPE" val="l_i"/>
  <p:tag name="KSO_WM_UNIT_INDEX" val="1_9"/>
  <p:tag name="KSO_WM_UNIT_ID" val="custom160564_11*l_i*1_9"/>
  <p:tag name="KSO_WM_UNIT_CLEAR" val="1"/>
  <p:tag name="KSO_WM_UNIT_LAYERLEVEL" val="1_1"/>
  <p:tag name="KSO_WM_DIAGRAM_GROUP_CODE" val="l1-1"/>
</p:tagLst>
</file>

<file path=ppt/tags/tag14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5"/>
  <p:tag name="KSO_WM_UNIT_TYPE" val="l_h_f"/>
  <p:tag name="KSO_WM_UNIT_INDEX" val="1_5_1"/>
  <p:tag name="KSO_WM_UNIT_ID" val="custom160564_11*l_h_f*1_5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49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0"/>
  <p:tag name="KSO_WM_UNIT_ID" val="custom160564_11*l_i*1_10"/>
  <p:tag name="KSO_WM_UNIT_CLEAR" val="1"/>
  <p:tag name="KSO_WM_UNIT_LAYERLEVEL" val="1_1"/>
  <p:tag name="KSO_WM_DIAGRAM_GROUP_CODE" val="l1-1"/>
</p:tagLst>
</file>

<file path=ppt/tags/tag149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7"/>
  <p:tag name="KSO_WM_TEMPLATE_CATEGORY" val="custom"/>
  <p:tag name="KSO_WM_TEMPLATE_INDEX" val="160564"/>
  <p:tag name="KSO_WM_UNIT_INDEX" val="7"/>
</p:tagLst>
</file>

<file path=ppt/tags/tag149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1"/>
  <p:tag name="KSO_WM_UNIT_TYPE" val="l_i"/>
  <p:tag name="KSO_WM_UNIT_INDEX" val="1_1"/>
  <p:tag name="KSO_WM_UNIT_ID" val="custom160564_11*l_i*1_1"/>
  <p:tag name="KSO_WM_UNIT_CLEAR" val="1"/>
  <p:tag name="KSO_WM_UNIT_LAYERLEVEL" val="1_1"/>
  <p:tag name="KSO_WM_DIAGRAM_GROUP_CODE" val="l1-1"/>
</p:tagLst>
</file>

<file path=ppt/tags/tag149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1"/>
  <p:tag name="KSO_WM_UNIT_TYPE" val="l_h_f"/>
  <p:tag name="KSO_WM_UNIT_INDEX" val="1_1_1"/>
  <p:tag name="KSO_WM_UNIT_ID" val="custom160564_11*l_h_f*1_1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49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2"/>
  <p:tag name="KSO_WM_UNIT_ID" val="custom160564_11*l_i*1_2"/>
  <p:tag name="KSO_WM_UNIT_CLEAR" val="1"/>
  <p:tag name="KSO_WM_UNIT_LAYERLEVEL" val="1_1"/>
  <p:tag name="KSO_WM_DIAGRAM_GROUP_CODE" val="l1-1"/>
</p:tagLst>
</file>

<file path=ppt/tags/tag149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14"/>
  <p:tag name="KSO_WM_TEMPLATE_CATEGORY" val="custom"/>
  <p:tag name="KSO_WM_TEMPLATE_INDEX" val="160564"/>
  <p:tag name="KSO_WM_UNIT_INDEX" val="14"/>
</p:tagLst>
</file>

<file path=ppt/tags/tag14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2"/>
  <p:tag name="KSO_WM_UNIT_TYPE" val="l_i"/>
  <p:tag name="KSO_WM_UNIT_INDEX" val="1_3"/>
  <p:tag name="KSO_WM_UNIT_ID" val="custom160564_11*l_i*1_3"/>
  <p:tag name="KSO_WM_UNIT_CLEAR" val="1"/>
  <p:tag name="KSO_WM_UNIT_LAYERLEVEL" val="1_1"/>
  <p:tag name="KSO_WM_DIAGRAM_GROUP_CODE" val="l1-1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2"/>
  <p:tag name="KSO_WM_UNIT_ID" val="custom160564_11*l_i*1_2"/>
  <p:tag name="KSO_WM_UNIT_CLEAR" val="1"/>
  <p:tag name="KSO_WM_UNIT_LAYERLEVEL" val="1_1"/>
  <p:tag name="KSO_WM_DIAGRAM_GROUP_CODE" val="l1-1"/>
</p:tagLst>
</file>

<file path=ppt/tags/tag1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50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2"/>
  <p:tag name="KSO_WM_UNIT_TYPE" val="l_h_f"/>
  <p:tag name="KSO_WM_UNIT_INDEX" val="1_2_1"/>
  <p:tag name="KSO_WM_UNIT_ID" val="custom160564_11*l_h_f*1_2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50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4"/>
  <p:tag name="KSO_WM_UNIT_ID" val="custom160564_11*l_i*1_4"/>
  <p:tag name="KSO_WM_UNIT_CLEAR" val="1"/>
  <p:tag name="KSO_WM_UNIT_LAYERLEVEL" val="1_1"/>
  <p:tag name="KSO_WM_DIAGRAM_GROUP_CODE" val="l1-1"/>
</p:tagLst>
</file>

<file path=ppt/tags/tag150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21"/>
  <p:tag name="KSO_WM_TEMPLATE_CATEGORY" val="custom"/>
  <p:tag name="KSO_WM_TEMPLATE_INDEX" val="160564"/>
  <p:tag name="KSO_WM_UNIT_INDEX" val="21"/>
</p:tagLst>
</file>

<file path=ppt/tags/tag150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3"/>
  <p:tag name="KSO_WM_UNIT_TYPE" val="l_i"/>
  <p:tag name="KSO_WM_UNIT_INDEX" val="1_5"/>
  <p:tag name="KSO_WM_UNIT_ID" val="custom160564_11*l_i*1_5"/>
  <p:tag name="KSO_WM_UNIT_CLEAR" val="1"/>
  <p:tag name="KSO_WM_UNIT_LAYERLEVEL" val="1_1"/>
  <p:tag name="KSO_WM_DIAGRAM_GROUP_CODE" val="l1-1"/>
</p:tagLst>
</file>

<file path=ppt/tags/tag15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3"/>
  <p:tag name="KSO_WM_UNIT_TYPE" val="l_h_f"/>
  <p:tag name="KSO_WM_UNIT_INDEX" val="1_3_1"/>
  <p:tag name="KSO_WM_UNIT_ID" val="custom160564_11*l_h_f*1_3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50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6"/>
  <p:tag name="KSO_WM_UNIT_ID" val="custom160564_11*l_i*1_6"/>
  <p:tag name="KSO_WM_UNIT_CLEAR" val="1"/>
  <p:tag name="KSO_WM_UNIT_LAYERLEVEL" val="1_1"/>
  <p:tag name="KSO_WM_DIAGRAM_GROUP_CODE" val="l1-1"/>
</p:tagLst>
</file>

<file path=ppt/tags/tag150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28"/>
  <p:tag name="KSO_WM_TEMPLATE_CATEGORY" val="custom"/>
  <p:tag name="KSO_WM_TEMPLATE_INDEX" val="160564"/>
  <p:tag name="KSO_WM_UNIT_INDEX" val="28"/>
</p:tagLst>
</file>

<file path=ppt/tags/tag150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4"/>
  <p:tag name="KSO_WM_UNIT_TYPE" val="l_i"/>
  <p:tag name="KSO_WM_UNIT_INDEX" val="1_7"/>
  <p:tag name="KSO_WM_UNIT_ID" val="custom160564_11*l_i*1_7"/>
  <p:tag name="KSO_WM_UNIT_CLEAR" val="1"/>
  <p:tag name="KSO_WM_UNIT_LAYERLEVEL" val="1_1"/>
  <p:tag name="KSO_WM_DIAGRAM_GROUP_CODE" val="l1-1"/>
</p:tagLst>
</file>

<file path=ppt/tags/tag150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4"/>
  <p:tag name="KSO_WM_UNIT_TYPE" val="l_h_f"/>
  <p:tag name="KSO_WM_UNIT_INDEX" val="1_4_1"/>
  <p:tag name="KSO_WM_UNIT_ID" val="custom160564_11*l_h_f*1_4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50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8"/>
  <p:tag name="KSO_WM_UNIT_ID" val="custom160564_11*l_i*1_8"/>
  <p:tag name="KSO_WM_UNIT_CLEAR" val="1"/>
  <p:tag name="KSO_WM_UNIT_LAYERLEVEL" val="1_1"/>
  <p:tag name="KSO_WM_DIAGRAM_GROUP_CODE" val="l1-1"/>
</p:tagLst>
</file>

<file path=ppt/tags/tag1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5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35"/>
  <p:tag name="KSO_WM_TEMPLATE_CATEGORY" val="custom"/>
  <p:tag name="KSO_WM_TEMPLATE_INDEX" val="160564"/>
  <p:tag name="KSO_WM_UNIT_INDEX" val="35"/>
</p:tagLst>
</file>

<file path=ppt/tags/tag15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6"/>
  <p:tag name="KSO_WM_UNIT_TYPE" val="l_i"/>
  <p:tag name="KSO_WM_UNIT_INDEX" val="1_11"/>
  <p:tag name="KSO_WM_UNIT_ID" val="custom160564_11*l_i*1_11"/>
  <p:tag name="KSO_WM_UNIT_CLEAR" val="1"/>
  <p:tag name="KSO_WM_UNIT_LAYERLEVEL" val="1_1"/>
  <p:tag name="KSO_WM_DIAGRAM_GROUP_CODE" val="l1-1"/>
</p:tagLst>
</file>

<file path=ppt/tags/tag15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6"/>
  <p:tag name="KSO_WM_UNIT_TYPE" val="l_h_f"/>
  <p:tag name="KSO_WM_UNIT_INDEX" val="1_6_1"/>
  <p:tag name="KSO_WM_UNIT_ID" val="custom160564_11*l_h_f*1_6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5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2"/>
  <p:tag name="KSO_WM_UNIT_ID" val="custom160564_11*l_i*1_12"/>
  <p:tag name="KSO_WM_UNIT_CLEAR" val="1"/>
  <p:tag name="KSO_WM_UNIT_LAYERLEVEL" val="1_1"/>
  <p:tag name="KSO_WM_DIAGRAM_GROUP_CODE" val="l1-1"/>
</p:tagLst>
</file>

<file path=ppt/tags/tag151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0"/>
  <p:tag name="KSO_WM_TEMPLATE_CATEGORY" val="custom"/>
  <p:tag name="KSO_WM_TEMPLATE_INDEX" val="160564"/>
  <p:tag name="KSO_WM_UNIT_INDEX" val="0"/>
</p:tagLst>
</file>

<file path=ppt/tags/tag15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5"/>
  <p:tag name="KSO_WM_UNIT_TYPE" val="l_i"/>
  <p:tag name="KSO_WM_UNIT_INDEX" val="1_9"/>
  <p:tag name="KSO_WM_UNIT_ID" val="custom160564_11*l_i*1_9"/>
  <p:tag name="KSO_WM_UNIT_CLEAR" val="1"/>
  <p:tag name="KSO_WM_UNIT_LAYERLEVEL" val="1_1"/>
  <p:tag name="KSO_WM_DIAGRAM_GROUP_CODE" val="l1-1"/>
</p:tagLst>
</file>

<file path=ppt/tags/tag15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5"/>
  <p:tag name="KSO_WM_UNIT_TYPE" val="l_h_f"/>
  <p:tag name="KSO_WM_UNIT_INDEX" val="1_5_1"/>
  <p:tag name="KSO_WM_UNIT_ID" val="custom160564_11*l_h_f*1_5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5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0"/>
  <p:tag name="KSO_WM_UNIT_ID" val="custom160564_11*l_i*1_10"/>
  <p:tag name="KSO_WM_UNIT_CLEAR" val="1"/>
  <p:tag name="KSO_WM_UNIT_LAYERLEVEL" val="1_1"/>
  <p:tag name="KSO_WM_DIAGRAM_GROUP_CODE" val="l1-1"/>
</p:tagLst>
</file>

<file path=ppt/tags/tag15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0"/>
  <p:tag name="KSO_WM_TEMPLATE_CATEGORY" val="custom"/>
  <p:tag name="KSO_WM_TEMPLATE_INDEX" val="160564"/>
  <p:tag name="KSO_WM_UNIT_INDEX" val="0"/>
</p:tagLst>
</file>

<file path=ppt/tags/tag15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5"/>
  <p:tag name="KSO_WM_UNIT_TYPE" val="l_i"/>
  <p:tag name="KSO_WM_UNIT_INDEX" val="1_9"/>
  <p:tag name="KSO_WM_UNIT_ID" val="custom160564_11*l_i*1_9"/>
  <p:tag name="KSO_WM_UNIT_CLEAR" val="1"/>
  <p:tag name="KSO_WM_UNIT_LAYERLEVEL" val="1_1"/>
  <p:tag name="KSO_WM_DIAGRAM_GROUP_CODE" val="l1-1"/>
</p:tagLst>
</file>

<file path=ppt/tags/tag15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5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5"/>
  <p:tag name="KSO_WM_UNIT_TYPE" val="l_h_f"/>
  <p:tag name="KSO_WM_UNIT_INDEX" val="1_5_1"/>
  <p:tag name="KSO_WM_UNIT_ID" val="custom160564_11*l_h_f*1_5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5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0"/>
  <p:tag name="KSO_WM_UNIT_ID" val="custom160564_11*l_i*1_10"/>
  <p:tag name="KSO_WM_UNIT_CLEAR" val="1"/>
  <p:tag name="KSO_WM_UNIT_LAYERLEVEL" val="1_1"/>
  <p:tag name="KSO_WM_DIAGRAM_GROUP_CODE" val="l1-1"/>
</p:tagLst>
</file>

<file path=ppt/tags/tag15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5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5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525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5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5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5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5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53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5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5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5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53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5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5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5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53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5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5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54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5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5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5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54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5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5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548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54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5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5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5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55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5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5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5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55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55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55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5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5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56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56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5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5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5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56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5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56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5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57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57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57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57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574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57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57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57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57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57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5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5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58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58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58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58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58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58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58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58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58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5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59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59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5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59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59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59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59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597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59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5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14"/>
  <p:tag name="KSO_WM_TEMPLATE_CATEGORY" val="custom"/>
  <p:tag name="KSO_WM_TEMPLATE_INDEX" val="160564"/>
  <p:tag name="KSO_WM_UNIT_INDEX" val="14"/>
</p:tagLst>
</file>

<file path=ppt/tags/tag1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60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60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60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0"/>
  <p:tag name="KSO_WM_TEMPLATE_CATEGORY" val="custom"/>
  <p:tag name="KSO_WM_TEMPLATE_INDEX" val="160564"/>
  <p:tag name="KSO_WM_UNIT_INDEX" val="0"/>
</p:tagLst>
</file>

<file path=ppt/tags/tag160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5"/>
  <p:tag name="KSO_WM_UNIT_TYPE" val="l_i"/>
  <p:tag name="KSO_WM_UNIT_INDEX" val="1_9"/>
  <p:tag name="KSO_WM_UNIT_ID" val="custom160564_11*l_i*1_9"/>
  <p:tag name="KSO_WM_UNIT_CLEAR" val="1"/>
  <p:tag name="KSO_WM_UNIT_LAYERLEVEL" val="1_1"/>
  <p:tag name="KSO_WM_DIAGRAM_GROUP_CODE" val="l1-1"/>
</p:tagLst>
</file>

<file path=ppt/tags/tag16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5"/>
  <p:tag name="KSO_WM_UNIT_TYPE" val="l_h_f"/>
  <p:tag name="KSO_WM_UNIT_INDEX" val="1_5_1"/>
  <p:tag name="KSO_WM_UNIT_ID" val="custom160564_11*l_h_f*1_5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60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0"/>
  <p:tag name="KSO_WM_UNIT_ID" val="custom160564_11*l_i*1_10"/>
  <p:tag name="KSO_WM_UNIT_CLEAR" val="1"/>
  <p:tag name="KSO_WM_UNIT_LAYERLEVEL" val="1_1"/>
  <p:tag name="KSO_WM_DIAGRAM_GROUP_CODE" val="l1-1"/>
</p:tagLst>
</file>

<file path=ppt/tags/tag160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7"/>
  <p:tag name="KSO_WM_TEMPLATE_CATEGORY" val="custom"/>
  <p:tag name="KSO_WM_TEMPLATE_INDEX" val="160564"/>
  <p:tag name="KSO_WM_UNIT_INDEX" val="7"/>
</p:tagLst>
</file>

<file path=ppt/tags/tag160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1"/>
  <p:tag name="KSO_WM_UNIT_TYPE" val="l_i"/>
  <p:tag name="KSO_WM_UNIT_INDEX" val="1_1"/>
  <p:tag name="KSO_WM_UNIT_ID" val="custom160564_11*l_i*1_1"/>
  <p:tag name="KSO_WM_UNIT_CLEAR" val="1"/>
  <p:tag name="KSO_WM_UNIT_LAYERLEVEL" val="1_1"/>
  <p:tag name="KSO_WM_DIAGRAM_GROUP_CODE" val="l1-1"/>
</p:tagLst>
</file>

<file path=ppt/tags/tag160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1"/>
  <p:tag name="KSO_WM_UNIT_TYPE" val="l_h_f"/>
  <p:tag name="KSO_WM_UNIT_INDEX" val="1_1_1"/>
  <p:tag name="KSO_WM_UNIT_ID" val="custom160564_11*l_h_f*1_1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60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2"/>
  <p:tag name="KSO_WM_UNIT_ID" val="custom160564_11*l_i*1_2"/>
  <p:tag name="KSO_WM_UNIT_CLEAR" val="1"/>
  <p:tag name="KSO_WM_UNIT_LAYERLEVEL" val="1_1"/>
  <p:tag name="KSO_WM_DIAGRAM_GROUP_CODE" val="l1-1"/>
</p:tagLst>
</file>

<file path=ppt/tags/tag16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6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14"/>
  <p:tag name="KSO_WM_TEMPLATE_CATEGORY" val="custom"/>
  <p:tag name="KSO_WM_TEMPLATE_INDEX" val="160564"/>
  <p:tag name="KSO_WM_UNIT_INDEX" val="14"/>
</p:tagLst>
</file>

<file path=ppt/tags/tag16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2"/>
  <p:tag name="KSO_WM_UNIT_TYPE" val="l_i"/>
  <p:tag name="KSO_WM_UNIT_INDEX" val="1_3"/>
  <p:tag name="KSO_WM_UNIT_ID" val="custom160564_11*l_i*1_3"/>
  <p:tag name="KSO_WM_UNIT_CLEAR" val="1"/>
  <p:tag name="KSO_WM_UNIT_LAYERLEVEL" val="1_1"/>
  <p:tag name="KSO_WM_DIAGRAM_GROUP_CODE" val="l1-1"/>
</p:tagLst>
</file>

<file path=ppt/tags/tag16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2"/>
  <p:tag name="KSO_WM_UNIT_TYPE" val="l_h_f"/>
  <p:tag name="KSO_WM_UNIT_INDEX" val="1_2_1"/>
  <p:tag name="KSO_WM_UNIT_ID" val="custom160564_11*l_h_f*1_2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6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4"/>
  <p:tag name="KSO_WM_UNIT_ID" val="custom160564_11*l_i*1_4"/>
  <p:tag name="KSO_WM_UNIT_CLEAR" val="1"/>
  <p:tag name="KSO_WM_UNIT_LAYERLEVEL" val="1_1"/>
  <p:tag name="KSO_WM_DIAGRAM_GROUP_CODE" val="l1-1"/>
</p:tagLst>
</file>

<file path=ppt/tags/tag161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21"/>
  <p:tag name="KSO_WM_TEMPLATE_CATEGORY" val="custom"/>
  <p:tag name="KSO_WM_TEMPLATE_INDEX" val="160564"/>
  <p:tag name="KSO_WM_UNIT_INDEX" val="21"/>
</p:tagLst>
</file>

<file path=ppt/tags/tag16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3"/>
  <p:tag name="KSO_WM_UNIT_TYPE" val="l_i"/>
  <p:tag name="KSO_WM_UNIT_INDEX" val="1_5"/>
  <p:tag name="KSO_WM_UNIT_ID" val="custom160564_11*l_i*1_5"/>
  <p:tag name="KSO_WM_UNIT_CLEAR" val="1"/>
  <p:tag name="KSO_WM_UNIT_LAYERLEVEL" val="1_1"/>
  <p:tag name="KSO_WM_DIAGRAM_GROUP_CODE" val="l1-1"/>
</p:tagLst>
</file>

<file path=ppt/tags/tag16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3"/>
  <p:tag name="KSO_WM_UNIT_TYPE" val="l_h_f"/>
  <p:tag name="KSO_WM_UNIT_INDEX" val="1_3_1"/>
  <p:tag name="KSO_WM_UNIT_ID" val="custom160564_11*l_h_f*1_3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6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6"/>
  <p:tag name="KSO_WM_UNIT_ID" val="custom160564_11*l_i*1_6"/>
  <p:tag name="KSO_WM_UNIT_CLEAR" val="1"/>
  <p:tag name="KSO_WM_UNIT_LAYERLEVEL" val="1_1"/>
  <p:tag name="KSO_WM_DIAGRAM_GROUP_CODE" val="l1-1"/>
</p:tagLst>
</file>

<file path=ppt/tags/tag16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28"/>
  <p:tag name="KSO_WM_TEMPLATE_CATEGORY" val="custom"/>
  <p:tag name="KSO_WM_TEMPLATE_INDEX" val="160564"/>
  <p:tag name="KSO_WM_UNIT_INDEX" val="28"/>
</p:tagLst>
</file>

<file path=ppt/tags/tag16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4"/>
  <p:tag name="KSO_WM_UNIT_TYPE" val="l_i"/>
  <p:tag name="KSO_WM_UNIT_INDEX" val="1_7"/>
  <p:tag name="KSO_WM_UNIT_ID" val="custom160564_11*l_i*1_7"/>
  <p:tag name="KSO_WM_UNIT_CLEAR" val="1"/>
  <p:tag name="KSO_WM_UNIT_LAYERLEVEL" val="1_1"/>
  <p:tag name="KSO_WM_DIAGRAM_GROUP_CODE" val="l1-1"/>
</p:tagLst>
</file>

<file path=ppt/tags/tag16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6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4"/>
  <p:tag name="KSO_WM_UNIT_TYPE" val="l_h_f"/>
  <p:tag name="KSO_WM_UNIT_INDEX" val="1_4_1"/>
  <p:tag name="KSO_WM_UNIT_ID" val="custom160564_11*l_h_f*1_4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6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8"/>
  <p:tag name="KSO_WM_UNIT_ID" val="custom160564_11*l_i*1_8"/>
  <p:tag name="KSO_WM_UNIT_CLEAR" val="1"/>
  <p:tag name="KSO_WM_UNIT_LAYERLEVEL" val="1_1"/>
  <p:tag name="KSO_WM_DIAGRAM_GROUP_CODE" val="l1-1"/>
</p:tagLst>
</file>

<file path=ppt/tags/tag16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35"/>
  <p:tag name="KSO_WM_TEMPLATE_CATEGORY" val="custom"/>
  <p:tag name="KSO_WM_TEMPLATE_INDEX" val="160564"/>
  <p:tag name="KSO_WM_UNIT_INDEX" val="35"/>
</p:tagLst>
</file>

<file path=ppt/tags/tag16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6"/>
  <p:tag name="KSO_WM_UNIT_TYPE" val="l_i"/>
  <p:tag name="KSO_WM_UNIT_INDEX" val="1_11"/>
  <p:tag name="KSO_WM_UNIT_ID" val="custom160564_11*l_i*1_11"/>
  <p:tag name="KSO_WM_UNIT_CLEAR" val="1"/>
  <p:tag name="KSO_WM_UNIT_LAYERLEVEL" val="1_1"/>
  <p:tag name="KSO_WM_DIAGRAM_GROUP_CODE" val="l1-1"/>
</p:tagLst>
</file>

<file path=ppt/tags/tag16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6"/>
  <p:tag name="KSO_WM_UNIT_TYPE" val="l_h_f"/>
  <p:tag name="KSO_WM_UNIT_INDEX" val="1_6_1"/>
  <p:tag name="KSO_WM_UNIT_ID" val="custom160564_11*l_h_f*1_6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6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2"/>
  <p:tag name="KSO_WM_UNIT_ID" val="custom160564_11*l_i*1_12"/>
  <p:tag name="KSO_WM_UNIT_CLEAR" val="1"/>
  <p:tag name="KSO_WM_UNIT_LAYERLEVEL" val="1_1"/>
  <p:tag name="KSO_WM_DIAGRAM_GROUP_CODE" val="l1-1"/>
</p:tagLst>
</file>

<file path=ppt/tags/tag16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0"/>
  <p:tag name="KSO_WM_TEMPLATE_CATEGORY" val="custom"/>
  <p:tag name="KSO_WM_TEMPLATE_INDEX" val="160564"/>
  <p:tag name="KSO_WM_UNIT_INDEX" val="0"/>
</p:tagLst>
</file>

<file path=ppt/tags/tag16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5"/>
  <p:tag name="KSO_WM_UNIT_TYPE" val="l_i"/>
  <p:tag name="KSO_WM_UNIT_INDEX" val="1_9"/>
  <p:tag name="KSO_WM_UNIT_ID" val="custom160564_11*l_i*1_9"/>
  <p:tag name="KSO_WM_UNIT_CLEAR" val="1"/>
  <p:tag name="KSO_WM_UNIT_LAYERLEVEL" val="1_1"/>
  <p:tag name="KSO_WM_DIAGRAM_GROUP_CODE" val="l1-1"/>
</p:tagLst>
</file>

<file path=ppt/tags/tag16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5"/>
  <p:tag name="KSO_WM_UNIT_TYPE" val="l_h_f"/>
  <p:tag name="KSO_WM_UNIT_INDEX" val="1_5_1"/>
  <p:tag name="KSO_WM_UNIT_ID" val="custom160564_11*l_h_f*1_5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6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0"/>
  <p:tag name="KSO_WM_UNIT_ID" val="custom160564_11*l_i*1_10"/>
  <p:tag name="KSO_WM_UNIT_CLEAR" val="1"/>
  <p:tag name="KSO_WM_UNIT_LAYERLEVEL" val="1_1"/>
  <p:tag name="KSO_WM_DIAGRAM_GROUP_CODE" val="l1-1"/>
</p:tagLst>
</file>

<file path=ppt/tags/tag1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63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0"/>
  <p:tag name="KSO_WM_TEMPLATE_CATEGORY" val="custom"/>
  <p:tag name="KSO_WM_TEMPLATE_INDEX" val="160564"/>
  <p:tag name="KSO_WM_UNIT_INDEX" val="0"/>
</p:tagLst>
</file>

<file path=ppt/tags/tag16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5"/>
  <p:tag name="KSO_WM_UNIT_TYPE" val="l_i"/>
  <p:tag name="KSO_WM_UNIT_INDEX" val="1_9"/>
  <p:tag name="KSO_WM_UNIT_ID" val="custom160564_11*l_i*1_9"/>
  <p:tag name="KSO_WM_UNIT_CLEAR" val="1"/>
  <p:tag name="KSO_WM_UNIT_LAYERLEVEL" val="1_1"/>
  <p:tag name="KSO_WM_DIAGRAM_GROUP_CODE" val="l1-1"/>
</p:tagLst>
</file>

<file path=ppt/tags/tag16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5"/>
  <p:tag name="KSO_WM_UNIT_TYPE" val="l_h_f"/>
  <p:tag name="KSO_WM_UNIT_INDEX" val="1_5_1"/>
  <p:tag name="KSO_WM_UNIT_ID" val="custom160564_11*l_h_f*1_5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6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0"/>
  <p:tag name="KSO_WM_UNIT_ID" val="custom160564_11*l_i*1_10"/>
  <p:tag name="KSO_WM_UNIT_CLEAR" val="1"/>
  <p:tag name="KSO_WM_UNIT_LAYERLEVEL" val="1_1"/>
  <p:tag name="KSO_WM_DIAGRAM_GROUP_CODE" val="l1-1"/>
</p:tagLst>
</file>

<file path=ppt/tags/tag163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6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6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637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6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KSO_WM_UNIT_TYPE" val="a"/>
  <p:tag name="KSO_WM_UNIT_INDEX" val="1"/>
  <p:tag name="KSO_WM_UNIT_ID" val="custom160564_12*a*1"/>
  <p:tag name="KSO_WM_UNIT_CLEAR" val="1"/>
  <p:tag name="KSO_WM_UNIT_LAYERLEVEL" val="1"/>
  <p:tag name="KSO_WM_UNIT_VALUE" val="1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6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622"/>
  <p:tag name="MH_LIBRARY" val="GRAPHIC"/>
  <p:tag name="MH_ORDER" val="TextBox 10"/>
  <p:tag name="KSO_WM_UNIT_TYPE" val="e"/>
  <p:tag name="KSO_WM_UNIT_INDEX" val="1"/>
  <p:tag name="KSO_WM_UNIT_ID" val="custom160564_12*e*1"/>
  <p:tag name="KSO_WM_UNIT_CLEAR" val="1"/>
  <p:tag name="KSO_WM_UNIT_LAYERLEVEL" val="1"/>
  <p:tag name="KSO_WM_UNIT_VALUE" val="48"/>
  <p:tag name="KSO_WM_UNIT_HIGHLIGHT" val="0"/>
  <p:tag name="KSO_WM_UNIT_COMPATIBLE" val="1"/>
  <p:tag name="KSO_WM_UNIT_PRESET_TEXT" val="chapter1"/>
</p:tagLst>
</file>

<file path=ppt/tags/tag164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640.xml><?xml version="1.0" encoding="utf-8"?>
<p:tagLst xmlns:p="http://schemas.openxmlformats.org/presentationml/2006/main">
  <p:tag name="MH" val="20150923145622"/>
  <p:tag name="MH_LIBRARY" val="GRAPHIC"/>
  <p:tag name="KSO_WM_TEMPLATE_CATEGORY" val="custom"/>
  <p:tag name="KSO_WM_TEMPLATE_INDEX" val="160564"/>
  <p:tag name="KSO_WM_TAG_VERSION" val="1.0"/>
  <p:tag name="KSO_WM_SLIDE_ID" val="custom160564_12"/>
  <p:tag name="KSO_WM_SLIDE_INDEX" val="12"/>
  <p:tag name="KSO_WM_SLIDE_ITEM_CNT" val="1"/>
  <p:tag name="KSO_WM_SLIDE_LAYOUT" val="a_e"/>
  <p:tag name="KSO_WM_SLIDE_LAYOUT_CNT" val="1_1"/>
  <p:tag name="KSO_WM_SLIDE_TYPE" val="sectionTitle"/>
  <p:tag name="KSO_WM_BEAUTIFY_FLAG" val="#wm#"/>
</p:tagLst>
</file>

<file path=ppt/tags/tag164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6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6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6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64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6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6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6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64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6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6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6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6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6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65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6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6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6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65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65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16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6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6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166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6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6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166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66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6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6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66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67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67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672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67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67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67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67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67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67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6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6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68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68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68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68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68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68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68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688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68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6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69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69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6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69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69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69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69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69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69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6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2"/>
  <p:tag name="KSO_WM_UNIT_TYPE" val="l_i"/>
  <p:tag name="KSO_WM_UNIT_INDEX" val="1_3"/>
  <p:tag name="KSO_WM_UNIT_ID" val="custom160564_11*l_i*1_3"/>
  <p:tag name="KSO_WM_UNIT_CLEAR" val="1"/>
  <p:tag name="KSO_WM_UNIT_LAYERLEVEL" val="1_1"/>
  <p:tag name="KSO_WM_DIAGRAM_GROUP_CODE" val="l1-1"/>
</p:tagLst>
</file>

<file path=ppt/tags/tag17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70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70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70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70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7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70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70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70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70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70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7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7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7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7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7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7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71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17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7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17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7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7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7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17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7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7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7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7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7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7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72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7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7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7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731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73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7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7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7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73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7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7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7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7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74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7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7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7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74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7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7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74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7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74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7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7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75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17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7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17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755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75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7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75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75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7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76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7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76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7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7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7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76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7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7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7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7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77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77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77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77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77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77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77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77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177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7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17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7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78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78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178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78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78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78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78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78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78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79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79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7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793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79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79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79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79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79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7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2"/>
  <p:tag name="KSO_WM_UNIT_TYPE" val="l_h_f"/>
  <p:tag name="KSO_WM_UNIT_INDEX" val="1_2_1"/>
  <p:tag name="KSO_WM_UNIT_ID" val="custom160564_11*l_h_f*1_2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80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801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80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80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8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80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80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80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80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80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8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8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8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8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8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81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8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8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8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8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8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8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18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821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8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8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8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8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8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8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8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82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8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8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8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8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83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8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8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8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837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83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8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8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18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8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84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8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8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84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8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8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8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84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8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8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8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8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85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8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8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8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85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185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85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18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8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861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86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8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8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8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86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8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8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86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8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187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87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87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87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87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87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87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87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87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8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8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8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88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88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88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88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88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88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88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88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88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8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89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89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892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89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KSO_WM_UNIT_TYPE" val="a"/>
  <p:tag name="KSO_WM_UNIT_INDEX" val="1"/>
  <p:tag name="KSO_WM_UNIT_ID" val="custom160564_12*a*1"/>
  <p:tag name="KSO_WM_UNIT_CLEAR" val="1"/>
  <p:tag name="KSO_WM_UNIT_LAYERLEVEL" val="1"/>
  <p:tag name="KSO_WM_UNIT_VALUE" val="1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89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622"/>
  <p:tag name="MH_LIBRARY" val="GRAPHIC"/>
  <p:tag name="MH_ORDER" val="TextBox 10"/>
  <p:tag name="KSO_WM_UNIT_TYPE" val="e"/>
  <p:tag name="KSO_WM_UNIT_INDEX" val="1"/>
  <p:tag name="KSO_WM_UNIT_ID" val="custom160564_12*e*1"/>
  <p:tag name="KSO_WM_UNIT_CLEAR" val="1"/>
  <p:tag name="KSO_WM_UNIT_LAYERLEVEL" val="1"/>
  <p:tag name="KSO_WM_UNIT_VALUE" val="48"/>
  <p:tag name="KSO_WM_UNIT_HIGHLIGHT" val="0"/>
  <p:tag name="KSO_WM_UNIT_COMPATIBLE" val="1"/>
  <p:tag name="KSO_WM_UNIT_PRESET_TEXT" val="chapter1"/>
</p:tagLst>
</file>

<file path=ppt/tags/tag1895.xml><?xml version="1.0" encoding="utf-8"?>
<p:tagLst xmlns:p="http://schemas.openxmlformats.org/presentationml/2006/main">
  <p:tag name="MH" val="20150923145622"/>
  <p:tag name="MH_LIBRARY" val="GRAPHIC"/>
  <p:tag name="KSO_WM_TEMPLATE_CATEGORY" val="custom"/>
  <p:tag name="KSO_WM_TEMPLATE_INDEX" val="160564"/>
  <p:tag name="KSO_WM_TAG_VERSION" val="1.0"/>
  <p:tag name="KSO_WM_SLIDE_ID" val="custom160564_12"/>
  <p:tag name="KSO_WM_SLIDE_INDEX" val="12"/>
  <p:tag name="KSO_WM_SLIDE_ITEM_CNT" val="1"/>
  <p:tag name="KSO_WM_SLIDE_LAYOUT" val="a_e"/>
  <p:tag name="KSO_WM_SLIDE_LAYOUT_CNT" val="1_1"/>
  <p:tag name="KSO_WM_SLIDE_TYPE" val="sectionTitle"/>
  <p:tag name="KSO_WM_BEAUTIFY_FLAG" val="#wm#"/>
</p:tagLst>
</file>

<file path=ppt/tags/tag189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89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89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8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4"/>
  <p:tag name="KSO_WM_UNIT_ID" val="custom160564_11*l_i*1_4"/>
  <p:tag name="KSO_WM_UNIT_CLEAR" val="1"/>
  <p:tag name="KSO_WM_UNIT_LAYERLEVEL" val="1_1"/>
  <p:tag name="KSO_WM_DIAGRAM_GROUP_CODE" val="l1-1"/>
</p:tagLst>
</file>

<file path=ppt/tags/tag19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90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90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90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90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9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90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90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90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90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90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9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9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9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9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91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9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9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9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9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9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19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92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9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19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9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9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9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9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926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92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9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9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9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9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93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9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9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93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9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9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9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93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9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9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9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9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94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9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9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9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94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9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9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94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9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95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9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9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9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95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9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9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9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95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195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9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9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19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962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9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9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9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96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96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9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9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9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97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197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197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97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197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97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197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97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97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9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9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9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98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98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198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98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198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198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198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198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198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1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1990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199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9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99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99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99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199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199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199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19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.xml><?xml version="1.0" encoding="utf-8"?>
<p:tagLst xmlns:p="http://schemas.openxmlformats.org/presentationml/2006/main">
  <p:tag name="MH" val="20150923145622"/>
  <p:tag name="MH_LIBRARY" val="GRAPHIC"/>
  <p:tag name="MH_ORDER" val="Straight Connector 13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21"/>
  <p:tag name="KSO_WM_TEMPLATE_CATEGORY" val="custom"/>
  <p:tag name="KSO_WM_TEMPLATE_INDEX" val="160564"/>
  <p:tag name="KSO_WM_UNIT_INDEX" val="21"/>
</p:tagLst>
</file>

<file path=ppt/tags/tag20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00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00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00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00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0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00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00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00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00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00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0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010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01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0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0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0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01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0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0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0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0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0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0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0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0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0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0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0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026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02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0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0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0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0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03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0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0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03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0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0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0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03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0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0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0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04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0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0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0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04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0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0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04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0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05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0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0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0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05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20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0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0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058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05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0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0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0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06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06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0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0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06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0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0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0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0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07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07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07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07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07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07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07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07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07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20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0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0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08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08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08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08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085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08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08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08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08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0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09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09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0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09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09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09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09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09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09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0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3"/>
  <p:tag name="KSO_WM_UNIT_TYPE" val="l_i"/>
  <p:tag name="KSO_WM_UNIT_INDEX" val="1_5"/>
  <p:tag name="KSO_WM_UNIT_ID" val="custom160564_11*l_i*1_5"/>
  <p:tag name="KSO_WM_UNIT_CLEAR" val="1"/>
  <p:tag name="KSO_WM_UNIT_LAYERLEVEL" val="1_1"/>
  <p:tag name="KSO_WM_DIAGRAM_GROUP_CODE" val="l1-1"/>
</p:tagLst>
</file>

<file path=ppt/tags/tag210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10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10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10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210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1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10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10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10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10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109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1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1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1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1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1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11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1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1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1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1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1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1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1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1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1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1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1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1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1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1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1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1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13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21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1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1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1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1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13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1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1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1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1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1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144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14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1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1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1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14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1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1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1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1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15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1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1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1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1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15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15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1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1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16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21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1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1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16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1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16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1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17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17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17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17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17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17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17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17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17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1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1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181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18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18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18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18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18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18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18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18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19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19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1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19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19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19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19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19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198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19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3"/>
  <p:tag name="KSO_WM_UNIT_TYPE" val="l_h_f"/>
  <p:tag name="KSO_WM_UNIT_INDEX" val="1_3_1"/>
  <p:tag name="KSO_WM_UNIT_ID" val="custom160564_11*l_h_f*1_3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2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20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20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20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20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2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20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20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20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20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20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2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2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2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2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21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2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2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2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2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2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2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2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2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2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2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2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226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22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2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2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2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2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23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2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2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23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2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2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2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23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2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2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2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24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2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2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2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24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2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2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24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25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2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2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2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25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2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2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257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25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25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2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2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26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2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2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26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26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2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26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2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27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27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27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27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27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27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27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27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27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2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2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22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28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228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28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28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28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28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28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28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28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29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29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292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29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KSO_WM_UNIT_TYPE" val="a"/>
  <p:tag name="KSO_WM_UNIT_INDEX" val="1"/>
  <p:tag name="KSO_WM_UNIT_ID" val="custom160564_12*a*1"/>
  <p:tag name="KSO_WM_UNIT_CLEAR" val="1"/>
  <p:tag name="KSO_WM_UNIT_LAYERLEVEL" val="1"/>
  <p:tag name="KSO_WM_UNIT_VALUE" val="1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29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622"/>
  <p:tag name="MH_LIBRARY" val="GRAPHIC"/>
  <p:tag name="MH_ORDER" val="TextBox 10"/>
  <p:tag name="KSO_WM_UNIT_TYPE" val="e"/>
  <p:tag name="KSO_WM_UNIT_INDEX" val="1"/>
  <p:tag name="KSO_WM_UNIT_ID" val="custom160564_12*e*1"/>
  <p:tag name="KSO_WM_UNIT_CLEAR" val="1"/>
  <p:tag name="KSO_WM_UNIT_LAYERLEVEL" val="1"/>
  <p:tag name="KSO_WM_UNIT_VALUE" val="48"/>
  <p:tag name="KSO_WM_UNIT_HIGHLIGHT" val="0"/>
  <p:tag name="KSO_WM_UNIT_COMPATIBLE" val="1"/>
  <p:tag name="KSO_WM_UNIT_PRESET_TEXT" val="chapter1"/>
</p:tagLst>
</file>

<file path=ppt/tags/tag2295.xml><?xml version="1.0" encoding="utf-8"?>
<p:tagLst xmlns:p="http://schemas.openxmlformats.org/presentationml/2006/main">
  <p:tag name="MH" val="20150923145622"/>
  <p:tag name="MH_LIBRARY" val="GRAPHIC"/>
  <p:tag name="KSO_WM_TEMPLATE_CATEGORY" val="custom"/>
  <p:tag name="KSO_WM_TEMPLATE_INDEX" val="160564"/>
  <p:tag name="KSO_WM_TAG_VERSION" val="1.0"/>
  <p:tag name="KSO_WM_SLIDE_ID" val="custom160564_12"/>
  <p:tag name="KSO_WM_SLIDE_INDEX" val="12"/>
  <p:tag name="KSO_WM_SLIDE_ITEM_CNT" val="1"/>
  <p:tag name="KSO_WM_SLIDE_LAYOUT" val="a_e"/>
  <p:tag name="KSO_WM_SLIDE_LAYOUT_CNT" val="1_1"/>
  <p:tag name="KSO_WM_SLIDE_TYPE" val="sectionTitle"/>
  <p:tag name="KSO_WM_BEAUTIFY_FLAG" val="#wm#"/>
</p:tagLst>
</file>

<file path=ppt/tags/tag229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29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29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2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6"/>
  <p:tag name="KSO_WM_UNIT_ID" val="custom160564_11*l_i*1_6"/>
  <p:tag name="KSO_WM_UNIT_CLEAR" val="1"/>
  <p:tag name="KSO_WM_UNIT_LAYERLEVEL" val="1_1"/>
  <p:tag name="KSO_WM_DIAGRAM_GROUP_CODE" val="l1-1"/>
</p:tagLst>
</file>

<file path=ppt/tags/tag2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30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30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30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30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3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30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30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30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30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30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3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3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31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3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3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3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31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23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3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3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32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320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3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3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3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3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32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3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3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32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3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KSO_WM_UNIT_TYPE" val="a"/>
  <p:tag name="KSO_WM_UNIT_INDEX" val="1"/>
  <p:tag name="KSO_WM_UNIT_ID" val="custom160564_12*a*1"/>
  <p:tag name="KSO_WM_UNIT_CLEAR" val="1"/>
  <p:tag name="KSO_WM_UNIT_LAYERLEVEL" val="1"/>
  <p:tag name="KSO_WM_UNIT_VALUE" val="1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3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3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33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3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3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3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3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33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3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3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622"/>
  <p:tag name="MH_LIBRARY" val="GRAPHIC"/>
  <p:tag name="MH_ORDER" val="TextBox 10"/>
  <p:tag name="KSO_WM_UNIT_TYPE" val="e"/>
  <p:tag name="KSO_WM_UNIT_INDEX" val="1"/>
  <p:tag name="KSO_WM_UNIT_ID" val="custom160564_12*e*1"/>
  <p:tag name="KSO_WM_UNIT_CLEAR" val="1"/>
  <p:tag name="KSO_WM_UNIT_LAYERLEVEL" val="1"/>
  <p:tag name="KSO_WM_UNIT_VALUE" val="48"/>
  <p:tag name="KSO_WM_UNIT_HIGHLIGHT" val="0"/>
  <p:tag name="KSO_WM_UNIT_COMPATIBLE" val="1"/>
  <p:tag name="KSO_WM_UNIT_PRESET_TEXT" val="chapter1"/>
</p:tagLst>
</file>

<file path=ppt/tags/tag23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34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23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3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3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34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3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3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3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34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35.xml><?xml version="1.0" encoding="utf-8"?>
<p:tagLst xmlns:p="http://schemas.openxmlformats.org/presentationml/2006/main">
  <p:tag name="MH" val="20150923145622"/>
  <p:tag name="MH_LIBRARY" val="GRAPHIC"/>
  <p:tag name="KSO_WM_TEMPLATE_CATEGORY" val="custom"/>
  <p:tag name="KSO_WM_TEMPLATE_INDEX" val="160564"/>
  <p:tag name="KSO_WM_TAG_VERSION" val="1.0"/>
  <p:tag name="KSO_WM_SLIDE_ID" val="custom160564_12"/>
  <p:tag name="KSO_WM_SLIDE_INDEX" val="12"/>
  <p:tag name="KSO_WM_SLIDE_ITEM_CNT" val="1"/>
  <p:tag name="KSO_WM_SLIDE_LAYOUT" val="a_e"/>
  <p:tag name="KSO_WM_SLIDE_LAYOUT_CNT" val="1_1"/>
  <p:tag name="KSO_WM_SLIDE_TYPE" val="sectionTitle"/>
  <p:tag name="KSO_WM_BEAUTIFY_FLAG" val="#wm#"/>
</p:tagLst>
</file>

<file path=ppt/tags/tag23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3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3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35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3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3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3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3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35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35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3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3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3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36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23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3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3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366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36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3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3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37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37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37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37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37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37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37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37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37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3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3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38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38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38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38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38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38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38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38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38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39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39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3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39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39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39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39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39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39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39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28"/>
  <p:tag name="KSO_WM_TEMPLATE_CATEGORY" val="custom"/>
  <p:tag name="KSO_WM_TEMPLATE_INDEX" val="160564"/>
  <p:tag name="KSO_WM_UNIT_INDEX" val="28"/>
</p:tagLst>
</file>

<file path=ppt/tags/tag24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40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40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40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40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4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40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40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40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40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409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4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4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4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4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41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4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4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41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4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4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4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4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4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4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4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4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4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4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4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4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43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24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4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4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43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4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4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4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43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4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4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4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4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44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4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4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4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4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44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4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44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4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45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24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4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4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455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45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4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45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45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46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4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46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46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4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4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46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46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4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4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47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47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47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47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47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47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47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247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47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4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4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48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48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48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48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48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48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48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48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48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48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4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49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49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4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49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249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49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49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497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49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4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4"/>
  <p:tag name="KSO_WM_UNIT_TYPE" val="l_i"/>
  <p:tag name="KSO_WM_UNIT_INDEX" val="1_7"/>
  <p:tag name="KSO_WM_UNIT_ID" val="custom160564_11*l_i*1_7"/>
  <p:tag name="KSO_WM_UNIT_CLEAR" val="1"/>
  <p:tag name="KSO_WM_UNIT_LAYERLEVEL" val="1_1"/>
  <p:tag name="KSO_WM_DIAGRAM_GROUP_CODE" val="l1-1"/>
</p:tagLst>
</file>

<file path=ppt/tags/tag2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50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50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50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50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5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50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50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50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50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50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5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5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5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5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51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5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5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5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5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25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5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5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5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5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5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5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5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5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5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5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5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25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53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5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5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5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53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25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5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5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539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5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54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5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5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54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5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5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54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5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54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55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5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5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55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5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5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556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5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55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55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5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56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56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5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5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5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56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56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5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5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57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57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57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57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573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57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57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57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57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57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5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5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5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58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58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58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58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58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58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58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58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58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5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590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59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KSO_WM_UNIT_TYPE" val="a"/>
  <p:tag name="KSO_WM_UNIT_INDEX" val="1"/>
  <p:tag name="KSO_WM_UNIT_ID" val="custom160564_12*a*1"/>
  <p:tag name="KSO_WM_UNIT_CLEAR" val="1"/>
  <p:tag name="KSO_WM_UNIT_LAYERLEVEL" val="1"/>
  <p:tag name="KSO_WM_UNIT_VALUE" val="1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5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622"/>
  <p:tag name="MH_LIBRARY" val="GRAPHIC"/>
  <p:tag name="MH_ORDER" val="TextBox 10"/>
  <p:tag name="KSO_WM_UNIT_TYPE" val="e"/>
  <p:tag name="KSO_WM_UNIT_INDEX" val="1"/>
  <p:tag name="KSO_WM_UNIT_ID" val="custom160564_12*e*1"/>
  <p:tag name="KSO_WM_UNIT_CLEAR" val="1"/>
  <p:tag name="KSO_WM_UNIT_LAYERLEVEL" val="1"/>
  <p:tag name="KSO_WM_UNIT_VALUE" val="48"/>
  <p:tag name="KSO_WM_UNIT_HIGHLIGHT" val="0"/>
  <p:tag name="KSO_WM_UNIT_COMPATIBLE" val="1"/>
  <p:tag name="KSO_WM_UNIT_PRESET_TEXT" val="chapter1"/>
</p:tagLst>
</file>

<file path=ppt/tags/tag2593.xml><?xml version="1.0" encoding="utf-8"?>
<p:tagLst xmlns:p="http://schemas.openxmlformats.org/presentationml/2006/main">
  <p:tag name="MH" val="20150923145622"/>
  <p:tag name="MH_LIBRARY" val="GRAPHIC"/>
  <p:tag name="KSO_WM_TEMPLATE_CATEGORY" val="custom"/>
  <p:tag name="KSO_WM_TEMPLATE_INDEX" val="160564"/>
  <p:tag name="KSO_WM_TAG_VERSION" val="1.0"/>
  <p:tag name="KSO_WM_SLIDE_ID" val="custom160564_12"/>
  <p:tag name="KSO_WM_SLIDE_INDEX" val="12"/>
  <p:tag name="KSO_WM_SLIDE_ITEM_CNT" val="1"/>
  <p:tag name="KSO_WM_SLIDE_LAYOUT" val="a_e"/>
  <p:tag name="KSO_WM_SLIDE_LAYOUT_CNT" val="1_1"/>
  <p:tag name="KSO_WM_SLIDE_TYPE" val="sectionTitle"/>
  <p:tag name="KSO_WM_BEAUTIFY_FLAG" val="#wm#"/>
</p:tagLst>
</file>

<file path=ppt/tags/tag259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59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59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59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59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5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4"/>
  <p:tag name="KSO_WM_UNIT_TYPE" val="l_h_f"/>
  <p:tag name="KSO_WM_UNIT_INDEX" val="1_4_1"/>
  <p:tag name="KSO_WM_UNIT_ID" val="custom160564_11*l_h_f*1_4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2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60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60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60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60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6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60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60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60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60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60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6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6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6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6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61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26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6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6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618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6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6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62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6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6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62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6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6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6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62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6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6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6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6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63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6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6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6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636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6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63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6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6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64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6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6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6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64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6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6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6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64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65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6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6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6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65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6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6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657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65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65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6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6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6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66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6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6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6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66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6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6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6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67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67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67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67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67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67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267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67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67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6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6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68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68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68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68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68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68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68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68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68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69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691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6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69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69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69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69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69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69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6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8"/>
  <p:tag name="KSO_WM_UNIT_ID" val="custom160564_11*l_i*1_8"/>
  <p:tag name="KSO_WM_UNIT_CLEAR" val="1"/>
  <p:tag name="KSO_WM_UNIT_LAYERLEVEL" val="1_1"/>
  <p:tag name="KSO_WM_DIAGRAM_GROUP_CODE" val="l1-1"/>
</p:tagLst>
</file>

<file path=ppt/tags/tag27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70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70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70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70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7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70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70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70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70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70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27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7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7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7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7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7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71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7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7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7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7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7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7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7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722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7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KSO_WM_UNIT_TYPE" val="a"/>
  <p:tag name="KSO_WM_UNIT_INDEX" val="1"/>
  <p:tag name="KSO_WM_UNIT_ID" val="custom160564_12*a*1"/>
  <p:tag name="KSO_WM_UNIT_CLEAR" val="1"/>
  <p:tag name="KSO_WM_UNIT_LAYERLEVEL" val="1"/>
  <p:tag name="KSO_WM_UNIT_VALUE" val="1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7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622"/>
  <p:tag name="MH_LIBRARY" val="GRAPHIC"/>
  <p:tag name="MH_ORDER" val="TextBox 10"/>
  <p:tag name="KSO_WM_UNIT_TYPE" val="e"/>
  <p:tag name="KSO_WM_UNIT_INDEX" val="1"/>
  <p:tag name="KSO_WM_UNIT_ID" val="custom160564_12*e*1"/>
  <p:tag name="KSO_WM_UNIT_CLEAR" val="1"/>
  <p:tag name="KSO_WM_UNIT_LAYERLEVEL" val="1"/>
  <p:tag name="KSO_WM_UNIT_VALUE" val="48"/>
  <p:tag name="KSO_WM_UNIT_HIGHLIGHT" val="0"/>
  <p:tag name="KSO_WM_UNIT_COMPATIBLE" val="1"/>
  <p:tag name="KSO_WM_UNIT_PRESET_TEXT" val="chapter1"/>
</p:tagLst>
</file>

<file path=ppt/tags/tag2725.xml><?xml version="1.0" encoding="utf-8"?>
<p:tagLst xmlns:p="http://schemas.openxmlformats.org/presentationml/2006/main">
  <p:tag name="MH" val="20150923145622"/>
  <p:tag name="MH_LIBRARY" val="GRAPHIC"/>
  <p:tag name="KSO_WM_TEMPLATE_CATEGORY" val="custom"/>
  <p:tag name="KSO_WM_TEMPLATE_INDEX" val="160564"/>
  <p:tag name="KSO_WM_TAG_VERSION" val="1.0"/>
  <p:tag name="KSO_WM_SLIDE_ID" val="custom160564_12"/>
  <p:tag name="KSO_WM_SLIDE_INDEX" val="12"/>
  <p:tag name="KSO_WM_SLIDE_ITEM_CNT" val="1"/>
  <p:tag name="KSO_WM_SLIDE_LAYOUT" val="a_e"/>
  <p:tag name="KSO_WM_SLIDE_LAYOUT_CNT" val="1_1"/>
  <p:tag name="KSO_WM_SLIDE_TYPE" val="sectionTitle"/>
  <p:tag name="KSO_WM_BEAUTIFY_FLAG" val="#wm#"/>
</p:tagLst>
</file>

<file path=ppt/tags/tag27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72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7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7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7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73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7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7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7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73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7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7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7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7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73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7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7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7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7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74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27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7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7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74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7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74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7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750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7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75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7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7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75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7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7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75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75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7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7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7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76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7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7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7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76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7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76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7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7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77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77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77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77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77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77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77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77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77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7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7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78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78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78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78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78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278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78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78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788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78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79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79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7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79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79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79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79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79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79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7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35"/>
  <p:tag name="KSO_WM_TEMPLATE_CATEGORY" val="custom"/>
  <p:tag name="KSO_WM_TEMPLATE_INDEX" val="160564"/>
  <p:tag name="KSO_WM_UNIT_INDEX" val="35"/>
</p:tagLst>
</file>

<file path=ppt/tags/tag28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80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80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80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80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8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80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80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80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80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80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8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8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8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812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8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81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8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8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81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8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8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8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82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8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8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8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82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8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8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8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8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82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8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8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8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8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83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8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8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8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83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8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8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8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8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8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84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8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8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8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846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8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84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84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8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8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85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8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8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8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85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8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8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85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85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8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86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8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86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8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8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28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86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8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868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8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KSO_WM_UNIT_TYPE" val="a"/>
  <p:tag name="KSO_WM_UNIT_INDEX" val="1"/>
  <p:tag name="KSO_WM_UNIT_ID" val="custom160564_12*a*1"/>
  <p:tag name="KSO_WM_UNIT_CLEAR" val="1"/>
  <p:tag name="KSO_WM_UNIT_LAYERLEVEL" val="1"/>
  <p:tag name="KSO_WM_UNIT_VALUE" val="1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87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87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622"/>
  <p:tag name="MH_LIBRARY" val="GRAPHIC"/>
  <p:tag name="MH_ORDER" val="TextBox 10"/>
  <p:tag name="KSO_WM_UNIT_TYPE" val="e"/>
  <p:tag name="KSO_WM_UNIT_INDEX" val="1"/>
  <p:tag name="KSO_WM_UNIT_ID" val="custom160564_12*e*1"/>
  <p:tag name="KSO_WM_UNIT_CLEAR" val="1"/>
  <p:tag name="KSO_WM_UNIT_LAYERLEVEL" val="1"/>
  <p:tag name="KSO_WM_UNIT_VALUE" val="48"/>
  <p:tag name="KSO_WM_UNIT_HIGHLIGHT" val="0"/>
  <p:tag name="KSO_WM_UNIT_COMPATIBLE" val="1"/>
  <p:tag name="KSO_WM_UNIT_PRESET_TEXT" val="chapter1"/>
</p:tagLst>
</file>

<file path=ppt/tags/tag2871.xml><?xml version="1.0" encoding="utf-8"?>
<p:tagLst xmlns:p="http://schemas.openxmlformats.org/presentationml/2006/main">
  <p:tag name="MH" val="20150923145622"/>
  <p:tag name="MH_LIBRARY" val="GRAPHIC"/>
  <p:tag name="KSO_WM_TEMPLATE_CATEGORY" val="custom"/>
  <p:tag name="KSO_WM_TEMPLATE_INDEX" val="160564"/>
  <p:tag name="KSO_WM_TAG_VERSION" val="1.0"/>
  <p:tag name="KSO_WM_SLIDE_ID" val="custom160564_12"/>
  <p:tag name="KSO_WM_SLIDE_INDEX" val="12"/>
  <p:tag name="KSO_WM_SLIDE_ITEM_CNT" val="1"/>
  <p:tag name="KSO_WM_SLIDE_LAYOUT" val="a_e"/>
  <p:tag name="KSO_WM_SLIDE_LAYOUT_CNT" val="1_1"/>
  <p:tag name="KSO_WM_SLIDE_TYPE" val="sectionTitle"/>
  <p:tag name="KSO_WM_BEAUTIFY_FLAG" val="#wm#"/>
</p:tagLst>
</file>

<file path=ppt/tags/tag287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87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87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87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87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87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87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8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8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88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88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88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88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88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88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88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88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88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88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8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89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89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8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89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89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89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89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89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89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899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6"/>
  <p:tag name="KSO_WM_UNIT_TYPE" val="l_i"/>
  <p:tag name="KSO_WM_UNIT_INDEX" val="1_11"/>
  <p:tag name="KSO_WM_UNIT_ID" val="custom160564_11*l_i*1_11"/>
  <p:tag name="KSO_WM_UNIT_CLEAR" val="1"/>
  <p:tag name="KSO_WM_UNIT_LAYERLEVEL" val="1_1"/>
  <p:tag name="KSO_WM_DIAGRAM_GROUP_CODE" val="l1-1"/>
</p:tagLst>
</file>

<file path=ppt/tags/tag29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90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90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90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90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90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90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90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90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90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90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9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9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9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91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9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9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91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9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9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9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9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9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9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9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92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9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9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9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927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9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92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9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9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9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93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9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9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9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93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9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9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9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9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940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9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94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9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9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94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9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9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9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94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9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9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9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9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9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95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9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9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9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95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295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9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9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9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96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9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9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9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966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9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96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9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9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97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97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97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97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97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97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297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97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297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297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9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29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98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98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98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298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98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298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298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298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98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2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99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2991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29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99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299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299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299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299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299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29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3.xml><?xml version="1.0" encoding="utf-8"?>
<p:tagLst xmlns:p="http://schemas.openxmlformats.org/presentationml/2006/main">
  <p:tag name="KSO_WM_TAG_VERSION" val="1.0"/>
  <p:tag name="KSO_WM_TEMPLATE_CATEGORY" val="custom"/>
  <p:tag name="KSO_WM_TEMPLATE_INDEX" val="160564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6"/>
  <p:tag name="KSO_WM_UNIT_TYPE" val="l_h_f"/>
  <p:tag name="KSO_WM_UNIT_INDEX" val="1_6_1"/>
  <p:tag name="KSO_WM_UNIT_ID" val="custom160564_11*l_h_f*1_6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30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300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300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300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300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30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300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300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300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300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3009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30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30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KSO_WM_UNIT_TYPE" val="a"/>
  <p:tag name="KSO_WM_UNIT_INDEX" val="1"/>
  <p:tag name="KSO_WM_UNIT_ID" val="custom160564_12*a*1"/>
  <p:tag name="KSO_WM_UNIT_CLEAR" val="1"/>
  <p:tag name="KSO_WM_UNIT_LAYERLEVEL" val="1"/>
  <p:tag name="KSO_WM_UNIT_VALUE" val="1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0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622"/>
  <p:tag name="MH_LIBRARY" val="GRAPHIC"/>
  <p:tag name="MH_ORDER" val="TextBox 10"/>
  <p:tag name="KSO_WM_UNIT_TYPE" val="e"/>
  <p:tag name="KSO_WM_UNIT_INDEX" val="1"/>
  <p:tag name="KSO_WM_UNIT_ID" val="custom160564_12*e*1"/>
  <p:tag name="KSO_WM_UNIT_CLEAR" val="1"/>
  <p:tag name="KSO_WM_UNIT_LAYERLEVEL" val="1"/>
  <p:tag name="KSO_WM_UNIT_VALUE" val="48"/>
  <p:tag name="KSO_WM_UNIT_HIGHLIGHT" val="0"/>
  <p:tag name="KSO_WM_UNIT_COMPATIBLE" val="1"/>
  <p:tag name="KSO_WM_UNIT_PRESET_TEXT" val="chapter1"/>
</p:tagLst>
</file>

<file path=ppt/tags/tag3012.xml><?xml version="1.0" encoding="utf-8"?>
<p:tagLst xmlns:p="http://schemas.openxmlformats.org/presentationml/2006/main">
  <p:tag name="MH" val="20150923145622"/>
  <p:tag name="MH_LIBRARY" val="GRAPHIC"/>
  <p:tag name="KSO_WM_TEMPLATE_CATEGORY" val="custom"/>
  <p:tag name="KSO_WM_TEMPLATE_INDEX" val="160564"/>
  <p:tag name="KSO_WM_TAG_VERSION" val="1.0"/>
  <p:tag name="KSO_WM_SLIDE_ID" val="custom160564_12"/>
  <p:tag name="KSO_WM_SLIDE_INDEX" val="12"/>
  <p:tag name="KSO_WM_SLIDE_ITEM_CNT" val="1"/>
  <p:tag name="KSO_WM_SLIDE_LAYOUT" val="a_e"/>
  <p:tag name="KSO_WM_SLIDE_LAYOUT_CNT" val="1_1"/>
  <p:tag name="KSO_WM_SLIDE_TYPE" val="sectionTitle"/>
  <p:tag name="KSO_WM_BEAUTIFY_FLAG" val="#wm#"/>
</p:tagLst>
</file>

<file path=ppt/tags/tag30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01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30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30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301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30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30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30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30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30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30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30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30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30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30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30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30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30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30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303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30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30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303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30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30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3036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30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03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30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3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30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3041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30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KSO_WM_UNIT_TYPE" val="a"/>
  <p:tag name="KSO_WM_UNIT_INDEX" val="1"/>
  <p:tag name="KSO_WM_UNIT_ID" val="custom160564_12*a*1"/>
  <p:tag name="KSO_WM_UNIT_CLEAR" val="1"/>
  <p:tag name="KSO_WM_UNIT_LAYERLEVEL" val="1"/>
  <p:tag name="KSO_WM_UNIT_VALUE" val="1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0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622"/>
  <p:tag name="MH_LIBRARY" val="GRAPHIC"/>
  <p:tag name="MH_ORDER" val="TextBox 10"/>
  <p:tag name="KSO_WM_UNIT_TYPE" val="e"/>
  <p:tag name="KSO_WM_UNIT_INDEX" val="1"/>
  <p:tag name="KSO_WM_UNIT_ID" val="custom160564_12*e*1"/>
  <p:tag name="KSO_WM_UNIT_CLEAR" val="1"/>
  <p:tag name="KSO_WM_UNIT_LAYERLEVEL" val="1"/>
  <p:tag name="KSO_WM_UNIT_VALUE" val="48"/>
  <p:tag name="KSO_WM_UNIT_HIGHLIGHT" val="0"/>
  <p:tag name="KSO_WM_UNIT_COMPATIBLE" val="1"/>
  <p:tag name="KSO_WM_UNIT_PRESET_TEXT" val="chapter1"/>
</p:tagLst>
</file>

<file path=ppt/tags/tag3044.xml><?xml version="1.0" encoding="utf-8"?>
<p:tagLst xmlns:p="http://schemas.openxmlformats.org/presentationml/2006/main">
  <p:tag name="MH" val="20150923145622"/>
  <p:tag name="MH_LIBRARY" val="GRAPHIC"/>
  <p:tag name="KSO_WM_TEMPLATE_CATEGORY" val="custom"/>
  <p:tag name="KSO_WM_TEMPLATE_INDEX" val="160564"/>
  <p:tag name="KSO_WM_TAG_VERSION" val="1.0"/>
  <p:tag name="KSO_WM_SLIDE_ID" val="custom160564_12"/>
  <p:tag name="KSO_WM_SLIDE_INDEX" val="12"/>
  <p:tag name="KSO_WM_SLIDE_ITEM_CNT" val="1"/>
  <p:tag name="KSO_WM_SLIDE_LAYOUT" val="a_e"/>
  <p:tag name="KSO_WM_SLIDE_LAYOUT_CNT" val="1_1"/>
  <p:tag name="KSO_WM_SLIDE_TYPE" val="sectionTitle"/>
  <p:tag name="KSO_WM_BEAUTIFY_FLAG" val="#wm#"/>
</p:tagLst>
</file>

<file path=ppt/tags/tag30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04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30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30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304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30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30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30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305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30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30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305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30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30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305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305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30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30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306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306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30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30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30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306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3067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3068.xml><?xml version="1.0" encoding="utf-8"?>
<p:tagLst xmlns:p="http://schemas.openxmlformats.org/presentationml/2006/main">
  <p:tag name="MH" val="20150923151546"/>
  <p:tag name="MH_LIBRARY" val="GRAPHIC"/>
  <p:tag name="MH_ORDER" val="矩形 2"/>
  <p:tag name="KSO_WM_TAG_VERSION" val="1.0"/>
  <p:tag name="KSO_WM_BEAUTIFY_FLAG" val="#wm#"/>
  <p:tag name="KSO_WM_UNIT_TYPE" val="i"/>
  <p:tag name="KSO_WM_UNIT_ID" val="custom160564_29*i*0"/>
  <p:tag name="KSO_WM_TEMPLATE_CATEGORY" val="custom"/>
  <p:tag name="KSO_WM_TEMPLATE_INDEX" val="160564"/>
  <p:tag name="KSO_WM_UNIT_INDEX" val="0"/>
</p:tagLst>
</file>

<file path=ppt/tags/tag3069.xml><?xml version="1.0" encoding="utf-8"?>
<p:tagLst xmlns:p="http://schemas.openxmlformats.org/presentationml/2006/main">
  <p:tag name="MH" val="20150923151546"/>
  <p:tag name="MH_LIBRARY" val="GRAPHIC"/>
  <p:tag name="MH_ORDER" val="矩形 5"/>
  <p:tag name="KSO_WM_TAG_VERSION" val="1.0"/>
  <p:tag name="KSO_WM_BEAUTIFY_FLAG" val="#wm#"/>
  <p:tag name="KSO_WM_UNIT_TYPE" val="i"/>
  <p:tag name="KSO_WM_UNIT_ID" val="custom160564_29*i*3"/>
  <p:tag name="KSO_WM_TEMPLATE_CATEGORY" val="custom"/>
  <p:tag name="KSO_WM_TEMPLATE_INDEX" val="160564"/>
  <p:tag name="KSO_WM_UNIT_INDEX" val="3"/>
</p:tagLst>
</file>

<file path=ppt/tags/tag30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3070.xml><?xml version="1.0" encoding="utf-8"?>
<p:tagLst xmlns:p="http://schemas.openxmlformats.org/presentationml/2006/main">
  <p:tag name="MH" val="20150923151546"/>
  <p:tag name="MH_LIBRARY" val="GRAPHIC"/>
  <p:tag name="KSO_WM_TEMPLATE_CATEGORY" val="custom"/>
  <p:tag name="KSO_WM_TEMPLATE_INDEX" val="160564"/>
  <p:tag name="KSO_WM_TAG_VERSION" val="1.0"/>
  <p:tag name="KSO_WM_SLIDE_ID" val="custom160564_29"/>
  <p:tag name="KSO_WM_SLIDE_INDEX" val="29"/>
  <p:tag name="KSO_WM_SLIDE_ITEM_CNT" val="0"/>
  <p:tag name="KSO_WM_SLIDE_TYPE" val="endPage"/>
  <p:tag name="KSO_WM_BEAUTIFY_FLAG" val="#wm#"/>
</p:tagLst>
</file>

<file path=ppt/tags/tag30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30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2"/>
  <p:tag name="KSO_WM_UNIT_ID" val="custom160564_11*l_i*1_12"/>
  <p:tag name="KSO_WM_UNIT_CLEAR" val="1"/>
  <p:tag name="KSO_WM_UNIT_LAYERLEVEL" val="1_1"/>
  <p:tag name="KSO_WM_DIAGRAM_GROUP_CODE" val="l1-1"/>
</p:tagLst>
</file>

<file path=ppt/tags/tag3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31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3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3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314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31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3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3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3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3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32.xml><?xml version="1.0" encoding="utf-8"?>
<p:tagLst xmlns:p="http://schemas.openxmlformats.org/presentationml/2006/main">
  <p:tag name="MH" val="20150923145210"/>
  <p:tag name="MH_LIBRARY" val="CONTENTS"/>
  <p:tag name="MH_TYPE" val="OTHERS"/>
  <p:tag name="ID" val="553526"/>
  <p:tag name="KSO_WM_TAG_VERSION" val="1.0"/>
  <p:tag name="KSO_WM_BEAUTIFY_FLAG" val="#wm#"/>
  <p:tag name="KSO_WM_UNIT_TYPE" val="i"/>
  <p:tag name="KSO_WM_UNIT_ID" val="custom160564_11*i*42"/>
  <p:tag name="KSO_WM_TEMPLATE_CATEGORY" val="custom"/>
  <p:tag name="KSO_WM_TEMPLATE_INDEX" val="160564"/>
  <p:tag name="KSO_WM_UNIT_INDEX" val="42"/>
</p:tagLst>
</file>

<file path=ppt/tags/tag3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3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3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3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3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3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32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3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3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a"/>
  <p:tag name="KSO_WM_UNIT_INDEX" val="1"/>
  <p:tag name="KSO_WM_UNIT_ID" val="custom160564_11*a*1"/>
  <p:tag name="KSO_WM_UNIT_CLEAR" val="1"/>
  <p:tag name="KSO_WM_UNIT_LAYERLEVEL" val="1"/>
  <p:tag name="KSO_WM_UNIT_ISCONTENTSTITLE" val="1"/>
  <p:tag name="KSO_WM_UNIT_VALUE" val="5"/>
  <p:tag name="KSO_WM_UNIT_HIGHLIGHT" val="0"/>
  <p:tag name="KSO_WM_UNIT_COMPATIBLE" val="0"/>
  <p:tag name="KSO_WM_UNIT_BIND_DECORATION_IDS" val="custom160564_11*i*42"/>
  <p:tag name="KSO_WM_UNIT_PRESET_TEXT" val="目录"/>
</p:tagLst>
</file>

<file path=ppt/tags/tag3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3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3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33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3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3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3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3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33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3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0"/>
  <p:tag name="KSO_WM_TEMPLATE_CATEGORY" val="custom"/>
  <p:tag name="KSO_WM_TEMPLATE_INDEX" val="160564"/>
  <p:tag name="KSO_WM_UNIT_INDEX" val="0"/>
</p:tagLst>
</file>

<file path=ppt/tags/tag3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341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34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3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3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34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3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3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3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4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5"/>
  <p:tag name="KSO_WM_UNIT_TYPE" val="l_i"/>
  <p:tag name="KSO_WM_UNIT_INDEX" val="1_9"/>
  <p:tag name="KSO_WM_UNIT_ID" val="custom160564_11*l_i*1_9"/>
  <p:tag name="KSO_WM_UNIT_CLEAR" val="1"/>
  <p:tag name="KSO_WM_UNIT_LAYERLEVEL" val="1_1"/>
  <p:tag name="KSO_WM_DIAGRAM_GROUP_CODE" val="l1-1"/>
</p:tagLst>
</file>

<file path=ppt/tags/tag3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3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3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3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35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3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3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3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35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35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5"/>
  <p:tag name="KSO_WM_UNIT_TYPE" val="l_h_f"/>
  <p:tag name="KSO_WM_UNIT_INDEX" val="1_5_1"/>
  <p:tag name="KSO_WM_UNIT_ID" val="custom160564_11*l_h_f*1_5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36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3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36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3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3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36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36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3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368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36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0"/>
  <p:tag name="KSO_WM_UNIT_ID" val="custom160564_11*l_i*1_10"/>
  <p:tag name="KSO_WM_UNIT_CLEAR" val="1"/>
  <p:tag name="KSO_WM_UNIT_LAYERLEVEL" val="1_1"/>
  <p:tag name="KSO_WM_DIAGRAM_GROUP_CODE" val="l1-1"/>
</p:tagLst>
</file>

<file path=ppt/tags/tag37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37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37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37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37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37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7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37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37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3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0"/>
  <p:tag name="KSO_WM_TEMPLATE_CATEGORY" val="custom"/>
  <p:tag name="KSO_WM_TEMPLATE_INDEX" val="160564"/>
  <p:tag name="KSO_WM_UNIT_INDEX" val="0"/>
</p:tagLst>
</file>

<file path=ppt/tags/tag3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38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38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38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38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38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38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38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38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38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5"/>
  <p:tag name="KSO_WM_UNIT_TYPE" val="l_i"/>
  <p:tag name="KSO_WM_UNIT_INDEX" val="1_9"/>
  <p:tag name="KSO_WM_UNIT_ID" val="custom160564_11*l_i*1_9"/>
  <p:tag name="KSO_WM_UNIT_CLEAR" val="1"/>
  <p:tag name="KSO_WM_UNIT_LAYERLEVEL" val="1_1"/>
  <p:tag name="KSO_WM_DIAGRAM_GROUP_CODE" val="l1-1"/>
</p:tagLst>
</file>

<file path=ppt/tags/tag39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39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39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39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39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395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39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39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39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39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160564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5"/>
  <p:tag name="KSO_WM_UNIT_TYPE" val="l_h_f"/>
  <p:tag name="KSO_WM_UNIT_INDEX" val="1_5_1"/>
  <p:tag name="KSO_WM_UNIT_ID" val="custom160564_11*l_h_f*1_5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40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40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40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0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4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40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40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40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40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40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0"/>
  <p:tag name="KSO_WM_UNIT_ID" val="custom160564_11*l_i*1_10"/>
  <p:tag name="KSO_WM_UNIT_CLEAR" val="1"/>
  <p:tag name="KSO_WM_UNIT_LAYERLEVEL" val="1_1"/>
  <p:tag name="KSO_WM_DIAGRAM_GROUP_CODE" val="l1-1"/>
</p:tagLst>
</file>

<file path=ppt/tags/tag4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4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4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4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41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4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4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4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4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4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0"/>
  <p:tag name="KSO_WM_TEMPLATE_CATEGORY" val="custom"/>
  <p:tag name="KSO_WM_TEMPLATE_INDEX" val="160564"/>
  <p:tag name="KSO_WM_UNIT_INDEX" val="0"/>
</p:tagLst>
</file>

<file path=ppt/tags/tag4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4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422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42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4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4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4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4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4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4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5"/>
  <p:tag name="KSO_WM_UNIT_TYPE" val="l_i"/>
  <p:tag name="KSO_WM_UNIT_INDEX" val="1_9"/>
  <p:tag name="KSO_WM_UNIT_ID" val="custom160564_11*l_i*1_9"/>
  <p:tag name="KSO_WM_UNIT_CLEAR" val="1"/>
  <p:tag name="KSO_WM_UNIT_LAYERLEVEL" val="1_1"/>
  <p:tag name="KSO_WM_DIAGRAM_GROUP_CODE" val="l1-1"/>
</p:tagLst>
</file>

<file path=ppt/tags/tag43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4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4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4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4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43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4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4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4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4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5"/>
  <p:tag name="KSO_WM_UNIT_TYPE" val="l_h_f"/>
  <p:tag name="KSO_WM_UNIT_INDEX" val="1_5_1"/>
  <p:tag name="KSO_WM_UNIT_ID" val="custom160564_11*l_h_f*1_5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4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44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4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4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4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4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44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4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4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449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0"/>
  <p:tag name="KSO_WM_UNIT_ID" val="custom160564_11*l_i*1_10"/>
  <p:tag name="KSO_WM_UNIT_CLEAR" val="1"/>
  <p:tag name="KSO_WM_UNIT_LAYERLEVEL" val="1_1"/>
  <p:tag name="KSO_WM_DIAGRAM_GROUP_CODE" val="l1-1"/>
</p:tagLst>
</file>

<file path=ppt/tags/tag45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4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4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45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4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4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4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5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45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45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0"/>
  <p:tag name="KSO_WM_TEMPLATE_CATEGORY" val="custom"/>
  <p:tag name="KSO_WM_TEMPLATE_INDEX" val="160564"/>
  <p:tag name="KSO_WM_UNIT_INDEX" val="0"/>
</p:tagLst>
</file>

<file path=ppt/tags/tag4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4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46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4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4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4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46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4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46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4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5"/>
  <p:tag name="KSO_WM_UNIT_TYPE" val="l_i"/>
  <p:tag name="KSO_WM_UNIT_INDEX" val="1_9"/>
  <p:tag name="KSO_WM_UNIT_ID" val="custom160564_11*l_i*1_9"/>
  <p:tag name="KSO_WM_UNIT_CLEAR" val="1"/>
  <p:tag name="KSO_WM_UNIT_LAYERLEVEL" val="1_1"/>
  <p:tag name="KSO_WM_DIAGRAM_GROUP_CODE" val="l1-1"/>
</p:tagLst>
</file>

<file path=ppt/tags/tag47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47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47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47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47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47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476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47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47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4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5"/>
  <p:tag name="KSO_WM_UNIT_TYPE" val="l_h_f"/>
  <p:tag name="KSO_WM_UNIT_INDEX" val="1_5_1"/>
  <p:tag name="KSO_WM_UNIT_ID" val="custom160564_11*l_h_f*1_5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48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48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48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48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8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48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48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48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48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48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4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0"/>
  <p:tag name="KSO_WM_UNIT_ID" val="custom160564_11*l_i*1_10"/>
  <p:tag name="KSO_WM_UNIT_CLEAR" val="1"/>
  <p:tag name="KSO_WM_UNIT_LAYERLEVEL" val="1_1"/>
  <p:tag name="KSO_WM_DIAGRAM_GROUP_CODE" val="l1-1"/>
</p:tagLst>
</file>

<file path=ppt/tags/tag49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49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4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49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49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49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49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49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49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4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KSO_WM_UNIT_TYPE" val="a"/>
  <p:tag name="KSO_WM_UNIT_INDEX" val="1"/>
  <p:tag name="KSO_WM_UNIT_ID" val="custom160564_1*a*1"/>
  <p:tag name="KSO_WM_UNIT_CLEAR" val="1"/>
  <p:tag name="KSO_WM_UNIT_LAYERLEVEL" val="1"/>
  <p:tag name="KSO_WM_UNIT_VALUE" val="2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0.xml><?xml version="1.0" encoding="utf-8"?>
<p:tagLst xmlns:p="http://schemas.openxmlformats.org/presentationml/2006/main">
  <p:tag name="MH" val="20150923145210"/>
  <p:tag name="MH_LIBRARY" val="CONTENTS"/>
  <p:tag name="MH_AUTOCOLOR" val="TRUE"/>
  <p:tag name="MH_TYPE" val="CONTENTS"/>
  <p:tag name="ID" val="553526"/>
  <p:tag name="KSO_WM_TEMPLATE_CATEGORY" val="custom"/>
  <p:tag name="KSO_WM_TEMPLATE_INDEX" val="160564"/>
  <p:tag name="KSO_WM_TAG_VERSION" val="1.0"/>
  <p:tag name="KSO_WM_SLIDE_ID" val="custom160564_11"/>
  <p:tag name="KSO_WM_SLIDE_INDEX" val="11"/>
  <p:tag name="KSO_WM_SLIDE_ITEM_CNT" val="6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50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50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50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503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50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50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50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50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50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50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KSO_WM_UNIT_TYPE" val="a"/>
  <p:tag name="KSO_WM_UNIT_INDEX" val="1"/>
  <p:tag name="KSO_WM_UNIT_ID" val="custom160564_12*a*1"/>
  <p:tag name="KSO_WM_UNIT_CLEAR" val="1"/>
  <p:tag name="KSO_WM_UNIT_LAYERLEVEL" val="1"/>
  <p:tag name="KSO_WM_UNIT_VALUE" val="1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1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5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5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5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5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51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5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5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5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622"/>
  <p:tag name="MH_LIBRARY" val="GRAPHIC"/>
  <p:tag name="MH_ORDER" val="TextBox 10"/>
  <p:tag name="KSO_WM_UNIT_TYPE" val="e"/>
  <p:tag name="KSO_WM_UNIT_INDEX" val="1"/>
  <p:tag name="KSO_WM_UNIT_ID" val="custom160564_12*e*1"/>
  <p:tag name="KSO_WM_UNIT_CLEAR" val="1"/>
  <p:tag name="KSO_WM_UNIT_LAYERLEVEL" val="1"/>
  <p:tag name="KSO_WM_UNIT_VALUE" val="48"/>
  <p:tag name="KSO_WM_UNIT_HIGHLIGHT" val="0"/>
  <p:tag name="KSO_WM_UNIT_COMPATIBLE" val="1"/>
  <p:tag name="KSO_WM_UNIT_PRESET_TEXT" val="chapter1"/>
</p:tagLst>
</file>

<file path=ppt/tags/tag5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5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5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5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5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5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5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52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5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5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53.xml><?xml version="1.0" encoding="utf-8"?>
<p:tagLst xmlns:p="http://schemas.openxmlformats.org/presentationml/2006/main">
  <p:tag name="MH" val="20150923145622"/>
  <p:tag name="MH_LIBRARY" val="GRAPHIC"/>
  <p:tag name="KSO_WM_TEMPLATE_CATEGORY" val="custom"/>
  <p:tag name="KSO_WM_TEMPLATE_INDEX" val="160564"/>
  <p:tag name="KSO_WM_TAG_VERSION" val="1.0"/>
  <p:tag name="KSO_WM_SLIDE_ID" val="custom160564_12"/>
  <p:tag name="KSO_WM_SLIDE_INDEX" val="12"/>
  <p:tag name="KSO_WM_SLIDE_ITEM_CNT" val="1"/>
  <p:tag name="KSO_WM_SLIDE_LAYOUT" val="a_e"/>
  <p:tag name="KSO_WM_SLIDE_LAYOUT_CNT" val="1_1"/>
  <p:tag name="KSO_WM_SLIDE_TYPE" val="sectionTitle"/>
  <p:tag name="KSO_WM_BEAUTIFY_FLAG" val="#wm#"/>
</p:tagLst>
</file>

<file path=ppt/tags/tag530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53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5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5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53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5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5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5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3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5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5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5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5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5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54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5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5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5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5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5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54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5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5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5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5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55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5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5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557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55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55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5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56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56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5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5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6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56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5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5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5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7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57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57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57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57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57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57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57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57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5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5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5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58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58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58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584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58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58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58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58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58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5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59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59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9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59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59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59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59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59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59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5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KSO_WM_UNIT_TYPE" val="b"/>
  <p:tag name="KSO_WM_UNIT_INDEX" val="1"/>
  <p:tag name="KSO_WM_UNIT_ID" val="custom160564_1*b*1"/>
  <p:tag name="KSO_WM_UNIT_CLEAR" val="1"/>
  <p:tag name="KSO_WM_UNIT_LAYERLEVEL" val="1"/>
  <p:tag name="KSO_WM_UNIT_VALUE" val="3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60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60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60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60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6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60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60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60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60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60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6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611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61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6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6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61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6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6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6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6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6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6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6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6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62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6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6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6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6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6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63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6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6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6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6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63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6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6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638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63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6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6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64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6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6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6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4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6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6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64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6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65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6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6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6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6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6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65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65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65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6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6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6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66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6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6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665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66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6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6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66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67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67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67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7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67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67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67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67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67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6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6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68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68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68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68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68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68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68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68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68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69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69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692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69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69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69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69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69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69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6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.xml><?xml version="1.0" encoding="utf-8"?>
<p:tagLst xmlns:p="http://schemas.openxmlformats.org/presentationml/2006/main">
  <p:tag name="KSO_WM_TEMPLATE_THUMBS_INDEX" val="1、4、5、8、12、16、19、25、27、28、29"/>
  <p:tag name="KSO_WM_TEMPLATE_CATEGORY" val="custom"/>
  <p:tag name="KSO_WM_TEMPLATE_INDEX" val="160564"/>
  <p:tag name="KSO_WM_TAG_VERSION" val="1.0"/>
  <p:tag name="KSO_WM_SLIDE_ID" val="custom160564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70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70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70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70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7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70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70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70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70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70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71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7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71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7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7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7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7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71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7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7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719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72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7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7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72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7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7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7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2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7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7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7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7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7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73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7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7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7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7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7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73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7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7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7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7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7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74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7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7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746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74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7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74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7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5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7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7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7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5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7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7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7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75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75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7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7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76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7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7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76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76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7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7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7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7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77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77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77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773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77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77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77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77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77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7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7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7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8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78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78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78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78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78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78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78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78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79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79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79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79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79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79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79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79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79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7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0"/>
  <p:tag name="KSO_WM_TEMPLATE_CATEGORY" val="custom"/>
  <p:tag name="KSO_WM_TEMPLATE_INDEX" val="160564"/>
  <p:tag name="KSO_WM_UNIT_INDEX" val="0"/>
</p:tagLst>
</file>

<file path=ppt/tags/tag8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800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80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80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80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80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80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80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80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0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80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8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8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8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8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81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8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8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8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8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8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8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8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8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8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8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8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82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8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8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827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8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KSO_WM_UNIT_TYPE" val="a"/>
  <p:tag name="KSO_WM_UNIT_INDEX" val="1"/>
  <p:tag name="KSO_WM_UNIT_ID" val="custom160564_12*a*1"/>
  <p:tag name="KSO_WM_UNIT_CLEAR" val="1"/>
  <p:tag name="KSO_WM_UNIT_LAYERLEVEL" val="1"/>
  <p:tag name="KSO_WM_UNIT_VALUE" val="1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622"/>
  <p:tag name="MH_LIBRARY" val="GRAPHIC"/>
  <p:tag name="MH_ORDER" val="TextBox 10"/>
  <p:tag name="KSO_WM_UNIT_TYPE" val="e"/>
  <p:tag name="KSO_WM_UNIT_INDEX" val="1"/>
  <p:tag name="KSO_WM_UNIT_ID" val="custom160564_12*e*1"/>
  <p:tag name="KSO_WM_UNIT_CLEAR" val="1"/>
  <p:tag name="KSO_WM_UNIT_LAYERLEVEL" val="1"/>
  <p:tag name="KSO_WM_UNIT_VALUE" val="48"/>
  <p:tag name="KSO_WM_UNIT_HIGHLIGHT" val="0"/>
  <p:tag name="KSO_WM_UNIT_COMPATIBLE" val="1"/>
  <p:tag name="KSO_WM_UNIT_PRESET_TEXT" val="chapter1"/>
</p:tagLst>
</file>

<file path=ppt/tags/tag8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830.xml><?xml version="1.0" encoding="utf-8"?>
<p:tagLst xmlns:p="http://schemas.openxmlformats.org/presentationml/2006/main">
  <p:tag name="MH" val="20150923145622"/>
  <p:tag name="MH_LIBRARY" val="GRAPHIC"/>
  <p:tag name="KSO_WM_TEMPLATE_CATEGORY" val="custom"/>
  <p:tag name="KSO_WM_TEMPLATE_INDEX" val="160564"/>
  <p:tag name="KSO_WM_TAG_VERSION" val="1.0"/>
  <p:tag name="KSO_WM_SLIDE_ID" val="custom160564_12"/>
  <p:tag name="KSO_WM_SLIDE_INDEX" val="12"/>
  <p:tag name="KSO_WM_SLIDE_ITEM_CNT" val="1"/>
  <p:tag name="KSO_WM_SLIDE_LAYOUT" val="a_e"/>
  <p:tag name="KSO_WM_SLIDE_LAYOUT_CNT" val="1_1"/>
  <p:tag name="KSO_WM_SLIDE_TYPE" val="sectionTitle"/>
  <p:tag name="KSO_WM_BEAUTIFY_FLAG" val="#wm#"/>
</p:tagLst>
</file>

<file path=ppt/tags/tag83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8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8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8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3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8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8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8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83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8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8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8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8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8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844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84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8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8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8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4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8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8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8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8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85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8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8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8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8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858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85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8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8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8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86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6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0"/>
  <p:tag name="KSO_WM_TEMPLATE_CATEGORY" val="custom"/>
  <p:tag name="KSO_WM_TEMPLATE_INDEX" val="160564"/>
  <p:tag name="KSO_WM_UNIT_INDEX" val="0"/>
</p:tagLst>
</file>

<file path=ppt/tags/tag8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5"/>
  <p:tag name="KSO_WM_UNIT_TYPE" val="l_i"/>
  <p:tag name="KSO_WM_UNIT_INDEX" val="1_9"/>
  <p:tag name="KSO_WM_UNIT_ID" val="custom160564_11*l_i*1_9"/>
  <p:tag name="KSO_WM_UNIT_CLEAR" val="1"/>
  <p:tag name="KSO_WM_UNIT_LAYERLEVEL" val="1_1"/>
  <p:tag name="KSO_WM_DIAGRAM_GROUP_CODE" val="l1-1"/>
</p:tagLst>
</file>

<file path=ppt/tags/tag8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5"/>
  <p:tag name="KSO_WM_UNIT_TYPE" val="l_h_f"/>
  <p:tag name="KSO_WM_UNIT_INDEX" val="1_5_1"/>
  <p:tag name="KSO_WM_UNIT_ID" val="custom160564_11*l_h_f*1_5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86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0"/>
  <p:tag name="KSO_WM_UNIT_ID" val="custom160564_11*l_i*1_10"/>
  <p:tag name="KSO_WM_UNIT_CLEAR" val="1"/>
  <p:tag name="KSO_WM_UNIT_LAYERLEVEL" val="1_1"/>
  <p:tag name="KSO_WM_DIAGRAM_GROUP_CODE" val="l1-1"/>
</p:tagLst>
</file>

<file path=ppt/tags/tag86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7"/>
  <p:tag name="KSO_WM_TEMPLATE_CATEGORY" val="custom"/>
  <p:tag name="KSO_WM_TEMPLATE_INDEX" val="160564"/>
  <p:tag name="KSO_WM_UNIT_INDEX" val="7"/>
</p:tagLst>
</file>

<file path=ppt/tags/tag8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1"/>
  <p:tag name="KSO_WM_UNIT_TYPE" val="l_i"/>
  <p:tag name="KSO_WM_UNIT_INDEX" val="1_1"/>
  <p:tag name="KSO_WM_UNIT_ID" val="custom160564_11*l_i*1_1"/>
  <p:tag name="KSO_WM_UNIT_CLEAR" val="1"/>
  <p:tag name="KSO_WM_UNIT_LAYERLEVEL" val="1_1"/>
  <p:tag name="KSO_WM_DIAGRAM_GROUP_CODE" val="l1-1"/>
</p:tagLst>
</file>

<file path=ppt/tags/tag8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1"/>
  <p:tag name="KSO_WM_UNIT_TYPE" val="l_h_f"/>
  <p:tag name="KSO_WM_UNIT_INDEX" val="1_1_1"/>
  <p:tag name="KSO_WM_UNIT_ID" val="custom160564_11*l_h_f*1_1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8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87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2"/>
  <p:tag name="KSO_WM_UNIT_ID" val="custom160564_11*l_i*1_2"/>
  <p:tag name="KSO_WM_UNIT_CLEAR" val="1"/>
  <p:tag name="KSO_WM_UNIT_LAYERLEVEL" val="1_1"/>
  <p:tag name="KSO_WM_DIAGRAM_GROUP_CODE" val="l1-1"/>
</p:tagLst>
</file>

<file path=ppt/tags/tag87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14"/>
  <p:tag name="KSO_WM_TEMPLATE_CATEGORY" val="custom"/>
  <p:tag name="KSO_WM_TEMPLATE_INDEX" val="160564"/>
  <p:tag name="KSO_WM_UNIT_INDEX" val="14"/>
</p:tagLst>
</file>

<file path=ppt/tags/tag87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2"/>
  <p:tag name="KSO_WM_UNIT_TYPE" val="l_i"/>
  <p:tag name="KSO_WM_UNIT_INDEX" val="1_3"/>
  <p:tag name="KSO_WM_UNIT_ID" val="custom160564_11*l_i*1_3"/>
  <p:tag name="KSO_WM_UNIT_CLEAR" val="1"/>
  <p:tag name="KSO_WM_UNIT_LAYERLEVEL" val="1_1"/>
  <p:tag name="KSO_WM_DIAGRAM_GROUP_CODE" val="l1-1"/>
</p:tagLst>
</file>

<file path=ppt/tags/tag87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2"/>
  <p:tag name="KSO_WM_UNIT_TYPE" val="l_h_f"/>
  <p:tag name="KSO_WM_UNIT_INDEX" val="1_2_1"/>
  <p:tag name="KSO_WM_UNIT_ID" val="custom160564_11*l_h_f*1_2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87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4"/>
  <p:tag name="KSO_WM_UNIT_ID" val="custom160564_11*l_i*1_4"/>
  <p:tag name="KSO_WM_UNIT_CLEAR" val="1"/>
  <p:tag name="KSO_WM_UNIT_LAYERLEVEL" val="1_1"/>
  <p:tag name="KSO_WM_DIAGRAM_GROUP_CODE" val="l1-1"/>
</p:tagLst>
</file>

<file path=ppt/tags/tag87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21"/>
  <p:tag name="KSO_WM_TEMPLATE_CATEGORY" val="custom"/>
  <p:tag name="KSO_WM_TEMPLATE_INDEX" val="160564"/>
  <p:tag name="KSO_WM_UNIT_INDEX" val="21"/>
</p:tagLst>
</file>

<file path=ppt/tags/tag87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3"/>
  <p:tag name="KSO_WM_UNIT_TYPE" val="l_i"/>
  <p:tag name="KSO_WM_UNIT_INDEX" val="1_5"/>
  <p:tag name="KSO_WM_UNIT_ID" val="custom160564_11*l_i*1_5"/>
  <p:tag name="KSO_WM_UNIT_CLEAR" val="1"/>
  <p:tag name="KSO_WM_UNIT_LAYERLEVEL" val="1_1"/>
  <p:tag name="KSO_WM_DIAGRAM_GROUP_CODE" val="l1-1"/>
</p:tagLst>
</file>

<file path=ppt/tags/tag87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3"/>
  <p:tag name="KSO_WM_UNIT_TYPE" val="l_h_f"/>
  <p:tag name="KSO_WM_UNIT_INDEX" val="1_3_1"/>
  <p:tag name="KSO_WM_UNIT_ID" val="custom160564_11*l_h_f*1_3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87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6"/>
  <p:tag name="KSO_WM_UNIT_ID" val="custom160564_11*l_i*1_6"/>
  <p:tag name="KSO_WM_UNIT_CLEAR" val="1"/>
  <p:tag name="KSO_WM_UNIT_LAYERLEVEL" val="1_1"/>
  <p:tag name="KSO_WM_DIAGRAM_GROUP_CODE" val="l1-1"/>
</p:tagLst>
</file>

<file path=ppt/tags/tag87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28"/>
  <p:tag name="KSO_WM_TEMPLATE_CATEGORY" val="custom"/>
  <p:tag name="KSO_WM_TEMPLATE_INDEX" val="160564"/>
  <p:tag name="KSO_WM_UNIT_INDEX" val="28"/>
</p:tagLst>
</file>

<file path=ppt/tags/tag8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8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4"/>
  <p:tag name="KSO_WM_UNIT_TYPE" val="l_i"/>
  <p:tag name="KSO_WM_UNIT_INDEX" val="1_7"/>
  <p:tag name="KSO_WM_UNIT_ID" val="custom160564_11*l_i*1_7"/>
  <p:tag name="KSO_WM_UNIT_CLEAR" val="1"/>
  <p:tag name="KSO_WM_UNIT_LAYERLEVEL" val="1_1"/>
  <p:tag name="KSO_WM_DIAGRAM_GROUP_CODE" val="l1-1"/>
</p:tagLst>
</file>

<file path=ppt/tags/tag88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4"/>
  <p:tag name="KSO_WM_UNIT_TYPE" val="l_h_f"/>
  <p:tag name="KSO_WM_UNIT_INDEX" val="1_4_1"/>
  <p:tag name="KSO_WM_UNIT_ID" val="custom160564_11*l_h_f*1_4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88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8"/>
  <p:tag name="KSO_WM_UNIT_ID" val="custom160564_11*l_i*1_8"/>
  <p:tag name="KSO_WM_UNIT_CLEAR" val="1"/>
  <p:tag name="KSO_WM_UNIT_LAYERLEVEL" val="1_1"/>
  <p:tag name="KSO_WM_DIAGRAM_GROUP_CODE" val="l1-1"/>
</p:tagLst>
</file>

<file path=ppt/tags/tag88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35"/>
  <p:tag name="KSO_WM_TEMPLATE_CATEGORY" val="custom"/>
  <p:tag name="KSO_WM_TEMPLATE_INDEX" val="160564"/>
  <p:tag name="KSO_WM_UNIT_INDEX" val="35"/>
</p:tagLst>
</file>

<file path=ppt/tags/tag88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6"/>
  <p:tag name="KSO_WM_UNIT_TYPE" val="l_i"/>
  <p:tag name="KSO_WM_UNIT_INDEX" val="1_11"/>
  <p:tag name="KSO_WM_UNIT_ID" val="custom160564_11*l_i*1_11"/>
  <p:tag name="KSO_WM_UNIT_CLEAR" val="1"/>
  <p:tag name="KSO_WM_UNIT_LAYERLEVEL" val="1_1"/>
  <p:tag name="KSO_WM_DIAGRAM_GROUP_CODE" val="l1-1"/>
</p:tagLst>
</file>

<file path=ppt/tags/tag88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6"/>
  <p:tag name="KSO_WM_UNIT_TYPE" val="l_h_f"/>
  <p:tag name="KSO_WM_UNIT_INDEX" val="1_6_1"/>
  <p:tag name="KSO_WM_UNIT_ID" val="custom160564_11*l_h_f*1_6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88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2"/>
  <p:tag name="KSO_WM_UNIT_ID" val="custom160564_11*l_i*1_12"/>
  <p:tag name="KSO_WM_UNIT_CLEAR" val="1"/>
  <p:tag name="KSO_WM_UNIT_LAYERLEVEL" val="1_1"/>
  <p:tag name="KSO_WM_DIAGRAM_GROUP_CODE" val="l1-1"/>
</p:tagLst>
</file>

<file path=ppt/tags/tag88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0"/>
  <p:tag name="KSO_WM_TEMPLATE_CATEGORY" val="custom"/>
  <p:tag name="KSO_WM_TEMPLATE_INDEX" val="160564"/>
  <p:tag name="KSO_WM_UNIT_INDEX" val="0"/>
</p:tagLst>
</file>

<file path=ppt/tags/tag88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5"/>
  <p:tag name="KSO_WM_UNIT_TYPE" val="l_i"/>
  <p:tag name="KSO_WM_UNIT_INDEX" val="1_9"/>
  <p:tag name="KSO_WM_UNIT_ID" val="custom160564_11*l_i*1_9"/>
  <p:tag name="KSO_WM_UNIT_CLEAR" val="1"/>
  <p:tag name="KSO_WM_UNIT_LAYERLEVEL" val="1_1"/>
  <p:tag name="KSO_WM_DIAGRAM_GROUP_CODE" val="l1-1"/>
</p:tagLst>
</file>

<file path=ppt/tags/tag88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5"/>
  <p:tag name="KSO_WM_UNIT_TYPE" val="l_h_f"/>
  <p:tag name="KSO_WM_UNIT_INDEX" val="1_5_1"/>
  <p:tag name="KSO_WM_UNIT_ID" val="custom160564_11*l_h_f*1_5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89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89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0"/>
  <p:tag name="KSO_WM_UNIT_ID" val="custom160564_11*l_i*1_10"/>
  <p:tag name="KSO_WM_UNIT_CLEAR" val="1"/>
  <p:tag name="KSO_WM_UNIT_LAYERLEVEL" val="1_1"/>
  <p:tag name="KSO_WM_DIAGRAM_GROUP_CODE" val="l1-1"/>
</p:tagLst>
</file>

<file path=ppt/tags/tag89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0"/>
  <p:tag name="KSO_WM_TEMPLATE_CATEGORY" val="custom"/>
  <p:tag name="KSO_WM_TEMPLATE_INDEX" val="160564"/>
  <p:tag name="KSO_WM_UNIT_INDEX" val="0"/>
</p:tagLst>
</file>

<file path=ppt/tags/tag8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5"/>
  <p:tag name="KSO_WM_UNIT_TYPE" val="l_i"/>
  <p:tag name="KSO_WM_UNIT_INDEX" val="1_9"/>
  <p:tag name="KSO_WM_UNIT_ID" val="custom160564_11*l_i*1_9"/>
  <p:tag name="KSO_WM_UNIT_CLEAR" val="1"/>
  <p:tag name="KSO_WM_UNIT_LAYERLEVEL" val="1_1"/>
  <p:tag name="KSO_WM_DIAGRAM_GROUP_CODE" val="l1-1"/>
</p:tagLst>
</file>

<file path=ppt/tags/tag89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5"/>
  <p:tag name="KSO_WM_UNIT_TYPE" val="l_h_f"/>
  <p:tag name="KSO_WM_UNIT_INDEX" val="1_5_1"/>
  <p:tag name="KSO_WM_UNIT_ID" val="custom160564_11*l_h_f*1_5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89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0"/>
  <p:tag name="KSO_WM_UNIT_ID" val="custom160564_11*l_i*1_10"/>
  <p:tag name="KSO_WM_UNIT_CLEAR" val="1"/>
  <p:tag name="KSO_WM_UNIT_LAYERLEVEL" val="1_1"/>
  <p:tag name="KSO_WM_DIAGRAM_GROUP_CODE" val="l1-1"/>
</p:tagLst>
</file>

<file path=ppt/tags/tag89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5"/>
  <p:tag name="KSO_WM_UNIT_TYPE" val="l_i"/>
  <p:tag name="KSO_WM_UNIT_INDEX" val="1_9"/>
  <p:tag name="KSO_WM_UNIT_ID" val="custom160564_11*l_i*1_9"/>
  <p:tag name="KSO_WM_UNIT_CLEAR" val="1"/>
  <p:tag name="KSO_WM_UNIT_LAYERLEVEL" val="1_1"/>
  <p:tag name="KSO_WM_DIAGRAM_GROUP_CODE" val="l1-1"/>
</p:tagLst>
</file>

<file path=ppt/tags/tag89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5"/>
  <p:tag name="KSO_WM_UNIT_TYPE" val="l_h_f"/>
  <p:tag name="KSO_WM_UNIT_INDEX" val="1_5_1"/>
  <p:tag name="KSO_WM_UNIT_ID" val="custom160564_11*l_h_f*1_5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89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0"/>
  <p:tag name="KSO_WM_UNIT_ID" val="custom160564_11*l_i*1_10"/>
  <p:tag name="KSO_WM_UNIT_CLEAR" val="1"/>
  <p:tag name="KSO_WM_UNIT_LAYERLEVEL" val="1_1"/>
  <p:tag name="KSO_WM_DIAGRAM_GROUP_CODE" val="l1-1"/>
</p:tagLst>
</file>

<file path=ppt/tags/tag89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5"/>
  <p:tag name="KSO_WM_UNIT_TYPE" val="l_i"/>
  <p:tag name="KSO_WM_UNIT_INDEX" val="1_9"/>
  <p:tag name="KSO_WM_UNIT_ID" val="custom160564_11*l_i*1_9"/>
  <p:tag name="KSO_WM_UNIT_CLEAR" val="1"/>
  <p:tag name="KSO_WM_UNIT_LAYERLEVEL" val="1_1"/>
  <p:tag name="KSO_WM_DIAGRAM_GROUP_CODE" val="l1-1"/>
</p:tagLst>
</file>

<file path=ppt/tags/tag8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5"/>
  <p:tag name="KSO_WM_UNIT_TYPE" val="l_h_f"/>
  <p:tag name="KSO_WM_UNIT_INDEX" val="1_5_1"/>
  <p:tag name="KSO_WM_UNIT_ID" val="custom160564_11*l_h_f*1_5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5"/>
  <p:tag name="KSO_WM_UNIT_TYPE" val="l_i"/>
  <p:tag name="KSO_WM_UNIT_INDEX" val="1_9"/>
  <p:tag name="KSO_WM_UNIT_ID" val="custom160564_11*l_i*1_9"/>
  <p:tag name="KSO_WM_UNIT_CLEAR" val="1"/>
  <p:tag name="KSO_WM_UNIT_LAYERLEVEL" val="1_1"/>
  <p:tag name="KSO_WM_DIAGRAM_GROUP_CODE" val="l1-1"/>
</p:tagLst>
</file>

<file path=ppt/tags/tag9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90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0"/>
  <p:tag name="KSO_WM_UNIT_ID" val="custom160564_11*l_i*1_10"/>
  <p:tag name="KSO_WM_UNIT_CLEAR" val="1"/>
  <p:tag name="KSO_WM_UNIT_LAYERLEVEL" val="1_1"/>
  <p:tag name="KSO_WM_DIAGRAM_GROUP_CODE" val="l1-1"/>
</p:tagLst>
</file>

<file path=ppt/tags/tag90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0"/>
  <p:tag name="KSO_WM_TEMPLATE_CATEGORY" val="custom"/>
  <p:tag name="KSO_WM_TEMPLATE_INDEX" val="160564"/>
  <p:tag name="KSO_WM_UNIT_INDEX" val="0"/>
</p:tagLst>
</file>

<file path=ppt/tags/tag90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5"/>
  <p:tag name="KSO_WM_UNIT_TYPE" val="l_i"/>
  <p:tag name="KSO_WM_UNIT_INDEX" val="1_9"/>
  <p:tag name="KSO_WM_UNIT_ID" val="custom160564_11*l_i*1_9"/>
  <p:tag name="KSO_WM_UNIT_CLEAR" val="1"/>
  <p:tag name="KSO_WM_UNIT_LAYERLEVEL" val="1_1"/>
  <p:tag name="KSO_WM_DIAGRAM_GROUP_CODE" val="l1-1"/>
</p:tagLst>
</file>

<file path=ppt/tags/tag90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5"/>
  <p:tag name="KSO_WM_UNIT_TYPE" val="l_h_f"/>
  <p:tag name="KSO_WM_UNIT_INDEX" val="1_5_1"/>
  <p:tag name="KSO_WM_UNIT_ID" val="custom160564_11*l_h_f*1_5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9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0"/>
  <p:tag name="KSO_WM_UNIT_ID" val="custom160564_11*l_i*1_10"/>
  <p:tag name="KSO_WM_UNIT_CLEAR" val="1"/>
  <p:tag name="KSO_WM_UNIT_LAYERLEVEL" val="1_1"/>
  <p:tag name="KSO_WM_DIAGRAM_GROUP_CODE" val="l1-1"/>
</p:tagLst>
</file>

<file path=ppt/tags/tag90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1*i*0"/>
  <p:tag name="KSO_WM_TEMPLATE_CATEGORY" val="custom"/>
  <p:tag name="KSO_WM_TEMPLATE_INDEX" val="160564"/>
  <p:tag name="KSO_WM_UNIT_INDEX" val="0"/>
</p:tagLst>
</file>

<file path=ppt/tags/tag90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5"/>
  <p:tag name="KSO_WM_UNIT_TYPE" val="l_i"/>
  <p:tag name="KSO_WM_UNIT_INDEX" val="1_9"/>
  <p:tag name="KSO_WM_UNIT_ID" val="custom160564_11*l_i*1_9"/>
  <p:tag name="KSO_WM_UNIT_CLEAR" val="1"/>
  <p:tag name="KSO_WM_UNIT_LAYERLEVEL" val="1_1"/>
  <p:tag name="KSO_WM_DIAGRAM_GROUP_CODE" val="l1-1"/>
</p:tagLst>
</file>

<file path=ppt/tags/tag90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5"/>
  <p:tag name="KSO_WM_UNIT_TYPE" val="l_h_f"/>
  <p:tag name="KSO_WM_UNIT_INDEX" val="1_5_1"/>
  <p:tag name="KSO_WM_UNIT_ID" val="custom160564_11*l_h_f*1_5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90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10"/>
  <p:tag name="KSO_WM_UNIT_ID" val="custom160564_11*l_i*1_10"/>
  <p:tag name="KSO_WM_UNIT_CLEAR" val="1"/>
  <p:tag name="KSO_WM_UNIT_LAYERLEVEL" val="1_1"/>
  <p:tag name="KSO_WM_DIAGRAM_GROUP_CODE" val="l1-1"/>
</p:tagLst>
</file>

<file path=ppt/tags/tag909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9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9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9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9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9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91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9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9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9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9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9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9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9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9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9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9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92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9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9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9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92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9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9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9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9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9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9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93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9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9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9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939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9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94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9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9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9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94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9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9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9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94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94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9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9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95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9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9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95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9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9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9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95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95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9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9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961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96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9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9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9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96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9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9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9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9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97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97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97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97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97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97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97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97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97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21"/>
  <p:tag name="KSO_WM_TEMPLATE_CATEGORY" val="custom"/>
  <p:tag name="KSO_WM_TEMPLATE_INDEX" val="160564"/>
  <p:tag name="KSO_WM_UNIT_INDEX" val="21"/>
</p:tagLst>
</file>

<file path=ppt/tags/tag9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4"/>
  <p:tag name="KSO_WM_UNIT_TYPE" val="l_h_f"/>
  <p:tag name="KSO_WM_UNIT_INDEX" val="1_4_1"/>
  <p:tag name="KSO_WM_UNIT_ID" val="custom160564_24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9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9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4"/>
  <p:tag name="KSO_WM_UNIT_TYPE" val="l_i"/>
  <p:tag name="KSO_WM_UNIT_INDEX" val="1_7"/>
  <p:tag name="KSO_WM_UNIT_ID" val="custom160564_24*l_i*1_7"/>
  <p:tag name="KSO_WM_UNIT_CLEAR" val="1"/>
  <p:tag name="KSO_WM_UNIT_LAYERLEVEL" val="1_1"/>
  <p:tag name="KSO_WM_DIAGRAM_GROUP_CODE" val="l1-3"/>
</p:tagLst>
</file>

<file path=ppt/tags/tag98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ags/tag98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14"/>
  <p:tag name="KSO_WM_TEMPLATE_CATEGORY" val="custom"/>
  <p:tag name="KSO_WM_TEMPLATE_INDEX" val="160564"/>
  <p:tag name="KSO_WM_UNIT_INDEX" val="14"/>
</p:tagLst>
</file>

<file path=ppt/tags/tag98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3"/>
  <p:tag name="KSO_WM_UNIT_TYPE" val="l_h_f"/>
  <p:tag name="KSO_WM_UNIT_INDEX" val="1_3_1"/>
  <p:tag name="KSO_WM_UNIT_ID" val="custom160564_24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98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3"/>
  <p:tag name="KSO_WM_UNIT_TYPE" val="l_i"/>
  <p:tag name="KSO_WM_UNIT_INDEX" val="1_5"/>
  <p:tag name="KSO_WM_UNIT_ID" val="custom160564_24*l_i*1_5"/>
  <p:tag name="KSO_WM_UNIT_CLEAR" val="1"/>
  <p:tag name="KSO_WM_UNIT_LAYERLEVEL" val="1_1"/>
  <p:tag name="KSO_WM_DIAGRAM_GROUP_CODE" val="l1-3"/>
</p:tagLst>
</file>

<file path=ppt/tags/tag98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4"/>
  <p:tag name="KSO_WM_UNIT_TYPE" val="l_i"/>
  <p:tag name="KSO_WM_UNIT_INDEX" val="1_6"/>
  <p:tag name="KSO_WM_UNIT_ID" val="custom160564_24*l_i*1_6"/>
  <p:tag name="KSO_WM_UNIT_CLEAR" val="1"/>
  <p:tag name="KSO_WM_UNIT_LAYERLEVEL" val="1_1"/>
  <p:tag name="KSO_WM_DIAGRAM_GROUP_CODE" val="l1-3"/>
</p:tagLst>
</file>

<file path=ppt/tags/tag986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0923145735"/>
  <p:tag name="MH_LIBRARY" val="GRAPHIC"/>
  <p:tag name="KSO_WM_TEMPLATE_CATEGORY" val="custom"/>
  <p:tag name="KSO_WM_TEMPLATE_INDEX" val="160564"/>
  <p:tag name="KSO_WM_TAG_VERSION" val="1.0"/>
  <p:tag name="KSO_WM_SLIDE_ID" val="custom160564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96*272"/>
  <p:tag name="KSO_WM_SLIDE_SIZE" val="368*56"/>
  <p:tag name="KSO_WM_DIAGRAM_GROUP_CODE" val="l1-2"/>
</p:tagLst>
</file>

<file path=ppt/tags/tag98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13*i*0"/>
  <p:tag name="KSO_WM_TEMPLATE_CATEGORY" val="custom"/>
  <p:tag name="KSO_WM_TEMPLATE_INDEX" val="160564"/>
  <p:tag name="KSO_WM_UNIT_INDEX" val="0"/>
</p:tagLst>
</file>

<file path=ppt/tags/tag98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Other"/>
  <p:tag name="MH_ORDER" val="1"/>
  <p:tag name="KSO_WM_UNIT_TYPE" val="l_i"/>
  <p:tag name="KSO_WM_UNIT_INDEX" val="1_1"/>
  <p:tag name="KSO_WM_UNIT_ID" val="custom160564_13*l_i*1_1"/>
  <p:tag name="KSO_WM_UNIT_CLEAR" val="1"/>
  <p:tag name="KSO_WM_UNIT_LAYERLEVEL" val="1_1"/>
  <p:tag name="KSO_WM_DIAGRAM_GROUP_CODE" val="l1-2"/>
</p:tagLst>
</file>

<file path=ppt/tags/tag98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SubTitle"/>
  <p:tag name="MH_ORDER" val="1"/>
  <p:tag name="KSO_WM_UNIT_TYPE" val="l_h_f"/>
  <p:tag name="KSO_WM_UNIT_INDEX" val="1_1_1"/>
  <p:tag name="KSO_WM_UNIT_ID" val="custom160564_13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6"/>
  <p:tag name="KSO_WM_DIAGRAM_GROUP_CODE" val="l1-2"/>
</p:tagLst>
</file>

<file path=ppt/tags/tag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99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735"/>
  <p:tag name="MH_LIBRARY" val="GRAPHIC"/>
  <p:tag name="MH_TYPE" val="PageTitle"/>
  <p:tag name="MH_ORDER" val="PageTitle"/>
  <p:tag name="KSO_WM_UNIT_TYPE" val="a"/>
  <p:tag name="KSO_WM_UNIT_INDEX" val="1"/>
  <p:tag name="KSO_WM_UNIT_ID" val="custom160564_13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99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0"/>
  <p:tag name="KSO_WM_TEMPLATE_CATEGORY" val="custom"/>
  <p:tag name="KSO_WM_TEMPLATE_INDEX" val="160564"/>
  <p:tag name="KSO_WM_UNIT_INDEX" val="0"/>
</p:tagLst>
</file>

<file path=ppt/tags/tag9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1"/>
  <p:tag name="KSO_WM_UNIT_TYPE" val="l_h_f"/>
  <p:tag name="KSO_WM_UNIT_INDEX" val="1_1_1"/>
  <p:tag name="KSO_WM_UNIT_ID" val="custom160564_24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99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1"/>
  <p:tag name="KSO_WM_UNIT_TYPE" val="l_i"/>
  <p:tag name="KSO_WM_UNIT_INDEX" val="1_1"/>
  <p:tag name="KSO_WM_UNIT_ID" val="custom160564_24*l_i*1_1"/>
  <p:tag name="KSO_WM_UNIT_CLEAR" val="1"/>
  <p:tag name="KSO_WM_UNIT_LAYERLEVEL" val="1_1"/>
  <p:tag name="KSO_WM_DIAGRAM_GROUP_CODE" val="l1-3"/>
</p:tagLst>
</file>

<file path=ppt/tags/tag99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2"/>
  <p:tag name="KSO_WM_UNIT_TYPE" val="l_i"/>
  <p:tag name="KSO_WM_UNIT_INDEX" val="1_2"/>
  <p:tag name="KSO_WM_UNIT_ID" val="custom160564_24*l_i*1_2"/>
  <p:tag name="KSO_WM_UNIT_CLEAR" val="1"/>
  <p:tag name="KSO_WM_UNIT_LAYERLEVEL" val="1_1"/>
  <p:tag name="KSO_WM_DIAGRAM_GROUP_CODE" val="l1-3"/>
</p:tagLst>
</file>

<file path=ppt/tags/tag99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564_24*i*7"/>
  <p:tag name="KSO_WM_TEMPLATE_CATEGORY" val="custom"/>
  <p:tag name="KSO_WM_TEMPLATE_INDEX" val="160564"/>
  <p:tag name="KSO_WM_UNIT_INDEX" val="7"/>
</p:tagLst>
</file>

<file path=ppt/tags/tag99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Text"/>
  <p:tag name="MH_ORDER" val="2"/>
  <p:tag name="KSO_WM_UNIT_TYPE" val="l_h_f"/>
  <p:tag name="KSO_WM_UNIT_INDEX" val="1_2_1"/>
  <p:tag name="KSO_WM_UNIT_ID" val="custom160564_24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17"/>
  <p:tag name="KSO_WM_DIAGRAM_GROUP_CODE" val="l1-3"/>
</p:tagLst>
</file>

<file path=ppt/tags/tag99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SubTitle"/>
  <p:tag name="MH_ORDER" val="2"/>
  <p:tag name="KSO_WM_UNIT_TYPE" val="l_i"/>
  <p:tag name="KSO_WM_UNIT_INDEX" val="1_3"/>
  <p:tag name="KSO_WM_UNIT_ID" val="custom160564_24*l_i*1_3"/>
  <p:tag name="KSO_WM_UNIT_CLEAR" val="1"/>
  <p:tag name="KSO_WM_UNIT_LAYERLEVEL" val="1_1"/>
  <p:tag name="KSO_WM_DIAGRAM_GROUP_CODE" val="l1-3"/>
</p:tagLst>
</file>

<file path=ppt/tags/tag99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3"/>
  <p:tag name="KSO_WM_UNIT_TYPE" val="l_i"/>
  <p:tag name="KSO_WM_UNIT_INDEX" val="1_4"/>
  <p:tag name="KSO_WM_UNIT_ID" val="custom160564_24*l_i*1_4"/>
  <p:tag name="KSO_WM_UNIT_CLEAR" val="1"/>
  <p:tag name="KSO_WM_UNIT_LAYERLEVEL" val="1_1"/>
  <p:tag name="KSO_WM_DIAGRAM_GROUP_CODE" val="l1-3"/>
</p:tagLst>
</file>

<file path=ppt/tags/tag9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50553"/>
  <p:tag name="MH_LIBRARY" val="GRAPHIC"/>
  <p:tag name="MH_TYPE" val="Other"/>
  <p:tag name="MH_ORDER" val="5"/>
  <p:tag name="KSO_WM_UNIT_TYPE" val="l_i"/>
  <p:tag name="KSO_WM_UNIT_INDEX" val="1_8"/>
  <p:tag name="KSO_WM_UNIT_ID" val="custom160564_24*l_i*1_8"/>
  <p:tag name="KSO_WM_UNIT_CLEAR" val="1"/>
  <p:tag name="KSO_WM_UNIT_LAYERLEVEL" val="1_1"/>
  <p:tag name="KSO_WM_DIAGRAM_GROUP_CODE" val="l1-3"/>
</p:tagLst>
</file>

<file path=ppt/theme/theme1.xml><?xml version="1.0" encoding="utf-8"?>
<a:theme xmlns:a="http://schemas.openxmlformats.org/drawingml/2006/main" name="A000120140530A99PPBG">
  <a:themeElements>
    <a:clrScheme name="160564">
      <a:dk1>
        <a:srgbClr val="2F2F2F"/>
      </a:dk1>
      <a:lt1>
        <a:srgbClr val="F7F7F7"/>
      </a:lt1>
      <a:dk2>
        <a:srgbClr val="FFFFFF"/>
      </a:dk2>
      <a:lt2>
        <a:srgbClr val="5F5F5F"/>
      </a:lt2>
      <a:accent1>
        <a:srgbClr val="00BE9C"/>
      </a:accent1>
      <a:accent2>
        <a:srgbClr val="EC9126"/>
      </a:accent2>
      <a:accent3>
        <a:srgbClr val="CFBA21"/>
      </a:accent3>
      <a:accent4>
        <a:srgbClr val="00B0F0"/>
      </a:accent4>
      <a:accent5>
        <a:srgbClr val="009A79"/>
      </a:accent5>
      <a:accent6>
        <a:srgbClr val="AFB2B4"/>
      </a:accent6>
      <a:hlink>
        <a:srgbClr val="00B0F0"/>
      </a:hlink>
      <a:folHlink>
        <a:srgbClr val="AFB2B4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9494</Words>
  <Application>WPS 演示</Application>
  <PresentationFormat>自定义</PresentationFormat>
  <Paragraphs>3478</Paragraphs>
  <Slides>127</Slides>
  <Notes>79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127</vt:i4>
      </vt:variant>
    </vt:vector>
  </HeadingPairs>
  <TitlesOfParts>
    <vt:vector size="139" baseType="lpstr">
      <vt:lpstr>Arial</vt:lpstr>
      <vt:lpstr>宋体</vt:lpstr>
      <vt:lpstr>Wingdings</vt:lpstr>
      <vt:lpstr>黑体</vt:lpstr>
      <vt:lpstr>Wingdings 3</vt:lpstr>
      <vt:lpstr>Calibri</vt:lpstr>
      <vt:lpstr>Arial Narrow</vt:lpstr>
      <vt:lpstr>微软雅黑</vt:lpstr>
      <vt:lpstr>方正中倩_GBK</vt:lpstr>
      <vt:lpstr>Symbol</vt:lpstr>
      <vt:lpstr>Segoe Print</vt:lpstr>
      <vt:lpstr>A000120140530A99PPBG</vt:lpstr>
      <vt:lpstr>饭店康乐服务与管理</vt:lpstr>
      <vt:lpstr>PowerPoint 演示文稿</vt:lpstr>
      <vt:lpstr>        饭 店 康 乐 导 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饭店康乐组织机构与岗位职责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康体运动类服务项目基本知识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休闲娱乐类服务项目基本知识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康体运动类服务项目基本知识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保健养生类服务项目概述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饭店康乐项目服务流程及标准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饭店康乐服务人员礼仪及日常用语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饭店康乐部人力资源及营销管理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饭店康乐部设施与设备及安全管理</vt:lpstr>
      <vt:lpstr>PowerPoint 演示文稿</vt:lpstr>
      <vt:lpstr>PowerPoint 演示文稿</vt:lpstr>
      <vt:lpstr>饭店康乐部卫生管理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198</cp:revision>
  <dcterms:created xsi:type="dcterms:W3CDTF">2015-09-21T02:24:00Z</dcterms:created>
  <dcterms:modified xsi:type="dcterms:W3CDTF">2016-08-23T15:28:38Z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  <property fmtid="{D5CDD505-2E9C-101B-9397-08002B2CF9AE}" pid="3" name="name">
    <vt:lpwstr>绿色几何风演讲汇报模板.pptx</vt:lpwstr>
  </property>
  <property fmtid="{D5CDD505-2E9C-101B-9397-08002B2CF9AE}" pid="4" name="fileid">
    <vt:lpwstr>861701</vt:lpwstr>
  </property>
  <property fmtid="{D5CDD505-2E9C-101B-9397-08002B2CF9AE}" pid="5" name="search_tags">
    <vt:lpwstr>PPT模板</vt:lpwstr>
  </property>
</Properties>
</file>